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5" r:id="rId4"/>
    <p:sldMasterId id="2147483687" r:id="rId5"/>
    <p:sldMasterId id="2147483688" r:id="rId6"/>
    <p:sldMasterId id="2147483689" r:id="rId7"/>
    <p:sldMasterId id="2147483690" r:id="rId8"/>
    <p:sldMasterId id="2147483691" r:id="rId9"/>
    <p:sldMasterId id="2147483692" r:id="rId10"/>
    <p:sldMasterId id="2147483693" r:id="rId11"/>
    <p:sldMasterId id="2147483694" r:id="rId12"/>
    <p:sldMasterId id="2147483695" r:id="rId13"/>
    <p:sldMasterId id="2147483696" r:id="rId14"/>
  </p:sldMasterIdLst>
  <p:notesMasterIdLst>
    <p:notesMasterId r:id="rId55"/>
  </p:notesMasterIdLst>
  <p:sldIdLst>
    <p:sldId id="257" r:id="rId15"/>
    <p:sldId id="308" r:id="rId16"/>
    <p:sldId id="305" r:id="rId17"/>
    <p:sldId id="306" r:id="rId18"/>
    <p:sldId id="307" r:id="rId19"/>
    <p:sldId id="258" r:id="rId20"/>
    <p:sldId id="289" r:id="rId21"/>
    <p:sldId id="298" r:id="rId22"/>
    <p:sldId id="265" r:id="rId23"/>
    <p:sldId id="290" r:id="rId24"/>
    <p:sldId id="284" r:id="rId25"/>
    <p:sldId id="266" r:id="rId26"/>
    <p:sldId id="299" r:id="rId27"/>
    <p:sldId id="291" r:id="rId28"/>
    <p:sldId id="267" r:id="rId29"/>
    <p:sldId id="268" r:id="rId30"/>
    <p:sldId id="304" r:id="rId31"/>
    <p:sldId id="300" r:id="rId32"/>
    <p:sldId id="292" r:id="rId33"/>
    <p:sldId id="271" r:id="rId34"/>
    <p:sldId id="297" r:id="rId35"/>
    <p:sldId id="287" r:id="rId36"/>
    <p:sldId id="272" r:id="rId37"/>
    <p:sldId id="301" r:id="rId38"/>
    <p:sldId id="294" r:id="rId39"/>
    <p:sldId id="273" r:id="rId40"/>
    <p:sldId id="276" r:id="rId41"/>
    <p:sldId id="302" r:id="rId42"/>
    <p:sldId id="274" r:id="rId43"/>
    <p:sldId id="275" r:id="rId44"/>
    <p:sldId id="295" r:id="rId45"/>
    <p:sldId id="277" r:id="rId46"/>
    <p:sldId id="278" r:id="rId47"/>
    <p:sldId id="279" r:id="rId48"/>
    <p:sldId id="303" r:id="rId49"/>
    <p:sldId id="280" r:id="rId50"/>
    <p:sldId id="288" r:id="rId51"/>
    <p:sldId id="281" r:id="rId52"/>
    <p:sldId id="283" r:id="rId53"/>
    <p:sldId id="296" r:id="rId54"/>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9FD3"/>
    <a:srgbClr val="0C86B6"/>
    <a:srgbClr val="7773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slide" Target="slides/slide27.xml"/><Relationship Id="rId54"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fld id="{FD5ADB97-684E-41C3-B109-BD2B200EE36A}" type="datetimeFigureOut">
              <a:rPr lang="zh-CN" altLang="en-US"/>
              <a:pPr/>
              <a:t>2016/8/14</a:t>
            </a:fld>
            <a:endParaRPr lang="zh-CN" altLang="en-US"/>
          </a:p>
        </p:txBody>
      </p:sp>
      <p:sp>
        <p:nvSpPr>
          <p:cNvPr id="1536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15365"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4E07747E-996E-4F84-902A-1F8E4B149BCB}" type="slidenum">
              <a:rPr lang="zh-CN" altLang="en-US"/>
              <a:pPr/>
              <a:t>‹#›</a:t>
            </a:fld>
            <a:endParaRPr lang="zh-CN" altLang="en-US"/>
          </a:p>
        </p:txBody>
      </p:sp>
    </p:spTree>
    <p:extLst>
      <p:ext uri="{BB962C8B-B14F-4D97-AF65-F5344CB8AC3E}">
        <p14:creationId xmlns:p14="http://schemas.microsoft.com/office/powerpoint/2010/main" val="1396301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FF73417-5F53-4D59-9521-7453B72F9CD2}"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51E0E19-CB9C-4DBD-A5EC-BFC2CA604432}" type="slidenum">
              <a:rPr lang="zh-CN" altLang="en-US"/>
              <a:pPr/>
              <a:t>‹#›</a:t>
            </a:fld>
            <a:endParaRPr lang="zh-CN" altLang="en-US"/>
          </a:p>
        </p:txBody>
      </p:sp>
    </p:spTree>
    <p:extLst>
      <p:ext uri="{BB962C8B-B14F-4D97-AF65-F5344CB8AC3E}">
        <p14:creationId xmlns:p14="http://schemas.microsoft.com/office/powerpoint/2010/main" val="1564426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6AB417C-3F9A-4487-BC19-F84C0882FC5C}"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14C0EEE-52F8-43A7-8F1B-6A1B8071C188}" type="slidenum">
              <a:rPr lang="zh-CN" altLang="en-US"/>
              <a:pPr/>
              <a:t>‹#›</a:t>
            </a:fld>
            <a:endParaRPr lang="zh-CN" altLang="en-US"/>
          </a:p>
        </p:txBody>
      </p:sp>
    </p:spTree>
    <p:extLst>
      <p:ext uri="{BB962C8B-B14F-4D97-AF65-F5344CB8AC3E}">
        <p14:creationId xmlns:p14="http://schemas.microsoft.com/office/powerpoint/2010/main" val="34885465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B55BCA4-F2F7-49CD-A44A-EF6D1CAB141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14606764"/>
      </p:ext>
    </p:extLst>
  </p:cSld>
  <p:clrMapOvr>
    <a:masterClrMapping/>
  </p:clrMapOvr>
  <p:transition spd="slow" advClick="0" advTm="300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C57F915-01FC-4CE9-B14F-38AF68179CE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03491593"/>
      </p:ext>
    </p:extLst>
  </p:cSld>
  <p:clrMapOvr>
    <a:masterClrMapping/>
  </p:clrMapOvr>
  <p:transition spd="slow" advClick="0" advTm="300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3827862-6A20-4505-AD7B-8DAFF9BC0CF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349839412"/>
      </p:ext>
    </p:extLst>
  </p:cSld>
  <p:clrMapOvr>
    <a:masterClrMapping/>
  </p:clrMapOvr>
  <p:transition spd="slow" advClick="0" advTm="300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76A1850-D6B5-4204-BDB5-0FDF0586644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459007182"/>
      </p:ext>
    </p:extLst>
  </p:cSld>
  <p:clrMapOvr>
    <a:masterClrMapping/>
  </p:clrMapOvr>
  <p:transition spd="slow" advClick="0" advTm="300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1CFF703-6954-483F-8F3E-F8DB96E5EAC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55169212"/>
      </p:ext>
    </p:extLst>
  </p:cSld>
  <p:clrMapOvr>
    <a:masterClrMapping/>
  </p:clrMapOvr>
  <p:transition spd="slow" advClick="0" advTm="300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BDB64359-2E79-45F2-828B-2A2B3762D0D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595728858"/>
      </p:ext>
    </p:extLst>
  </p:cSld>
  <p:clrMapOvr>
    <a:masterClrMapping/>
  </p:clrMapOvr>
  <p:transition spd="slow" advClick="0" advTm="300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305C68A-4085-4471-8D27-048F0ED4D69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47702503"/>
      </p:ext>
    </p:extLst>
  </p:cSld>
  <p:clrMapOvr>
    <a:masterClrMapping/>
  </p:clrMapOvr>
  <p:transition spd="slow" advClick="0" advTm="3000"/>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204ACC5-E409-4F02-BEBB-1F234D55874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71022305"/>
      </p:ext>
    </p:extLst>
  </p:cSld>
  <p:clrMapOvr>
    <a:masterClrMapping/>
  </p:clrMapOvr>
  <p:transition spd="slow" advClick="0" advTm="3000"/>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D651B48-583C-49BF-A169-D3C3958F318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536307382"/>
      </p:ext>
    </p:extLst>
  </p:cSld>
  <p:clrMapOvr>
    <a:masterClrMapping/>
  </p:clrMapOvr>
  <p:transition spd="slow" advClick="0" advTm="300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E05526D-125C-4682-92C3-D7C794A2B19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623322388"/>
      </p:ext>
    </p:extLst>
  </p:cSld>
  <p:clrMapOvr>
    <a:masterClrMapping/>
  </p:clrMapOvr>
  <p:transition spd="slow"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1EE4ADC-BC82-4F46-88B3-9E36B4E027ED}"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E315A3F-0631-4158-BFD6-68D42E23CFD2}" type="slidenum">
              <a:rPr lang="zh-CN" altLang="en-US"/>
              <a:pPr/>
              <a:t>‹#›</a:t>
            </a:fld>
            <a:endParaRPr lang="zh-CN" altLang="en-US"/>
          </a:p>
        </p:txBody>
      </p:sp>
    </p:spTree>
    <p:extLst>
      <p:ext uri="{BB962C8B-B14F-4D97-AF65-F5344CB8AC3E}">
        <p14:creationId xmlns:p14="http://schemas.microsoft.com/office/powerpoint/2010/main" val="20533039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C40E5BA-977D-450B-9F9A-05901565D77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CABC6B3-6381-4A94-975D-D3C8EA3BBB7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418162486"/>
      </p:ext>
    </p:extLst>
  </p:cSld>
  <p:clrMapOvr>
    <a:masterClrMapping/>
  </p:clrMapOvr>
  <p:transition spd="slow" advClick="0" advTm="3000"/>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003A187-4194-45A1-BED9-F58F7668A18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925124505"/>
      </p:ext>
    </p:extLst>
  </p:cSld>
  <p:clrMapOvr>
    <a:masterClrMapping/>
  </p:clrMapOvr>
  <p:transition spd="slow" advClick="0" advTm="3000"/>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ECF92CF-6DEF-4B9C-A55A-6F2AC4DA8A6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655784385"/>
      </p:ext>
    </p:extLst>
  </p:cSld>
  <p:clrMapOvr>
    <a:masterClrMapping/>
  </p:clrMapOvr>
  <p:transition spd="slow" advClick="0" advTm="3000"/>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DF2AE9C-50FB-4B88-B2D7-246949B6640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343867730"/>
      </p:ext>
    </p:extLst>
  </p:cSld>
  <p:clrMapOvr>
    <a:masterClrMapping/>
  </p:clrMapOvr>
  <p:transition spd="slow" advClick="0" advTm="3000"/>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B6EF839-D5D7-44B0-B1B7-9B6DD2DA4AB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94570803"/>
      </p:ext>
    </p:extLst>
  </p:cSld>
  <p:clrMapOvr>
    <a:masterClrMapping/>
  </p:clrMapOvr>
  <p:transition spd="slow" advClick="0" advTm="3000"/>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483381D5-CBAC-456F-B206-BA49FC96286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37182628"/>
      </p:ext>
    </p:extLst>
  </p:cSld>
  <p:clrMapOvr>
    <a:masterClrMapping/>
  </p:clrMapOvr>
  <p:transition spd="slow" advClick="0" advTm="3000"/>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77239EB0-6C63-47A5-AEB6-FF120A6E7B9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774417322"/>
      </p:ext>
    </p:extLst>
  </p:cSld>
  <p:clrMapOvr>
    <a:masterClrMapping/>
  </p:clrMapOvr>
  <p:transition spd="slow" advClick="0" advTm="3000"/>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089B7FC-4918-4CF8-82E9-B931CBFD58D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78241017"/>
      </p:ext>
    </p:extLst>
  </p:cSld>
  <p:clrMapOvr>
    <a:masterClrMapping/>
  </p:clrMapOvr>
  <p:transition spd="slow" advClick="0" advTm="3000"/>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45A5F2C-C1A7-4889-A102-473E3A382EA6}"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7729837"/>
      </p:ext>
    </p:extLst>
  </p:cSld>
  <p:clrMapOvr>
    <a:masterClrMapping/>
  </p:clrMapOvr>
  <p:transition spd="slow" advClick="0" advTm="3000"/>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D5C999C-FB01-4BE4-A877-A7178C5C0E1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64671239"/>
      </p:ext>
    </p:extLst>
  </p:cSld>
  <p:clrMapOvr>
    <a:masterClrMapping/>
  </p:clrMapOvr>
  <p:transition spd="slow" advClick="0"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DF25B0F-8BBA-416A-A74B-708F5C981BB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CC7A234-FBDD-48F6-A826-59050CD066D3}" type="slidenum">
              <a:rPr lang="zh-CN" altLang="en-US"/>
              <a:pPr/>
              <a:t>‹#›</a:t>
            </a:fld>
            <a:endParaRPr lang="zh-CN" altLang="en-US"/>
          </a:p>
        </p:txBody>
      </p:sp>
    </p:spTree>
    <p:extLst>
      <p:ext uri="{BB962C8B-B14F-4D97-AF65-F5344CB8AC3E}">
        <p14:creationId xmlns:p14="http://schemas.microsoft.com/office/powerpoint/2010/main" val="323045150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A397D9B-813E-40CB-BA3E-F45024E4711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04244510"/>
      </p:ext>
    </p:extLst>
  </p:cSld>
  <p:clrMapOvr>
    <a:masterClrMapping/>
  </p:clrMapOvr>
  <p:transition spd="slow" advClick="0" advTm="3000"/>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E16C0DA-AB1F-4760-AEDA-7B27A3180270}"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7B7267-A66B-42EB-9AD4-279FDFDC137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439742649"/>
      </p:ext>
    </p:extLst>
  </p:cSld>
  <p:clrMapOvr>
    <a:masterClrMapping/>
  </p:clrMapOvr>
  <p:transition spd="slow" advClick="0" advTm="300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3E30FD-7337-443D-B2E3-A8381705009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212138312"/>
      </p:ext>
    </p:extLst>
  </p:cSld>
  <p:clrMapOvr>
    <a:masterClrMapping/>
  </p:clrMapOvr>
  <p:transition spd="slow" advClick="0" advTm="300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78BAC91-2DEE-4C73-B1B9-FAFD2ACD124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685426999"/>
      </p:ext>
    </p:extLst>
  </p:cSld>
  <p:clrMapOvr>
    <a:masterClrMapping/>
  </p:clrMapOvr>
  <p:transition spd="slow" advClick="0" advTm="3000"/>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4004B4F-4C05-4CA7-8EB6-127CA258F71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428927462"/>
      </p:ext>
    </p:extLst>
  </p:cSld>
  <p:clrMapOvr>
    <a:masterClrMapping/>
  </p:clrMapOvr>
  <p:transition spd="slow" advClick="0" advTm="3000"/>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D865901-CA91-4674-AD25-91A25CE9854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727004794"/>
      </p:ext>
    </p:extLst>
  </p:cSld>
  <p:clrMapOvr>
    <a:masterClrMapping/>
  </p:clrMapOvr>
  <p:transition spd="slow" advClick="0" advTm="3000"/>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15530855-540A-4D32-94F1-40A994CF0D5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531064632"/>
      </p:ext>
    </p:extLst>
  </p:cSld>
  <p:clrMapOvr>
    <a:masterClrMapping/>
  </p:clrMapOvr>
  <p:transition spd="slow" advClick="0" advTm="3000"/>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BDE4B6B-D614-420F-9FF3-E608C3FAE45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66756222"/>
      </p:ext>
    </p:extLst>
  </p:cSld>
  <p:clrMapOvr>
    <a:masterClrMapping/>
  </p:clrMapOvr>
  <p:transition spd="slow" advClick="0" advTm="3000"/>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FACCCAC-613F-4F6A-873A-DC3285FD628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943953070"/>
      </p:ext>
    </p:extLst>
  </p:cSld>
  <p:clrMapOvr>
    <a:masterClrMapping/>
  </p:clrMapOvr>
  <p:transition spd="slow" advClick="0" advTm="3000"/>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1CF648-7CD2-47FE-B4DA-DB2AD4AC920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357919227"/>
      </p:ext>
    </p:extLst>
  </p:cSld>
  <p:clrMapOvr>
    <a:masterClrMapping/>
  </p:clrMapOvr>
  <p:transition spd="slow" advClick="0"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DCE4ACA-E684-4A91-9DA9-BF1A76B3FE2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90D608-41FF-47D3-8C34-A9345A03A185}" type="slidenum">
              <a:rPr lang="zh-CN" altLang="en-US"/>
              <a:pPr/>
              <a:t>‹#›</a:t>
            </a:fld>
            <a:endParaRPr lang="zh-CN" altLang="en-US"/>
          </a:p>
        </p:txBody>
      </p:sp>
    </p:spTree>
    <p:extLst>
      <p:ext uri="{BB962C8B-B14F-4D97-AF65-F5344CB8AC3E}">
        <p14:creationId xmlns:p14="http://schemas.microsoft.com/office/powerpoint/2010/main" val="112543153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2A31125-69D2-4984-9238-EB59A0832A1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22707017"/>
      </p:ext>
    </p:extLst>
  </p:cSld>
  <p:clrMapOvr>
    <a:masterClrMapping/>
  </p:clrMapOvr>
  <p:transition spd="slow" advClick="0" advTm="3000"/>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FEEE3D9-E0EF-44F6-9E4F-04E43E0E254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575510302"/>
      </p:ext>
    </p:extLst>
  </p:cSld>
  <p:clrMapOvr>
    <a:masterClrMapping/>
  </p:clrMapOvr>
  <p:transition spd="slow" advClick="0" advTm="3000"/>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D64FC6F-9F74-4944-B523-EF6C12CD5592}"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C0BD322-F32B-427D-86BE-6A73D514CED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40661877"/>
      </p:ext>
    </p:extLst>
  </p:cSld>
  <p:clrMapOvr>
    <a:masterClrMapping/>
  </p:clrMapOvr>
  <p:transition spd="slow" advClick="0" advTm="3000"/>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55F340A-C5EF-40A1-B5E6-BCBA8904F70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35007693"/>
      </p:ext>
    </p:extLst>
  </p:cSld>
  <p:clrMapOvr>
    <a:masterClrMapping/>
  </p:clrMapOvr>
  <p:transition spd="slow" advClick="0" advTm="3000"/>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7075369-23ED-4D3B-ABD3-C1E3BEF0D18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263761694"/>
      </p:ext>
    </p:extLst>
  </p:cSld>
  <p:clrMapOvr>
    <a:masterClrMapping/>
  </p:clrMapOvr>
  <p:transition spd="slow" advClick="0" advTm="3000"/>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4643F40-510F-4D20-B4AD-9ACA255B1BD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90848893"/>
      </p:ext>
    </p:extLst>
  </p:cSld>
  <p:clrMapOvr>
    <a:masterClrMapping/>
  </p:clrMapOvr>
  <p:transition spd="slow" advClick="0" advTm="3000"/>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73FFD92-CEC6-4107-B79F-5932F7EA9CA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47796815"/>
      </p:ext>
    </p:extLst>
  </p:cSld>
  <p:clrMapOvr>
    <a:masterClrMapping/>
  </p:clrMapOvr>
  <p:transition spd="slow" advClick="0" advTm="3000"/>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64FC5CB-6D7D-41CB-9221-280C214A2DC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481048073"/>
      </p:ext>
    </p:extLst>
  </p:cSld>
  <p:clrMapOvr>
    <a:masterClrMapping/>
  </p:clrMapOvr>
  <p:transition spd="slow" advClick="0" advTm="3000"/>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64A6430-36A7-4EAA-8D56-4192AEE0557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68937417"/>
      </p:ext>
    </p:extLst>
  </p:cSld>
  <p:clrMapOvr>
    <a:masterClrMapping/>
  </p:clrMapOvr>
  <p:transition spd="slow" advClick="0" advTm="3000"/>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C1E954A5-9227-48D6-A522-A4E1863717B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731560959"/>
      </p:ext>
    </p:extLst>
  </p:cSld>
  <p:clrMapOvr>
    <a:masterClrMapping/>
  </p:clrMapOvr>
  <p:transition spd="slow" advClick="0"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AFF04DC-F240-4629-BC61-716AB61F486E}"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64382E5-ED0E-4888-8485-6588F06B5DF1}" type="slidenum">
              <a:rPr lang="zh-CN" altLang="en-US"/>
              <a:pPr/>
              <a:t>‹#›</a:t>
            </a:fld>
            <a:endParaRPr lang="zh-CN" altLang="en-US"/>
          </a:p>
        </p:txBody>
      </p:sp>
    </p:spTree>
    <p:extLst>
      <p:ext uri="{BB962C8B-B14F-4D97-AF65-F5344CB8AC3E}">
        <p14:creationId xmlns:p14="http://schemas.microsoft.com/office/powerpoint/2010/main" val="65999786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C244841D-1678-4697-A5FE-2257EA7D5FF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70628665"/>
      </p:ext>
    </p:extLst>
  </p:cSld>
  <p:clrMapOvr>
    <a:masterClrMapping/>
  </p:clrMapOvr>
  <p:transition spd="slow" advClick="0" advTm="3000"/>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BDC5F4A-1079-461A-A123-2263C5A6EC7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345096122"/>
      </p:ext>
    </p:extLst>
  </p:cSld>
  <p:clrMapOvr>
    <a:masterClrMapping/>
  </p:clrMapOvr>
  <p:transition spd="slow" advClick="0" advTm="3000"/>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36A0996-BE1C-4DD5-AC73-C5DBBC3EE8C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927354234"/>
      </p:ext>
    </p:extLst>
  </p:cSld>
  <p:clrMapOvr>
    <a:masterClrMapping/>
  </p:clrMapOvr>
  <p:transition spd="slow" advClick="0" advTm="3000"/>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9AE8EB-40E5-4C64-A86E-18C8D0060E4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04D99D-C728-4981-BA0B-D463AB0D309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79942209"/>
      </p:ext>
    </p:extLst>
  </p:cSld>
  <p:clrMapOvr>
    <a:masterClrMapping/>
  </p:clrMapOvr>
  <p:transition spd="slow" advClick="0" advTm="3000"/>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6F4E980-5E8A-46DB-9183-5D8D536BE1E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674258092"/>
      </p:ext>
    </p:extLst>
  </p:cSld>
  <p:clrMapOvr>
    <a:masterClrMapping/>
  </p:clrMapOvr>
  <p:transition spd="slow" advClick="0" advTm="3000"/>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B7592FB-122F-4099-83EA-56A6387D258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228862234"/>
      </p:ext>
    </p:extLst>
  </p:cSld>
  <p:clrMapOvr>
    <a:masterClrMapping/>
  </p:clrMapOvr>
  <p:transition spd="slow" advClick="0" advTm="3000"/>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009B9A9-86C6-468F-88D8-183F9073601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49566638"/>
      </p:ext>
    </p:extLst>
  </p:cSld>
  <p:clrMapOvr>
    <a:masterClrMapping/>
  </p:clrMapOvr>
  <p:transition spd="slow" advClick="0" advTm="3000"/>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4FEC253-1312-414C-90CC-534B65B55F6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731014733"/>
      </p:ext>
    </p:extLst>
  </p:cSld>
  <p:clrMapOvr>
    <a:masterClrMapping/>
  </p:clrMapOvr>
  <p:transition spd="slow" advClick="0" advTm="3000"/>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132F0522-4BD0-42C7-BD6D-811352C4600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647182693"/>
      </p:ext>
    </p:extLst>
  </p:cSld>
  <p:clrMapOvr>
    <a:masterClrMapping/>
  </p:clrMapOvr>
  <p:transition spd="slow" advClick="0" advTm="3000"/>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98029B2F-98B5-4137-899D-F5BEF847607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6929259"/>
      </p:ext>
    </p:extLst>
  </p:cSld>
  <p:clrMapOvr>
    <a:masterClrMapping/>
  </p:clrMapOvr>
  <p:transition spd="slow" advClick="0"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CE836C4-CB7E-47A8-9C0E-BC6FA8D8F6B6}"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E399FEE-8FBA-4648-91D6-52364797F7AC}" type="slidenum">
              <a:rPr lang="zh-CN" altLang="en-US"/>
              <a:pPr/>
              <a:t>‹#›</a:t>
            </a:fld>
            <a:endParaRPr lang="zh-CN" altLang="en-US"/>
          </a:p>
        </p:txBody>
      </p:sp>
    </p:spTree>
    <p:extLst>
      <p:ext uri="{BB962C8B-B14F-4D97-AF65-F5344CB8AC3E}">
        <p14:creationId xmlns:p14="http://schemas.microsoft.com/office/powerpoint/2010/main" val="123093582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D04668A7-C218-4240-93F1-127847C55F0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89087363"/>
      </p:ext>
    </p:extLst>
  </p:cSld>
  <p:clrMapOvr>
    <a:masterClrMapping/>
  </p:clrMapOvr>
  <p:transition spd="slow" advClick="0" advTm="3000"/>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ED03D97-8DC7-414F-9844-3533F1F8CED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422850530"/>
      </p:ext>
    </p:extLst>
  </p:cSld>
  <p:clrMapOvr>
    <a:masterClrMapping/>
  </p:clrMapOvr>
  <p:transition spd="slow" advClick="0" advTm="3000"/>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18AB7C3-2CA7-49B5-B0C1-10A4422698A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784053869"/>
      </p:ext>
    </p:extLst>
  </p:cSld>
  <p:clrMapOvr>
    <a:masterClrMapping/>
  </p:clrMapOvr>
  <p:transition spd="slow" advClick="0" advTm="3000"/>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CB31E07-4F74-40EF-8866-ECE8CDCEBBB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753993737"/>
      </p:ext>
    </p:extLst>
  </p:cSld>
  <p:clrMapOvr>
    <a:masterClrMapping/>
  </p:clrMapOvr>
  <p:transition spd="slow" advClick="0" advTm="3000"/>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118994D-935E-418E-85F5-778F46200D0E}"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143571C-BA41-4D6D-BB56-9DD165D0457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29008008"/>
      </p:ext>
    </p:extLst>
  </p:cSld>
  <p:clrMapOvr>
    <a:masterClrMapping/>
  </p:clrMapOvr>
  <p:transition spd="slow" advClick="0"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3A699DB-ABDA-4EF0-9991-66C05C3023BA}"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56845541-57C6-4FA0-A32D-83625F9DF19B}" type="slidenum">
              <a:rPr lang="zh-CN" altLang="en-US"/>
              <a:pPr/>
              <a:t>‹#›</a:t>
            </a:fld>
            <a:endParaRPr lang="zh-CN" altLang="en-US"/>
          </a:p>
        </p:txBody>
      </p:sp>
    </p:spTree>
    <p:extLst>
      <p:ext uri="{BB962C8B-B14F-4D97-AF65-F5344CB8AC3E}">
        <p14:creationId xmlns:p14="http://schemas.microsoft.com/office/powerpoint/2010/main" val="4018514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ACF5111-7129-44D6-BF10-CCC74E9C29C1}"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8229EB8-283B-4A72-88F3-F0B2D4AD22B8}" type="slidenum">
              <a:rPr lang="zh-CN" altLang="en-US"/>
              <a:pPr/>
              <a:t>‹#›</a:t>
            </a:fld>
            <a:endParaRPr lang="zh-CN" altLang="en-US"/>
          </a:p>
        </p:txBody>
      </p:sp>
    </p:spTree>
    <p:extLst>
      <p:ext uri="{BB962C8B-B14F-4D97-AF65-F5344CB8AC3E}">
        <p14:creationId xmlns:p14="http://schemas.microsoft.com/office/powerpoint/2010/main" val="6092516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811742B-6EF0-4793-AFC4-B84AAD975CE5}"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4171959-408F-4901-BB89-690154F6D78E}" type="slidenum">
              <a:rPr lang="zh-CN" altLang="en-US"/>
              <a:pPr/>
              <a:t>‹#›</a:t>
            </a:fld>
            <a:endParaRPr lang="zh-CN" altLang="en-US"/>
          </a:p>
        </p:txBody>
      </p:sp>
    </p:spTree>
    <p:extLst>
      <p:ext uri="{BB962C8B-B14F-4D97-AF65-F5344CB8AC3E}">
        <p14:creationId xmlns:p14="http://schemas.microsoft.com/office/powerpoint/2010/main" val="73382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5488E99-7DD2-4359-B607-E959C630F969}"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CD808D5-1465-41B1-8034-AA3E6D51693D}" type="slidenum">
              <a:rPr lang="zh-CN" altLang="en-US"/>
              <a:pPr/>
              <a:t>‹#›</a:t>
            </a:fld>
            <a:endParaRPr lang="zh-CN" altLang="en-US"/>
          </a:p>
        </p:txBody>
      </p:sp>
    </p:spTree>
    <p:extLst>
      <p:ext uri="{BB962C8B-B14F-4D97-AF65-F5344CB8AC3E}">
        <p14:creationId xmlns:p14="http://schemas.microsoft.com/office/powerpoint/2010/main" val="733603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27857BC-C76D-48B2-8747-4D771B58320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70DCA45-AB69-4585-ACB0-5845EA55FDA6}" type="slidenum">
              <a:rPr lang="zh-CN" altLang="en-US"/>
              <a:pPr/>
              <a:t>‹#›</a:t>
            </a:fld>
            <a:endParaRPr lang="zh-CN" altLang="en-US"/>
          </a:p>
        </p:txBody>
      </p:sp>
    </p:spTree>
    <p:extLst>
      <p:ext uri="{BB962C8B-B14F-4D97-AF65-F5344CB8AC3E}">
        <p14:creationId xmlns:p14="http://schemas.microsoft.com/office/powerpoint/2010/main" val="2605527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6006F10-1951-42B7-8491-8E733B55D8B0}"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7C3BD3A-517F-495B-B8D3-584530107ED2}" type="slidenum">
              <a:rPr lang="zh-CN" altLang="en-US"/>
              <a:pPr/>
              <a:t>‹#›</a:t>
            </a:fld>
            <a:endParaRPr lang="zh-CN" altLang="en-US"/>
          </a:p>
        </p:txBody>
      </p:sp>
    </p:spTree>
    <p:extLst>
      <p:ext uri="{BB962C8B-B14F-4D97-AF65-F5344CB8AC3E}">
        <p14:creationId xmlns:p14="http://schemas.microsoft.com/office/powerpoint/2010/main" val="2157218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2E3F54D-77FE-488F-93D9-7FEABBAC1FA1}"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A640B71-F601-4C05-8CCF-83C5B52DB260}" type="slidenum">
              <a:rPr lang="zh-CN" altLang="en-US"/>
              <a:pPr/>
              <a:t>‹#›</a:t>
            </a:fld>
            <a:endParaRPr lang="zh-CN" altLang="en-US"/>
          </a:p>
        </p:txBody>
      </p:sp>
    </p:spTree>
    <p:extLst>
      <p:ext uri="{BB962C8B-B14F-4D97-AF65-F5344CB8AC3E}">
        <p14:creationId xmlns:p14="http://schemas.microsoft.com/office/powerpoint/2010/main" val="2393168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70F1382-E6F3-4E32-B5FC-B8366552EBBD}"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534409-62A0-4187-85F5-790F3D54E576}" type="slidenum">
              <a:rPr lang="zh-CN" altLang="en-US"/>
              <a:pPr/>
              <a:t>‹#›</a:t>
            </a:fld>
            <a:endParaRPr lang="zh-CN" altLang="en-US"/>
          </a:p>
        </p:txBody>
      </p:sp>
    </p:spTree>
    <p:extLst>
      <p:ext uri="{BB962C8B-B14F-4D97-AF65-F5344CB8AC3E}">
        <p14:creationId xmlns:p14="http://schemas.microsoft.com/office/powerpoint/2010/main" val="41896248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A697168-924D-4B7C-B8C7-57D84560EF7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95288569"/>
      </p:ext>
    </p:extLst>
  </p:cSld>
  <p:clrMapOvr>
    <a:masterClrMapping/>
  </p:clrMapOvr>
  <p:transition spd="slow" advClick="0"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6A1D596-F9BD-458D-BDD2-9D3209B5DA1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956628673"/>
      </p:ext>
    </p:extLst>
  </p:cSld>
  <p:clrMapOvr>
    <a:masterClrMapping/>
  </p:clrMapOvr>
  <p:transition spd="slow" advClick="0"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9A14DA4-D1D7-4042-A04E-3E89114CCD4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81666874"/>
      </p:ext>
    </p:extLst>
  </p:cSld>
  <p:clrMapOvr>
    <a:masterClrMapping/>
  </p:clrMapOvr>
  <p:transition spd="slow" advClick="0"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D4CFF76-08F1-46C2-B057-33C0D2291C5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561436445"/>
      </p:ext>
    </p:extLst>
  </p:cSld>
  <p:clrMapOvr>
    <a:masterClrMapping/>
  </p:clrMapOvr>
  <p:transition spd="slow" advClick="0"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AB132575-6ED6-490A-BF8B-73A0DC60BF8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14508329"/>
      </p:ext>
    </p:extLst>
  </p:cSld>
  <p:clrMapOvr>
    <a:masterClrMapping/>
  </p:clrMapOvr>
  <p:transition spd="slow" advClick="0"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41A081DF-C3EB-4648-8B51-8908405D88E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611513657"/>
      </p:ext>
    </p:extLst>
  </p:cSld>
  <p:clrMapOvr>
    <a:masterClrMapping/>
  </p:clrMapOvr>
  <p:transition spd="slow" advClick="0"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56345D6D-263E-415B-8EDF-F0B8AF818FE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96446563"/>
      </p:ext>
    </p:extLst>
  </p:cSld>
  <p:clrMapOvr>
    <a:masterClrMapping/>
  </p:clrMapOvr>
  <p:transition spd="slow"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1D6E225-D659-48FA-ADB2-DCC24776459B}"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930C9F5-EC51-42EE-9FB0-E76F720CBAE8}" type="slidenum">
              <a:rPr lang="zh-CN" altLang="en-US"/>
              <a:pPr/>
              <a:t>‹#›</a:t>
            </a:fld>
            <a:endParaRPr lang="zh-CN" altLang="en-US"/>
          </a:p>
        </p:txBody>
      </p:sp>
    </p:spTree>
    <p:extLst>
      <p:ext uri="{BB962C8B-B14F-4D97-AF65-F5344CB8AC3E}">
        <p14:creationId xmlns:p14="http://schemas.microsoft.com/office/powerpoint/2010/main" val="37162436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EBADD68-76FB-4A10-8ACC-183AE36B86F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00791090"/>
      </p:ext>
    </p:extLst>
  </p:cSld>
  <p:clrMapOvr>
    <a:masterClrMapping/>
  </p:clrMapOvr>
  <p:transition spd="slow" advClick="0"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8B1B079-AFDC-4FFD-8577-3D2A30FAB7D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349862378"/>
      </p:ext>
    </p:extLst>
  </p:cSld>
  <p:clrMapOvr>
    <a:masterClrMapping/>
  </p:clrMapOvr>
  <p:transition spd="slow" advClick="0"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B3A5FAF-D987-496B-87CD-D165B9BA0B2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31224012"/>
      </p:ext>
    </p:extLst>
  </p:cSld>
  <p:clrMapOvr>
    <a:masterClrMapping/>
  </p:clrMapOvr>
  <p:transition spd="slow" advClick="0"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79DE22-76D9-4433-98C8-D27BCDF0F85C}"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B849038-1D49-40AB-AE06-07189FE4043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53122834"/>
      </p:ext>
    </p:extLst>
  </p:cSld>
  <p:clrMapOvr>
    <a:masterClrMapping/>
  </p:clrMapOvr>
  <p:transition spd="slow" advClick="0"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8D35426-614B-438D-8EEE-FFD65A9DB20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973001918"/>
      </p:ext>
    </p:extLst>
  </p:cSld>
  <p:clrMapOvr>
    <a:masterClrMapping/>
  </p:clrMapOvr>
  <p:transition spd="slow" advClick="0"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6E3E6E6-8356-4685-A1AB-C6A2BE59A48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598782816"/>
      </p:ext>
    </p:extLst>
  </p:cSld>
  <p:clrMapOvr>
    <a:masterClrMapping/>
  </p:clrMapOvr>
  <p:transition spd="slow" advClick="0"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4B985C4-ECAC-4962-B577-AE852385CA0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70369263"/>
      </p:ext>
    </p:extLst>
  </p:cSld>
  <p:clrMapOvr>
    <a:masterClrMapping/>
  </p:clrMapOvr>
  <p:transition spd="slow" advClick="0"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59EBF4B-8CFE-4970-B144-9F7DD1049C7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338029097"/>
      </p:ext>
    </p:extLst>
  </p:cSld>
  <p:clrMapOvr>
    <a:masterClrMapping/>
  </p:clrMapOvr>
  <p:transition spd="slow" advClick="0"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B41E5026-DD09-4E1C-A9FF-675CBCF365A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976436428"/>
      </p:ext>
    </p:extLst>
  </p:cSld>
  <p:clrMapOvr>
    <a:masterClrMapping/>
  </p:clrMapOvr>
  <p:transition spd="slow" advClick="0"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25DD48A-E891-46CC-A1FC-854CA76B2BF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07425732"/>
      </p:ext>
    </p:extLst>
  </p:cSld>
  <p:clrMapOvr>
    <a:masterClrMapping/>
  </p:clrMapOvr>
  <p:transition spd="slow"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8256A42-E160-4F4C-A678-7513CB3BD42D}"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4377EC6-D9ED-4140-B852-A72E051182FF}" type="slidenum">
              <a:rPr lang="zh-CN" altLang="en-US"/>
              <a:pPr/>
              <a:t>‹#›</a:t>
            </a:fld>
            <a:endParaRPr lang="zh-CN" altLang="en-US"/>
          </a:p>
        </p:txBody>
      </p:sp>
    </p:spTree>
    <p:extLst>
      <p:ext uri="{BB962C8B-B14F-4D97-AF65-F5344CB8AC3E}">
        <p14:creationId xmlns:p14="http://schemas.microsoft.com/office/powerpoint/2010/main" val="31736483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47AD4AE8-2F43-4FA7-8A9B-5D28413C130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289152771"/>
      </p:ext>
    </p:extLst>
  </p:cSld>
  <p:clrMapOvr>
    <a:masterClrMapping/>
  </p:clrMapOvr>
  <p:transition spd="slow" advClick="0"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E296EDA-769A-4297-8659-BE3450EB41C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655940176"/>
      </p:ext>
    </p:extLst>
  </p:cSld>
  <p:clrMapOvr>
    <a:masterClrMapping/>
  </p:clrMapOvr>
  <p:transition spd="slow" advClick="0"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68E5432-D254-479E-BB31-69A00D65049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22386010"/>
      </p:ext>
    </p:extLst>
  </p:cSld>
  <p:clrMapOvr>
    <a:masterClrMapping/>
  </p:clrMapOvr>
  <p:transition spd="slow" advClick="0"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F888C21-5E86-423F-8D65-20BB0C33A0E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458268487"/>
      </p:ext>
    </p:extLst>
  </p:cSld>
  <p:clrMapOvr>
    <a:masterClrMapping/>
  </p:clrMapOvr>
  <p:transition spd="slow" advClick="0"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DC680FC-D39C-4607-A451-7AD781966574}"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115279-C654-4A20-9690-D062B288EFB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022455259"/>
      </p:ext>
    </p:extLst>
  </p:cSld>
  <p:clrMapOvr>
    <a:masterClrMapping/>
  </p:clrMapOvr>
  <p:transition spd="slow" advClick="0" advTm="300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5B37E0F-289B-492E-B264-00E68E06DBF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119840747"/>
      </p:ext>
    </p:extLst>
  </p:cSld>
  <p:clrMapOvr>
    <a:masterClrMapping/>
  </p:clrMapOvr>
  <p:transition spd="slow" advClick="0" advTm="300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FC6F254-579E-4ACB-BEA3-912565FCC27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64681394"/>
      </p:ext>
    </p:extLst>
  </p:cSld>
  <p:clrMapOvr>
    <a:masterClrMapping/>
  </p:clrMapOvr>
  <p:transition spd="slow" advClick="0" advTm="300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5A1807E-8D35-4817-9439-678A5440D42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19472258"/>
      </p:ext>
    </p:extLst>
  </p:cSld>
  <p:clrMapOvr>
    <a:masterClrMapping/>
  </p:clrMapOvr>
  <p:transition spd="slow" advClick="0" advTm="300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F6DBCA4D-CC3F-4877-BE29-A1EB43E0D5A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819266961"/>
      </p:ext>
    </p:extLst>
  </p:cSld>
  <p:clrMapOvr>
    <a:masterClrMapping/>
  </p:clrMapOvr>
  <p:transition spd="slow" advClick="0" advTm="300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A180A91-8ADF-4C47-8BD8-B0D81B0C72E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089148259"/>
      </p:ext>
    </p:extLst>
  </p:cSld>
  <p:clrMapOvr>
    <a:masterClrMapping/>
  </p:clrMapOvr>
  <p:transition spd="slow"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A4C62A7-53C8-484B-BF04-15F2C410E770}"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EBF5CF62-4886-4461-85DB-301F20729A83}" type="slidenum">
              <a:rPr lang="zh-CN" altLang="en-US"/>
              <a:pPr/>
              <a:t>‹#›</a:t>
            </a:fld>
            <a:endParaRPr lang="zh-CN" altLang="en-US"/>
          </a:p>
        </p:txBody>
      </p:sp>
    </p:spTree>
    <p:extLst>
      <p:ext uri="{BB962C8B-B14F-4D97-AF65-F5344CB8AC3E}">
        <p14:creationId xmlns:p14="http://schemas.microsoft.com/office/powerpoint/2010/main" val="35399762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97E43A26-91E7-4B9B-831B-2F3CD97AA716}"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95564720"/>
      </p:ext>
    </p:extLst>
  </p:cSld>
  <p:clrMapOvr>
    <a:masterClrMapping/>
  </p:clrMapOvr>
  <p:transition spd="slow" advClick="0" advTm="300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A2F26DC-5BBC-4520-B3AC-0C1DEE3ED4D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030463268"/>
      </p:ext>
    </p:extLst>
  </p:cSld>
  <p:clrMapOvr>
    <a:masterClrMapping/>
  </p:clrMapOvr>
  <p:transition spd="slow" advClick="0" advTm="300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A7FBA3F-FE0C-4B4C-9A67-F16C0F68030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342594858"/>
      </p:ext>
    </p:extLst>
  </p:cSld>
  <p:clrMapOvr>
    <a:masterClrMapping/>
  </p:clrMapOvr>
  <p:transition spd="slow" advClick="0" advTm="300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38A20B5-691C-426E-9CAA-7E4D16A4827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38623787"/>
      </p:ext>
    </p:extLst>
  </p:cSld>
  <p:clrMapOvr>
    <a:masterClrMapping/>
  </p:clrMapOvr>
  <p:transition spd="slow" advClick="0" advTm="300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CDAC91A-7C0F-4521-8F78-01900D62EBA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221220294"/>
      </p:ext>
    </p:extLst>
  </p:cSld>
  <p:clrMapOvr>
    <a:masterClrMapping/>
  </p:clrMapOvr>
  <p:transition spd="slow" advClick="0" advTm="300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6A4C994-E9B0-4859-839A-819502A2F2A5}"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6D23A81-F529-4588-BCAE-75DF5C3D788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776251169"/>
      </p:ext>
    </p:extLst>
  </p:cSld>
  <p:clrMapOvr>
    <a:masterClrMapping/>
  </p:clrMapOvr>
  <p:transition spd="slow" advClick="0" advTm="300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A2DA927-4EB0-4EF6-B1DE-9F676584FD8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393861639"/>
      </p:ext>
    </p:extLst>
  </p:cSld>
  <p:clrMapOvr>
    <a:masterClrMapping/>
  </p:clrMapOvr>
  <p:transition spd="slow" advClick="0" advTm="300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A38FFF4-636B-4C16-AB5F-A692C213459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191011051"/>
      </p:ext>
    </p:extLst>
  </p:cSld>
  <p:clrMapOvr>
    <a:masterClrMapping/>
  </p:clrMapOvr>
  <p:transition spd="slow" advClick="0" advTm="300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F2FC243-8B49-4292-8114-6D1C71A0513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440881910"/>
      </p:ext>
    </p:extLst>
  </p:cSld>
  <p:clrMapOvr>
    <a:masterClrMapping/>
  </p:clrMapOvr>
  <p:transition spd="slow" advClick="0" advTm="3000"/>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BBA2EE4-BE86-48D3-81F3-BB5ACB38069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811467983"/>
      </p:ext>
    </p:extLst>
  </p:cSld>
  <p:clrMapOvr>
    <a:masterClrMapping/>
  </p:clrMapOvr>
  <p:transition spd="slow"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635573D-5A83-4504-8705-79306DCE3915}"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B6018AE-6FA3-42D3-9585-1D6E2000483F}" type="slidenum">
              <a:rPr lang="zh-CN" altLang="en-US"/>
              <a:pPr/>
              <a:t>‹#›</a:t>
            </a:fld>
            <a:endParaRPr lang="zh-CN" altLang="en-US"/>
          </a:p>
        </p:txBody>
      </p:sp>
    </p:spTree>
    <p:extLst>
      <p:ext uri="{BB962C8B-B14F-4D97-AF65-F5344CB8AC3E}">
        <p14:creationId xmlns:p14="http://schemas.microsoft.com/office/powerpoint/2010/main" val="24223570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7793B994-CB61-4E9D-822A-AC2E36983B0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796851561"/>
      </p:ext>
    </p:extLst>
  </p:cSld>
  <p:clrMapOvr>
    <a:masterClrMapping/>
  </p:clrMapOvr>
  <p:transition spd="slow" advClick="0" advTm="300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583A094-F998-44D4-9ABF-FF0DF16D4A9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84739183"/>
      </p:ext>
    </p:extLst>
  </p:cSld>
  <p:clrMapOvr>
    <a:masterClrMapping/>
  </p:clrMapOvr>
  <p:transition spd="slow" advClick="0" advTm="3000"/>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D72097EE-28B2-43FF-8B93-A69346A9EB5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0829533"/>
      </p:ext>
    </p:extLst>
  </p:cSld>
  <p:clrMapOvr>
    <a:masterClrMapping/>
  </p:clrMapOvr>
  <p:transition spd="slow" advClick="0" advTm="300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1A83E98-AB74-4B93-AFC8-FB50D5173AC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316474254"/>
      </p:ext>
    </p:extLst>
  </p:cSld>
  <p:clrMapOvr>
    <a:masterClrMapping/>
  </p:clrMapOvr>
  <p:transition spd="slow" advClick="0" advTm="3000"/>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428EE51-E6CB-4DC2-85EC-91822B56279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254291712"/>
      </p:ext>
    </p:extLst>
  </p:cSld>
  <p:clrMapOvr>
    <a:masterClrMapping/>
  </p:clrMapOvr>
  <p:transition spd="slow" advClick="0" advTm="300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CD076DC-9A0B-4CB2-8223-36EEB854B4D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290107381"/>
      </p:ext>
    </p:extLst>
  </p:cSld>
  <p:clrMapOvr>
    <a:masterClrMapping/>
  </p:clrMapOvr>
  <p:transition spd="slow" advClick="0" advTm="300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4BB8BFB-8E55-49ED-BD3A-53F25913EA01}"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DE7381D-D77A-4C0F-8D3D-3398F598A4C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681073464"/>
      </p:ext>
    </p:extLst>
  </p:cSld>
  <p:clrMapOvr>
    <a:masterClrMapping/>
  </p:clrMapOvr>
  <p:transition spd="slow" advClick="0" advTm="300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F12EBCE-F61E-4E48-A9D7-46FB298E57A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51680609"/>
      </p:ext>
    </p:extLst>
  </p:cSld>
  <p:clrMapOvr>
    <a:masterClrMapping/>
  </p:clrMapOvr>
  <p:transition spd="slow" advClick="0" advTm="300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9C98878-6820-4943-A600-61F40C12BE3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92899460"/>
      </p:ext>
    </p:extLst>
  </p:cSld>
  <p:clrMapOvr>
    <a:masterClrMapping/>
  </p:clrMapOvr>
  <p:transition spd="slow" advClick="0" advTm="3000"/>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8D24DA-B5FF-41A3-AC81-4814B821C55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808808270"/>
      </p:ext>
    </p:extLst>
  </p:cSld>
  <p:clrMapOvr>
    <a:masterClrMapping/>
  </p:clrMapOvr>
  <p:transition spd="slow"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39FE7EF-2997-419F-9571-2DD0E478C77F}"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2D4F635C-5411-4BE0-85A4-1D60BEE3E73C}" type="slidenum">
              <a:rPr lang="zh-CN" altLang="en-US"/>
              <a:pPr/>
              <a:t>‹#›</a:t>
            </a:fld>
            <a:endParaRPr lang="zh-CN" altLang="en-US"/>
          </a:p>
        </p:txBody>
      </p:sp>
    </p:spTree>
    <p:extLst>
      <p:ext uri="{BB962C8B-B14F-4D97-AF65-F5344CB8AC3E}">
        <p14:creationId xmlns:p14="http://schemas.microsoft.com/office/powerpoint/2010/main" val="4576369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A37CF02-1862-4236-94E5-5B393DC98D8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344142"/>
      </p:ext>
    </p:extLst>
  </p:cSld>
  <p:clrMapOvr>
    <a:masterClrMapping/>
  </p:clrMapOvr>
  <p:transition spd="slow" advClick="0" advTm="300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EE541E1-D052-4F56-A64C-FBFE18EDD46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483325701"/>
      </p:ext>
    </p:extLst>
  </p:cSld>
  <p:clrMapOvr>
    <a:masterClrMapping/>
  </p:clrMapOvr>
  <p:transition spd="slow" advClick="0" advTm="300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B34FB40E-4045-42F1-A319-AEAFD756E4D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82341701"/>
      </p:ext>
    </p:extLst>
  </p:cSld>
  <p:clrMapOvr>
    <a:masterClrMapping/>
  </p:clrMapOvr>
  <p:transition spd="slow" advClick="0" advTm="3000"/>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E5E6E0ED-7F28-4D3F-8385-DAAF4B3C90F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879559920"/>
      </p:ext>
    </p:extLst>
  </p:cSld>
  <p:clrMapOvr>
    <a:masterClrMapping/>
  </p:clrMapOvr>
  <p:transition spd="slow" advClick="0" advTm="3000"/>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2EFEE8E-0E80-4E54-A4C1-F3FC786EFF4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984316476"/>
      </p:ext>
    </p:extLst>
  </p:cSld>
  <p:clrMapOvr>
    <a:masterClrMapping/>
  </p:clrMapOvr>
  <p:transition spd="slow" advClick="0"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E0F6AA3-BAF3-4ECA-A41A-E645F0D4316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357716375"/>
      </p:ext>
    </p:extLst>
  </p:cSld>
  <p:clrMapOvr>
    <a:masterClrMapping/>
  </p:clrMapOvr>
  <p:transition spd="slow" advClick="0" advTm="300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ED98F5F-71D1-4777-8D88-4922F50D29A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948168233"/>
      </p:ext>
    </p:extLst>
  </p:cSld>
  <p:clrMapOvr>
    <a:masterClrMapping/>
  </p:clrMapOvr>
  <p:transition spd="slow" advClick="0"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3757258-373F-4D96-9B99-67F4D58CF45F}"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4338869-211F-49A9-B946-FEA0076BCBB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669393541"/>
      </p:ext>
    </p:extLst>
  </p:cSld>
  <p:clrMapOvr>
    <a:masterClrMapping/>
  </p:clrMapOvr>
  <p:transition spd="slow" advClick="0" advTm="300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6F4B039-0225-423E-8008-F1E61AFA64D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879828350"/>
      </p:ext>
    </p:extLst>
  </p:cSld>
  <p:clrMapOvr>
    <a:masterClrMapping/>
  </p:clrMapOvr>
  <p:transition spd="slow" advClick="0" advTm="300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D5B116B-7562-4883-B63D-949990DE912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8067828"/>
      </p:ext>
    </p:extLst>
  </p:cSld>
  <p:clrMapOvr>
    <a:masterClrMapping/>
  </p:clrMapOvr>
  <p:transition spd="slow"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07F39D4-3A62-462D-931E-F06BFF24DDF5}"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1054FB5-3D99-4B9A-AEE5-0DF7213D47FB}" type="slidenum">
              <a:rPr lang="zh-CN" altLang="en-US"/>
              <a:pPr/>
              <a:t>‹#›</a:t>
            </a:fld>
            <a:endParaRPr lang="zh-CN" altLang="en-US"/>
          </a:p>
        </p:txBody>
      </p:sp>
    </p:spTree>
    <p:extLst>
      <p:ext uri="{BB962C8B-B14F-4D97-AF65-F5344CB8AC3E}">
        <p14:creationId xmlns:p14="http://schemas.microsoft.com/office/powerpoint/2010/main" val="34583571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FEF79F8-6A46-47CF-8E1D-440008893B1F}"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126291230"/>
      </p:ext>
    </p:extLst>
  </p:cSld>
  <p:clrMapOvr>
    <a:masterClrMapping/>
  </p:clrMapOvr>
  <p:transition spd="slow" advClick="0" advTm="300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EBA32D0-243B-4BAD-9FEF-B0710E16927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802055450"/>
      </p:ext>
    </p:extLst>
  </p:cSld>
  <p:clrMapOvr>
    <a:masterClrMapping/>
  </p:clrMapOvr>
  <p:transition spd="slow" advClick="0" advTm="300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BCBADB1E-B801-49B5-B244-3764CC05BCB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89000369"/>
      </p:ext>
    </p:extLst>
  </p:cSld>
  <p:clrMapOvr>
    <a:masterClrMapping/>
  </p:clrMapOvr>
  <p:transition spd="slow" advClick="0" advTm="300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F127FE59-EC0E-4AB4-9753-D3C6EB690BE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511921002"/>
      </p:ext>
    </p:extLst>
  </p:cSld>
  <p:clrMapOvr>
    <a:masterClrMapping/>
  </p:clrMapOvr>
  <p:transition spd="slow" advClick="0" advTm="300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78743A18-25A3-4522-90CB-CA8A54E8245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368255245"/>
      </p:ext>
    </p:extLst>
  </p:cSld>
  <p:clrMapOvr>
    <a:masterClrMapping/>
  </p:clrMapOvr>
  <p:transition spd="slow" advClick="0" advTm="300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3ADDBB7-E70C-42F2-95CC-E2F9CA31E12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24836848"/>
      </p:ext>
    </p:extLst>
  </p:cSld>
  <p:clrMapOvr>
    <a:masterClrMapping/>
  </p:clrMapOvr>
  <p:transition spd="slow" advClick="0" advTm="300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6CFC971-6CEC-4236-A3E0-CE01F9B67435}"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462996090"/>
      </p:ext>
    </p:extLst>
  </p:cSld>
  <p:clrMapOvr>
    <a:masterClrMapping/>
  </p:clrMapOvr>
  <p:transition spd="slow" advClick="0" advTm="300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AE82CC0-9175-4470-92B5-90E76AB43B86}"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614670388"/>
      </p:ext>
    </p:extLst>
  </p:cSld>
  <p:clrMapOvr>
    <a:masterClrMapping/>
  </p:clrMapOvr>
  <p:transition spd="slow" advClick="0" advTm="300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7FD7157-C55D-4141-A4E4-99931A5755D6}"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779D771-893D-4678-88AA-EFADDF28D20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776130098"/>
      </p:ext>
    </p:extLst>
  </p:cSld>
  <p:clrMapOvr>
    <a:masterClrMapping/>
  </p:clrMapOvr>
  <p:transition spd="slow" advClick="0" advTm="300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E30CF6E-A0FF-43E0-818E-55EB9CDDC10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868694840"/>
      </p:ext>
    </p:extLst>
  </p:cSld>
  <p:clrMapOvr>
    <a:masterClrMapping/>
  </p:clrMapOvr>
  <p:transition spd="slow"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07A7382-032C-48E0-9BBE-42437F54EBA2}"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C5585A3-BFC7-457C-BD30-B523C25014E2}" type="slidenum">
              <a:rPr lang="zh-CN" altLang="en-US"/>
              <a:pPr/>
              <a:t>‹#›</a:t>
            </a:fld>
            <a:endParaRPr lang="zh-CN" altLang="en-US"/>
          </a:p>
        </p:txBody>
      </p:sp>
    </p:spTree>
    <p:extLst>
      <p:ext uri="{BB962C8B-B14F-4D97-AF65-F5344CB8AC3E}">
        <p14:creationId xmlns:p14="http://schemas.microsoft.com/office/powerpoint/2010/main" val="8501912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16087F5-948B-4BE0-97E6-CFF4B0E0F37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201678428"/>
      </p:ext>
    </p:extLst>
  </p:cSld>
  <p:clrMapOvr>
    <a:masterClrMapping/>
  </p:clrMapOvr>
  <p:transition spd="slow" advClick="0" advTm="300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12AC605-A43B-4D42-B85C-2414DADF026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967714300"/>
      </p:ext>
    </p:extLst>
  </p:cSld>
  <p:clrMapOvr>
    <a:masterClrMapping/>
  </p:clrMapOvr>
  <p:transition spd="slow" advClick="0" advTm="300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6599A22-698A-4B6C-807D-5AF6001750E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791856534"/>
      </p:ext>
    </p:extLst>
  </p:cSld>
  <p:clrMapOvr>
    <a:masterClrMapping/>
  </p:clrMapOvr>
  <p:transition spd="slow" advClick="0" advTm="300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4910BC97-3E7F-463C-B67A-6400F508E48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888913943"/>
      </p:ext>
    </p:extLst>
  </p:cSld>
  <p:clrMapOvr>
    <a:masterClrMapping/>
  </p:clrMapOvr>
  <p:transition spd="slow" advClick="0" advTm="300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F945D274-5F34-4FB1-8138-86E5D76ADDF7}"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376665692"/>
      </p:ext>
    </p:extLst>
  </p:cSld>
  <p:clrMapOvr>
    <a:masterClrMapping/>
  </p:clrMapOvr>
  <p:transition spd="slow" advClick="0" advTm="300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12AEA59D-B2D1-44BA-BD6D-1D9820A3611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94162646"/>
      </p:ext>
    </p:extLst>
  </p:cSld>
  <p:clrMapOvr>
    <a:masterClrMapping/>
  </p:clrMapOvr>
  <p:transition spd="slow" advClick="0" advTm="300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A823629-CC5E-4A9B-9451-03355C90451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669548390"/>
      </p:ext>
    </p:extLst>
  </p:cSld>
  <p:clrMapOvr>
    <a:masterClrMapping/>
  </p:clrMapOvr>
  <p:transition spd="slow" advClick="0" advTm="300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662BDAD-34A9-47EE-97C0-0A963871707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014657902"/>
      </p:ext>
    </p:extLst>
  </p:cSld>
  <p:clrMapOvr>
    <a:masterClrMapping/>
  </p:clrMapOvr>
  <p:transition spd="slow" advClick="0" advTm="300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9FA3E78-8A92-42F6-B052-BCA8837A442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79554354"/>
      </p:ext>
    </p:extLst>
  </p:cSld>
  <p:clrMapOvr>
    <a:masterClrMapping/>
  </p:clrMapOvr>
  <p:transition spd="slow" advClick="0" advTm="300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4C14465-A53F-4AA0-8760-95D9E03E43D7}" type="datetime1">
              <a:rPr lang="zh-CN" altLang="en-US"/>
              <a:pPr/>
              <a:t>2016/8/14</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44B556C-5ABA-48F6-BE8B-8BBE169A9FE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469169491"/>
      </p:ext>
    </p:extLst>
  </p:cSld>
  <p:clrMapOvr>
    <a:masterClrMapping/>
  </p:clrMapOvr>
  <p:transition spd="slow" advClick="0"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F8ECDFC-ED2F-412C-BE7D-A33C2E9669E9}" type="datetimeFigureOut">
              <a:rPr lang="zh-CN" altLang="en-US"/>
              <a:pPr/>
              <a:t>2016/8/14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93A495C-56C2-4D79-8B27-155DDDDB781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5C40E5BA-977D-450B-9F9A-05901565D77C}" type="datetime1">
              <a:rPr lang="zh-CN" altLang="en-US"/>
              <a:pPr/>
              <a:t>2016/8/14</a:t>
            </a:fld>
            <a:endParaRPr lang="zh-CN" altLang="en-US" sz="1800">
              <a:solidFill>
                <a:srgbClr val="000000"/>
              </a:solidFill>
            </a:endParaRPr>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B7DFB368-15C8-462A-BB0C-A77EA88EF210}"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126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6E16C0DA-AB1F-4760-AEDA-7B27A3180270}" type="datetime1">
              <a:rPr lang="zh-CN" altLang="en-US"/>
              <a:pPr/>
              <a:t>2016/8/14</a:t>
            </a:fld>
            <a:endParaRPr lang="zh-CN" altLang="en-US" sz="1800">
              <a:solidFill>
                <a:srgbClr val="000000"/>
              </a:solidFill>
            </a:endParaRPr>
          </a:p>
        </p:txBody>
      </p:sp>
      <p:sp>
        <p:nvSpPr>
          <p:cNvPr id="1126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127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34B8B22F-0D62-4321-9AA3-F055ABF137C6}"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DD64FC6F-9F74-4944-B523-EF6C12CD5592}" type="datetime1">
              <a:rPr lang="zh-CN" altLang="en-US"/>
              <a:pPr/>
              <a:t>2016/8/14</a:t>
            </a:fld>
            <a:endParaRPr lang="zh-CN" altLang="en-US" sz="1800">
              <a:solidFill>
                <a:srgbClr val="000000"/>
              </a:solidFill>
            </a:endParaRPr>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326032C4-3796-4E22-B76B-F72BE11682D5}"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331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2D9AE8EB-40E5-4C64-A86E-18C8D0060E41}" type="datetime1">
              <a:rPr lang="zh-CN" altLang="en-US"/>
              <a:pPr/>
              <a:t>2016/8/14</a:t>
            </a:fld>
            <a:endParaRPr lang="zh-CN" altLang="en-US" sz="1800">
              <a:solidFill>
                <a:srgbClr val="000000"/>
              </a:solidFill>
            </a:endParaRPr>
          </a:p>
        </p:txBody>
      </p:sp>
      <p:sp>
        <p:nvSpPr>
          <p:cNvPr id="1331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331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9D24916-8980-4162-AB1C-2E9E8368E8E2}"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4340"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E118994D-935E-418E-85F5-778F46200D0E}" type="datetime1">
              <a:rPr lang="zh-CN" altLang="en-US"/>
              <a:pPr/>
              <a:t>2016/8/14</a:t>
            </a:fld>
            <a:endParaRPr lang="zh-CN" altLang="en-US" sz="1800">
              <a:solidFill>
                <a:srgbClr val="000000"/>
              </a:solidFill>
            </a:endParaRPr>
          </a:p>
        </p:txBody>
      </p:sp>
      <p:sp>
        <p:nvSpPr>
          <p:cNvPr id="14341"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4342"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D4F6556-BEDF-49CF-ABDC-80219FC89500}"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2FA32856-FB3C-4DAE-B27A-5D4AD3CB5E69}" type="datetimeFigureOut">
              <a:rPr lang="zh-CN" altLang="en-US"/>
              <a:pPr/>
              <a:t>2016/8/14</a:t>
            </a:fld>
            <a:endParaRPr lang="zh-CN" altLang="en-US"/>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40DBF968-4F8A-4B76-8A4A-29FC1B7C156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Arial" panose="020B0604020202020204" pitchFamily="34" charset="0"/>
              </a:defRPr>
            </a:lvl1pPr>
          </a:lstStyle>
          <a:p>
            <a:fld id="{D079DE22-76D9-4433-98C8-D27BCDF0F85C}" type="datetime1">
              <a:rPr lang="zh-CN" altLang="en-US"/>
              <a:pPr/>
              <a:t>2016/8/14</a:t>
            </a:fld>
            <a:endParaRPr lang="zh-CN" altLang="en-US" sz="1800">
              <a:solidFill>
                <a:srgbClr val="000000"/>
              </a:solidFill>
            </a:endParaRPr>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Arial" panose="020B0604020202020204" pitchFamily="34" charset="0"/>
              </a:defRPr>
            </a:lvl1pPr>
          </a:lstStyle>
          <a:p>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Arial" panose="020B0604020202020204" pitchFamily="34" charset="0"/>
              </a:defRPr>
            </a:lvl1pPr>
          </a:lstStyle>
          <a:p>
            <a:fld id="{E605DE98-7E06-46A5-9DC2-7A96FB8042C0}"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1DC680FC-D39C-4607-A451-7AD781966574}" type="datetime1">
              <a:rPr lang="zh-CN" altLang="en-US"/>
              <a:pPr/>
              <a:t>2016/8/14</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968EB8EA-374F-4A30-A3B4-6FDBAEDAD5A0}"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66A4C994-E9B0-4859-839A-819502A2F2A5}" type="datetime1">
              <a:rPr lang="zh-CN" altLang="en-US"/>
              <a:pPr/>
              <a:t>2016/8/14</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B94A9488-4671-439E-80A4-75DB6335A710}"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614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84BB8BFB-8E55-49ED-BD3A-53F25913EA01}" type="datetime1">
              <a:rPr lang="zh-CN" altLang="en-US"/>
              <a:pPr/>
              <a:t>2016/8/14</a:t>
            </a:fld>
            <a:endParaRPr lang="zh-CN" altLang="en-US" sz="1800">
              <a:solidFill>
                <a:srgbClr val="000000"/>
              </a:solidFill>
            </a:endParaRPr>
          </a:p>
        </p:txBody>
      </p:sp>
      <p:sp>
        <p:nvSpPr>
          <p:cNvPr id="614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615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BF71B6C6-9EEB-4536-9676-8615E6AAC735}"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7172"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B3757258-373F-4D96-9B99-67F4D58CF45F}" type="datetime1">
              <a:rPr lang="zh-CN" altLang="en-US"/>
              <a:pPr/>
              <a:t>2016/8/14</a:t>
            </a:fld>
            <a:endParaRPr lang="zh-CN" altLang="en-US" sz="1800">
              <a:solidFill>
                <a:srgbClr val="000000"/>
              </a:solidFill>
            </a:endParaRPr>
          </a:p>
        </p:txBody>
      </p:sp>
      <p:sp>
        <p:nvSpPr>
          <p:cNvPr id="7173"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7174"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F8E7D535-2CC4-4F39-BEC1-EE66322DA639}"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8196"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A7FD7157-C55D-4141-A4E4-99931A5755D6}" type="datetime1">
              <a:rPr lang="zh-CN" altLang="en-US"/>
              <a:pPr/>
              <a:t>2016/8/14</a:t>
            </a:fld>
            <a:endParaRPr lang="zh-CN" altLang="en-US" sz="1800">
              <a:solidFill>
                <a:srgbClr val="000000"/>
              </a:solidFill>
            </a:endParaRPr>
          </a:p>
        </p:txBody>
      </p:sp>
      <p:sp>
        <p:nvSpPr>
          <p:cNvPr id="8197"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8198"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ADA55B4-CEE7-4D7C-91D6-7B4823A4B698}"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9220"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4C14465-A53F-4AA0-8760-95D9E03E43D7}" type="datetime1">
              <a:rPr lang="zh-CN" altLang="en-US"/>
              <a:pPr/>
              <a:t>2016/8/14</a:t>
            </a:fld>
            <a:endParaRPr lang="zh-CN" altLang="en-US" sz="1800">
              <a:solidFill>
                <a:srgbClr val="000000"/>
              </a:solidFill>
            </a:endParaRPr>
          </a:p>
        </p:txBody>
      </p:sp>
      <p:sp>
        <p:nvSpPr>
          <p:cNvPr id="9221"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9222"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31107426-D2CA-4299-9359-079C89202A16}" type="slidenum">
              <a:rPr lang="zh-CN" altLang="en-US"/>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3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4"/>
          <p:cNvGrpSpPr>
            <a:grpSpLocks/>
          </p:cNvGrpSpPr>
          <p:nvPr/>
        </p:nvGrpSpPr>
        <p:grpSpPr bwMode="auto">
          <a:xfrm>
            <a:off x="0" y="333375"/>
            <a:ext cx="1489075" cy="419100"/>
            <a:chOff x="0" y="0"/>
            <a:chExt cx="1489439" cy="419100"/>
          </a:xfrm>
        </p:grpSpPr>
        <p:sp>
          <p:nvSpPr>
            <p:cNvPr id="16388" name="矩形 5"/>
            <p:cNvSpPr>
              <a:spLocks noChangeArrowheads="1"/>
            </p:cNvSpPr>
            <p:nvPr/>
          </p:nvSpPr>
          <p:spPr bwMode="auto">
            <a:xfrm>
              <a:off x="0" y="0"/>
              <a:ext cx="126084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389" name="矩形 6"/>
            <p:cNvSpPr>
              <a:spLocks noChangeArrowheads="1"/>
            </p:cNvSpPr>
            <p:nvPr/>
          </p:nvSpPr>
          <p:spPr bwMode="auto">
            <a:xfrm>
              <a:off x="1317989" y="0"/>
              <a:ext cx="66675"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390" name="矩形 7"/>
            <p:cNvSpPr>
              <a:spLocks noChangeArrowheads="1"/>
            </p:cNvSpPr>
            <p:nvPr/>
          </p:nvSpPr>
          <p:spPr bwMode="auto">
            <a:xfrm>
              <a:off x="1441813" y="219075"/>
              <a:ext cx="47626" cy="2000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16391" name="矩形 8"/>
          <p:cNvSpPr>
            <a:spLocks/>
          </p:cNvSpPr>
          <p:nvPr/>
        </p:nvSpPr>
        <p:spPr bwMode="auto">
          <a:xfrm>
            <a:off x="4686300" y="2287588"/>
            <a:ext cx="7105650" cy="1819275"/>
          </a:xfrm>
          <a:custGeom>
            <a:avLst/>
            <a:gdLst>
              <a:gd name="T0" fmla="*/ 0 w 6696075"/>
              <a:gd name="T1" fmla="*/ 0 h 1819275"/>
              <a:gd name="T2" fmla="*/ 6696075 w 6696075"/>
              <a:gd name="T3" fmla="*/ 19050 h 1819275"/>
              <a:gd name="T4" fmla="*/ 6696075 w 6696075"/>
              <a:gd name="T5" fmla="*/ 1809750 h 1819275"/>
              <a:gd name="T6" fmla="*/ 1122277 w 6696075"/>
              <a:gd name="T7" fmla="*/ 1819275 h 1819275"/>
              <a:gd name="T8" fmla="*/ 0 w 6696075"/>
              <a:gd name="T9" fmla="*/ 0 h 1819275"/>
            </a:gdLst>
            <a:ahLst/>
            <a:cxnLst>
              <a:cxn ang="0">
                <a:pos x="T0" y="T1"/>
              </a:cxn>
              <a:cxn ang="0">
                <a:pos x="T2" y="T3"/>
              </a:cxn>
              <a:cxn ang="0">
                <a:pos x="T4" y="T5"/>
              </a:cxn>
              <a:cxn ang="0">
                <a:pos x="T6" y="T7"/>
              </a:cxn>
              <a:cxn ang="0">
                <a:pos x="T8" y="T9"/>
              </a:cxn>
            </a:cxnLst>
            <a:rect l="0" t="0" r="r" b="b"/>
            <a:pathLst>
              <a:path w="6696075" h="1819275">
                <a:moveTo>
                  <a:pt x="0" y="0"/>
                </a:moveTo>
                <a:lnTo>
                  <a:pt x="6696075" y="19050"/>
                </a:lnTo>
                <a:lnTo>
                  <a:pt x="6696075" y="1809750"/>
                </a:lnTo>
                <a:lnTo>
                  <a:pt x="1122277" y="1819275"/>
                </a:lnTo>
                <a:lnTo>
                  <a:pt x="0"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92" name="矩形 9"/>
          <p:cNvSpPr>
            <a:spLocks noChangeArrowheads="1"/>
          </p:cNvSpPr>
          <p:nvPr/>
        </p:nvSpPr>
        <p:spPr bwMode="auto">
          <a:xfrm>
            <a:off x="12020550" y="2297113"/>
            <a:ext cx="171450" cy="18002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393" name="等腰三角形 11"/>
          <p:cNvSpPr>
            <a:spLocks/>
          </p:cNvSpPr>
          <p:nvPr/>
        </p:nvSpPr>
        <p:spPr bwMode="auto">
          <a:xfrm>
            <a:off x="5895975" y="2297113"/>
            <a:ext cx="5895975" cy="1800225"/>
          </a:xfrm>
          <a:custGeom>
            <a:avLst/>
            <a:gdLst>
              <a:gd name="T0" fmla="*/ 0 w 5895976"/>
              <a:gd name="T1" fmla="*/ 1800225 h 1800225"/>
              <a:gd name="T2" fmla="*/ 3586171 w 5895976"/>
              <a:gd name="T3" fmla="*/ 0 h 1800225"/>
              <a:gd name="T4" fmla="*/ 5895976 w 5895976"/>
              <a:gd name="T5" fmla="*/ 1800225 h 1800225"/>
              <a:gd name="T6" fmla="*/ 0 w 5895976"/>
              <a:gd name="T7" fmla="*/ 1800225 h 1800225"/>
            </a:gdLst>
            <a:ahLst/>
            <a:cxnLst>
              <a:cxn ang="0">
                <a:pos x="T0" y="T1"/>
              </a:cxn>
              <a:cxn ang="0">
                <a:pos x="T2" y="T3"/>
              </a:cxn>
              <a:cxn ang="0">
                <a:pos x="T4" y="T5"/>
              </a:cxn>
              <a:cxn ang="0">
                <a:pos x="T6" y="T7"/>
              </a:cxn>
            </a:cxnLst>
            <a:rect l="0" t="0" r="r" b="b"/>
            <a:pathLst>
              <a:path w="5895976" h="1800225">
                <a:moveTo>
                  <a:pt x="0" y="1800225"/>
                </a:moveTo>
                <a:lnTo>
                  <a:pt x="3586171" y="0"/>
                </a:lnTo>
                <a:lnTo>
                  <a:pt x="5895976" y="1800225"/>
                </a:lnTo>
                <a:lnTo>
                  <a:pt x="0" y="1800225"/>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94" name="矩形 14"/>
          <p:cNvSpPr>
            <a:spLocks noChangeArrowheads="1"/>
          </p:cNvSpPr>
          <p:nvPr/>
        </p:nvSpPr>
        <p:spPr bwMode="auto">
          <a:xfrm>
            <a:off x="0" y="6448425"/>
            <a:ext cx="1219200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395" name="矩形 17"/>
          <p:cNvSpPr>
            <a:spLocks noChangeArrowheads="1"/>
          </p:cNvSpPr>
          <p:nvPr/>
        </p:nvSpPr>
        <p:spPr bwMode="auto">
          <a:xfrm>
            <a:off x="9271000" y="6448425"/>
            <a:ext cx="2921000" cy="422275"/>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396" name="直角三角形 15"/>
          <p:cNvSpPr>
            <a:spLocks noChangeArrowheads="1"/>
          </p:cNvSpPr>
          <p:nvPr/>
        </p:nvSpPr>
        <p:spPr bwMode="auto">
          <a:xfrm rot="19117218">
            <a:off x="9013825" y="6180138"/>
            <a:ext cx="622300" cy="544512"/>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6397" name="组合 23"/>
          <p:cNvGrpSpPr>
            <a:grpSpLocks/>
          </p:cNvGrpSpPr>
          <p:nvPr/>
        </p:nvGrpSpPr>
        <p:grpSpPr bwMode="auto">
          <a:xfrm>
            <a:off x="5705475" y="2776538"/>
            <a:ext cx="885825" cy="887412"/>
            <a:chOff x="0" y="0"/>
            <a:chExt cx="1236662" cy="1236662"/>
          </a:xfrm>
        </p:grpSpPr>
        <p:pic>
          <p:nvPicPr>
            <p:cNvPr id="16398"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126" y="343571"/>
              <a:ext cx="756779" cy="47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6399" name="椭圆 22"/>
            <p:cNvSpPr>
              <a:spLocks noChangeArrowheads="1"/>
            </p:cNvSpPr>
            <p:nvPr/>
          </p:nvSpPr>
          <p:spPr bwMode="auto">
            <a:xfrm>
              <a:off x="0" y="0"/>
              <a:ext cx="1236662" cy="1236662"/>
            </a:xfrm>
            <a:prstGeom prst="ellipse">
              <a:avLst/>
            </a:prstGeom>
            <a:noFill/>
            <a:ln w="571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16400" name="文本框 24"/>
          <p:cNvSpPr txBox="1">
            <a:spLocks noChangeArrowheads="1"/>
          </p:cNvSpPr>
          <p:nvPr/>
        </p:nvSpPr>
        <p:spPr bwMode="auto">
          <a:xfrm>
            <a:off x="6870700" y="2676525"/>
            <a:ext cx="47371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商业项目计划书</a:t>
            </a:r>
          </a:p>
        </p:txBody>
      </p:sp>
      <p:sp>
        <p:nvSpPr>
          <p:cNvPr id="16401" name="矩形 25"/>
          <p:cNvSpPr>
            <a:spLocks noChangeArrowheads="1"/>
          </p:cNvSpPr>
          <p:nvPr/>
        </p:nvSpPr>
        <p:spPr bwMode="auto">
          <a:xfrm>
            <a:off x="6889750" y="3489325"/>
            <a:ext cx="4387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a:solidFill>
                  <a:schemeClr val="bg1"/>
                </a:solidFill>
                <a:latin typeface="Arial" panose="020B0604020202020204" pitchFamily="34" charset="0"/>
              </a:rPr>
              <a:t>Professional Commercial Project Plan</a:t>
            </a:r>
            <a:endParaRPr lang="zh-CN" altLang="en-US">
              <a:solidFill>
                <a:schemeClr val="bg1"/>
              </a:solidFill>
            </a:endParaRPr>
          </a:p>
        </p:txBody>
      </p:sp>
      <p:pic>
        <p:nvPicPr>
          <p:cNvPr id="16402"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1849438"/>
            <a:ext cx="46259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3" name="文本框 27"/>
          <p:cNvSpPr txBox="1">
            <a:spLocks noChangeArrowheads="1"/>
          </p:cNvSpPr>
          <p:nvPr/>
        </p:nvSpPr>
        <p:spPr bwMode="auto">
          <a:xfrm>
            <a:off x="908050" y="6499225"/>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金山稻壳儿</a:t>
            </a:r>
          </a:p>
        </p:txBody>
      </p:sp>
      <p:sp>
        <p:nvSpPr>
          <p:cNvPr id="16404" name="文本框 28"/>
          <p:cNvSpPr txBox="1">
            <a:spLocks noChangeArrowheads="1"/>
          </p:cNvSpPr>
          <p:nvPr/>
        </p:nvSpPr>
        <p:spPr bwMode="auto">
          <a:xfrm>
            <a:off x="2135188" y="6496050"/>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rPr>
              <a:t>为您发声</a:t>
            </a:r>
          </a:p>
        </p:txBody>
      </p:sp>
      <p:sp>
        <p:nvSpPr>
          <p:cNvPr id="16405" name="文本框 29"/>
          <p:cNvSpPr txBox="1">
            <a:spLocks noChangeArrowheads="1"/>
          </p:cNvSpPr>
          <p:nvPr/>
        </p:nvSpPr>
        <p:spPr bwMode="auto">
          <a:xfrm>
            <a:off x="4035425" y="6499225"/>
            <a:ext cx="3340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联系我们：</a:t>
            </a:r>
            <a:r>
              <a:rPr lang="en-US" altLang="zh-CN">
                <a:solidFill>
                  <a:schemeClr val="bg1"/>
                </a:solidFill>
                <a:latin typeface="微软雅黑" panose="020B0503020204020204" pitchFamily="34" charset="-122"/>
                <a:ea typeface="微软雅黑" panose="020B0503020204020204" pitchFamily="34" charset="-122"/>
              </a:rPr>
              <a:t>010-82325655</a:t>
            </a: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925"/>
            <a:ext cx="88773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文本框 4"/>
          <p:cNvSpPr txBox="1">
            <a:spLocks noChangeArrowheads="1"/>
          </p:cNvSpPr>
          <p:nvPr/>
        </p:nvSpPr>
        <p:spPr bwMode="auto">
          <a:xfrm>
            <a:off x="6843713" y="4989513"/>
            <a:ext cx="42148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solidFill>
                  <a:srgbClr val="000000"/>
                </a:solidFill>
                <a:latin typeface="微软雅黑" panose="020B0503020204020204" pitchFamily="34" charset="-122"/>
                <a:ea typeface="微软雅黑" panose="020B0503020204020204" pitchFamily="34" charset="-122"/>
              </a:rPr>
              <a:t>就目前粗略估计，粗略估计外文导购网站的固定用户规模应为</a:t>
            </a:r>
            <a:r>
              <a:rPr lang="en-US" altLang="zh-CN" sz="1400">
                <a:solidFill>
                  <a:srgbClr val="000000"/>
                </a:solidFill>
                <a:latin typeface="微软雅黑" panose="020B0503020204020204" pitchFamily="34" charset="-122"/>
                <a:ea typeface="微软雅黑" panose="020B0503020204020204" pitchFamily="34" charset="-122"/>
              </a:rPr>
              <a:t>20</a:t>
            </a:r>
            <a:r>
              <a:rPr lang="zh-CN" altLang="en-US" sz="1400">
                <a:solidFill>
                  <a:srgbClr val="000000"/>
                </a:solidFill>
                <a:latin typeface="微软雅黑" panose="020B0503020204020204" pitchFamily="34" charset="-122"/>
                <a:ea typeface="微软雅黑" panose="020B0503020204020204" pitchFamily="34" charset="-122"/>
              </a:rPr>
              <a:t>万左右，而短期用户规模可以达到</a:t>
            </a:r>
            <a:r>
              <a:rPr lang="en-US" altLang="zh-CN" sz="1400">
                <a:solidFill>
                  <a:srgbClr val="000000"/>
                </a:solidFill>
                <a:latin typeface="微软雅黑" panose="020B0503020204020204" pitchFamily="34" charset="-122"/>
                <a:ea typeface="微软雅黑" panose="020B0503020204020204" pitchFamily="34" charset="-122"/>
              </a:rPr>
              <a:t>100</a:t>
            </a:r>
            <a:r>
              <a:rPr lang="zh-CN" altLang="en-US" sz="1400">
                <a:solidFill>
                  <a:srgbClr val="000000"/>
                </a:solidFill>
                <a:latin typeface="微软雅黑" panose="020B0503020204020204" pitchFamily="34" charset="-122"/>
                <a:ea typeface="微软雅黑" panose="020B0503020204020204" pitchFamily="34" charset="-122"/>
              </a:rPr>
              <a:t>万左右，固定用户规模的增长预计可以达到每年</a:t>
            </a:r>
            <a:r>
              <a:rPr lang="en-US" altLang="zh-CN" sz="1400">
                <a:solidFill>
                  <a:srgbClr val="000000"/>
                </a:solidFill>
                <a:latin typeface="微软雅黑" panose="020B0503020204020204" pitchFamily="34" charset="-122"/>
                <a:ea typeface="微软雅黑" panose="020B0503020204020204" pitchFamily="34" charset="-122"/>
              </a:rPr>
              <a:t>10%</a:t>
            </a:r>
            <a:r>
              <a:rPr lang="zh-CN" altLang="en-US" sz="1400">
                <a:solidFill>
                  <a:srgbClr val="000000"/>
                </a:solidFill>
                <a:latin typeface="微软雅黑" panose="020B0503020204020204" pitchFamily="34" charset="-122"/>
                <a:ea typeface="微软雅黑" panose="020B0503020204020204" pitchFamily="34" charset="-122"/>
              </a:rPr>
              <a:t>，短期用户规模的增长预计可以达到每年</a:t>
            </a:r>
            <a:r>
              <a:rPr lang="en-US" altLang="zh-CN" sz="1400">
                <a:solidFill>
                  <a:srgbClr val="000000"/>
                </a:solidFill>
                <a:latin typeface="微软雅黑" panose="020B0503020204020204" pitchFamily="34" charset="-122"/>
                <a:ea typeface="微软雅黑" panose="020B0503020204020204" pitchFamily="34" charset="-122"/>
              </a:rPr>
              <a:t>1%</a:t>
            </a:r>
            <a:r>
              <a:rPr lang="zh-CN" altLang="en-US" sz="1400">
                <a:solidFill>
                  <a:srgbClr val="000000"/>
                </a:solidFill>
                <a:latin typeface="微软雅黑" panose="020B0503020204020204" pitchFamily="34" charset="-122"/>
                <a:ea typeface="微软雅黑" panose="020B0503020204020204" pitchFamily="34" charset="-122"/>
              </a:rPr>
              <a:t>。</a:t>
            </a:r>
          </a:p>
        </p:txBody>
      </p:sp>
      <p:sp>
        <p:nvSpPr>
          <p:cNvPr id="25604" name="圆角矩形 5"/>
          <p:cNvSpPr>
            <a:spLocks noChangeArrowheads="1"/>
          </p:cNvSpPr>
          <p:nvPr/>
        </p:nvSpPr>
        <p:spPr bwMode="auto">
          <a:xfrm>
            <a:off x="7696200" y="4294188"/>
            <a:ext cx="2733675" cy="560387"/>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使用人数情况</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269FD3"/>
        </a:solidFill>
        <a:effectLst/>
      </p:bgPr>
    </p:bg>
    <p:spTree>
      <p:nvGrpSpPr>
        <p:cNvPr id="1" name=""/>
        <p:cNvGrpSpPr/>
        <p:nvPr/>
      </p:nvGrpSpPr>
      <p:grpSpPr>
        <a:xfrm>
          <a:off x="0" y="0"/>
          <a:ext cx="0" cy="0"/>
          <a:chOff x="0" y="0"/>
          <a:chExt cx="0" cy="0"/>
        </a:xfrm>
      </p:grpSpPr>
      <p:sp>
        <p:nvSpPr>
          <p:cNvPr id="26626" name="圆角矩形 7"/>
          <p:cNvSpPr>
            <a:spLocks noChangeArrowheads="1"/>
          </p:cNvSpPr>
          <p:nvPr/>
        </p:nvSpPr>
        <p:spPr bwMode="auto">
          <a:xfrm rot="2700000">
            <a:off x="331788" y="2235200"/>
            <a:ext cx="1250950" cy="1285875"/>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27" name="任意多边形 8"/>
          <p:cNvSpPr>
            <a:spLocks/>
          </p:cNvSpPr>
          <p:nvPr/>
        </p:nvSpPr>
        <p:spPr bwMode="auto">
          <a:xfrm rot="2700000">
            <a:off x="-668338" y="4121150"/>
            <a:ext cx="1335088" cy="1335088"/>
          </a:xfrm>
          <a:custGeom>
            <a:avLst/>
            <a:gdLst>
              <a:gd name="T0" fmla="*/ 0 w 1335134"/>
              <a:gd name="T1" fmla="*/ 0 h 1335134"/>
              <a:gd name="T2" fmla="*/ 1058929 w 1335134"/>
              <a:gd name="T3" fmla="*/ 0 h 1335134"/>
              <a:gd name="T4" fmla="*/ 1335134 w 1335134"/>
              <a:gd name="T5" fmla="*/ 276205 h 1335134"/>
              <a:gd name="T6" fmla="*/ 1335134 w 1335134"/>
              <a:gd name="T7" fmla="*/ 1335134 h 1335134"/>
              <a:gd name="T8" fmla="*/ 0 w 1335134"/>
              <a:gd name="T9" fmla="*/ 0 h 1335134"/>
            </a:gdLst>
            <a:ahLst/>
            <a:cxnLst>
              <a:cxn ang="0">
                <a:pos x="T0" y="T1"/>
              </a:cxn>
              <a:cxn ang="0">
                <a:pos x="T2" y="T3"/>
              </a:cxn>
              <a:cxn ang="0">
                <a:pos x="T4" y="T5"/>
              </a:cxn>
              <a:cxn ang="0">
                <a:pos x="T6" y="T7"/>
              </a:cxn>
              <a:cxn ang="0">
                <a:pos x="T8" y="T9"/>
              </a:cxn>
            </a:cxnLst>
            <a:rect l="0" t="0" r="r" b="b"/>
            <a:pathLst>
              <a:path w="1335134" h="1335134">
                <a:moveTo>
                  <a:pt x="0" y="0"/>
                </a:moveTo>
                <a:lnTo>
                  <a:pt x="1058929" y="0"/>
                </a:lnTo>
                <a:cubicBezTo>
                  <a:pt x="1211473" y="0"/>
                  <a:pt x="1335134" y="123661"/>
                  <a:pt x="1335134" y="276205"/>
                </a:cubicBezTo>
                <a:lnTo>
                  <a:pt x="1335134" y="133513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28" name="圆角矩形 13"/>
          <p:cNvSpPr>
            <a:spLocks noChangeArrowheads="1"/>
          </p:cNvSpPr>
          <p:nvPr/>
        </p:nvSpPr>
        <p:spPr bwMode="auto">
          <a:xfrm rot="2700000">
            <a:off x="4658519" y="3875882"/>
            <a:ext cx="1273175" cy="130968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29" name="圆角矩形 14"/>
          <p:cNvSpPr>
            <a:spLocks noChangeArrowheads="1"/>
          </p:cNvSpPr>
          <p:nvPr/>
        </p:nvSpPr>
        <p:spPr bwMode="auto">
          <a:xfrm rot="2700000">
            <a:off x="4763294" y="2721769"/>
            <a:ext cx="627063" cy="644525"/>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30" name="圆角矩形 15"/>
          <p:cNvSpPr>
            <a:spLocks noChangeArrowheads="1"/>
          </p:cNvSpPr>
          <p:nvPr/>
        </p:nvSpPr>
        <p:spPr bwMode="auto">
          <a:xfrm rot="2700000">
            <a:off x="989807" y="3877469"/>
            <a:ext cx="503237" cy="517525"/>
          </a:xfrm>
          <a:prstGeom prst="roundRect">
            <a:avLst>
              <a:gd name="adj" fmla="val 16667"/>
            </a:avLst>
          </a:prstGeom>
          <a:solidFill>
            <a:srgbClr val="5E58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31" name="任意多边形 16"/>
          <p:cNvSpPr>
            <a:spLocks/>
          </p:cNvSpPr>
          <p:nvPr/>
        </p:nvSpPr>
        <p:spPr bwMode="auto">
          <a:xfrm rot="2700000">
            <a:off x="11451432" y="2504281"/>
            <a:ext cx="1320800" cy="1344613"/>
          </a:xfrm>
          <a:custGeom>
            <a:avLst/>
            <a:gdLst>
              <a:gd name="T0" fmla="*/ 65519 w 1321998"/>
              <a:gd name="T1" fmla="*/ 30279 h 1344377"/>
              <a:gd name="T2" fmla="*/ 110429 w 1321998"/>
              <a:gd name="T3" fmla="*/ 0 h 1344377"/>
              <a:gd name="T4" fmla="*/ 1321998 w 1321998"/>
              <a:gd name="T5" fmla="*/ 1211569 h 1344377"/>
              <a:gd name="T6" fmla="*/ 1276631 w 1321998"/>
              <a:gd name="T7" fmla="*/ 1278858 h 1344377"/>
              <a:gd name="T8" fmla="*/ 1118453 w 1321998"/>
              <a:gd name="T9" fmla="*/ 1344377 h 1344377"/>
              <a:gd name="T10" fmla="*/ 223696 w 1321998"/>
              <a:gd name="T11" fmla="*/ 1344377 h 1344377"/>
              <a:gd name="T12" fmla="*/ 0 w 1321998"/>
              <a:gd name="T13" fmla="*/ 1120681 h 1344377"/>
              <a:gd name="T14" fmla="*/ 0 w 1321998"/>
              <a:gd name="T15" fmla="*/ 188456 h 1344377"/>
              <a:gd name="T16" fmla="*/ 65519 w 1321998"/>
              <a:gd name="T17" fmla="*/ 30279 h 1344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1998" h="1344377">
                <a:moveTo>
                  <a:pt x="65519" y="30279"/>
                </a:moveTo>
                <a:lnTo>
                  <a:pt x="110429" y="0"/>
                </a:lnTo>
                <a:lnTo>
                  <a:pt x="1321998" y="1211569"/>
                </a:lnTo>
                <a:lnTo>
                  <a:pt x="1276631" y="1278858"/>
                </a:lnTo>
                <a:cubicBezTo>
                  <a:pt x="1236149" y="1319339"/>
                  <a:pt x="1180225" y="1344377"/>
                  <a:pt x="1118453" y="1344377"/>
                </a:cubicBezTo>
                <a:lnTo>
                  <a:pt x="223696" y="1344377"/>
                </a:lnTo>
                <a:cubicBezTo>
                  <a:pt x="100152" y="1344377"/>
                  <a:pt x="0" y="1244225"/>
                  <a:pt x="0" y="1120681"/>
                </a:cubicBezTo>
                <a:lnTo>
                  <a:pt x="0" y="188456"/>
                </a:lnTo>
                <a:cubicBezTo>
                  <a:pt x="0" y="126684"/>
                  <a:pt x="25038" y="70760"/>
                  <a:pt x="65519" y="30279"/>
                </a:cubicBezTo>
                <a:close/>
              </a:path>
            </a:pathLst>
          </a:custGeom>
          <a:solidFill>
            <a:srgbClr val="4CC6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2" name="任意多边形 17"/>
          <p:cNvSpPr>
            <a:spLocks/>
          </p:cNvSpPr>
          <p:nvPr/>
        </p:nvSpPr>
        <p:spPr bwMode="auto">
          <a:xfrm rot="2700000">
            <a:off x="11906251" y="4291012"/>
            <a:ext cx="582612" cy="582613"/>
          </a:xfrm>
          <a:custGeom>
            <a:avLst/>
            <a:gdLst>
              <a:gd name="T0" fmla="*/ 0 w 582474"/>
              <a:gd name="T1" fmla="*/ 0 h 582474"/>
              <a:gd name="T2" fmla="*/ 582474 w 582474"/>
              <a:gd name="T3" fmla="*/ 582474 h 582474"/>
              <a:gd name="T4" fmla="*/ 133831 w 582474"/>
              <a:gd name="T5" fmla="*/ 582474 h 582474"/>
              <a:gd name="T6" fmla="*/ 0 w 582474"/>
              <a:gd name="T7" fmla="*/ 448643 h 582474"/>
              <a:gd name="T8" fmla="*/ 0 w 582474"/>
              <a:gd name="T9" fmla="*/ 0 h 582474"/>
            </a:gdLst>
            <a:ahLst/>
            <a:cxnLst>
              <a:cxn ang="0">
                <a:pos x="T0" y="T1"/>
              </a:cxn>
              <a:cxn ang="0">
                <a:pos x="T2" y="T3"/>
              </a:cxn>
              <a:cxn ang="0">
                <a:pos x="T4" y="T5"/>
              </a:cxn>
              <a:cxn ang="0">
                <a:pos x="T6" y="T7"/>
              </a:cxn>
              <a:cxn ang="0">
                <a:pos x="T8" y="T9"/>
              </a:cxn>
            </a:cxnLst>
            <a:rect l="0" t="0" r="r" b="b"/>
            <a:pathLst>
              <a:path w="582474" h="582474">
                <a:moveTo>
                  <a:pt x="0" y="0"/>
                </a:moveTo>
                <a:lnTo>
                  <a:pt x="582474" y="582474"/>
                </a:lnTo>
                <a:lnTo>
                  <a:pt x="133831" y="582474"/>
                </a:lnTo>
                <a:cubicBezTo>
                  <a:pt x="59918" y="582474"/>
                  <a:pt x="0" y="522556"/>
                  <a:pt x="0" y="448643"/>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3" name="圆角矩形 18"/>
          <p:cNvSpPr>
            <a:spLocks noChangeArrowheads="1"/>
          </p:cNvSpPr>
          <p:nvPr/>
        </p:nvSpPr>
        <p:spPr bwMode="auto">
          <a:xfrm rot="2700000">
            <a:off x="9843295" y="4244181"/>
            <a:ext cx="1782762" cy="1831975"/>
          </a:xfrm>
          <a:prstGeom prst="roundRect">
            <a:avLst>
              <a:gd name="adj" fmla="val 16667"/>
            </a:avLst>
          </a:prstGeom>
          <a:solidFill>
            <a:srgbClr val="5D57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26634"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538" y="2036763"/>
            <a:ext cx="3103562"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635" name="圆角矩形 20"/>
          <p:cNvSpPr>
            <a:spLocks noChangeArrowheads="1"/>
          </p:cNvSpPr>
          <p:nvPr/>
        </p:nvSpPr>
        <p:spPr bwMode="auto">
          <a:xfrm rot="2700000">
            <a:off x="1890713" y="4130675"/>
            <a:ext cx="657225" cy="676275"/>
          </a:xfrm>
          <a:prstGeom prst="roundRect">
            <a:avLst>
              <a:gd name="adj" fmla="val 16667"/>
            </a:avLst>
          </a:prstGeom>
          <a:solidFill>
            <a:srgbClr val="54C9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36" name="Freeform 44"/>
          <p:cNvSpPr>
            <a:spLocks/>
          </p:cNvSpPr>
          <p:nvPr/>
        </p:nvSpPr>
        <p:spPr bwMode="auto">
          <a:xfrm>
            <a:off x="2046288" y="4291013"/>
            <a:ext cx="334962" cy="334962"/>
          </a:xfrm>
          <a:custGeom>
            <a:avLst/>
            <a:gdLst>
              <a:gd name="T0" fmla="*/ 0 w 175"/>
              <a:gd name="T1" fmla="*/ 93 h 175"/>
              <a:gd name="T2" fmla="*/ 82 w 175"/>
              <a:gd name="T3" fmla="*/ 93 h 175"/>
              <a:gd name="T4" fmla="*/ 82 w 175"/>
              <a:gd name="T5" fmla="*/ 175 h 175"/>
              <a:gd name="T6" fmla="*/ 175 w 175"/>
              <a:gd name="T7" fmla="*/ 0 h 175"/>
              <a:gd name="T8" fmla="*/ 0 w 175"/>
              <a:gd name="T9" fmla="*/ 93 h 175"/>
            </a:gdLst>
            <a:ahLst/>
            <a:cxnLst>
              <a:cxn ang="0">
                <a:pos x="T0" y="T1"/>
              </a:cxn>
              <a:cxn ang="0">
                <a:pos x="T2" y="T3"/>
              </a:cxn>
              <a:cxn ang="0">
                <a:pos x="T4" y="T5"/>
              </a:cxn>
              <a:cxn ang="0">
                <a:pos x="T6" y="T7"/>
              </a:cxn>
              <a:cxn ang="0">
                <a:pos x="T8" y="T9"/>
              </a:cxn>
            </a:cxnLst>
            <a:rect l="0" t="0" r="r" b="b"/>
            <a:pathLst>
              <a:path w="175" h="175">
                <a:moveTo>
                  <a:pt x="0" y="93"/>
                </a:moveTo>
                <a:lnTo>
                  <a:pt x="82" y="93"/>
                </a:lnTo>
                <a:lnTo>
                  <a:pt x="82" y="175"/>
                </a:lnTo>
                <a:lnTo>
                  <a:pt x="175" y="0"/>
                </a:lnTo>
                <a:lnTo>
                  <a:pt x="0"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7" name="文本框 22"/>
          <p:cNvSpPr txBox="1">
            <a:spLocks noChangeArrowheads="1"/>
          </p:cNvSpPr>
          <p:nvPr/>
        </p:nvSpPr>
        <p:spPr bwMode="auto">
          <a:xfrm>
            <a:off x="6269038" y="2965450"/>
            <a:ext cx="39465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微软雅黑" panose="020B0503020204020204" pitchFamily="34" charset="-122"/>
                <a:ea typeface="微软雅黑" panose="020B0503020204020204" pitchFamily="34" charset="-122"/>
              </a:rPr>
              <a:t>我们工作室致力于专业</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模板的发布，课件及汇报</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的美化，并为您提供专业的</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FFFFFF"/>
                </a:solidFill>
                <a:latin typeface="微软雅黑" panose="020B0503020204020204" pitchFamily="34" charset="-122"/>
                <a:ea typeface="微软雅黑" panose="020B0503020204020204" pitchFamily="34" charset="-122"/>
              </a:rPr>
              <a:t>,</a:t>
            </a:r>
            <a:r>
              <a:rPr lang="zh-CN" altLang="en-US" sz="1400">
                <a:solidFill>
                  <a:srgbClr val="FFFFFF"/>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p>
        </p:txBody>
      </p:sp>
      <p:sp>
        <p:nvSpPr>
          <p:cNvPr id="26638" name="文本框 23"/>
          <p:cNvSpPr txBox="1">
            <a:spLocks noChangeArrowheads="1"/>
          </p:cNvSpPr>
          <p:nvPr/>
        </p:nvSpPr>
        <p:spPr bwMode="auto">
          <a:xfrm>
            <a:off x="6261100" y="2233613"/>
            <a:ext cx="495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FFFFFF"/>
                </a:solidFill>
                <a:latin typeface="微软雅黑" panose="020B0503020204020204" pitchFamily="34" charset="-122"/>
                <a:ea typeface="微软雅黑" panose="020B0503020204020204" pitchFamily="34" charset="-122"/>
              </a:rPr>
              <a:t>单击此处添加标题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650"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2765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项目概况</a:t>
            </a:r>
          </a:p>
        </p:txBody>
      </p:sp>
      <p:pic>
        <p:nvPicPr>
          <p:cNvPr id="27652"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013" y="334963"/>
            <a:ext cx="4143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653" name="文本框 12"/>
          <p:cNvSpPr txBox="1">
            <a:spLocks noChangeArrowheads="1"/>
          </p:cNvSpPr>
          <p:nvPr/>
        </p:nvSpPr>
        <p:spPr bwMode="auto">
          <a:xfrm>
            <a:off x="74930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27654"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6088" y="2128838"/>
            <a:ext cx="2160587"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884613"/>
            <a:ext cx="2152650"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6788" y="3886200"/>
            <a:ext cx="21542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838" y="2128838"/>
            <a:ext cx="215582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8" name="组合 15"/>
          <p:cNvGrpSpPr>
            <a:grpSpLocks/>
          </p:cNvGrpSpPr>
          <p:nvPr/>
        </p:nvGrpSpPr>
        <p:grpSpPr bwMode="auto">
          <a:xfrm>
            <a:off x="1716088" y="3886200"/>
            <a:ext cx="2476500" cy="1739900"/>
            <a:chOff x="0" y="0"/>
            <a:chExt cx="2476327" cy="1740530"/>
          </a:xfrm>
        </p:grpSpPr>
        <p:grpSp>
          <p:nvGrpSpPr>
            <p:cNvPr id="27659" name="组合 16"/>
            <p:cNvGrpSpPr>
              <a:grpSpLocks/>
            </p:cNvGrpSpPr>
            <p:nvPr/>
          </p:nvGrpSpPr>
          <p:grpSpPr bwMode="auto">
            <a:xfrm>
              <a:off x="0" y="0"/>
              <a:ext cx="2476327" cy="1740529"/>
              <a:chOff x="0" y="0"/>
              <a:chExt cx="2476327" cy="1740529"/>
            </a:xfrm>
          </p:grpSpPr>
          <p:sp>
            <p:nvSpPr>
              <p:cNvPr id="27660" name="矩形 19"/>
              <p:cNvSpPr>
                <a:spLocks noChangeArrowheads="1"/>
              </p:cNvSpPr>
              <p:nvPr/>
            </p:nvSpPr>
            <p:spPr bwMode="auto">
              <a:xfrm>
                <a:off x="0" y="0"/>
                <a:ext cx="2173693" cy="1740529"/>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61" name="等腰三角形 20"/>
              <p:cNvSpPr>
                <a:spLocks noChangeArrowheads="1"/>
              </p:cNvSpPr>
              <p:nvPr/>
            </p:nvSpPr>
            <p:spPr bwMode="auto">
              <a:xfrm rot="5400000">
                <a:off x="2143476" y="746503"/>
                <a:ext cx="357505" cy="308194"/>
              </a:xfrm>
              <a:prstGeom prst="triangle">
                <a:avLst>
                  <a:gd name="adj" fmla="val 50000"/>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7662" name="文本框 17"/>
            <p:cNvSpPr txBox="1">
              <a:spLocks noChangeArrowheads="1"/>
            </p:cNvSpPr>
            <p:nvPr/>
          </p:nvSpPr>
          <p:spPr bwMode="auto">
            <a:xfrm>
              <a:off x="548050" y="315826"/>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FFFFFF"/>
                  </a:solidFill>
                  <a:latin typeface="微软雅黑" panose="020B0503020204020204" pitchFamily="34" charset="-122"/>
                  <a:ea typeface="微软雅黑" panose="020B0503020204020204" pitchFamily="34" charset="-122"/>
                </a:rPr>
                <a:t>进取</a:t>
              </a:r>
            </a:p>
          </p:txBody>
        </p:sp>
        <p:sp>
          <p:nvSpPr>
            <p:cNvPr id="27663" name="文本框 18"/>
            <p:cNvSpPr txBox="1">
              <a:spLocks noChangeArrowheads="1"/>
            </p:cNvSpPr>
            <p:nvPr/>
          </p:nvSpPr>
          <p:spPr bwMode="auto">
            <a:xfrm>
              <a:off x="343397" y="909533"/>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en-US" altLang="zh-CN" sz="1200">
                <a:solidFill>
                  <a:srgbClr val="FFFFFF"/>
                </a:solidFill>
                <a:latin typeface="微软雅黑" panose="020B0503020204020204" pitchFamily="34" charset="-122"/>
                <a:ea typeface="微软雅黑" panose="020B0503020204020204" pitchFamily="34" charset="-122"/>
              </a:endParaRP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endParaRPr lang="zh-CN" altLang="en-US" sz="1200">
                <a:solidFill>
                  <a:srgbClr val="FFFFFF"/>
                </a:solidFill>
                <a:latin typeface="微软雅黑" panose="020B0503020204020204" pitchFamily="34" charset="-122"/>
                <a:ea typeface="微软雅黑" panose="020B0503020204020204" pitchFamily="34" charset="-122"/>
              </a:endParaRPr>
            </a:p>
          </p:txBody>
        </p:sp>
      </p:grpSp>
      <p:grpSp>
        <p:nvGrpSpPr>
          <p:cNvPr id="27664" name="组合 21"/>
          <p:cNvGrpSpPr>
            <a:grpSpLocks/>
          </p:cNvGrpSpPr>
          <p:nvPr/>
        </p:nvGrpSpPr>
        <p:grpSpPr bwMode="auto">
          <a:xfrm>
            <a:off x="3581400" y="2128838"/>
            <a:ext cx="2457450" cy="1757362"/>
            <a:chOff x="0" y="0"/>
            <a:chExt cx="2457000" cy="1756777"/>
          </a:xfrm>
        </p:grpSpPr>
        <p:grpSp>
          <p:nvGrpSpPr>
            <p:cNvPr id="27665" name="组合 22"/>
            <p:cNvGrpSpPr>
              <a:grpSpLocks/>
            </p:cNvGrpSpPr>
            <p:nvPr/>
          </p:nvGrpSpPr>
          <p:grpSpPr bwMode="auto">
            <a:xfrm>
              <a:off x="0" y="0"/>
              <a:ext cx="2457000" cy="1756777"/>
              <a:chOff x="0" y="0"/>
              <a:chExt cx="2457000" cy="1756777"/>
            </a:xfrm>
          </p:grpSpPr>
          <p:sp>
            <p:nvSpPr>
              <p:cNvPr id="27666" name="矩形 25"/>
              <p:cNvSpPr>
                <a:spLocks noChangeArrowheads="1"/>
              </p:cNvSpPr>
              <p:nvPr/>
            </p:nvSpPr>
            <p:spPr bwMode="auto">
              <a:xfrm>
                <a:off x="296760" y="0"/>
                <a:ext cx="2160240" cy="1756777"/>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67" name="等腰三角形 26"/>
              <p:cNvSpPr>
                <a:spLocks noChangeArrowheads="1"/>
              </p:cNvSpPr>
              <p:nvPr/>
            </p:nvSpPr>
            <p:spPr bwMode="auto">
              <a:xfrm rot="16200000">
                <a:off x="-24656" y="738199"/>
                <a:ext cx="357505" cy="308194"/>
              </a:xfrm>
              <a:prstGeom prst="triangle">
                <a:avLst>
                  <a:gd name="adj" fmla="val 50000"/>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7668" name="文本框 23"/>
            <p:cNvSpPr txBox="1">
              <a:spLocks noChangeArrowheads="1"/>
            </p:cNvSpPr>
            <p:nvPr/>
          </p:nvSpPr>
          <p:spPr bwMode="auto">
            <a:xfrm>
              <a:off x="900272" y="336942"/>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FFFFFF"/>
                  </a:solidFill>
                  <a:latin typeface="微软雅黑" panose="020B0503020204020204" pitchFamily="34" charset="-122"/>
                  <a:ea typeface="微软雅黑" panose="020B0503020204020204" pitchFamily="34" charset="-122"/>
                </a:rPr>
                <a:t>合作</a:t>
              </a:r>
            </a:p>
          </p:txBody>
        </p:sp>
        <p:sp>
          <p:nvSpPr>
            <p:cNvPr id="27669" name="文本框 24"/>
            <p:cNvSpPr txBox="1">
              <a:spLocks noChangeArrowheads="1"/>
            </p:cNvSpPr>
            <p:nvPr/>
          </p:nvSpPr>
          <p:spPr bwMode="auto">
            <a:xfrm>
              <a:off x="646772" y="892297"/>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en-US" altLang="zh-CN" sz="1200">
                <a:solidFill>
                  <a:srgbClr val="FFFFFF"/>
                </a:solidFill>
                <a:latin typeface="微软雅黑" panose="020B0503020204020204" pitchFamily="34" charset="-122"/>
                <a:ea typeface="微软雅黑" panose="020B0503020204020204" pitchFamily="34" charset="-122"/>
              </a:endParaRP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endParaRPr lang="zh-CN" altLang="en-US" sz="1200">
                <a:solidFill>
                  <a:srgbClr val="FFFFFF"/>
                </a:solidFill>
                <a:latin typeface="微软雅黑" panose="020B0503020204020204" pitchFamily="34" charset="-122"/>
                <a:ea typeface="微软雅黑" panose="020B0503020204020204" pitchFamily="34" charset="-122"/>
              </a:endParaRPr>
            </a:p>
          </p:txBody>
        </p:sp>
      </p:grpSp>
      <p:grpSp>
        <p:nvGrpSpPr>
          <p:cNvPr id="27670" name="组合 27"/>
          <p:cNvGrpSpPr>
            <a:grpSpLocks/>
          </p:cNvGrpSpPr>
          <p:nvPr/>
        </p:nvGrpSpPr>
        <p:grpSpPr bwMode="auto">
          <a:xfrm>
            <a:off x="6040438" y="2128838"/>
            <a:ext cx="2184400" cy="1757362"/>
            <a:chOff x="0" y="0"/>
            <a:chExt cx="2184062" cy="1756778"/>
          </a:xfrm>
        </p:grpSpPr>
        <p:sp>
          <p:nvSpPr>
            <p:cNvPr id="27671" name="矩形 28"/>
            <p:cNvSpPr>
              <a:spLocks noChangeArrowheads="1"/>
            </p:cNvSpPr>
            <p:nvPr/>
          </p:nvSpPr>
          <p:spPr bwMode="auto">
            <a:xfrm>
              <a:off x="0" y="0"/>
              <a:ext cx="2184062" cy="1756778"/>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72" name="文本框 29"/>
            <p:cNvSpPr txBox="1">
              <a:spLocks noChangeArrowheads="1"/>
            </p:cNvSpPr>
            <p:nvPr/>
          </p:nvSpPr>
          <p:spPr bwMode="auto">
            <a:xfrm>
              <a:off x="614611" y="337295"/>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FFFFFF"/>
                  </a:solidFill>
                  <a:latin typeface="微软雅黑" panose="020B0503020204020204" pitchFamily="34" charset="-122"/>
                  <a:ea typeface="微软雅黑" panose="020B0503020204020204" pitchFamily="34" charset="-122"/>
                </a:rPr>
                <a:t>共赢</a:t>
              </a:r>
            </a:p>
          </p:txBody>
        </p:sp>
        <p:sp>
          <p:nvSpPr>
            <p:cNvPr id="27673" name="文本框 30"/>
            <p:cNvSpPr txBox="1">
              <a:spLocks noChangeArrowheads="1"/>
            </p:cNvSpPr>
            <p:nvPr/>
          </p:nvSpPr>
          <p:spPr bwMode="auto">
            <a:xfrm>
              <a:off x="356353" y="898103"/>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en-US" altLang="zh-CN" sz="1200">
                <a:solidFill>
                  <a:srgbClr val="FFFFFF"/>
                </a:solidFill>
                <a:latin typeface="微软雅黑" panose="020B0503020204020204" pitchFamily="34" charset="-122"/>
                <a:ea typeface="微软雅黑" panose="020B0503020204020204" pitchFamily="34" charset="-122"/>
              </a:endParaRP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endParaRPr lang="zh-CN" altLang="en-US" sz="1200">
                <a:solidFill>
                  <a:srgbClr val="FFFFFF"/>
                </a:solidFill>
                <a:latin typeface="微软雅黑" panose="020B0503020204020204" pitchFamily="34" charset="-122"/>
                <a:ea typeface="微软雅黑" panose="020B0503020204020204" pitchFamily="34" charset="-122"/>
              </a:endParaRPr>
            </a:p>
          </p:txBody>
        </p:sp>
      </p:grpSp>
      <p:grpSp>
        <p:nvGrpSpPr>
          <p:cNvPr id="27674" name="组合 31"/>
          <p:cNvGrpSpPr>
            <a:grpSpLocks/>
          </p:cNvGrpSpPr>
          <p:nvPr/>
        </p:nvGrpSpPr>
        <p:grpSpPr bwMode="auto">
          <a:xfrm>
            <a:off x="7893050" y="3886200"/>
            <a:ext cx="2495550" cy="1727200"/>
            <a:chOff x="0" y="0"/>
            <a:chExt cx="2495411" cy="1728192"/>
          </a:xfrm>
        </p:grpSpPr>
        <p:grpSp>
          <p:nvGrpSpPr>
            <p:cNvPr id="27675" name="组合 32"/>
            <p:cNvGrpSpPr>
              <a:grpSpLocks/>
            </p:cNvGrpSpPr>
            <p:nvPr/>
          </p:nvGrpSpPr>
          <p:grpSpPr bwMode="auto">
            <a:xfrm>
              <a:off x="0" y="0"/>
              <a:ext cx="2495411" cy="1728192"/>
              <a:chOff x="0" y="0"/>
              <a:chExt cx="2495411" cy="1728192"/>
            </a:xfrm>
          </p:grpSpPr>
          <p:sp>
            <p:nvSpPr>
              <p:cNvPr id="27676" name="矩形 35"/>
              <p:cNvSpPr>
                <a:spLocks noChangeArrowheads="1"/>
              </p:cNvSpPr>
              <p:nvPr/>
            </p:nvSpPr>
            <p:spPr bwMode="auto">
              <a:xfrm>
                <a:off x="308910" y="0"/>
                <a:ext cx="2186501" cy="1728192"/>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77" name="等腰三角形 36"/>
              <p:cNvSpPr>
                <a:spLocks noChangeArrowheads="1"/>
              </p:cNvSpPr>
              <p:nvPr/>
            </p:nvSpPr>
            <p:spPr bwMode="auto">
              <a:xfrm rot="16200000">
                <a:off x="-24656" y="748856"/>
                <a:ext cx="357505" cy="308194"/>
              </a:xfrm>
              <a:prstGeom prst="triangle">
                <a:avLst>
                  <a:gd name="adj" fmla="val 50000"/>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7678" name="文本框 33"/>
            <p:cNvSpPr txBox="1">
              <a:spLocks noChangeArrowheads="1"/>
            </p:cNvSpPr>
            <p:nvPr/>
          </p:nvSpPr>
          <p:spPr bwMode="auto">
            <a:xfrm>
              <a:off x="866908" y="315824"/>
              <a:ext cx="12874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FFFFFF"/>
                  </a:solidFill>
                  <a:latin typeface="微软雅黑" panose="020B0503020204020204" pitchFamily="34" charset="-122"/>
                  <a:ea typeface="微软雅黑" panose="020B0503020204020204" pitchFamily="34" charset="-122"/>
                </a:rPr>
                <a:t>期盼</a:t>
              </a:r>
            </a:p>
          </p:txBody>
        </p:sp>
        <p:sp>
          <p:nvSpPr>
            <p:cNvPr id="27679" name="文本框 34"/>
            <p:cNvSpPr txBox="1">
              <a:spLocks noChangeArrowheads="1"/>
            </p:cNvSpPr>
            <p:nvPr/>
          </p:nvSpPr>
          <p:spPr bwMode="auto">
            <a:xfrm>
              <a:off x="652307" y="864096"/>
              <a:ext cx="1473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en-US" altLang="zh-CN" sz="1200">
                <a:solidFill>
                  <a:srgbClr val="FFFFFF"/>
                </a:solidFill>
                <a:latin typeface="微软雅黑" panose="020B0503020204020204" pitchFamily="34" charset="-122"/>
                <a:ea typeface="微软雅黑" panose="020B0503020204020204" pitchFamily="34" charset="-122"/>
              </a:endParaRP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r>
                <a:rPr lang="zh-CN" altLang="en-US" sz="1200">
                  <a:solidFill>
                    <a:srgbClr val="FFFFFF"/>
                  </a:solidFill>
                  <a:latin typeface="微软雅黑" panose="020B0503020204020204" pitchFamily="34" charset="-122"/>
                  <a:ea typeface="微软雅黑" panose="020B0503020204020204" pitchFamily="34" charset="-122"/>
                </a:rPr>
                <a:t>单击此处添加标题</a:t>
              </a:r>
            </a:p>
            <a:p>
              <a:pPr eaLnBrk="1" hangingPunct="1"/>
              <a:endParaRPr lang="zh-CN" altLang="en-US" sz="120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2867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75" name="文本框 25"/>
          <p:cNvSpPr txBox="1">
            <a:spLocks noChangeArrowheads="1"/>
          </p:cNvSpPr>
          <p:nvPr/>
        </p:nvSpPr>
        <p:spPr bwMode="auto">
          <a:xfrm>
            <a:off x="3028950" y="3005138"/>
            <a:ext cx="31257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团队成员</a:t>
            </a:r>
          </a:p>
        </p:txBody>
      </p:sp>
      <p:sp>
        <p:nvSpPr>
          <p:cNvPr id="28676"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02</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28677"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pic>
        <p:nvPicPr>
          <p:cNvPr id="28678" name="组合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75" y="2809875"/>
            <a:ext cx="1371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
          <p:cNvPicPr>
            <a:picLocks noChangeAspect="1" noChangeArrowheads="1"/>
          </p:cNvPicPr>
          <p:nvPr/>
        </p:nvPicPr>
        <p:blipFill>
          <a:blip r:embed="rId2">
            <a:extLst>
              <a:ext uri="{28A0092B-C50C-407E-A947-70E740481C1C}">
                <a14:useLocalDpi xmlns:a14="http://schemas.microsoft.com/office/drawing/2010/main" val="0"/>
              </a:ext>
            </a:extLst>
          </a:blip>
          <a:srcRect t="10333"/>
          <a:stretch>
            <a:fillRect/>
          </a:stretch>
        </p:blipFill>
        <p:spPr bwMode="auto">
          <a:xfrm>
            <a:off x="0" y="0"/>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2"/>
          <p:cNvSpPr>
            <a:spLocks/>
          </p:cNvSpPr>
          <p:nvPr/>
        </p:nvSpPr>
        <p:spPr bwMode="auto">
          <a:xfrm>
            <a:off x="0" y="0"/>
            <a:ext cx="4310063" cy="6865938"/>
          </a:xfrm>
          <a:custGeom>
            <a:avLst/>
            <a:gdLst>
              <a:gd name="T0" fmla="*/ 0 w 4310743"/>
              <a:gd name="T1" fmla="*/ 0 h 6865257"/>
              <a:gd name="T2" fmla="*/ 3686629 w 4310743"/>
              <a:gd name="T3" fmla="*/ 1045029 h 6865257"/>
              <a:gd name="T4" fmla="*/ 4310743 w 4310743"/>
              <a:gd name="T5" fmla="*/ 6865257 h 6865257"/>
              <a:gd name="T6" fmla="*/ 0 w 4310743"/>
              <a:gd name="T7" fmla="*/ 6865257 h 6865257"/>
              <a:gd name="T8" fmla="*/ 0 w 4310743"/>
              <a:gd name="T9" fmla="*/ 0 h 6865257"/>
            </a:gdLst>
            <a:ahLst/>
            <a:cxnLst>
              <a:cxn ang="0">
                <a:pos x="T0" y="T1"/>
              </a:cxn>
              <a:cxn ang="0">
                <a:pos x="T2" y="T3"/>
              </a:cxn>
              <a:cxn ang="0">
                <a:pos x="T4" y="T5"/>
              </a:cxn>
              <a:cxn ang="0">
                <a:pos x="T6" y="T7"/>
              </a:cxn>
              <a:cxn ang="0">
                <a:pos x="T8" y="T9"/>
              </a:cxn>
            </a:cxnLst>
            <a:rect l="0" t="0" r="r" b="b"/>
            <a:pathLst>
              <a:path w="4310743" h="6865257">
                <a:moveTo>
                  <a:pt x="0" y="0"/>
                </a:moveTo>
                <a:lnTo>
                  <a:pt x="3686629" y="1045029"/>
                </a:lnTo>
                <a:lnTo>
                  <a:pt x="4310743" y="6865257"/>
                </a:lnTo>
                <a:lnTo>
                  <a:pt x="0" y="6865257"/>
                </a:lnTo>
                <a:lnTo>
                  <a:pt x="0" y="0"/>
                </a:lnTo>
                <a:close/>
              </a:path>
            </a:pathLst>
          </a:custGeom>
          <a:solidFill>
            <a:schemeClr val="tx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700" name="文本框 4"/>
          <p:cNvSpPr txBox="1">
            <a:spLocks noChangeArrowheads="1"/>
          </p:cNvSpPr>
          <p:nvPr/>
        </p:nvSpPr>
        <p:spPr bwMode="auto">
          <a:xfrm>
            <a:off x="339725" y="4000500"/>
            <a:ext cx="335597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微软雅黑" panose="020B0503020204020204" pitchFamily="34" charset="-122"/>
                <a:ea typeface="微软雅黑" panose="020B0503020204020204" pitchFamily="34" charset="-122"/>
              </a:rPr>
              <a:t>我们工作室致力于专业</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模板的发布，课件及汇报</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的美化，并为您提供专业的</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FFFFFF"/>
                </a:solidFill>
                <a:latin typeface="微软雅黑" panose="020B0503020204020204" pitchFamily="34" charset="-122"/>
                <a:ea typeface="微软雅黑" panose="020B0503020204020204" pitchFamily="34" charset="-122"/>
              </a:rPr>
              <a:t>,</a:t>
            </a:r>
            <a:r>
              <a:rPr lang="zh-CN" altLang="en-US" sz="1400">
                <a:solidFill>
                  <a:srgbClr val="FFFFFF"/>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p>
        </p:txBody>
      </p:sp>
      <p:pic>
        <p:nvPicPr>
          <p:cNvPr id="29701"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438" y="2925763"/>
            <a:ext cx="1371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4"/>
          <p:cNvSpPr>
            <a:spLocks noChangeArrowheads="1"/>
          </p:cNvSpPr>
          <p:nvPr/>
        </p:nvSpPr>
        <p:spPr bwMode="auto">
          <a:xfrm>
            <a:off x="-9525" y="1206500"/>
            <a:ext cx="12211050" cy="20161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30723"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 y="2344738"/>
            <a:ext cx="21082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613" y="2338388"/>
            <a:ext cx="210820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图片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0963" y="2344738"/>
            <a:ext cx="21082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图片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7825" y="2327275"/>
            <a:ext cx="2109788"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矩形 19"/>
          <p:cNvSpPr>
            <a:spLocks noChangeArrowheads="1"/>
          </p:cNvSpPr>
          <p:nvPr/>
        </p:nvSpPr>
        <p:spPr bwMode="auto">
          <a:xfrm>
            <a:off x="836613" y="1620838"/>
            <a:ext cx="17668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a:t>
            </a:r>
            <a:endParaRPr lang="zh-CN" altLang="en-US" sz="1100">
              <a:solidFill>
                <a:srgbClr val="FFFFFF"/>
              </a:solidFill>
            </a:endParaRPr>
          </a:p>
        </p:txBody>
      </p:sp>
      <p:sp>
        <p:nvSpPr>
          <p:cNvPr id="30728" name="矩形 20"/>
          <p:cNvSpPr>
            <a:spLocks noChangeArrowheads="1"/>
          </p:cNvSpPr>
          <p:nvPr/>
        </p:nvSpPr>
        <p:spPr bwMode="auto">
          <a:xfrm>
            <a:off x="3675063" y="1620838"/>
            <a:ext cx="17668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a:t>
            </a:r>
            <a:endParaRPr lang="zh-CN" altLang="en-US" sz="1100">
              <a:solidFill>
                <a:srgbClr val="FFFFFF"/>
              </a:solidFill>
            </a:endParaRPr>
          </a:p>
        </p:txBody>
      </p:sp>
      <p:sp>
        <p:nvSpPr>
          <p:cNvPr id="30729" name="矩形 21"/>
          <p:cNvSpPr>
            <a:spLocks noChangeArrowheads="1"/>
          </p:cNvSpPr>
          <p:nvPr/>
        </p:nvSpPr>
        <p:spPr bwMode="auto">
          <a:xfrm>
            <a:off x="6602413" y="1633538"/>
            <a:ext cx="1765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a:t>
            </a:r>
            <a:endParaRPr lang="zh-CN" altLang="en-US" sz="1100">
              <a:solidFill>
                <a:srgbClr val="FFFFFF"/>
              </a:solidFill>
            </a:endParaRPr>
          </a:p>
        </p:txBody>
      </p:sp>
      <p:sp>
        <p:nvSpPr>
          <p:cNvPr id="30730" name="矩形 22"/>
          <p:cNvSpPr>
            <a:spLocks noChangeArrowheads="1"/>
          </p:cNvSpPr>
          <p:nvPr/>
        </p:nvSpPr>
        <p:spPr bwMode="auto">
          <a:xfrm>
            <a:off x="9439275" y="1633538"/>
            <a:ext cx="17668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a:t>
            </a:r>
            <a:endParaRPr lang="zh-CN" altLang="en-US" sz="1100">
              <a:solidFill>
                <a:srgbClr val="FFFFFF"/>
              </a:solidFill>
            </a:endParaRPr>
          </a:p>
        </p:txBody>
      </p:sp>
      <p:sp>
        <p:nvSpPr>
          <p:cNvPr id="30731" name="文本框 23"/>
          <p:cNvSpPr txBox="1">
            <a:spLocks noChangeArrowheads="1"/>
          </p:cNvSpPr>
          <p:nvPr/>
        </p:nvSpPr>
        <p:spPr bwMode="auto">
          <a:xfrm>
            <a:off x="112712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rPr>
              <a:t>同事姓名</a:t>
            </a:r>
          </a:p>
        </p:txBody>
      </p:sp>
      <p:sp>
        <p:nvSpPr>
          <p:cNvPr id="30732" name="矩形 24"/>
          <p:cNvSpPr>
            <a:spLocks noChangeArrowheads="1"/>
          </p:cNvSpPr>
          <p:nvPr/>
        </p:nvSpPr>
        <p:spPr bwMode="auto">
          <a:xfrm>
            <a:off x="692150"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0733" name="矩形 25"/>
          <p:cNvSpPr>
            <a:spLocks noChangeArrowheads="1"/>
          </p:cNvSpPr>
          <p:nvPr/>
        </p:nvSpPr>
        <p:spPr bwMode="auto">
          <a:xfrm>
            <a:off x="341947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0734" name="矩形 26"/>
          <p:cNvSpPr>
            <a:spLocks noChangeArrowheads="1"/>
          </p:cNvSpPr>
          <p:nvPr/>
        </p:nvSpPr>
        <p:spPr bwMode="auto">
          <a:xfrm>
            <a:off x="636587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0735" name="矩形 27"/>
          <p:cNvSpPr>
            <a:spLocks noChangeArrowheads="1"/>
          </p:cNvSpPr>
          <p:nvPr/>
        </p:nvSpPr>
        <p:spPr bwMode="auto">
          <a:xfrm>
            <a:off x="9204325" y="4906963"/>
            <a:ext cx="22383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0736" name="文本框 28"/>
          <p:cNvSpPr txBox="1">
            <a:spLocks noChangeArrowheads="1"/>
          </p:cNvSpPr>
          <p:nvPr/>
        </p:nvSpPr>
        <p:spPr bwMode="auto">
          <a:xfrm>
            <a:off x="407352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rPr>
              <a:t>同事姓名</a:t>
            </a:r>
          </a:p>
        </p:txBody>
      </p:sp>
      <p:sp>
        <p:nvSpPr>
          <p:cNvPr id="30737" name="文本框 29"/>
          <p:cNvSpPr txBox="1">
            <a:spLocks noChangeArrowheads="1"/>
          </p:cNvSpPr>
          <p:nvPr/>
        </p:nvSpPr>
        <p:spPr bwMode="auto">
          <a:xfrm>
            <a:off x="697547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rPr>
              <a:t>同事姓名</a:t>
            </a:r>
          </a:p>
        </p:txBody>
      </p:sp>
      <p:sp>
        <p:nvSpPr>
          <p:cNvPr id="30738" name="文本框 30"/>
          <p:cNvSpPr txBox="1">
            <a:spLocks noChangeArrowheads="1"/>
          </p:cNvSpPr>
          <p:nvPr/>
        </p:nvSpPr>
        <p:spPr bwMode="auto">
          <a:xfrm>
            <a:off x="9807575" y="4368800"/>
            <a:ext cx="1368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rPr>
              <a:t>同事姓名</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746"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3174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团队成员</a:t>
            </a:r>
          </a:p>
        </p:txBody>
      </p:sp>
      <p:sp>
        <p:nvSpPr>
          <p:cNvPr id="3174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31749" name="组合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420688"/>
            <a:ext cx="4635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1750" name="图片 9"/>
          <p:cNvPicPr>
            <a:picLocks noChangeAspect="1"/>
          </p:cNvPicPr>
          <p:nvPr/>
        </p:nvPicPr>
        <p:blipFill>
          <a:blip r:embed="rId3">
            <a:extLst>
              <a:ext uri="{28A0092B-C50C-407E-A947-70E740481C1C}">
                <a14:useLocalDpi xmlns:a14="http://schemas.microsoft.com/office/drawing/2010/main" val="0"/>
              </a:ext>
            </a:extLst>
          </a:blip>
          <a:srcRect t="-2"/>
          <a:stretch>
            <a:fillRect/>
          </a:stretch>
        </p:blipFill>
        <p:spPr bwMode="auto">
          <a:xfrm>
            <a:off x="5695950" y="2209800"/>
            <a:ext cx="5326063" cy="3136900"/>
          </a:xfrm>
          <a:prstGeom prst="rect">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751" name="矩形 1"/>
          <p:cNvSpPr>
            <a:spLocks noChangeArrowheads="1"/>
          </p:cNvSpPr>
          <p:nvPr/>
        </p:nvSpPr>
        <p:spPr bwMode="auto">
          <a:xfrm>
            <a:off x="830263" y="2562225"/>
            <a:ext cx="4340225" cy="1152525"/>
          </a:xfrm>
          <a:prstGeom prst="rect">
            <a:avLst/>
          </a:prstGeom>
          <a:noFill/>
          <a:ln w="12700" cmpd="sng">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752" name="圆角矩形 42"/>
          <p:cNvSpPr>
            <a:spLocks noChangeArrowheads="1"/>
          </p:cNvSpPr>
          <p:nvPr/>
        </p:nvSpPr>
        <p:spPr bwMode="auto">
          <a:xfrm>
            <a:off x="955675" y="2314575"/>
            <a:ext cx="1482725" cy="49530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基本情况</a:t>
            </a:r>
          </a:p>
        </p:txBody>
      </p:sp>
      <p:sp>
        <p:nvSpPr>
          <p:cNvPr id="31753" name="矩形 43"/>
          <p:cNvSpPr>
            <a:spLocks noChangeArrowheads="1"/>
          </p:cNvSpPr>
          <p:nvPr/>
        </p:nvSpPr>
        <p:spPr bwMode="auto">
          <a:xfrm>
            <a:off x="1177925" y="3033713"/>
            <a:ext cx="3803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1754" name="矩形 44"/>
          <p:cNvSpPr>
            <a:spLocks noChangeArrowheads="1"/>
          </p:cNvSpPr>
          <p:nvPr/>
        </p:nvSpPr>
        <p:spPr bwMode="auto">
          <a:xfrm>
            <a:off x="830263" y="4194175"/>
            <a:ext cx="4340225" cy="1152525"/>
          </a:xfrm>
          <a:prstGeom prst="rect">
            <a:avLst/>
          </a:prstGeom>
          <a:noFill/>
          <a:ln w="12700" cmpd="sng">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755" name="圆角矩形 45"/>
          <p:cNvSpPr>
            <a:spLocks noChangeArrowheads="1"/>
          </p:cNvSpPr>
          <p:nvPr/>
        </p:nvSpPr>
        <p:spPr bwMode="auto">
          <a:xfrm>
            <a:off x="955675" y="3946525"/>
            <a:ext cx="1482725" cy="49530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任职经历</a:t>
            </a:r>
          </a:p>
        </p:txBody>
      </p:sp>
      <p:sp>
        <p:nvSpPr>
          <p:cNvPr id="31756" name="矩形 46"/>
          <p:cNvSpPr>
            <a:spLocks noChangeArrowheads="1"/>
          </p:cNvSpPr>
          <p:nvPr/>
        </p:nvSpPr>
        <p:spPr bwMode="auto">
          <a:xfrm>
            <a:off x="1177925" y="4665663"/>
            <a:ext cx="3803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3"/>
          <p:cNvGrpSpPr>
            <a:grpSpLocks/>
          </p:cNvGrpSpPr>
          <p:nvPr/>
        </p:nvGrpSpPr>
        <p:grpSpPr bwMode="auto">
          <a:xfrm>
            <a:off x="746125" y="293688"/>
            <a:ext cx="11666538" cy="1835150"/>
            <a:chOff x="0" y="0"/>
            <a:chExt cx="11667524" cy="1835106"/>
          </a:xfrm>
        </p:grpSpPr>
        <p:sp>
          <p:nvSpPr>
            <p:cNvPr id="32771" name="矩形 51"/>
            <p:cNvSpPr>
              <a:spLocks noChangeArrowheads="1"/>
            </p:cNvSpPr>
            <p:nvPr/>
          </p:nvSpPr>
          <p:spPr bwMode="auto">
            <a:xfrm>
              <a:off x="0" y="0"/>
              <a:ext cx="10635290" cy="1835106"/>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2" name="文本框 5"/>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8800" b="1">
                  <a:solidFill>
                    <a:srgbClr val="FFFFFF"/>
                  </a:solidFill>
                  <a:latin typeface="微软雅黑" panose="020B0503020204020204" pitchFamily="34" charset="-122"/>
                  <a:ea typeface="微软雅黑" panose="020B0503020204020204" pitchFamily="34" charset="-122"/>
                </a:rPr>
                <a:t>赠可编辑商务图标</a:t>
              </a:r>
            </a:p>
          </p:txBody>
        </p:sp>
      </p:grpSp>
      <p:sp>
        <p:nvSpPr>
          <p:cNvPr id="32773" name="Freeform 268"/>
          <p:cNvSpPr>
            <a:spLocks noEditPoints="1"/>
          </p:cNvSpPr>
          <p:nvPr/>
        </p:nvSpPr>
        <p:spPr bwMode="auto">
          <a:xfrm>
            <a:off x="3762375" y="2371725"/>
            <a:ext cx="612775" cy="612775"/>
          </a:xfrm>
          <a:custGeom>
            <a:avLst/>
            <a:gdLst>
              <a:gd name="T0" fmla="*/ 94 w 107"/>
              <a:gd name="T1" fmla="*/ 30 h 107"/>
              <a:gd name="T2" fmla="*/ 30 w 107"/>
              <a:gd name="T3" fmla="*/ 13 h 107"/>
              <a:gd name="T4" fmla="*/ 12 w 107"/>
              <a:gd name="T5" fmla="*/ 77 h 107"/>
              <a:gd name="T6" fmla="*/ 77 w 107"/>
              <a:gd name="T7" fmla="*/ 95 h 107"/>
              <a:gd name="T8" fmla="*/ 94 w 107"/>
              <a:gd name="T9" fmla="*/ 30 h 107"/>
              <a:gd name="T10" fmla="*/ 53 w 107"/>
              <a:gd name="T11" fmla="*/ 49 h 107"/>
              <a:gd name="T12" fmla="*/ 59 w 107"/>
              <a:gd name="T13" fmla="*/ 59 h 107"/>
              <a:gd name="T14" fmla="*/ 47 w 107"/>
              <a:gd name="T15" fmla="*/ 59 h 107"/>
              <a:gd name="T16" fmla="*/ 53 w 107"/>
              <a:gd name="T17" fmla="*/ 49 h 107"/>
              <a:gd name="T18" fmla="*/ 10 w 107"/>
              <a:gd name="T19" fmla="*/ 53 h 107"/>
              <a:gd name="T20" fmla="*/ 32 w 107"/>
              <a:gd name="T21" fmla="*/ 16 h 107"/>
              <a:gd name="T22" fmla="*/ 48 w 107"/>
              <a:gd name="T23" fmla="*/ 44 h 107"/>
              <a:gd name="T24" fmla="*/ 48 w 107"/>
              <a:gd name="T25" fmla="*/ 44 h 107"/>
              <a:gd name="T26" fmla="*/ 42 w 107"/>
              <a:gd name="T27" fmla="*/ 54 h 107"/>
              <a:gd name="T28" fmla="*/ 10 w 107"/>
              <a:gd name="T29" fmla="*/ 53 h 107"/>
              <a:gd name="T30" fmla="*/ 32 w 107"/>
              <a:gd name="T31" fmla="*/ 91 h 107"/>
              <a:gd name="T32" fmla="*/ 47 w 107"/>
              <a:gd name="T33" fmla="*/ 64 h 107"/>
              <a:gd name="T34" fmla="*/ 59 w 107"/>
              <a:gd name="T35" fmla="*/ 64 h 107"/>
              <a:gd name="T36" fmla="*/ 59 w 107"/>
              <a:gd name="T37" fmla="*/ 64 h 107"/>
              <a:gd name="T38" fmla="*/ 75 w 107"/>
              <a:gd name="T39" fmla="*/ 91 h 107"/>
              <a:gd name="T40" fmla="*/ 32 w 107"/>
              <a:gd name="T41" fmla="*/ 91 h 107"/>
              <a:gd name="T42" fmla="*/ 65 w 107"/>
              <a:gd name="T43" fmla="*/ 54 h 107"/>
              <a:gd name="T44" fmla="*/ 64 w 107"/>
              <a:gd name="T45" fmla="*/ 48 h 107"/>
              <a:gd name="T46" fmla="*/ 59 w 107"/>
              <a:gd name="T47" fmla="*/ 44 h 107"/>
              <a:gd name="T48" fmla="*/ 75 w 107"/>
              <a:gd name="T49" fmla="*/ 17 h 107"/>
              <a:gd name="T50" fmla="*/ 91 w 107"/>
              <a:gd name="T51" fmla="*/ 32 h 107"/>
              <a:gd name="T52" fmla="*/ 96 w 107"/>
              <a:gd name="T53" fmla="*/ 54 h 107"/>
              <a:gd name="T54" fmla="*/ 65 w 107"/>
              <a:gd name="T5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7" h="107">
                <a:moveTo>
                  <a:pt x="94" y="30"/>
                </a:moveTo>
                <a:cubicBezTo>
                  <a:pt x="82" y="8"/>
                  <a:pt x="53" y="0"/>
                  <a:pt x="30" y="13"/>
                </a:cubicBezTo>
                <a:cubicBezTo>
                  <a:pt x="8" y="26"/>
                  <a:pt x="0" y="54"/>
                  <a:pt x="12" y="77"/>
                </a:cubicBezTo>
                <a:cubicBezTo>
                  <a:pt x="25" y="100"/>
                  <a:pt x="54" y="107"/>
                  <a:pt x="77" y="95"/>
                </a:cubicBezTo>
                <a:cubicBezTo>
                  <a:pt x="99" y="82"/>
                  <a:pt x="107" y="53"/>
                  <a:pt x="94" y="30"/>
                </a:cubicBezTo>
                <a:close/>
                <a:moveTo>
                  <a:pt x="53" y="49"/>
                </a:moveTo>
                <a:cubicBezTo>
                  <a:pt x="59" y="59"/>
                  <a:pt x="59" y="59"/>
                  <a:pt x="59" y="59"/>
                </a:cubicBezTo>
                <a:cubicBezTo>
                  <a:pt x="47" y="59"/>
                  <a:pt x="47" y="59"/>
                  <a:pt x="47" y="59"/>
                </a:cubicBezTo>
                <a:lnTo>
                  <a:pt x="53" y="49"/>
                </a:lnTo>
                <a:close/>
                <a:moveTo>
                  <a:pt x="10" y="53"/>
                </a:moveTo>
                <a:cubicBezTo>
                  <a:pt x="11" y="38"/>
                  <a:pt x="18" y="24"/>
                  <a:pt x="32" y="16"/>
                </a:cubicBezTo>
                <a:cubicBezTo>
                  <a:pt x="48" y="44"/>
                  <a:pt x="48" y="44"/>
                  <a:pt x="48" y="44"/>
                </a:cubicBezTo>
                <a:cubicBezTo>
                  <a:pt x="48" y="44"/>
                  <a:pt x="48" y="44"/>
                  <a:pt x="48" y="44"/>
                </a:cubicBezTo>
                <a:cubicBezTo>
                  <a:pt x="44" y="46"/>
                  <a:pt x="42" y="50"/>
                  <a:pt x="42" y="54"/>
                </a:cubicBezTo>
                <a:lnTo>
                  <a:pt x="10" y="53"/>
                </a:lnTo>
                <a:close/>
                <a:moveTo>
                  <a:pt x="32" y="91"/>
                </a:moveTo>
                <a:cubicBezTo>
                  <a:pt x="47" y="64"/>
                  <a:pt x="47" y="64"/>
                  <a:pt x="47" y="64"/>
                </a:cubicBezTo>
                <a:cubicBezTo>
                  <a:pt x="51" y="66"/>
                  <a:pt x="55" y="66"/>
                  <a:pt x="59" y="64"/>
                </a:cubicBezTo>
                <a:cubicBezTo>
                  <a:pt x="59" y="64"/>
                  <a:pt x="59" y="64"/>
                  <a:pt x="59" y="64"/>
                </a:cubicBezTo>
                <a:cubicBezTo>
                  <a:pt x="75" y="91"/>
                  <a:pt x="75" y="91"/>
                  <a:pt x="75" y="91"/>
                </a:cubicBezTo>
                <a:cubicBezTo>
                  <a:pt x="61" y="99"/>
                  <a:pt x="44" y="98"/>
                  <a:pt x="32" y="91"/>
                </a:cubicBezTo>
                <a:close/>
                <a:moveTo>
                  <a:pt x="65" y="54"/>
                </a:moveTo>
                <a:cubicBezTo>
                  <a:pt x="65" y="52"/>
                  <a:pt x="65" y="50"/>
                  <a:pt x="64" y="48"/>
                </a:cubicBezTo>
                <a:cubicBezTo>
                  <a:pt x="63" y="46"/>
                  <a:pt x="61" y="45"/>
                  <a:pt x="59" y="44"/>
                </a:cubicBezTo>
                <a:cubicBezTo>
                  <a:pt x="75" y="17"/>
                  <a:pt x="75" y="17"/>
                  <a:pt x="75" y="17"/>
                </a:cubicBezTo>
                <a:cubicBezTo>
                  <a:pt x="82" y="20"/>
                  <a:pt x="87" y="26"/>
                  <a:pt x="91" y="32"/>
                </a:cubicBezTo>
                <a:cubicBezTo>
                  <a:pt x="95" y="39"/>
                  <a:pt x="97" y="47"/>
                  <a:pt x="96" y="54"/>
                </a:cubicBezTo>
                <a:lnTo>
                  <a:pt x="65" y="5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Freeform 273"/>
          <p:cNvSpPr>
            <a:spLocks noEditPoints="1"/>
          </p:cNvSpPr>
          <p:nvPr/>
        </p:nvSpPr>
        <p:spPr bwMode="auto">
          <a:xfrm>
            <a:off x="966788" y="2460625"/>
            <a:ext cx="457200" cy="434975"/>
          </a:xfrm>
          <a:custGeom>
            <a:avLst/>
            <a:gdLst>
              <a:gd name="T0" fmla="*/ 17 w 80"/>
              <a:gd name="T1" fmla="*/ 57 h 76"/>
              <a:gd name="T2" fmla="*/ 15 w 80"/>
              <a:gd name="T3" fmla="*/ 74 h 76"/>
              <a:gd name="T4" fmla="*/ 78 w 80"/>
              <a:gd name="T5" fmla="*/ 76 h 76"/>
              <a:gd name="T6" fmla="*/ 80 w 80"/>
              <a:gd name="T7" fmla="*/ 60 h 76"/>
              <a:gd name="T8" fmla="*/ 15 w 80"/>
              <a:gd name="T9" fmla="*/ 58 h 76"/>
              <a:gd name="T10" fmla="*/ 0 w 80"/>
              <a:gd name="T11" fmla="*/ 60 h 76"/>
              <a:gd name="T12" fmla="*/ 2 w 80"/>
              <a:gd name="T13" fmla="*/ 75 h 76"/>
              <a:gd name="T14" fmla="*/ 14 w 80"/>
              <a:gd name="T15" fmla="*/ 74 h 76"/>
              <a:gd name="T16" fmla="*/ 15 w 80"/>
              <a:gd name="T17" fmla="*/ 58 h 76"/>
              <a:gd name="T18" fmla="*/ 2 w 80"/>
              <a:gd name="T19" fmla="*/ 74 h 76"/>
              <a:gd name="T20" fmla="*/ 1 w 80"/>
              <a:gd name="T21" fmla="*/ 60 h 76"/>
              <a:gd name="T22" fmla="*/ 14 w 80"/>
              <a:gd name="T23" fmla="*/ 59 h 76"/>
              <a:gd name="T24" fmla="*/ 14 w 80"/>
              <a:gd name="T25" fmla="*/ 74 h 76"/>
              <a:gd name="T26" fmla="*/ 5 w 80"/>
              <a:gd name="T27" fmla="*/ 24 h 76"/>
              <a:gd name="T28" fmla="*/ 17 w 80"/>
              <a:gd name="T29" fmla="*/ 23 h 76"/>
              <a:gd name="T30" fmla="*/ 14 w 80"/>
              <a:gd name="T31" fmla="*/ 26 h 76"/>
              <a:gd name="T32" fmla="*/ 6 w 80"/>
              <a:gd name="T33" fmla="*/ 31 h 76"/>
              <a:gd name="T34" fmla="*/ 5 w 80"/>
              <a:gd name="T35" fmla="*/ 36 h 76"/>
              <a:gd name="T36" fmla="*/ 13 w 80"/>
              <a:gd name="T37" fmla="*/ 40 h 76"/>
              <a:gd name="T38" fmla="*/ 24 w 80"/>
              <a:gd name="T39" fmla="*/ 41 h 76"/>
              <a:gd name="T40" fmla="*/ 10 w 80"/>
              <a:gd name="T41" fmla="*/ 47 h 76"/>
              <a:gd name="T42" fmla="*/ 4 w 80"/>
              <a:gd name="T43" fmla="*/ 53 h 76"/>
              <a:gd name="T44" fmla="*/ 16 w 80"/>
              <a:gd name="T45" fmla="*/ 51 h 76"/>
              <a:gd name="T46" fmla="*/ 28 w 80"/>
              <a:gd name="T47" fmla="*/ 45 h 76"/>
              <a:gd name="T48" fmla="*/ 30 w 80"/>
              <a:gd name="T49" fmla="*/ 41 h 76"/>
              <a:gd name="T50" fmla="*/ 30 w 80"/>
              <a:gd name="T51" fmla="*/ 40 h 76"/>
              <a:gd name="T52" fmla="*/ 22 w 80"/>
              <a:gd name="T53" fmla="*/ 35 h 76"/>
              <a:gd name="T54" fmla="*/ 10 w 80"/>
              <a:gd name="T55" fmla="*/ 34 h 76"/>
              <a:gd name="T56" fmla="*/ 21 w 80"/>
              <a:gd name="T57" fmla="*/ 29 h 76"/>
              <a:gd name="T58" fmla="*/ 29 w 80"/>
              <a:gd name="T59" fmla="*/ 24 h 76"/>
              <a:gd name="T60" fmla="*/ 30 w 80"/>
              <a:gd name="T61" fmla="*/ 20 h 76"/>
              <a:gd name="T62" fmla="*/ 24 w 80"/>
              <a:gd name="T63" fmla="*/ 16 h 76"/>
              <a:gd name="T64" fmla="*/ 8 w 80"/>
              <a:gd name="T65" fmla="*/ 19 h 76"/>
              <a:gd name="T66" fmla="*/ 10 w 80"/>
              <a:gd name="T67" fmla="*/ 16 h 76"/>
              <a:gd name="T68" fmla="*/ 22 w 80"/>
              <a:gd name="T69" fmla="*/ 6 h 76"/>
              <a:gd name="T70" fmla="*/ 20 w 80"/>
              <a:gd name="T71" fmla="*/ 0 h 76"/>
              <a:gd name="T72" fmla="*/ 5 w 80"/>
              <a:gd name="T73" fmla="*/ 12 h 76"/>
              <a:gd name="T74" fmla="*/ 2 w 80"/>
              <a:gd name="T75"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6">
                <a:moveTo>
                  <a:pt x="78" y="57"/>
                </a:moveTo>
                <a:cubicBezTo>
                  <a:pt x="17" y="57"/>
                  <a:pt x="17" y="57"/>
                  <a:pt x="17" y="57"/>
                </a:cubicBezTo>
                <a:cubicBezTo>
                  <a:pt x="16" y="57"/>
                  <a:pt x="15" y="58"/>
                  <a:pt x="15" y="60"/>
                </a:cubicBezTo>
                <a:cubicBezTo>
                  <a:pt x="15" y="74"/>
                  <a:pt x="15" y="74"/>
                  <a:pt x="15" y="74"/>
                </a:cubicBezTo>
                <a:cubicBezTo>
                  <a:pt x="15" y="75"/>
                  <a:pt x="16" y="76"/>
                  <a:pt x="17" y="76"/>
                </a:cubicBezTo>
                <a:cubicBezTo>
                  <a:pt x="78" y="76"/>
                  <a:pt x="78" y="76"/>
                  <a:pt x="78" y="76"/>
                </a:cubicBezTo>
                <a:cubicBezTo>
                  <a:pt x="79" y="76"/>
                  <a:pt x="80" y="75"/>
                  <a:pt x="80" y="74"/>
                </a:cubicBezTo>
                <a:cubicBezTo>
                  <a:pt x="80" y="60"/>
                  <a:pt x="80" y="60"/>
                  <a:pt x="80" y="60"/>
                </a:cubicBezTo>
                <a:cubicBezTo>
                  <a:pt x="80" y="58"/>
                  <a:pt x="79" y="57"/>
                  <a:pt x="78" y="57"/>
                </a:cubicBezTo>
                <a:close/>
                <a:moveTo>
                  <a:pt x="15" y="58"/>
                </a:moveTo>
                <a:cubicBezTo>
                  <a:pt x="2" y="58"/>
                  <a:pt x="2" y="58"/>
                  <a:pt x="2" y="58"/>
                </a:cubicBezTo>
                <a:cubicBezTo>
                  <a:pt x="1" y="58"/>
                  <a:pt x="0" y="59"/>
                  <a:pt x="0" y="60"/>
                </a:cubicBezTo>
                <a:cubicBezTo>
                  <a:pt x="0" y="74"/>
                  <a:pt x="0" y="74"/>
                  <a:pt x="0" y="74"/>
                </a:cubicBezTo>
                <a:cubicBezTo>
                  <a:pt x="0" y="74"/>
                  <a:pt x="1" y="75"/>
                  <a:pt x="2" y="75"/>
                </a:cubicBezTo>
                <a:cubicBezTo>
                  <a:pt x="15" y="75"/>
                  <a:pt x="15" y="75"/>
                  <a:pt x="15" y="75"/>
                </a:cubicBezTo>
                <a:cubicBezTo>
                  <a:pt x="14" y="75"/>
                  <a:pt x="14" y="74"/>
                  <a:pt x="14" y="74"/>
                </a:cubicBezTo>
                <a:cubicBezTo>
                  <a:pt x="14" y="60"/>
                  <a:pt x="14" y="60"/>
                  <a:pt x="14" y="60"/>
                </a:cubicBezTo>
                <a:cubicBezTo>
                  <a:pt x="14" y="59"/>
                  <a:pt x="14" y="58"/>
                  <a:pt x="15" y="58"/>
                </a:cubicBezTo>
                <a:close/>
                <a:moveTo>
                  <a:pt x="14" y="74"/>
                </a:moveTo>
                <a:cubicBezTo>
                  <a:pt x="2" y="74"/>
                  <a:pt x="2" y="74"/>
                  <a:pt x="2" y="74"/>
                </a:cubicBezTo>
                <a:cubicBezTo>
                  <a:pt x="1" y="74"/>
                  <a:pt x="1" y="74"/>
                  <a:pt x="1" y="74"/>
                </a:cubicBezTo>
                <a:cubicBezTo>
                  <a:pt x="1" y="60"/>
                  <a:pt x="1" y="60"/>
                  <a:pt x="1" y="60"/>
                </a:cubicBezTo>
                <a:cubicBezTo>
                  <a:pt x="1" y="59"/>
                  <a:pt x="1" y="59"/>
                  <a:pt x="2" y="59"/>
                </a:cubicBezTo>
                <a:cubicBezTo>
                  <a:pt x="14" y="59"/>
                  <a:pt x="14" y="59"/>
                  <a:pt x="14" y="59"/>
                </a:cubicBezTo>
                <a:cubicBezTo>
                  <a:pt x="14" y="59"/>
                  <a:pt x="14" y="59"/>
                  <a:pt x="14" y="60"/>
                </a:cubicBezTo>
                <a:cubicBezTo>
                  <a:pt x="14" y="74"/>
                  <a:pt x="14" y="74"/>
                  <a:pt x="14" y="74"/>
                </a:cubicBezTo>
                <a:cubicBezTo>
                  <a:pt x="14" y="74"/>
                  <a:pt x="14" y="74"/>
                  <a:pt x="14" y="74"/>
                </a:cubicBezTo>
                <a:close/>
                <a:moveTo>
                  <a:pt x="5" y="24"/>
                </a:moveTo>
                <a:cubicBezTo>
                  <a:pt x="6" y="25"/>
                  <a:pt x="7" y="25"/>
                  <a:pt x="8" y="25"/>
                </a:cubicBezTo>
                <a:cubicBezTo>
                  <a:pt x="11" y="25"/>
                  <a:pt x="14" y="24"/>
                  <a:pt x="17" y="23"/>
                </a:cubicBezTo>
                <a:cubicBezTo>
                  <a:pt x="20" y="22"/>
                  <a:pt x="22" y="22"/>
                  <a:pt x="24" y="22"/>
                </a:cubicBezTo>
                <a:cubicBezTo>
                  <a:pt x="22" y="23"/>
                  <a:pt x="17" y="25"/>
                  <a:pt x="14" y="26"/>
                </a:cubicBezTo>
                <a:cubicBezTo>
                  <a:pt x="11" y="27"/>
                  <a:pt x="9" y="28"/>
                  <a:pt x="8" y="29"/>
                </a:cubicBezTo>
                <a:cubicBezTo>
                  <a:pt x="7" y="30"/>
                  <a:pt x="6" y="30"/>
                  <a:pt x="6" y="31"/>
                </a:cubicBezTo>
                <a:cubicBezTo>
                  <a:pt x="5" y="32"/>
                  <a:pt x="4" y="33"/>
                  <a:pt x="4" y="35"/>
                </a:cubicBezTo>
                <a:cubicBezTo>
                  <a:pt x="4" y="35"/>
                  <a:pt x="4" y="35"/>
                  <a:pt x="5" y="36"/>
                </a:cubicBezTo>
                <a:cubicBezTo>
                  <a:pt x="5" y="37"/>
                  <a:pt x="6" y="38"/>
                  <a:pt x="7" y="39"/>
                </a:cubicBezTo>
                <a:cubicBezTo>
                  <a:pt x="9" y="40"/>
                  <a:pt x="11" y="40"/>
                  <a:pt x="13" y="40"/>
                </a:cubicBezTo>
                <a:cubicBezTo>
                  <a:pt x="16" y="41"/>
                  <a:pt x="20" y="41"/>
                  <a:pt x="22" y="41"/>
                </a:cubicBezTo>
                <a:cubicBezTo>
                  <a:pt x="23" y="41"/>
                  <a:pt x="24" y="41"/>
                  <a:pt x="24" y="41"/>
                </a:cubicBezTo>
                <a:cubicBezTo>
                  <a:pt x="24" y="42"/>
                  <a:pt x="22" y="43"/>
                  <a:pt x="21" y="43"/>
                </a:cubicBezTo>
                <a:cubicBezTo>
                  <a:pt x="17" y="45"/>
                  <a:pt x="13" y="46"/>
                  <a:pt x="10" y="47"/>
                </a:cubicBezTo>
                <a:cubicBezTo>
                  <a:pt x="6" y="47"/>
                  <a:pt x="3" y="48"/>
                  <a:pt x="3" y="48"/>
                </a:cubicBezTo>
                <a:cubicBezTo>
                  <a:pt x="4" y="53"/>
                  <a:pt x="4" y="53"/>
                  <a:pt x="4" y="53"/>
                </a:cubicBezTo>
                <a:cubicBezTo>
                  <a:pt x="4" y="53"/>
                  <a:pt x="4" y="53"/>
                  <a:pt x="4" y="53"/>
                </a:cubicBezTo>
                <a:cubicBezTo>
                  <a:pt x="4" y="53"/>
                  <a:pt x="10" y="52"/>
                  <a:pt x="16" y="51"/>
                </a:cubicBezTo>
                <a:cubicBezTo>
                  <a:pt x="19" y="50"/>
                  <a:pt x="23" y="49"/>
                  <a:pt x="25" y="47"/>
                </a:cubicBezTo>
                <a:cubicBezTo>
                  <a:pt x="26" y="47"/>
                  <a:pt x="27" y="46"/>
                  <a:pt x="28" y="45"/>
                </a:cubicBezTo>
                <a:cubicBezTo>
                  <a:pt x="29" y="44"/>
                  <a:pt x="30" y="42"/>
                  <a:pt x="30" y="41"/>
                </a:cubicBezTo>
                <a:cubicBezTo>
                  <a:pt x="30" y="41"/>
                  <a:pt x="30" y="41"/>
                  <a:pt x="30" y="41"/>
                </a:cubicBezTo>
                <a:cubicBezTo>
                  <a:pt x="30" y="40"/>
                  <a:pt x="30" y="40"/>
                  <a:pt x="30" y="40"/>
                </a:cubicBezTo>
                <a:cubicBezTo>
                  <a:pt x="30" y="40"/>
                  <a:pt x="30" y="40"/>
                  <a:pt x="30" y="40"/>
                </a:cubicBezTo>
                <a:cubicBezTo>
                  <a:pt x="30" y="39"/>
                  <a:pt x="29" y="37"/>
                  <a:pt x="28" y="37"/>
                </a:cubicBezTo>
                <a:cubicBezTo>
                  <a:pt x="26" y="36"/>
                  <a:pt x="24" y="35"/>
                  <a:pt x="22" y="35"/>
                </a:cubicBezTo>
                <a:cubicBezTo>
                  <a:pt x="19" y="35"/>
                  <a:pt x="16" y="35"/>
                  <a:pt x="13" y="35"/>
                </a:cubicBezTo>
                <a:cubicBezTo>
                  <a:pt x="12" y="35"/>
                  <a:pt x="11" y="35"/>
                  <a:pt x="10" y="34"/>
                </a:cubicBezTo>
                <a:cubicBezTo>
                  <a:pt x="10" y="34"/>
                  <a:pt x="11" y="34"/>
                  <a:pt x="11" y="34"/>
                </a:cubicBezTo>
                <a:cubicBezTo>
                  <a:pt x="12" y="33"/>
                  <a:pt x="17" y="31"/>
                  <a:pt x="21" y="29"/>
                </a:cubicBezTo>
                <a:cubicBezTo>
                  <a:pt x="23" y="28"/>
                  <a:pt x="25" y="28"/>
                  <a:pt x="27" y="26"/>
                </a:cubicBezTo>
                <a:cubicBezTo>
                  <a:pt x="28" y="26"/>
                  <a:pt x="28" y="25"/>
                  <a:pt x="29" y="24"/>
                </a:cubicBezTo>
                <a:cubicBezTo>
                  <a:pt x="30" y="24"/>
                  <a:pt x="30" y="22"/>
                  <a:pt x="30" y="21"/>
                </a:cubicBezTo>
                <a:cubicBezTo>
                  <a:pt x="30" y="21"/>
                  <a:pt x="30" y="20"/>
                  <a:pt x="30" y="20"/>
                </a:cubicBezTo>
                <a:cubicBezTo>
                  <a:pt x="30" y="18"/>
                  <a:pt x="29" y="17"/>
                  <a:pt x="27" y="17"/>
                </a:cubicBezTo>
                <a:cubicBezTo>
                  <a:pt x="26" y="16"/>
                  <a:pt x="25" y="16"/>
                  <a:pt x="24" y="16"/>
                </a:cubicBezTo>
                <a:cubicBezTo>
                  <a:pt x="22" y="16"/>
                  <a:pt x="19" y="17"/>
                  <a:pt x="16" y="18"/>
                </a:cubicBezTo>
                <a:cubicBezTo>
                  <a:pt x="13" y="18"/>
                  <a:pt x="10" y="19"/>
                  <a:pt x="8" y="19"/>
                </a:cubicBezTo>
                <a:cubicBezTo>
                  <a:pt x="8" y="19"/>
                  <a:pt x="8" y="19"/>
                  <a:pt x="8" y="19"/>
                </a:cubicBezTo>
                <a:cubicBezTo>
                  <a:pt x="8" y="19"/>
                  <a:pt x="8" y="17"/>
                  <a:pt x="10" y="16"/>
                </a:cubicBezTo>
                <a:cubicBezTo>
                  <a:pt x="12" y="14"/>
                  <a:pt x="15" y="11"/>
                  <a:pt x="18" y="9"/>
                </a:cubicBezTo>
                <a:cubicBezTo>
                  <a:pt x="20" y="8"/>
                  <a:pt x="21" y="7"/>
                  <a:pt x="22" y="6"/>
                </a:cubicBezTo>
                <a:cubicBezTo>
                  <a:pt x="23" y="5"/>
                  <a:pt x="23" y="5"/>
                  <a:pt x="23" y="5"/>
                </a:cubicBezTo>
                <a:cubicBezTo>
                  <a:pt x="20" y="0"/>
                  <a:pt x="20" y="0"/>
                  <a:pt x="20" y="0"/>
                </a:cubicBezTo>
                <a:cubicBezTo>
                  <a:pt x="20" y="0"/>
                  <a:pt x="16" y="3"/>
                  <a:pt x="12" y="7"/>
                </a:cubicBezTo>
                <a:cubicBezTo>
                  <a:pt x="9" y="8"/>
                  <a:pt x="7" y="10"/>
                  <a:pt x="5" y="12"/>
                </a:cubicBezTo>
                <a:cubicBezTo>
                  <a:pt x="4" y="15"/>
                  <a:pt x="2" y="17"/>
                  <a:pt x="2" y="19"/>
                </a:cubicBezTo>
                <a:cubicBezTo>
                  <a:pt x="2" y="20"/>
                  <a:pt x="2" y="21"/>
                  <a:pt x="2" y="22"/>
                </a:cubicBezTo>
                <a:cubicBezTo>
                  <a:pt x="3" y="23"/>
                  <a:pt x="4" y="24"/>
                  <a:pt x="5" y="24"/>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Freeform 274"/>
          <p:cNvSpPr>
            <a:spLocks noEditPoints="1"/>
          </p:cNvSpPr>
          <p:nvPr/>
        </p:nvSpPr>
        <p:spPr bwMode="auto">
          <a:xfrm>
            <a:off x="2760663" y="2414588"/>
            <a:ext cx="561975" cy="527050"/>
          </a:xfrm>
          <a:custGeom>
            <a:avLst/>
            <a:gdLst>
              <a:gd name="T0" fmla="*/ 66 w 98"/>
              <a:gd name="T1" fmla="*/ 15 h 92"/>
              <a:gd name="T2" fmla="*/ 51 w 98"/>
              <a:gd name="T3" fmla="*/ 0 h 92"/>
              <a:gd name="T4" fmla="*/ 47 w 98"/>
              <a:gd name="T5" fmla="*/ 0 h 92"/>
              <a:gd name="T6" fmla="*/ 32 w 98"/>
              <a:gd name="T7" fmla="*/ 15 h 92"/>
              <a:gd name="T8" fmla="*/ 32 w 98"/>
              <a:gd name="T9" fmla="*/ 20 h 92"/>
              <a:gd name="T10" fmla="*/ 25 w 98"/>
              <a:gd name="T11" fmla="*/ 20 h 92"/>
              <a:gd name="T12" fmla="*/ 25 w 98"/>
              <a:gd name="T13" fmla="*/ 92 h 92"/>
              <a:gd name="T14" fmla="*/ 73 w 98"/>
              <a:gd name="T15" fmla="*/ 92 h 92"/>
              <a:gd name="T16" fmla="*/ 73 w 98"/>
              <a:gd name="T17" fmla="*/ 20 h 92"/>
              <a:gd name="T18" fmla="*/ 66 w 98"/>
              <a:gd name="T19" fmla="*/ 20 h 92"/>
              <a:gd name="T20" fmla="*/ 66 w 98"/>
              <a:gd name="T21" fmla="*/ 15 h 92"/>
              <a:gd name="T22" fmla="*/ 60 w 98"/>
              <a:gd name="T23" fmla="*/ 20 h 92"/>
              <a:gd name="T24" fmla="*/ 38 w 98"/>
              <a:gd name="T25" fmla="*/ 20 h 92"/>
              <a:gd name="T26" fmla="*/ 38 w 98"/>
              <a:gd name="T27" fmla="*/ 15 h 92"/>
              <a:gd name="T28" fmla="*/ 47 w 98"/>
              <a:gd name="T29" fmla="*/ 5 h 92"/>
              <a:gd name="T30" fmla="*/ 51 w 98"/>
              <a:gd name="T31" fmla="*/ 5 h 92"/>
              <a:gd name="T32" fmla="*/ 60 w 98"/>
              <a:gd name="T33" fmla="*/ 15 h 92"/>
              <a:gd name="T34" fmla="*/ 60 w 98"/>
              <a:gd name="T35" fmla="*/ 20 h 92"/>
              <a:gd name="T36" fmla="*/ 0 w 98"/>
              <a:gd name="T37" fmla="*/ 33 h 92"/>
              <a:gd name="T38" fmla="*/ 0 w 98"/>
              <a:gd name="T39" fmla="*/ 79 h 92"/>
              <a:gd name="T40" fmla="*/ 14 w 98"/>
              <a:gd name="T41" fmla="*/ 92 h 92"/>
              <a:gd name="T42" fmla="*/ 14 w 98"/>
              <a:gd name="T43" fmla="*/ 92 h 92"/>
              <a:gd name="T44" fmla="*/ 14 w 98"/>
              <a:gd name="T45" fmla="*/ 20 h 92"/>
              <a:gd name="T46" fmla="*/ 14 w 98"/>
              <a:gd name="T47" fmla="*/ 20 h 92"/>
              <a:gd name="T48" fmla="*/ 0 w 98"/>
              <a:gd name="T49" fmla="*/ 33 h 92"/>
              <a:gd name="T50" fmla="*/ 84 w 98"/>
              <a:gd name="T51" fmla="*/ 20 h 92"/>
              <a:gd name="T52" fmla="*/ 84 w 98"/>
              <a:gd name="T53" fmla="*/ 20 h 92"/>
              <a:gd name="T54" fmla="*/ 84 w 98"/>
              <a:gd name="T55" fmla="*/ 92 h 92"/>
              <a:gd name="T56" fmla="*/ 84 w 98"/>
              <a:gd name="T57" fmla="*/ 92 h 92"/>
              <a:gd name="T58" fmla="*/ 98 w 98"/>
              <a:gd name="T59" fmla="*/ 79 h 92"/>
              <a:gd name="T60" fmla="*/ 98 w 98"/>
              <a:gd name="T61" fmla="*/ 33 h 92"/>
              <a:gd name="T62" fmla="*/ 84 w 98"/>
              <a:gd name="T63"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92">
                <a:moveTo>
                  <a:pt x="66" y="15"/>
                </a:moveTo>
                <a:cubicBezTo>
                  <a:pt x="66" y="6"/>
                  <a:pt x="59" y="0"/>
                  <a:pt x="51" y="0"/>
                </a:cubicBezTo>
                <a:cubicBezTo>
                  <a:pt x="47" y="0"/>
                  <a:pt x="47" y="0"/>
                  <a:pt x="47" y="0"/>
                </a:cubicBezTo>
                <a:cubicBezTo>
                  <a:pt x="39" y="0"/>
                  <a:pt x="32" y="6"/>
                  <a:pt x="32" y="15"/>
                </a:cubicBezTo>
                <a:cubicBezTo>
                  <a:pt x="32" y="20"/>
                  <a:pt x="32" y="20"/>
                  <a:pt x="32" y="20"/>
                </a:cubicBezTo>
                <a:cubicBezTo>
                  <a:pt x="25" y="20"/>
                  <a:pt x="25" y="20"/>
                  <a:pt x="25" y="20"/>
                </a:cubicBezTo>
                <a:cubicBezTo>
                  <a:pt x="25" y="92"/>
                  <a:pt x="25" y="92"/>
                  <a:pt x="25" y="92"/>
                </a:cubicBezTo>
                <a:cubicBezTo>
                  <a:pt x="73" y="92"/>
                  <a:pt x="73" y="92"/>
                  <a:pt x="73" y="92"/>
                </a:cubicBezTo>
                <a:cubicBezTo>
                  <a:pt x="73" y="20"/>
                  <a:pt x="73" y="20"/>
                  <a:pt x="73" y="20"/>
                </a:cubicBezTo>
                <a:cubicBezTo>
                  <a:pt x="66" y="20"/>
                  <a:pt x="66" y="20"/>
                  <a:pt x="66" y="20"/>
                </a:cubicBezTo>
                <a:lnTo>
                  <a:pt x="66" y="15"/>
                </a:lnTo>
                <a:close/>
                <a:moveTo>
                  <a:pt x="60" y="20"/>
                </a:moveTo>
                <a:cubicBezTo>
                  <a:pt x="38" y="20"/>
                  <a:pt x="38" y="20"/>
                  <a:pt x="38" y="20"/>
                </a:cubicBezTo>
                <a:cubicBezTo>
                  <a:pt x="38" y="15"/>
                  <a:pt x="38" y="15"/>
                  <a:pt x="38" y="15"/>
                </a:cubicBezTo>
                <a:cubicBezTo>
                  <a:pt x="38" y="10"/>
                  <a:pt x="42" y="5"/>
                  <a:pt x="47" y="5"/>
                </a:cubicBezTo>
                <a:cubicBezTo>
                  <a:pt x="51" y="5"/>
                  <a:pt x="51" y="5"/>
                  <a:pt x="51" y="5"/>
                </a:cubicBezTo>
                <a:cubicBezTo>
                  <a:pt x="56" y="5"/>
                  <a:pt x="60" y="10"/>
                  <a:pt x="60" y="15"/>
                </a:cubicBezTo>
                <a:lnTo>
                  <a:pt x="60" y="20"/>
                </a:lnTo>
                <a:close/>
                <a:moveTo>
                  <a:pt x="0" y="33"/>
                </a:moveTo>
                <a:cubicBezTo>
                  <a:pt x="0" y="79"/>
                  <a:pt x="0" y="79"/>
                  <a:pt x="0" y="79"/>
                </a:cubicBezTo>
                <a:cubicBezTo>
                  <a:pt x="0" y="86"/>
                  <a:pt x="6" y="92"/>
                  <a:pt x="14" y="92"/>
                </a:cubicBezTo>
                <a:cubicBezTo>
                  <a:pt x="14" y="92"/>
                  <a:pt x="14" y="92"/>
                  <a:pt x="14" y="92"/>
                </a:cubicBezTo>
                <a:cubicBezTo>
                  <a:pt x="14" y="20"/>
                  <a:pt x="14" y="20"/>
                  <a:pt x="14" y="20"/>
                </a:cubicBezTo>
                <a:cubicBezTo>
                  <a:pt x="14" y="20"/>
                  <a:pt x="14" y="20"/>
                  <a:pt x="14" y="20"/>
                </a:cubicBezTo>
                <a:cubicBezTo>
                  <a:pt x="6" y="20"/>
                  <a:pt x="0" y="26"/>
                  <a:pt x="0" y="33"/>
                </a:cubicBezTo>
                <a:close/>
                <a:moveTo>
                  <a:pt x="84" y="20"/>
                </a:moveTo>
                <a:cubicBezTo>
                  <a:pt x="84" y="20"/>
                  <a:pt x="84" y="20"/>
                  <a:pt x="84" y="20"/>
                </a:cubicBezTo>
                <a:cubicBezTo>
                  <a:pt x="84" y="92"/>
                  <a:pt x="84" y="92"/>
                  <a:pt x="84" y="92"/>
                </a:cubicBezTo>
                <a:cubicBezTo>
                  <a:pt x="84" y="92"/>
                  <a:pt x="84" y="92"/>
                  <a:pt x="84" y="92"/>
                </a:cubicBezTo>
                <a:cubicBezTo>
                  <a:pt x="92" y="92"/>
                  <a:pt x="98" y="86"/>
                  <a:pt x="98" y="79"/>
                </a:cubicBezTo>
                <a:cubicBezTo>
                  <a:pt x="98" y="33"/>
                  <a:pt x="98" y="33"/>
                  <a:pt x="98" y="33"/>
                </a:cubicBezTo>
                <a:cubicBezTo>
                  <a:pt x="98" y="26"/>
                  <a:pt x="92" y="20"/>
                  <a:pt x="84" y="2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6" name="Freeform 275"/>
          <p:cNvSpPr>
            <a:spLocks noEditPoints="1"/>
          </p:cNvSpPr>
          <p:nvPr/>
        </p:nvSpPr>
        <p:spPr bwMode="auto">
          <a:xfrm>
            <a:off x="1865313" y="2454275"/>
            <a:ext cx="454025" cy="447675"/>
          </a:xfrm>
          <a:custGeom>
            <a:avLst/>
            <a:gdLst>
              <a:gd name="T0" fmla="*/ 78 w 79"/>
              <a:gd name="T1" fmla="*/ 46 h 78"/>
              <a:gd name="T2" fmla="*/ 68 w 79"/>
              <a:gd name="T3" fmla="*/ 28 h 78"/>
              <a:gd name="T4" fmla="*/ 68 w 79"/>
              <a:gd name="T5" fmla="*/ 28 h 78"/>
              <a:gd name="T6" fmla="*/ 67 w 79"/>
              <a:gd name="T7" fmla="*/ 27 h 78"/>
              <a:gd name="T8" fmla="*/ 67 w 79"/>
              <a:gd name="T9" fmla="*/ 27 h 78"/>
              <a:gd name="T10" fmla="*/ 52 w 79"/>
              <a:gd name="T11" fmla="*/ 13 h 78"/>
              <a:gd name="T12" fmla="*/ 52 w 79"/>
              <a:gd name="T13" fmla="*/ 13 h 78"/>
              <a:gd name="T14" fmla="*/ 52 w 79"/>
              <a:gd name="T15" fmla="*/ 5 h 78"/>
              <a:gd name="T16" fmla="*/ 47 w 79"/>
              <a:gd name="T17" fmla="*/ 0 h 78"/>
              <a:gd name="T18" fmla="*/ 5 w 79"/>
              <a:gd name="T19" fmla="*/ 0 h 78"/>
              <a:gd name="T20" fmla="*/ 0 w 79"/>
              <a:gd name="T21" fmla="*/ 5 h 78"/>
              <a:gd name="T22" fmla="*/ 0 w 79"/>
              <a:gd name="T23" fmla="*/ 73 h 78"/>
              <a:gd name="T24" fmla="*/ 5 w 79"/>
              <a:gd name="T25" fmla="*/ 78 h 78"/>
              <a:gd name="T26" fmla="*/ 47 w 79"/>
              <a:gd name="T27" fmla="*/ 78 h 78"/>
              <a:gd name="T28" fmla="*/ 52 w 79"/>
              <a:gd name="T29" fmla="*/ 73 h 78"/>
              <a:gd name="T30" fmla="*/ 52 w 79"/>
              <a:gd name="T31" fmla="*/ 46 h 78"/>
              <a:gd name="T32" fmla="*/ 53 w 79"/>
              <a:gd name="T33" fmla="*/ 47 h 78"/>
              <a:gd name="T34" fmla="*/ 55 w 79"/>
              <a:gd name="T35" fmla="*/ 59 h 78"/>
              <a:gd name="T36" fmla="*/ 61 w 79"/>
              <a:gd name="T37" fmla="*/ 72 h 78"/>
              <a:gd name="T38" fmla="*/ 68 w 79"/>
              <a:gd name="T39" fmla="*/ 76 h 78"/>
              <a:gd name="T40" fmla="*/ 68 w 79"/>
              <a:gd name="T41" fmla="*/ 76 h 78"/>
              <a:gd name="T42" fmla="*/ 74 w 79"/>
              <a:gd name="T43" fmla="*/ 73 h 78"/>
              <a:gd name="T44" fmla="*/ 79 w 79"/>
              <a:gd name="T45" fmla="*/ 55 h 78"/>
              <a:gd name="T46" fmla="*/ 78 w 79"/>
              <a:gd name="T47" fmla="*/ 46 h 78"/>
              <a:gd name="T48" fmla="*/ 44 w 79"/>
              <a:gd name="T49" fmla="*/ 30 h 78"/>
              <a:gd name="T50" fmla="*/ 39 w 79"/>
              <a:gd name="T51" fmla="*/ 35 h 78"/>
              <a:gd name="T52" fmla="*/ 13 w 79"/>
              <a:gd name="T53" fmla="*/ 35 h 78"/>
              <a:gd name="T54" fmla="*/ 8 w 79"/>
              <a:gd name="T55" fmla="*/ 30 h 78"/>
              <a:gd name="T56" fmla="*/ 8 w 79"/>
              <a:gd name="T57" fmla="*/ 13 h 78"/>
              <a:gd name="T58" fmla="*/ 13 w 79"/>
              <a:gd name="T59" fmla="*/ 8 h 78"/>
              <a:gd name="T60" fmla="*/ 39 w 79"/>
              <a:gd name="T61" fmla="*/ 8 h 78"/>
              <a:gd name="T62" fmla="*/ 44 w 79"/>
              <a:gd name="T63" fmla="*/ 13 h 78"/>
              <a:gd name="T64" fmla="*/ 44 w 79"/>
              <a:gd name="T65" fmla="*/ 30 h 78"/>
              <a:gd name="T66" fmla="*/ 65 w 79"/>
              <a:gd name="T67" fmla="*/ 29 h 78"/>
              <a:gd name="T68" fmla="*/ 65 w 79"/>
              <a:gd name="T69" fmla="*/ 29 h 78"/>
              <a:gd name="T70" fmla="*/ 65 w 79"/>
              <a:gd name="T71" fmla="*/ 30 h 78"/>
              <a:gd name="T72" fmla="*/ 64 w 79"/>
              <a:gd name="T73" fmla="*/ 31 h 78"/>
              <a:gd name="T74" fmla="*/ 64 w 79"/>
              <a:gd name="T75" fmla="*/ 31 h 78"/>
              <a:gd name="T76" fmla="*/ 60 w 79"/>
              <a:gd name="T77" fmla="*/ 29 h 78"/>
              <a:gd name="T78" fmla="*/ 58 w 79"/>
              <a:gd name="T79" fmla="*/ 24 h 78"/>
              <a:gd name="T80" fmla="*/ 58 w 79"/>
              <a:gd name="T81" fmla="*/ 22 h 78"/>
              <a:gd name="T82" fmla="*/ 65 w 79"/>
              <a:gd name="T83" fmla="*/ 29 h 78"/>
              <a:gd name="T84" fmla="*/ 73 w 79"/>
              <a:gd name="T85" fmla="*/ 67 h 78"/>
              <a:gd name="T86" fmla="*/ 71 w 79"/>
              <a:gd name="T87" fmla="*/ 70 h 78"/>
              <a:gd name="T88" fmla="*/ 68 w 79"/>
              <a:gd name="T89" fmla="*/ 72 h 78"/>
              <a:gd name="T90" fmla="*/ 63 w 79"/>
              <a:gd name="T91" fmla="*/ 69 h 78"/>
              <a:gd name="T92" fmla="*/ 60 w 79"/>
              <a:gd name="T93" fmla="*/ 63 h 78"/>
              <a:gd name="T94" fmla="*/ 58 w 79"/>
              <a:gd name="T95" fmla="*/ 50 h 78"/>
              <a:gd name="T96" fmla="*/ 56 w 79"/>
              <a:gd name="T97" fmla="*/ 44 h 78"/>
              <a:gd name="T98" fmla="*/ 52 w 79"/>
              <a:gd name="T99" fmla="*/ 41 h 78"/>
              <a:gd name="T100" fmla="*/ 52 w 79"/>
              <a:gd name="T101" fmla="*/ 17 h 78"/>
              <a:gd name="T102" fmla="*/ 55 w 79"/>
              <a:gd name="T103" fmla="*/ 19 h 78"/>
              <a:gd name="T104" fmla="*/ 55 w 79"/>
              <a:gd name="T105" fmla="*/ 21 h 78"/>
              <a:gd name="T106" fmla="*/ 55 w 79"/>
              <a:gd name="T107" fmla="*/ 22 h 78"/>
              <a:gd name="T108" fmla="*/ 55 w 79"/>
              <a:gd name="T109" fmla="*/ 25 h 78"/>
              <a:gd name="T110" fmla="*/ 58 w 79"/>
              <a:gd name="T111" fmla="*/ 31 h 78"/>
              <a:gd name="T112" fmla="*/ 64 w 79"/>
              <a:gd name="T113" fmla="*/ 34 h 78"/>
              <a:gd name="T114" fmla="*/ 64 w 79"/>
              <a:gd name="T115" fmla="*/ 34 h 78"/>
              <a:gd name="T116" fmla="*/ 67 w 79"/>
              <a:gd name="T117" fmla="*/ 33 h 78"/>
              <a:gd name="T118" fmla="*/ 67 w 79"/>
              <a:gd name="T119" fmla="*/ 33 h 78"/>
              <a:gd name="T120" fmla="*/ 74 w 79"/>
              <a:gd name="T121" fmla="*/ 47 h 78"/>
              <a:gd name="T122" fmla="*/ 75 w 79"/>
              <a:gd name="T123" fmla="*/ 55 h 78"/>
              <a:gd name="T124" fmla="*/ 73 w 79"/>
              <a:gd name="T125"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78">
                <a:moveTo>
                  <a:pt x="78" y="46"/>
                </a:moveTo>
                <a:cubicBezTo>
                  <a:pt x="76" y="40"/>
                  <a:pt x="72" y="34"/>
                  <a:pt x="68" y="28"/>
                </a:cubicBezTo>
                <a:cubicBezTo>
                  <a:pt x="68" y="28"/>
                  <a:pt x="68" y="28"/>
                  <a:pt x="68" y="28"/>
                </a:cubicBezTo>
                <a:cubicBezTo>
                  <a:pt x="68" y="28"/>
                  <a:pt x="67" y="27"/>
                  <a:pt x="67" y="27"/>
                </a:cubicBezTo>
                <a:cubicBezTo>
                  <a:pt x="67" y="27"/>
                  <a:pt x="67" y="27"/>
                  <a:pt x="67" y="27"/>
                </a:cubicBezTo>
                <a:cubicBezTo>
                  <a:pt x="52" y="13"/>
                  <a:pt x="52" y="13"/>
                  <a:pt x="52" y="13"/>
                </a:cubicBezTo>
                <a:cubicBezTo>
                  <a:pt x="52" y="13"/>
                  <a:pt x="52" y="13"/>
                  <a:pt x="52" y="13"/>
                </a:cubicBezTo>
                <a:cubicBezTo>
                  <a:pt x="52" y="5"/>
                  <a:pt x="52" y="5"/>
                  <a:pt x="52" y="5"/>
                </a:cubicBezTo>
                <a:cubicBezTo>
                  <a:pt x="52" y="2"/>
                  <a:pt x="50" y="0"/>
                  <a:pt x="47" y="0"/>
                </a:cubicBezTo>
                <a:cubicBezTo>
                  <a:pt x="5" y="0"/>
                  <a:pt x="5" y="0"/>
                  <a:pt x="5" y="0"/>
                </a:cubicBezTo>
                <a:cubicBezTo>
                  <a:pt x="2" y="0"/>
                  <a:pt x="0" y="2"/>
                  <a:pt x="0" y="5"/>
                </a:cubicBezTo>
                <a:cubicBezTo>
                  <a:pt x="0" y="73"/>
                  <a:pt x="0" y="73"/>
                  <a:pt x="0" y="73"/>
                </a:cubicBezTo>
                <a:cubicBezTo>
                  <a:pt x="0" y="76"/>
                  <a:pt x="2" y="78"/>
                  <a:pt x="5" y="78"/>
                </a:cubicBezTo>
                <a:cubicBezTo>
                  <a:pt x="47" y="78"/>
                  <a:pt x="47" y="78"/>
                  <a:pt x="47" y="78"/>
                </a:cubicBezTo>
                <a:cubicBezTo>
                  <a:pt x="50" y="78"/>
                  <a:pt x="52" y="76"/>
                  <a:pt x="52" y="73"/>
                </a:cubicBezTo>
                <a:cubicBezTo>
                  <a:pt x="52" y="46"/>
                  <a:pt x="52" y="46"/>
                  <a:pt x="52" y="46"/>
                </a:cubicBezTo>
                <a:cubicBezTo>
                  <a:pt x="53" y="46"/>
                  <a:pt x="53" y="47"/>
                  <a:pt x="53" y="47"/>
                </a:cubicBezTo>
                <a:cubicBezTo>
                  <a:pt x="54" y="50"/>
                  <a:pt x="55" y="55"/>
                  <a:pt x="55" y="59"/>
                </a:cubicBezTo>
                <a:cubicBezTo>
                  <a:pt x="56" y="64"/>
                  <a:pt x="57" y="69"/>
                  <a:pt x="61" y="72"/>
                </a:cubicBezTo>
                <a:cubicBezTo>
                  <a:pt x="63" y="74"/>
                  <a:pt x="66" y="76"/>
                  <a:pt x="68" y="76"/>
                </a:cubicBezTo>
                <a:cubicBezTo>
                  <a:pt x="68" y="76"/>
                  <a:pt x="68" y="76"/>
                  <a:pt x="68" y="76"/>
                </a:cubicBezTo>
                <a:cubicBezTo>
                  <a:pt x="71" y="76"/>
                  <a:pt x="72" y="75"/>
                  <a:pt x="74" y="73"/>
                </a:cubicBezTo>
                <a:cubicBezTo>
                  <a:pt x="78" y="69"/>
                  <a:pt x="79" y="61"/>
                  <a:pt x="79" y="55"/>
                </a:cubicBezTo>
                <a:cubicBezTo>
                  <a:pt x="79" y="51"/>
                  <a:pt x="79" y="48"/>
                  <a:pt x="78" y="46"/>
                </a:cubicBezTo>
                <a:close/>
                <a:moveTo>
                  <a:pt x="44" y="30"/>
                </a:moveTo>
                <a:cubicBezTo>
                  <a:pt x="44" y="32"/>
                  <a:pt x="42" y="35"/>
                  <a:pt x="39" y="35"/>
                </a:cubicBezTo>
                <a:cubicBezTo>
                  <a:pt x="13" y="35"/>
                  <a:pt x="13" y="35"/>
                  <a:pt x="13" y="35"/>
                </a:cubicBezTo>
                <a:cubicBezTo>
                  <a:pt x="10" y="35"/>
                  <a:pt x="8" y="32"/>
                  <a:pt x="8" y="30"/>
                </a:cubicBezTo>
                <a:cubicBezTo>
                  <a:pt x="8" y="13"/>
                  <a:pt x="8" y="13"/>
                  <a:pt x="8" y="13"/>
                </a:cubicBezTo>
                <a:cubicBezTo>
                  <a:pt x="8" y="10"/>
                  <a:pt x="10" y="8"/>
                  <a:pt x="13" y="8"/>
                </a:cubicBezTo>
                <a:cubicBezTo>
                  <a:pt x="39" y="8"/>
                  <a:pt x="39" y="8"/>
                  <a:pt x="39" y="8"/>
                </a:cubicBezTo>
                <a:cubicBezTo>
                  <a:pt x="42" y="8"/>
                  <a:pt x="44" y="10"/>
                  <a:pt x="44" y="13"/>
                </a:cubicBezTo>
                <a:lnTo>
                  <a:pt x="44" y="30"/>
                </a:lnTo>
                <a:close/>
                <a:moveTo>
                  <a:pt x="65" y="29"/>
                </a:moveTo>
                <a:cubicBezTo>
                  <a:pt x="65" y="29"/>
                  <a:pt x="65" y="29"/>
                  <a:pt x="65" y="29"/>
                </a:cubicBezTo>
                <a:cubicBezTo>
                  <a:pt x="65" y="29"/>
                  <a:pt x="65" y="29"/>
                  <a:pt x="65" y="30"/>
                </a:cubicBezTo>
                <a:cubicBezTo>
                  <a:pt x="65" y="30"/>
                  <a:pt x="65" y="31"/>
                  <a:pt x="64" y="31"/>
                </a:cubicBezTo>
                <a:cubicBezTo>
                  <a:pt x="64" y="31"/>
                  <a:pt x="64" y="31"/>
                  <a:pt x="64" y="31"/>
                </a:cubicBezTo>
                <a:cubicBezTo>
                  <a:pt x="63" y="31"/>
                  <a:pt x="61" y="30"/>
                  <a:pt x="60" y="29"/>
                </a:cubicBezTo>
                <a:cubicBezTo>
                  <a:pt x="59" y="28"/>
                  <a:pt x="58" y="26"/>
                  <a:pt x="58" y="24"/>
                </a:cubicBezTo>
                <a:cubicBezTo>
                  <a:pt x="58" y="24"/>
                  <a:pt x="58" y="23"/>
                  <a:pt x="58" y="22"/>
                </a:cubicBezTo>
                <a:lnTo>
                  <a:pt x="65" y="29"/>
                </a:lnTo>
                <a:close/>
                <a:moveTo>
                  <a:pt x="73" y="67"/>
                </a:moveTo>
                <a:cubicBezTo>
                  <a:pt x="73" y="68"/>
                  <a:pt x="72" y="70"/>
                  <a:pt x="71" y="70"/>
                </a:cubicBezTo>
                <a:cubicBezTo>
                  <a:pt x="70" y="71"/>
                  <a:pt x="69" y="72"/>
                  <a:pt x="68" y="72"/>
                </a:cubicBezTo>
                <a:cubicBezTo>
                  <a:pt x="67" y="72"/>
                  <a:pt x="65" y="71"/>
                  <a:pt x="63" y="69"/>
                </a:cubicBezTo>
                <a:cubicBezTo>
                  <a:pt x="62" y="68"/>
                  <a:pt x="61" y="66"/>
                  <a:pt x="60" y="63"/>
                </a:cubicBezTo>
                <a:cubicBezTo>
                  <a:pt x="59" y="59"/>
                  <a:pt x="59" y="54"/>
                  <a:pt x="58" y="50"/>
                </a:cubicBezTo>
                <a:cubicBezTo>
                  <a:pt x="58" y="48"/>
                  <a:pt x="57" y="45"/>
                  <a:pt x="56" y="44"/>
                </a:cubicBezTo>
                <a:cubicBezTo>
                  <a:pt x="55" y="43"/>
                  <a:pt x="54" y="42"/>
                  <a:pt x="52" y="41"/>
                </a:cubicBezTo>
                <a:cubicBezTo>
                  <a:pt x="52" y="17"/>
                  <a:pt x="52" y="17"/>
                  <a:pt x="52" y="17"/>
                </a:cubicBezTo>
                <a:cubicBezTo>
                  <a:pt x="55" y="19"/>
                  <a:pt x="55" y="19"/>
                  <a:pt x="55" y="19"/>
                </a:cubicBezTo>
                <a:cubicBezTo>
                  <a:pt x="55" y="20"/>
                  <a:pt x="55" y="20"/>
                  <a:pt x="55" y="21"/>
                </a:cubicBezTo>
                <a:cubicBezTo>
                  <a:pt x="55" y="21"/>
                  <a:pt x="55" y="22"/>
                  <a:pt x="55" y="22"/>
                </a:cubicBezTo>
                <a:cubicBezTo>
                  <a:pt x="55" y="23"/>
                  <a:pt x="55" y="24"/>
                  <a:pt x="55" y="25"/>
                </a:cubicBezTo>
                <a:cubicBezTo>
                  <a:pt x="56" y="27"/>
                  <a:pt x="56" y="29"/>
                  <a:pt x="58" y="31"/>
                </a:cubicBezTo>
                <a:cubicBezTo>
                  <a:pt x="59" y="33"/>
                  <a:pt x="61" y="34"/>
                  <a:pt x="64" y="34"/>
                </a:cubicBezTo>
                <a:cubicBezTo>
                  <a:pt x="64" y="34"/>
                  <a:pt x="64" y="34"/>
                  <a:pt x="64" y="34"/>
                </a:cubicBezTo>
                <a:cubicBezTo>
                  <a:pt x="65" y="34"/>
                  <a:pt x="66" y="34"/>
                  <a:pt x="67" y="33"/>
                </a:cubicBezTo>
                <a:cubicBezTo>
                  <a:pt x="67" y="33"/>
                  <a:pt x="67" y="33"/>
                  <a:pt x="67" y="33"/>
                </a:cubicBezTo>
                <a:cubicBezTo>
                  <a:pt x="70" y="37"/>
                  <a:pt x="73" y="42"/>
                  <a:pt x="74" y="47"/>
                </a:cubicBezTo>
                <a:cubicBezTo>
                  <a:pt x="75" y="49"/>
                  <a:pt x="75" y="52"/>
                  <a:pt x="75" y="55"/>
                </a:cubicBezTo>
                <a:cubicBezTo>
                  <a:pt x="75" y="59"/>
                  <a:pt x="74" y="63"/>
                  <a:pt x="73" y="6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7" name="Freeform 281"/>
          <p:cNvSpPr>
            <a:spLocks noEditPoints="1"/>
          </p:cNvSpPr>
          <p:nvPr/>
        </p:nvSpPr>
        <p:spPr bwMode="auto">
          <a:xfrm>
            <a:off x="5756275" y="2479675"/>
            <a:ext cx="522288" cy="395288"/>
          </a:xfrm>
          <a:custGeom>
            <a:avLst/>
            <a:gdLst>
              <a:gd name="T0" fmla="*/ 87 w 91"/>
              <a:gd name="T1" fmla="*/ 0 h 69"/>
              <a:gd name="T2" fmla="*/ 4 w 91"/>
              <a:gd name="T3" fmla="*/ 0 h 69"/>
              <a:gd name="T4" fmla="*/ 0 w 91"/>
              <a:gd name="T5" fmla="*/ 4 h 69"/>
              <a:gd name="T6" fmla="*/ 0 w 91"/>
              <a:gd name="T7" fmla="*/ 12 h 69"/>
              <a:gd name="T8" fmla="*/ 91 w 91"/>
              <a:gd name="T9" fmla="*/ 12 h 69"/>
              <a:gd name="T10" fmla="*/ 91 w 91"/>
              <a:gd name="T11" fmla="*/ 4 h 69"/>
              <a:gd name="T12" fmla="*/ 87 w 91"/>
              <a:gd name="T13" fmla="*/ 0 h 69"/>
              <a:gd name="T14" fmla="*/ 0 w 91"/>
              <a:gd name="T15" fmla="*/ 65 h 69"/>
              <a:gd name="T16" fmla="*/ 4 w 91"/>
              <a:gd name="T17" fmla="*/ 69 h 69"/>
              <a:gd name="T18" fmla="*/ 87 w 91"/>
              <a:gd name="T19" fmla="*/ 69 h 69"/>
              <a:gd name="T20" fmla="*/ 91 w 91"/>
              <a:gd name="T21" fmla="*/ 65 h 69"/>
              <a:gd name="T22" fmla="*/ 91 w 91"/>
              <a:gd name="T23" fmla="*/ 24 h 69"/>
              <a:gd name="T24" fmla="*/ 0 w 91"/>
              <a:gd name="T25" fmla="*/ 24 h 69"/>
              <a:gd name="T26" fmla="*/ 0 w 91"/>
              <a:gd name="T27" fmla="*/ 65 h 69"/>
              <a:gd name="T28" fmla="*/ 46 w 91"/>
              <a:gd name="T29" fmla="*/ 41 h 69"/>
              <a:gd name="T30" fmla="*/ 73 w 91"/>
              <a:gd name="T31" fmla="*/ 41 h 69"/>
              <a:gd name="T32" fmla="*/ 74 w 91"/>
              <a:gd name="T33" fmla="*/ 43 h 69"/>
              <a:gd name="T34" fmla="*/ 73 w 91"/>
              <a:gd name="T35" fmla="*/ 45 h 69"/>
              <a:gd name="T36" fmla="*/ 46 w 91"/>
              <a:gd name="T37" fmla="*/ 45 h 69"/>
              <a:gd name="T38" fmla="*/ 44 w 91"/>
              <a:gd name="T39" fmla="*/ 43 h 69"/>
              <a:gd name="T40" fmla="*/ 46 w 91"/>
              <a:gd name="T41" fmla="*/ 41 h 69"/>
              <a:gd name="T42" fmla="*/ 46 w 91"/>
              <a:gd name="T43" fmla="*/ 49 h 69"/>
              <a:gd name="T44" fmla="*/ 84 w 91"/>
              <a:gd name="T45" fmla="*/ 49 h 69"/>
              <a:gd name="T46" fmla="*/ 86 w 91"/>
              <a:gd name="T47" fmla="*/ 51 h 69"/>
              <a:gd name="T48" fmla="*/ 84 w 91"/>
              <a:gd name="T49" fmla="*/ 53 h 69"/>
              <a:gd name="T50" fmla="*/ 46 w 91"/>
              <a:gd name="T51" fmla="*/ 53 h 69"/>
              <a:gd name="T52" fmla="*/ 44 w 91"/>
              <a:gd name="T53" fmla="*/ 51 h 69"/>
              <a:gd name="T54" fmla="*/ 46 w 91"/>
              <a:gd name="T55" fmla="*/ 49 h 69"/>
              <a:gd name="T56" fmla="*/ 6 w 91"/>
              <a:gd name="T57" fmla="*/ 33 h 69"/>
              <a:gd name="T58" fmla="*/ 38 w 91"/>
              <a:gd name="T59" fmla="*/ 33 h 69"/>
              <a:gd name="T60" fmla="*/ 39 w 91"/>
              <a:gd name="T61" fmla="*/ 35 h 69"/>
              <a:gd name="T62" fmla="*/ 38 w 91"/>
              <a:gd name="T63" fmla="*/ 37 h 69"/>
              <a:gd name="T64" fmla="*/ 6 w 91"/>
              <a:gd name="T65" fmla="*/ 37 h 69"/>
              <a:gd name="T66" fmla="*/ 4 w 91"/>
              <a:gd name="T67" fmla="*/ 35 h 69"/>
              <a:gd name="T68" fmla="*/ 6 w 91"/>
              <a:gd name="T69" fmla="*/ 33 h 69"/>
              <a:gd name="T70" fmla="*/ 6 w 91"/>
              <a:gd name="T71" fmla="*/ 41 h 69"/>
              <a:gd name="T72" fmla="*/ 38 w 91"/>
              <a:gd name="T73" fmla="*/ 41 h 69"/>
              <a:gd name="T74" fmla="*/ 39 w 91"/>
              <a:gd name="T75" fmla="*/ 43 h 69"/>
              <a:gd name="T76" fmla="*/ 38 w 91"/>
              <a:gd name="T77" fmla="*/ 45 h 69"/>
              <a:gd name="T78" fmla="*/ 6 w 91"/>
              <a:gd name="T79" fmla="*/ 45 h 69"/>
              <a:gd name="T80" fmla="*/ 4 w 91"/>
              <a:gd name="T81" fmla="*/ 43 h 69"/>
              <a:gd name="T82" fmla="*/ 6 w 91"/>
              <a:gd name="T83" fmla="*/ 41 h 69"/>
              <a:gd name="T84" fmla="*/ 6 w 91"/>
              <a:gd name="T85" fmla="*/ 49 h 69"/>
              <a:gd name="T86" fmla="*/ 38 w 91"/>
              <a:gd name="T87" fmla="*/ 49 h 69"/>
              <a:gd name="T88" fmla="*/ 39 w 91"/>
              <a:gd name="T89" fmla="*/ 51 h 69"/>
              <a:gd name="T90" fmla="*/ 38 w 91"/>
              <a:gd name="T91" fmla="*/ 53 h 69"/>
              <a:gd name="T92" fmla="*/ 6 w 91"/>
              <a:gd name="T93" fmla="*/ 53 h 69"/>
              <a:gd name="T94" fmla="*/ 4 w 91"/>
              <a:gd name="T95" fmla="*/ 51 h 69"/>
              <a:gd name="T96" fmla="*/ 6 w 91"/>
              <a:gd name="T97" fmla="*/ 4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69">
                <a:moveTo>
                  <a:pt x="87" y="0"/>
                </a:moveTo>
                <a:cubicBezTo>
                  <a:pt x="4" y="0"/>
                  <a:pt x="4" y="0"/>
                  <a:pt x="4" y="0"/>
                </a:cubicBezTo>
                <a:cubicBezTo>
                  <a:pt x="1" y="0"/>
                  <a:pt x="0" y="2"/>
                  <a:pt x="0" y="4"/>
                </a:cubicBezTo>
                <a:cubicBezTo>
                  <a:pt x="0" y="12"/>
                  <a:pt x="0" y="12"/>
                  <a:pt x="0" y="12"/>
                </a:cubicBezTo>
                <a:cubicBezTo>
                  <a:pt x="91" y="12"/>
                  <a:pt x="91" y="12"/>
                  <a:pt x="91" y="12"/>
                </a:cubicBezTo>
                <a:cubicBezTo>
                  <a:pt x="91" y="4"/>
                  <a:pt x="91" y="4"/>
                  <a:pt x="91" y="4"/>
                </a:cubicBezTo>
                <a:cubicBezTo>
                  <a:pt x="91" y="2"/>
                  <a:pt x="89" y="0"/>
                  <a:pt x="87" y="0"/>
                </a:cubicBezTo>
                <a:close/>
                <a:moveTo>
                  <a:pt x="0" y="65"/>
                </a:moveTo>
                <a:cubicBezTo>
                  <a:pt x="0" y="67"/>
                  <a:pt x="1" y="69"/>
                  <a:pt x="4" y="69"/>
                </a:cubicBezTo>
                <a:cubicBezTo>
                  <a:pt x="87" y="69"/>
                  <a:pt x="87" y="69"/>
                  <a:pt x="87" y="69"/>
                </a:cubicBezTo>
                <a:cubicBezTo>
                  <a:pt x="89" y="69"/>
                  <a:pt x="91" y="67"/>
                  <a:pt x="91" y="65"/>
                </a:cubicBezTo>
                <a:cubicBezTo>
                  <a:pt x="91" y="24"/>
                  <a:pt x="91" y="24"/>
                  <a:pt x="91" y="24"/>
                </a:cubicBezTo>
                <a:cubicBezTo>
                  <a:pt x="0" y="24"/>
                  <a:pt x="0" y="24"/>
                  <a:pt x="0" y="24"/>
                </a:cubicBezTo>
                <a:lnTo>
                  <a:pt x="0" y="65"/>
                </a:lnTo>
                <a:close/>
                <a:moveTo>
                  <a:pt x="46" y="41"/>
                </a:moveTo>
                <a:cubicBezTo>
                  <a:pt x="73" y="41"/>
                  <a:pt x="73" y="41"/>
                  <a:pt x="73" y="41"/>
                </a:cubicBezTo>
                <a:cubicBezTo>
                  <a:pt x="73" y="41"/>
                  <a:pt x="74" y="42"/>
                  <a:pt x="74" y="43"/>
                </a:cubicBezTo>
                <a:cubicBezTo>
                  <a:pt x="74" y="44"/>
                  <a:pt x="73" y="45"/>
                  <a:pt x="73" y="45"/>
                </a:cubicBezTo>
                <a:cubicBezTo>
                  <a:pt x="46" y="45"/>
                  <a:pt x="46" y="45"/>
                  <a:pt x="46" y="45"/>
                </a:cubicBezTo>
                <a:cubicBezTo>
                  <a:pt x="45" y="45"/>
                  <a:pt x="44" y="44"/>
                  <a:pt x="44" y="43"/>
                </a:cubicBezTo>
                <a:cubicBezTo>
                  <a:pt x="44" y="42"/>
                  <a:pt x="45" y="41"/>
                  <a:pt x="46" y="41"/>
                </a:cubicBezTo>
                <a:close/>
                <a:moveTo>
                  <a:pt x="46" y="49"/>
                </a:moveTo>
                <a:cubicBezTo>
                  <a:pt x="84" y="49"/>
                  <a:pt x="84" y="49"/>
                  <a:pt x="84" y="49"/>
                </a:cubicBezTo>
                <a:cubicBezTo>
                  <a:pt x="85" y="49"/>
                  <a:pt x="86" y="50"/>
                  <a:pt x="86" y="51"/>
                </a:cubicBezTo>
                <a:cubicBezTo>
                  <a:pt x="86" y="52"/>
                  <a:pt x="85" y="53"/>
                  <a:pt x="84" y="53"/>
                </a:cubicBezTo>
                <a:cubicBezTo>
                  <a:pt x="46" y="53"/>
                  <a:pt x="46" y="53"/>
                  <a:pt x="46" y="53"/>
                </a:cubicBezTo>
                <a:cubicBezTo>
                  <a:pt x="45" y="53"/>
                  <a:pt x="44" y="52"/>
                  <a:pt x="44" y="51"/>
                </a:cubicBezTo>
                <a:cubicBezTo>
                  <a:pt x="44" y="50"/>
                  <a:pt x="45" y="49"/>
                  <a:pt x="46" y="49"/>
                </a:cubicBezTo>
                <a:close/>
                <a:moveTo>
                  <a:pt x="6" y="33"/>
                </a:moveTo>
                <a:cubicBezTo>
                  <a:pt x="38" y="33"/>
                  <a:pt x="38" y="33"/>
                  <a:pt x="38" y="33"/>
                </a:cubicBezTo>
                <a:cubicBezTo>
                  <a:pt x="39" y="33"/>
                  <a:pt x="39" y="34"/>
                  <a:pt x="39" y="35"/>
                </a:cubicBezTo>
                <a:cubicBezTo>
                  <a:pt x="39" y="36"/>
                  <a:pt x="39" y="37"/>
                  <a:pt x="38" y="37"/>
                </a:cubicBezTo>
                <a:cubicBezTo>
                  <a:pt x="6" y="37"/>
                  <a:pt x="6" y="37"/>
                  <a:pt x="6" y="37"/>
                </a:cubicBezTo>
                <a:cubicBezTo>
                  <a:pt x="5" y="37"/>
                  <a:pt x="4" y="36"/>
                  <a:pt x="4" y="35"/>
                </a:cubicBezTo>
                <a:cubicBezTo>
                  <a:pt x="4" y="34"/>
                  <a:pt x="5" y="33"/>
                  <a:pt x="6" y="33"/>
                </a:cubicBezTo>
                <a:close/>
                <a:moveTo>
                  <a:pt x="6" y="41"/>
                </a:moveTo>
                <a:cubicBezTo>
                  <a:pt x="38" y="41"/>
                  <a:pt x="38" y="41"/>
                  <a:pt x="38" y="41"/>
                </a:cubicBezTo>
                <a:cubicBezTo>
                  <a:pt x="39" y="41"/>
                  <a:pt x="39" y="42"/>
                  <a:pt x="39" y="43"/>
                </a:cubicBezTo>
                <a:cubicBezTo>
                  <a:pt x="39" y="44"/>
                  <a:pt x="39" y="45"/>
                  <a:pt x="38" y="45"/>
                </a:cubicBezTo>
                <a:cubicBezTo>
                  <a:pt x="6" y="45"/>
                  <a:pt x="6" y="45"/>
                  <a:pt x="6" y="45"/>
                </a:cubicBezTo>
                <a:cubicBezTo>
                  <a:pt x="5" y="45"/>
                  <a:pt x="4" y="44"/>
                  <a:pt x="4" y="43"/>
                </a:cubicBezTo>
                <a:cubicBezTo>
                  <a:pt x="4" y="42"/>
                  <a:pt x="5" y="41"/>
                  <a:pt x="6" y="41"/>
                </a:cubicBezTo>
                <a:close/>
                <a:moveTo>
                  <a:pt x="6" y="49"/>
                </a:moveTo>
                <a:cubicBezTo>
                  <a:pt x="38" y="49"/>
                  <a:pt x="38" y="49"/>
                  <a:pt x="38" y="49"/>
                </a:cubicBezTo>
                <a:cubicBezTo>
                  <a:pt x="39" y="49"/>
                  <a:pt x="39" y="50"/>
                  <a:pt x="39" y="51"/>
                </a:cubicBezTo>
                <a:cubicBezTo>
                  <a:pt x="39" y="52"/>
                  <a:pt x="39" y="53"/>
                  <a:pt x="38" y="53"/>
                </a:cubicBezTo>
                <a:cubicBezTo>
                  <a:pt x="6" y="53"/>
                  <a:pt x="6" y="53"/>
                  <a:pt x="6" y="53"/>
                </a:cubicBezTo>
                <a:cubicBezTo>
                  <a:pt x="5" y="53"/>
                  <a:pt x="4" y="52"/>
                  <a:pt x="4" y="51"/>
                </a:cubicBezTo>
                <a:cubicBezTo>
                  <a:pt x="4" y="50"/>
                  <a:pt x="5" y="49"/>
                  <a:pt x="6" y="4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8" name="Freeform 282"/>
          <p:cNvSpPr>
            <a:spLocks/>
          </p:cNvSpPr>
          <p:nvPr/>
        </p:nvSpPr>
        <p:spPr bwMode="auto">
          <a:xfrm>
            <a:off x="4816475" y="2451100"/>
            <a:ext cx="498475" cy="452438"/>
          </a:xfrm>
          <a:custGeom>
            <a:avLst/>
            <a:gdLst>
              <a:gd name="T0" fmla="*/ 85 w 87"/>
              <a:gd name="T1" fmla="*/ 56 h 79"/>
              <a:gd name="T2" fmla="*/ 76 w 87"/>
              <a:gd name="T3" fmla="*/ 56 h 79"/>
              <a:gd name="T4" fmla="*/ 76 w 87"/>
              <a:gd name="T5" fmla="*/ 45 h 79"/>
              <a:gd name="T6" fmla="*/ 72 w 87"/>
              <a:gd name="T7" fmla="*/ 40 h 79"/>
              <a:gd name="T8" fmla="*/ 45 w 87"/>
              <a:gd name="T9" fmla="*/ 40 h 79"/>
              <a:gd name="T10" fmla="*/ 45 w 87"/>
              <a:gd name="T11" fmla="*/ 23 h 79"/>
              <a:gd name="T12" fmla="*/ 54 w 87"/>
              <a:gd name="T13" fmla="*/ 23 h 79"/>
              <a:gd name="T14" fmla="*/ 56 w 87"/>
              <a:gd name="T15" fmla="*/ 21 h 79"/>
              <a:gd name="T16" fmla="*/ 56 w 87"/>
              <a:gd name="T17" fmla="*/ 2 h 79"/>
              <a:gd name="T18" fmla="*/ 54 w 87"/>
              <a:gd name="T19" fmla="*/ 0 h 79"/>
              <a:gd name="T20" fmla="*/ 34 w 87"/>
              <a:gd name="T21" fmla="*/ 0 h 79"/>
              <a:gd name="T22" fmla="*/ 32 w 87"/>
              <a:gd name="T23" fmla="*/ 2 h 79"/>
              <a:gd name="T24" fmla="*/ 32 w 87"/>
              <a:gd name="T25" fmla="*/ 21 h 79"/>
              <a:gd name="T26" fmla="*/ 34 w 87"/>
              <a:gd name="T27" fmla="*/ 23 h 79"/>
              <a:gd name="T28" fmla="*/ 43 w 87"/>
              <a:gd name="T29" fmla="*/ 23 h 79"/>
              <a:gd name="T30" fmla="*/ 43 w 87"/>
              <a:gd name="T31" fmla="*/ 40 h 79"/>
              <a:gd name="T32" fmla="*/ 16 w 87"/>
              <a:gd name="T33" fmla="*/ 40 h 79"/>
              <a:gd name="T34" fmla="*/ 11 w 87"/>
              <a:gd name="T35" fmla="*/ 45 h 79"/>
              <a:gd name="T36" fmla="*/ 11 w 87"/>
              <a:gd name="T37" fmla="*/ 56 h 79"/>
              <a:gd name="T38" fmla="*/ 2 w 87"/>
              <a:gd name="T39" fmla="*/ 56 h 79"/>
              <a:gd name="T40" fmla="*/ 0 w 87"/>
              <a:gd name="T41" fmla="*/ 58 h 79"/>
              <a:gd name="T42" fmla="*/ 0 w 87"/>
              <a:gd name="T43" fmla="*/ 77 h 79"/>
              <a:gd name="T44" fmla="*/ 2 w 87"/>
              <a:gd name="T45" fmla="*/ 79 h 79"/>
              <a:gd name="T46" fmla="*/ 23 w 87"/>
              <a:gd name="T47" fmla="*/ 79 h 79"/>
              <a:gd name="T48" fmla="*/ 25 w 87"/>
              <a:gd name="T49" fmla="*/ 77 h 79"/>
              <a:gd name="T50" fmla="*/ 25 w 87"/>
              <a:gd name="T51" fmla="*/ 58 h 79"/>
              <a:gd name="T52" fmla="*/ 23 w 87"/>
              <a:gd name="T53" fmla="*/ 56 h 79"/>
              <a:gd name="T54" fmla="*/ 14 w 87"/>
              <a:gd name="T55" fmla="*/ 56 h 79"/>
              <a:gd name="T56" fmla="*/ 14 w 87"/>
              <a:gd name="T57" fmla="*/ 45 h 79"/>
              <a:gd name="T58" fmla="*/ 16 w 87"/>
              <a:gd name="T59" fmla="*/ 42 h 79"/>
              <a:gd name="T60" fmla="*/ 43 w 87"/>
              <a:gd name="T61" fmla="*/ 42 h 79"/>
              <a:gd name="T62" fmla="*/ 43 w 87"/>
              <a:gd name="T63" fmla="*/ 56 h 79"/>
              <a:gd name="T64" fmla="*/ 34 w 87"/>
              <a:gd name="T65" fmla="*/ 56 h 79"/>
              <a:gd name="T66" fmla="*/ 32 w 87"/>
              <a:gd name="T67" fmla="*/ 58 h 79"/>
              <a:gd name="T68" fmla="*/ 32 w 87"/>
              <a:gd name="T69" fmla="*/ 77 h 79"/>
              <a:gd name="T70" fmla="*/ 34 w 87"/>
              <a:gd name="T71" fmla="*/ 79 h 79"/>
              <a:gd name="T72" fmla="*/ 54 w 87"/>
              <a:gd name="T73" fmla="*/ 79 h 79"/>
              <a:gd name="T74" fmla="*/ 56 w 87"/>
              <a:gd name="T75" fmla="*/ 77 h 79"/>
              <a:gd name="T76" fmla="*/ 56 w 87"/>
              <a:gd name="T77" fmla="*/ 58 h 79"/>
              <a:gd name="T78" fmla="*/ 54 w 87"/>
              <a:gd name="T79" fmla="*/ 56 h 79"/>
              <a:gd name="T80" fmla="*/ 45 w 87"/>
              <a:gd name="T81" fmla="*/ 56 h 79"/>
              <a:gd name="T82" fmla="*/ 45 w 87"/>
              <a:gd name="T83" fmla="*/ 42 h 79"/>
              <a:gd name="T84" fmla="*/ 72 w 87"/>
              <a:gd name="T85" fmla="*/ 42 h 79"/>
              <a:gd name="T86" fmla="*/ 74 w 87"/>
              <a:gd name="T87" fmla="*/ 45 h 79"/>
              <a:gd name="T88" fmla="*/ 74 w 87"/>
              <a:gd name="T89" fmla="*/ 56 h 79"/>
              <a:gd name="T90" fmla="*/ 65 w 87"/>
              <a:gd name="T91" fmla="*/ 56 h 79"/>
              <a:gd name="T92" fmla="*/ 63 w 87"/>
              <a:gd name="T93" fmla="*/ 58 h 79"/>
              <a:gd name="T94" fmla="*/ 63 w 87"/>
              <a:gd name="T95" fmla="*/ 77 h 79"/>
              <a:gd name="T96" fmla="*/ 65 w 87"/>
              <a:gd name="T97" fmla="*/ 79 h 79"/>
              <a:gd name="T98" fmla="*/ 85 w 87"/>
              <a:gd name="T99" fmla="*/ 79 h 79"/>
              <a:gd name="T100" fmla="*/ 87 w 87"/>
              <a:gd name="T101" fmla="*/ 77 h 79"/>
              <a:gd name="T102" fmla="*/ 87 w 87"/>
              <a:gd name="T103" fmla="*/ 58 h 79"/>
              <a:gd name="T104" fmla="*/ 85 w 87"/>
              <a:gd name="T10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9" name="Freeform 283"/>
          <p:cNvSpPr>
            <a:spLocks noEditPoints="1"/>
          </p:cNvSpPr>
          <p:nvPr/>
        </p:nvSpPr>
        <p:spPr bwMode="auto">
          <a:xfrm>
            <a:off x="6719888" y="2457450"/>
            <a:ext cx="447675" cy="441325"/>
          </a:xfrm>
          <a:custGeom>
            <a:avLst/>
            <a:gdLst>
              <a:gd name="T0" fmla="*/ 59 w 78"/>
              <a:gd name="T1" fmla="*/ 63 h 77"/>
              <a:gd name="T2" fmla="*/ 67 w 78"/>
              <a:gd name="T3" fmla="*/ 58 h 77"/>
              <a:gd name="T4" fmla="*/ 74 w 78"/>
              <a:gd name="T5" fmla="*/ 53 h 77"/>
              <a:gd name="T6" fmla="*/ 78 w 78"/>
              <a:gd name="T7" fmla="*/ 44 h 77"/>
              <a:gd name="T8" fmla="*/ 78 w 78"/>
              <a:gd name="T9" fmla="*/ 41 h 77"/>
              <a:gd name="T10" fmla="*/ 75 w 78"/>
              <a:gd name="T11" fmla="*/ 37 h 77"/>
              <a:gd name="T12" fmla="*/ 70 w 78"/>
              <a:gd name="T13" fmla="*/ 35 h 77"/>
              <a:gd name="T14" fmla="*/ 68 w 78"/>
              <a:gd name="T15" fmla="*/ 36 h 77"/>
              <a:gd name="T16" fmla="*/ 68 w 78"/>
              <a:gd name="T17" fmla="*/ 32 h 77"/>
              <a:gd name="T18" fmla="*/ 67 w 78"/>
              <a:gd name="T19" fmla="*/ 31 h 77"/>
              <a:gd name="T20" fmla="*/ 10 w 78"/>
              <a:gd name="T21" fmla="*/ 31 h 77"/>
              <a:gd name="T22" fmla="*/ 9 w 78"/>
              <a:gd name="T23" fmla="*/ 32 h 77"/>
              <a:gd name="T24" fmla="*/ 21 w 78"/>
              <a:gd name="T25" fmla="*/ 67 h 77"/>
              <a:gd name="T26" fmla="*/ 0 w 78"/>
              <a:gd name="T27" fmla="*/ 67 h 77"/>
              <a:gd name="T28" fmla="*/ 30 w 78"/>
              <a:gd name="T29" fmla="*/ 77 h 77"/>
              <a:gd name="T30" fmla="*/ 48 w 78"/>
              <a:gd name="T31" fmla="*/ 77 h 77"/>
              <a:gd name="T32" fmla="*/ 78 w 78"/>
              <a:gd name="T33" fmla="*/ 67 h 77"/>
              <a:gd name="T34" fmla="*/ 56 w 78"/>
              <a:gd name="T35" fmla="*/ 67 h 77"/>
              <a:gd name="T36" fmla="*/ 59 w 78"/>
              <a:gd name="T37" fmla="*/ 63 h 77"/>
              <a:gd name="T38" fmla="*/ 68 w 78"/>
              <a:gd name="T39" fmla="*/ 40 h 77"/>
              <a:gd name="T40" fmla="*/ 70 w 78"/>
              <a:gd name="T41" fmla="*/ 40 h 77"/>
              <a:gd name="T42" fmla="*/ 72 w 78"/>
              <a:gd name="T43" fmla="*/ 40 h 77"/>
              <a:gd name="T44" fmla="*/ 74 w 78"/>
              <a:gd name="T45" fmla="*/ 42 h 77"/>
              <a:gd name="T46" fmla="*/ 74 w 78"/>
              <a:gd name="T47" fmla="*/ 44 h 77"/>
              <a:gd name="T48" fmla="*/ 71 w 78"/>
              <a:gd name="T49" fmla="*/ 50 h 77"/>
              <a:gd name="T50" fmla="*/ 65 w 78"/>
              <a:gd name="T51" fmla="*/ 54 h 77"/>
              <a:gd name="T52" fmla="*/ 63 w 78"/>
              <a:gd name="T53" fmla="*/ 55 h 77"/>
              <a:gd name="T54" fmla="*/ 68 w 78"/>
              <a:gd name="T55" fmla="*/ 40 h 77"/>
              <a:gd name="T56" fmla="*/ 36 w 78"/>
              <a:gd name="T57" fmla="*/ 24 h 77"/>
              <a:gd name="T58" fmla="*/ 43 w 78"/>
              <a:gd name="T59" fmla="*/ 20 h 77"/>
              <a:gd name="T60" fmla="*/ 48 w 78"/>
              <a:gd name="T61" fmla="*/ 10 h 77"/>
              <a:gd name="T62" fmla="*/ 42 w 78"/>
              <a:gd name="T63" fmla="*/ 17 h 77"/>
              <a:gd name="T64" fmla="*/ 36 w 78"/>
              <a:gd name="T65" fmla="*/ 24 h 77"/>
              <a:gd name="T66" fmla="*/ 42 w 78"/>
              <a:gd name="T67" fmla="*/ 9 h 77"/>
              <a:gd name="T68" fmla="*/ 43 w 78"/>
              <a:gd name="T69" fmla="*/ 0 h 77"/>
              <a:gd name="T70" fmla="*/ 33 w 78"/>
              <a:gd name="T71" fmla="*/ 11 h 77"/>
              <a:gd name="T72" fmla="*/ 30 w 78"/>
              <a:gd name="T73" fmla="*/ 23 h 77"/>
              <a:gd name="T74" fmla="*/ 42 w 78"/>
              <a:gd name="T75"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7">
                <a:moveTo>
                  <a:pt x="59" y="63"/>
                </a:moveTo>
                <a:cubicBezTo>
                  <a:pt x="61" y="61"/>
                  <a:pt x="64" y="59"/>
                  <a:pt x="67" y="58"/>
                </a:cubicBezTo>
                <a:cubicBezTo>
                  <a:pt x="69" y="57"/>
                  <a:pt x="72" y="55"/>
                  <a:pt x="74" y="53"/>
                </a:cubicBezTo>
                <a:cubicBezTo>
                  <a:pt x="76" y="51"/>
                  <a:pt x="78" y="48"/>
                  <a:pt x="78" y="44"/>
                </a:cubicBezTo>
                <a:cubicBezTo>
                  <a:pt x="78" y="43"/>
                  <a:pt x="78" y="42"/>
                  <a:pt x="78" y="41"/>
                </a:cubicBezTo>
                <a:cubicBezTo>
                  <a:pt x="77" y="39"/>
                  <a:pt x="76" y="38"/>
                  <a:pt x="75" y="37"/>
                </a:cubicBezTo>
                <a:cubicBezTo>
                  <a:pt x="73" y="36"/>
                  <a:pt x="72" y="35"/>
                  <a:pt x="70" y="35"/>
                </a:cubicBezTo>
                <a:cubicBezTo>
                  <a:pt x="69" y="35"/>
                  <a:pt x="69" y="36"/>
                  <a:pt x="68" y="36"/>
                </a:cubicBezTo>
                <a:cubicBezTo>
                  <a:pt x="68" y="33"/>
                  <a:pt x="68" y="32"/>
                  <a:pt x="68" y="32"/>
                </a:cubicBezTo>
                <a:cubicBezTo>
                  <a:pt x="68" y="31"/>
                  <a:pt x="68" y="31"/>
                  <a:pt x="67" y="31"/>
                </a:cubicBezTo>
                <a:cubicBezTo>
                  <a:pt x="10" y="31"/>
                  <a:pt x="10" y="31"/>
                  <a:pt x="10" y="31"/>
                </a:cubicBezTo>
                <a:cubicBezTo>
                  <a:pt x="9" y="31"/>
                  <a:pt x="9" y="31"/>
                  <a:pt x="9" y="32"/>
                </a:cubicBezTo>
                <a:cubicBezTo>
                  <a:pt x="9" y="32"/>
                  <a:pt x="9" y="53"/>
                  <a:pt x="21" y="67"/>
                </a:cubicBezTo>
                <a:cubicBezTo>
                  <a:pt x="0" y="67"/>
                  <a:pt x="0" y="67"/>
                  <a:pt x="0" y="67"/>
                </a:cubicBezTo>
                <a:cubicBezTo>
                  <a:pt x="0" y="67"/>
                  <a:pt x="10" y="77"/>
                  <a:pt x="30" y="77"/>
                </a:cubicBezTo>
                <a:cubicBezTo>
                  <a:pt x="48" y="77"/>
                  <a:pt x="48" y="77"/>
                  <a:pt x="48" y="77"/>
                </a:cubicBezTo>
                <a:cubicBezTo>
                  <a:pt x="67" y="77"/>
                  <a:pt x="78" y="67"/>
                  <a:pt x="78" y="67"/>
                </a:cubicBezTo>
                <a:cubicBezTo>
                  <a:pt x="56" y="67"/>
                  <a:pt x="56" y="67"/>
                  <a:pt x="56" y="67"/>
                </a:cubicBezTo>
                <a:cubicBezTo>
                  <a:pt x="57" y="66"/>
                  <a:pt x="58" y="65"/>
                  <a:pt x="59" y="63"/>
                </a:cubicBezTo>
                <a:close/>
                <a:moveTo>
                  <a:pt x="68" y="40"/>
                </a:moveTo>
                <a:cubicBezTo>
                  <a:pt x="68" y="40"/>
                  <a:pt x="69" y="40"/>
                  <a:pt x="70" y="40"/>
                </a:cubicBezTo>
                <a:cubicBezTo>
                  <a:pt x="71" y="40"/>
                  <a:pt x="72" y="40"/>
                  <a:pt x="72" y="40"/>
                </a:cubicBezTo>
                <a:cubicBezTo>
                  <a:pt x="73" y="41"/>
                  <a:pt x="73" y="41"/>
                  <a:pt x="74" y="42"/>
                </a:cubicBezTo>
                <a:cubicBezTo>
                  <a:pt x="74" y="43"/>
                  <a:pt x="74" y="44"/>
                  <a:pt x="74" y="44"/>
                </a:cubicBezTo>
                <a:cubicBezTo>
                  <a:pt x="74" y="46"/>
                  <a:pt x="73" y="48"/>
                  <a:pt x="71" y="50"/>
                </a:cubicBezTo>
                <a:cubicBezTo>
                  <a:pt x="69" y="52"/>
                  <a:pt x="67" y="53"/>
                  <a:pt x="65" y="54"/>
                </a:cubicBezTo>
                <a:cubicBezTo>
                  <a:pt x="64" y="54"/>
                  <a:pt x="64" y="54"/>
                  <a:pt x="63" y="55"/>
                </a:cubicBezTo>
                <a:cubicBezTo>
                  <a:pt x="66" y="50"/>
                  <a:pt x="67" y="44"/>
                  <a:pt x="68" y="40"/>
                </a:cubicBezTo>
                <a:close/>
                <a:moveTo>
                  <a:pt x="36" y="24"/>
                </a:moveTo>
                <a:cubicBezTo>
                  <a:pt x="38" y="22"/>
                  <a:pt x="42" y="21"/>
                  <a:pt x="43" y="20"/>
                </a:cubicBezTo>
                <a:cubicBezTo>
                  <a:pt x="46" y="17"/>
                  <a:pt x="47" y="14"/>
                  <a:pt x="48" y="10"/>
                </a:cubicBezTo>
                <a:cubicBezTo>
                  <a:pt x="46" y="13"/>
                  <a:pt x="45" y="15"/>
                  <a:pt x="42" y="17"/>
                </a:cubicBezTo>
                <a:cubicBezTo>
                  <a:pt x="39" y="18"/>
                  <a:pt x="37" y="20"/>
                  <a:pt x="36" y="24"/>
                </a:cubicBezTo>
                <a:close/>
                <a:moveTo>
                  <a:pt x="42" y="9"/>
                </a:moveTo>
                <a:cubicBezTo>
                  <a:pt x="44" y="6"/>
                  <a:pt x="44" y="3"/>
                  <a:pt x="43" y="0"/>
                </a:cubicBezTo>
                <a:cubicBezTo>
                  <a:pt x="41" y="4"/>
                  <a:pt x="35" y="8"/>
                  <a:pt x="33" y="11"/>
                </a:cubicBezTo>
                <a:cubicBezTo>
                  <a:pt x="29" y="14"/>
                  <a:pt x="29" y="18"/>
                  <a:pt x="30" y="23"/>
                </a:cubicBezTo>
                <a:cubicBezTo>
                  <a:pt x="32" y="17"/>
                  <a:pt x="40" y="14"/>
                  <a:pt x="42"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Freeform 284"/>
          <p:cNvSpPr>
            <a:spLocks noEditPoints="1"/>
          </p:cNvSpPr>
          <p:nvPr/>
        </p:nvSpPr>
        <p:spPr bwMode="auto">
          <a:xfrm>
            <a:off x="7608888" y="2497138"/>
            <a:ext cx="488950" cy="360362"/>
          </a:xfrm>
          <a:custGeom>
            <a:avLst/>
            <a:gdLst>
              <a:gd name="T0" fmla="*/ 1 w 85"/>
              <a:gd name="T1" fmla="*/ 0 h 63"/>
              <a:gd name="T2" fmla="*/ 0 w 85"/>
              <a:gd name="T3" fmla="*/ 62 h 63"/>
              <a:gd name="T4" fmla="*/ 16 w 85"/>
              <a:gd name="T5" fmla="*/ 63 h 63"/>
              <a:gd name="T6" fmla="*/ 18 w 85"/>
              <a:gd name="T7" fmla="*/ 1 h 63"/>
              <a:gd name="T8" fmla="*/ 2 w 85"/>
              <a:gd name="T9" fmla="*/ 5 h 63"/>
              <a:gd name="T10" fmla="*/ 14 w 85"/>
              <a:gd name="T11" fmla="*/ 4 h 63"/>
              <a:gd name="T12" fmla="*/ 16 w 85"/>
              <a:gd name="T13" fmla="*/ 28 h 63"/>
              <a:gd name="T14" fmla="*/ 3 w 85"/>
              <a:gd name="T15" fmla="*/ 29 h 63"/>
              <a:gd name="T16" fmla="*/ 2 w 85"/>
              <a:gd name="T17" fmla="*/ 5 h 63"/>
              <a:gd name="T18" fmla="*/ 2 w 85"/>
              <a:gd name="T19" fmla="*/ 56 h 63"/>
              <a:gd name="T20" fmla="*/ 2 w 85"/>
              <a:gd name="T21" fmla="*/ 55 h 63"/>
              <a:gd name="T22" fmla="*/ 16 w 85"/>
              <a:gd name="T23" fmla="*/ 56 h 63"/>
              <a:gd name="T24" fmla="*/ 16 w 85"/>
              <a:gd name="T25" fmla="*/ 52 h 63"/>
              <a:gd name="T26" fmla="*/ 2 w 85"/>
              <a:gd name="T27" fmla="*/ 52 h 63"/>
              <a:gd name="T28" fmla="*/ 16 w 85"/>
              <a:gd name="T29" fmla="*/ 51 h 63"/>
              <a:gd name="T30" fmla="*/ 16 w 85"/>
              <a:gd name="T31" fmla="*/ 52 h 63"/>
              <a:gd name="T32" fmla="*/ 21 w 85"/>
              <a:gd name="T33" fmla="*/ 0 h 63"/>
              <a:gd name="T34" fmla="*/ 19 w 85"/>
              <a:gd name="T35" fmla="*/ 62 h 63"/>
              <a:gd name="T36" fmla="*/ 36 w 85"/>
              <a:gd name="T37" fmla="*/ 63 h 63"/>
              <a:gd name="T38" fmla="*/ 38 w 85"/>
              <a:gd name="T39" fmla="*/ 1 h 63"/>
              <a:gd name="T40" fmla="*/ 22 w 85"/>
              <a:gd name="T41" fmla="*/ 5 h 63"/>
              <a:gd name="T42" fmla="*/ 34 w 85"/>
              <a:gd name="T43" fmla="*/ 4 h 63"/>
              <a:gd name="T44" fmla="*/ 35 w 85"/>
              <a:gd name="T45" fmla="*/ 28 h 63"/>
              <a:gd name="T46" fmla="*/ 23 w 85"/>
              <a:gd name="T47" fmla="*/ 29 h 63"/>
              <a:gd name="T48" fmla="*/ 22 w 85"/>
              <a:gd name="T49" fmla="*/ 5 h 63"/>
              <a:gd name="T50" fmla="*/ 22 w 85"/>
              <a:gd name="T51" fmla="*/ 56 h 63"/>
              <a:gd name="T52" fmla="*/ 22 w 85"/>
              <a:gd name="T53" fmla="*/ 55 h 63"/>
              <a:gd name="T54" fmla="*/ 36 w 85"/>
              <a:gd name="T55" fmla="*/ 56 h 63"/>
              <a:gd name="T56" fmla="*/ 35 w 85"/>
              <a:gd name="T57" fmla="*/ 52 h 63"/>
              <a:gd name="T58" fmla="*/ 21 w 85"/>
              <a:gd name="T59" fmla="*/ 52 h 63"/>
              <a:gd name="T60" fmla="*/ 35 w 85"/>
              <a:gd name="T61" fmla="*/ 51 h 63"/>
              <a:gd name="T62" fmla="*/ 35 w 85"/>
              <a:gd name="T63" fmla="*/ 52 h 63"/>
              <a:gd name="T64" fmla="*/ 53 w 85"/>
              <a:gd name="T65" fmla="*/ 1 h 63"/>
              <a:gd name="T66" fmla="*/ 38 w 85"/>
              <a:gd name="T67" fmla="*/ 9 h 63"/>
              <a:gd name="T68" fmla="*/ 69 w 85"/>
              <a:gd name="T69" fmla="*/ 62 h 63"/>
              <a:gd name="T70" fmla="*/ 84 w 85"/>
              <a:gd name="T71" fmla="*/ 55 h 63"/>
              <a:gd name="T72" fmla="*/ 64 w 85"/>
              <a:gd name="T73" fmla="*/ 27 h 63"/>
              <a:gd name="T74" fmla="*/ 53 w 85"/>
              <a:gd name="T75" fmla="*/ 32 h 63"/>
              <a:gd name="T76" fmla="*/ 42 w 85"/>
              <a:gd name="T77" fmla="*/ 11 h 63"/>
              <a:gd name="T78" fmla="*/ 53 w 85"/>
              <a:gd name="T79" fmla="*/ 6 h 63"/>
              <a:gd name="T80" fmla="*/ 64 w 85"/>
              <a:gd name="T81" fmla="*/ 27 h 63"/>
              <a:gd name="T82" fmla="*/ 66 w 85"/>
              <a:gd name="T83" fmla="*/ 52 h 63"/>
              <a:gd name="T84" fmla="*/ 78 w 85"/>
              <a:gd name="T85" fmla="*/ 46 h 63"/>
              <a:gd name="T86" fmla="*/ 66 w 85"/>
              <a:gd name="T87" fmla="*/ 53 h 63"/>
              <a:gd name="T88" fmla="*/ 80 w 85"/>
              <a:gd name="T89" fmla="*/ 49 h 63"/>
              <a:gd name="T90" fmla="*/ 68 w 85"/>
              <a:gd name="T91" fmla="*/ 56 h 63"/>
              <a:gd name="T92" fmla="*/ 79 w 85"/>
              <a:gd name="T93" fmla="*/ 49 h 63"/>
              <a:gd name="T94" fmla="*/ 80 w 85"/>
              <a:gd name="T95" fmla="*/ 4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63">
                <a:moveTo>
                  <a:pt x="16" y="0"/>
                </a:moveTo>
                <a:cubicBezTo>
                  <a:pt x="1" y="0"/>
                  <a:pt x="1" y="0"/>
                  <a:pt x="1" y="0"/>
                </a:cubicBezTo>
                <a:cubicBezTo>
                  <a:pt x="1" y="0"/>
                  <a:pt x="0" y="1"/>
                  <a:pt x="0" y="1"/>
                </a:cubicBezTo>
                <a:cubicBezTo>
                  <a:pt x="0" y="62"/>
                  <a:pt x="0" y="62"/>
                  <a:pt x="0" y="62"/>
                </a:cubicBezTo>
                <a:cubicBezTo>
                  <a:pt x="0" y="62"/>
                  <a:pt x="1" y="63"/>
                  <a:pt x="1" y="63"/>
                </a:cubicBezTo>
                <a:cubicBezTo>
                  <a:pt x="16" y="63"/>
                  <a:pt x="16" y="63"/>
                  <a:pt x="16" y="63"/>
                </a:cubicBezTo>
                <a:cubicBezTo>
                  <a:pt x="17" y="63"/>
                  <a:pt x="18" y="62"/>
                  <a:pt x="18" y="62"/>
                </a:cubicBezTo>
                <a:cubicBezTo>
                  <a:pt x="18" y="1"/>
                  <a:pt x="18" y="1"/>
                  <a:pt x="18" y="1"/>
                </a:cubicBezTo>
                <a:cubicBezTo>
                  <a:pt x="18" y="1"/>
                  <a:pt x="17" y="0"/>
                  <a:pt x="16" y="0"/>
                </a:cubicBezTo>
                <a:close/>
                <a:moveTo>
                  <a:pt x="2" y="5"/>
                </a:moveTo>
                <a:cubicBezTo>
                  <a:pt x="2" y="4"/>
                  <a:pt x="3" y="4"/>
                  <a:pt x="3" y="4"/>
                </a:cubicBezTo>
                <a:cubicBezTo>
                  <a:pt x="14" y="4"/>
                  <a:pt x="14" y="4"/>
                  <a:pt x="14" y="4"/>
                </a:cubicBezTo>
                <a:cubicBezTo>
                  <a:pt x="15" y="4"/>
                  <a:pt x="16" y="4"/>
                  <a:pt x="16" y="5"/>
                </a:cubicBezTo>
                <a:cubicBezTo>
                  <a:pt x="16" y="28"/>
                  <a:pt x="16" y="28"/>
                  <a:pt x="16" y="28"/>
                </a:cubicBezTo>
                <a:cubicBezTo>
                  <a:pt x="16" y="28"/>
                  <a:pt x="15" y="29"/>
                  <a:pt x="14" y="29"/>
                </a:cubicBezTo>
                <a:cubicBezTo>
                  <a:pt x="3" y="29"/>
                  <a:pt x="3" y="29"/>
                  <a:pt x="3" y="29"/>
                </a:cubicBezTo>
                <a:cubicBezTo>
                  <a:pt x="3" y="29"/>
                  <a:pt x="2" y="28"/>
                  <a:pt x="2" y="28"/>
                </a:cubicBezTo>
                <a:lnTo>
                  <a:pt x="2" y="5"/>
                </a:lnTo>
                <a:close/>
                <a:moveTo>
                  <a:pt x="16" y="56"/>
                </a:moveTo>
                <a:cubicBezTo>
                  <a:pt x="2" y="56"/>
                  <a:pt x="2" y="56"/>
                  <a:pt x="2" y="56"/>
                </a:cubicBezTo>
                <a:cubicBezTo>
                  <a:pt x="2" y="56"/>
                  <a:pt x="2" y="56"/>
                  <a:pt x="2" y="56"/>
                </a:cubicBezTo>
                <a:cubicBezTo>
                  <a:pt x="2" y="55"/>
                  <a:pt x="2" y="55"/>
                  <a:pt x="2" y="55"/>
                </a:cubicBezTo>
                <a:cubicBezTo>
                  <a:pt x="16" y="55"/>
                  <a:pt x="16" y="55"/>
                  <a:pt x="16" y="55"/>
                </a:cubicBezTo>
                <a:cubicBezTo>
                  <a:pt x="16" y="55"/>
                  <a:pt x="16" y="55"/>
                  <a:pt x="16" y="56"/>
                </a:cubicBezTo>
                <a:cubicBezTo>
                  <a:pt x="16" y="56"/>
                  <a:pt x="16" y="56"/>
                  <a:pt x="16" y="56"/>
                </a:cubicBezTo>
                <a:close/>
                <a:moveTo>
                  <a:pt x="16" y="52"/>
                </a:moveTo>
                <a:cubicBezTo>
                  <a:pt x="2" y="52"/>
                  <a:pt x="2" y="52"/>
                  <a:pt x="2" y="52"/>
                </a:cubicBezTo>
                <a:cubicBezTo>
                  <a:pt x="2" y="52"/>
                  <a:pt x="2" y="52"/>
                  <a:pt x="2" y="52"/>
                </a:cubicBezTo>
                <a:cubicBezTo>
                  <a:pt x="2" y="52"/>
                  <a:pt x="2" y="51"/>
                  <a:pt x="2" y="51"/>
                </a:cubicBezTo>
                <a:cubicBezTo>
                  <a:pt x="16" y="51"/>
                  <a:pt x="16" y="51"/>
                  <a:pt x="16" y="51"/>
                </a:cubicBezTo>
                <a:cubicBezTo>
                  <a:pt x="16" y="51"/>
                  <a:pt x="16" y="52"/>
                  <a:pt x="16" y="52"/>
                </a:cubicBezTo>
                <a:cubicBezTo>
                  <a:pt x="16" y="52"/>
                  <a:pt x="16" y="52"/>
                  <a:pt x="16" y="52"/>
                </a:cubicBezTo>
                <a:close/>
                <a:moveTo>
                  <a:pt x="36" y="0"/>
                </a:moveTo>
                <a:cubicBezTo>
                  <a:pt x="21" y="0"/>
                  <a:pt x="21" y="0"/>
                  <a:pt x="21" y="0"/>
                </a:cubicBezTo>
                <a:cubicBezTo>
                  <a:pt x="20" y="0"/>
                  <a:pt x="19" y="1"/>
                  <a:pt x="19" y="1"/>
                </a:cubicBezTo>
                <a:cubicBezTo>
                  <a:pt x="19" y="62"/>
                  <a:pt x="19" y="62"/>
                  <a:pt x="19" y="62"/>
                </a:cubicBezTo>
                <a:cubicBezTo>
                  <a:pt x="19" y="62"/>
                  <a:pt x="20" y="63"/>
                  <a:pt x="21" y="63"/>
                </a:cubicBezTo>
                <a:cubicBezTo>
                  <a:pt x="36" y="63"/>
                  <a:pt x="36" y="63"/>
                  <a:pt x="36" y="63"/>
                </a:cubicBezTo>
                <a:cubicBezTo>
                  <a:pt x="37" y="63"/>
                  <a:pt x="38" y="62"/>
                  <a:pt x="38" y="62"/>
                </a:cubicBezTo>
                <a:cubicBezTo>
                  <a:pt x="38" y="1"/>
                  <a:pt x="38" y="1"/>
                  <a:pt x="38" y="1"/>
                </a:cubicBezTo>
                <a:cubicBezTo>
                  <a:pt x="38" y="1"/>
                  <a:pt x="37" y="0"/>
                  <a:pt x="36" y="0"/>
                </a:cubicBezTo>
                <a:close/>
                <a:moveTo>
                  <a:pt x="22" y="5"/>
                </a:moveTo>
                <a:cubicBezTo>
                  <a:pt x="22" y="4"/>
                  <a:pt x="22" y="4"/>
                  <a:pt x="23" y="4"/>
                </a:cubicBezTo>
                <a:cubicBezTo>
                  <a:pt x="34" y="4"/>
                  <a:pt x="34" y="4"/>
                  <a:pt x="34" y="4"/>
                </a:cubicBezTo>
                <a:cubicBezTo>
                  <a:pt x="35" y="4"/>
                  <a:pt x="35" y="4"/>
                  <a:pt x="35" y="5"/>
                </a:cubicBezTo>
                <a:cubicBezTo>
                  <a:pt x="35" y="28"/>
                  <a:pt x="35" y="28"/>
                  <a:pt x="35" y="28"/>
                </a:cubicBezTo>
                <a:cubicBezTo>
                  <a:pt x="35" y="28"/>
                  <a:pt x="35" y="29"/>
                  <a:pt x="34" y="29"/>
                </a:cubicBezTo>
                <a:cubicBezTo>
                  <a:pt x="23" y="29"/>
                  <a:pt x="23" y="29"/>
                  <a:pt x="23" y="29"/>
                </a:cubicBezTo>
                <a:cubicBezTo>
                  <a:pt x="22" y="29"/>
                  <a:pt x="22" y="28"/>
                  <a:pt x="22" y="28"/>
                </a:cubicBezTo>
                <a:lnTo>
                  <a:pt x="22" y="5"/>
                </a:lnTo>
                <a:close/>
                <a:moveTo>
                  <a:pt x="35" y="56"/>
                </a:moveTo>
                <a:cubicBezTo>
                  <a:pt x="22" y="56"/>
                  <a:pt x="22" y="56"/>
                  <a:pt x="22" y="56"/>
                </a:cubicBezTo>
                <a:cubicBezTo>
                  <a:pt x="22" y="56"/>
                  <a:pt x="21" y="56"/>
                  <a:pt x="21" y="56"/>
                </a:cubicBezTo>
                <a:cubicBezTo>
                  <a:pt x="21" y="55"/>
                  <a:pt x="22" y="55"/>
                  <a:pt x="22" y="55"/>
                </a:cubicBezTo>
                <a:cubicBezTo>
                  <a:pt x="35" y="55"/>
                  <a:pt x="35" y="55"/>
                  <a:pt x="35" y="55"/>
                </a:cubicBezTo>
                <a:cubicBezTo>
                  <a:pt x="35" y="55"/>
                  <a:pt x="36" y="55"/>
                  <a:pt x="36" y="56"/>
                </a:cubicBezTo>
                <a:cubicBezTo>
                  <a:pt x="36" y="56"/>
                  <a:pt x="35" y="56"/>
                  <a:pt x="35" y="56"/>
                </a:cubicBezTo>
                <a:close/>
                <a:moveTo>
                  <a:pt x="35" y="52"/>
                </a:moveTo>
                <a:cubicBezTo>
                  <a:pt x="22" y="52"/>
                  <a:pt x="22" y="52"/>
                  <a:pt x="22" y="52"/>
                </a:cubicBezTo>
                <a:cubicBezTo>
                  <a:pt x="22" y="52"/>
                  <a:pt x="21" y="52"/>
                  <a:pt x="21" y="52"/>
                </a:cubicBezTo>
                <a:cubicBezTo>
                  <a:pt x="21" y="52"/>
                  <a:pt x="22" y="51"/>
                  <a:pt x="22" y="51"/>
                </a:cubicBezTo>
                <a:cubicBezTo>
                  <a:pt x="35" y="51"/>
                  <a:pt x="35" y="51"/>
                  <a:pt x="35" y="51"/>
                </a:cubicBezTo>
                <a:cubicBezTo>
                  <a:pt x="35" y="51"/>
                  <a:pt x="36" y="52"/>
                  <a:pt x="36" y="52"/>
                </a:cubicBezTo>
                <a:cubicBezTo>
                  <a:pt x="36" y="52"/>
                  <a:pt x="35" y="52"/>
                  <a:pt x="35" y="52"/>
                </a:cubicBezTo>
                <a:close/>
                <a:moveTo>
                  <a:pt x="85" y="53"/>
                </a:moveTo>
                <a:cubicBezTo>
                  <a:pt x="53" y="1"/>
                  <a:pt x="53" y="1"/>
                  <a:pt x="53" y="1"/>
                </a:cubicBezTo>
                <a:cubicBezTo>
                  <a:pt x="53" y="1"/>
                  <a:pt x="52" y="1"/>
                  <a:pt x="51" y="1"/>
                </a:cubicBezTo>
                <a:cubicBezTo>
                  <a:pt x="38" y="9"/>
                  <a:pt x="38" y="9"/>
                  <a:pt x="38" y="9"/>
                </a:cubicBezTo>
                <a:cubicBezTo>
                  <a:pt x="38" y="10"/>
                  <a:pt x="37" y="10"/>
                  <a:pt x="38" y="11"/>
                </a:cubicBezTo>
                <a:cubicBezTo>
                  <a:pt x="69" y="62"/>
                  <a:pt x="69" y="62"/>
                  <a:pt x="69" y="62"/>
                </a:cubicBezTo>
                <a:cubicBezTo>
                  <a:pt x="70" y="63"/>
                  <a:pt x="70" y="63"/>
                  <a:pt x="71" y="62"/>
                </a:cubicBezTo>
                <a:cubicBezTo>
                  <a:pt x="84" y="55"/>
                  <a:pt x="84" y="55"/>
                  <a:pt x="84" y="55"/>
                </a:cubicBezTo>
                <a:cubicBezTo>
                  <a:pt x="85" y="54"/>
                  <a:pt x="85" y="53"/>
                  <a:pt x="85" y="53"/>
                </a:cubicBezTo>
                <a:close/>
                <a:moveTo>
                  <a:pt x="64" y="27"/>
                </a:moveTo>
                <a:cubicBezTo>
                  <a:pt x="55" y="32"/>
                  <a:pt x="55" y="32"/>
                  <a:pt x="55" y="32"/>
                </a:cubicBezTo>
                <a:cubicBezTo>
                  <a:pt x="54" y="33"/>
                  <a:pt x="54" y="33"/>
                  <a:pt x="53" y="32"/>
                </a:cubicBezTo>
                <a:cubicBezTo>
                  <a:pt x="42" y="13"/>
                  <a:pt x="42" y="13"/>
                  <a:pt x="42" y="13"/>
                </a:cubicBezTo>
                <a:cubicBezTo>
                  <a:pt x="41" y="12"/>
                  <a:pt x="41" y="11"/>
                  <a:pt x="42" y="11"/>
                </a:cubicBezTo>
                <a:cubicBezTo>
                  <a:pt x="51" y="5"/>
                  <a:pt x="51" y="5"/>
                  <a:pt x="51" y="5"/>
                </a:cubicBezTo>
                <a:cubicBezTo>
                  <a:pt x="52" y="5"/>
                  <a:pt x="53" y="5"/>
                  <a:pt x="53" y="6"/>
                </a:cubicBezTo>
                <a:cubicBezTo>
                  <a:pt x="65" y="25"/>
                  <a:pt x="65" y="25"/>
                  <a:pt x="65" y="25"/>
                </a:cubicBezTo>
                <a:cubicBezTo>
                  <a:pt x="65" y="26"/>
                  <a:pt x="65" y="26"/>
                  <a:pt x="64" y="27"/>
                </a:cubicBezTo>
                <a:close/>
                <a:moveTo>
                  <a:pt x="66" y="53"/>
                </a:moveTo>
                <a:cubicBezTo>
                  <a:pt x="66" y="53"/>
                  <a:pt x="66" y="53"/>
                  <a:pt x="66" y="52"/>
                </a:cubicBezTo>
                <a:cubicBezTo>
                  <a:pt x="77" y="45"/>
                  <a:pt x="77" y="45"/>
                  <a:pt x="77" y="45"/>
                </a:cubicBezTo>
                <a:cubicBezTo>
                  <a:pt x="78" y="45"/>
                  <a:pt x="78" y="45"/>
                  <a:pt x="78" y="46"/>
                </a:cubicBezTo>
                <a:cubicBezTo>
                  <a:pt x="78" y="46"/>
                  <a:pt x="78" y="46"/>
                  <a:pt x="78" y="46"/>
                </a:cubicBezTo>
                <a:cubicBezTo>
                  <a:pt x="66" y="53"/>
                  <a:pt x="66" y="53"/>
                  <a:pt x="66" y="53"/>
                </a:cubicBezTo>
                <a:cubicBezTo>
                  <a:pt x="66" y="53"/>
                  <a:pt x="66" y="53"/>
                  <a:pt x="66" y="53"/>
                </a:cubicBezTo>
                <a:close/>
                <a:moveTo>
                  <a:pt x="80" y="49"/>
                </a:moveTo>
                <a:cubicBezTo>
                  <a:pt x="68" y="56"/>
                  <a:pt x="68" y="56"/>
                  <a:pt x="68" y="56"/>
                </a:cubicBezTo>
                <a:cubicBezTo>
                  <a:pt x="68" y="56"/>
                  <a:pt x="68" y="56"/>
                  <a:pt x="68" y="56"/>
                </a:cubicBezTo>
                <a:cubicBezTo>
                  <a:pt x="68" y="56"/>
                  <a:pt x="68" y="56"/>
                  <a:pt x="68" y="56"/>
                </a:cubicBezTo>
                <a:cubicBezTo>
                  <a:pt x="79" y="49"/>
                  <a:pt x="79" y="49"/>
                  <a:pt x="79" y="49"/>
                </a:cubicBezTo>
                <a:cubicBezTo>
                  <a:pt x="80" y="48"/>
                  <a:pt x="80" y="49"/>
                  <a:pt x="80" y="49"/>
                </a:cubicBezTo>
                <a:cubicBezTo>
                  <a:pt x="80" y="49"/>
                  <a:pt x="80" y="49"/>
                  <a:pt x="80" y="4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1" name="Freeform 353"/>
          <p:cNvSpPr>
            <a:spLocks noEditPoints="1"/>
          </p:cNvSpPr>
          <p:nvPr/>
        </p:nvSpPr>
        <p:spPr bwMode="auto">
          <a:xfrm>
            <a:off x="1903413" y="5092700"/>
            <a:ext cx="635000" cy="625475"/>
          </a:xfrm>
          <a:custGeom>
            <a:avLst/>
            <a:gdLst>
              <a:gd name="T0" fmla="*/ 107 w 111"/>
              <a:gd name="T1" fmla="*/ 32 h 109"/>
              <a:gd name="T2" fmla="*/ 107 w 111"/>
              <a:gd name="T3" fmla="*/ 32 h 109"/>
              <a:gd name="T4" fmla="*/ 111 w 111"/>
              <a:gd name="T5" fmla="*/ 54 h 109"/>
              <a:gd name="T6" fmla="*/ 42 w 111"/>
              <a:gd name="T7" fmla="*/ 105 h 109"/>
              <a:gd name="T8" fmla="*/ 78 w 111"/>
              <a:gd name="T9" fmla="*/ 103 h 109"/>
              <a:gd name="T10" fmla="*/ 85 w 111"/>
              <a:gd name="T11" fmla="*/ 7 h 109"/>
              <a:gd name="T12" fmla="*/ 54 w 111"/>
              <a:gd name="T13" fmla="*/ 0 h 109"/>
              <a:gd name="T14" fmla="*/ 87 w 111"/>
              <a:gd name="T15" fmla="*/ 9 h 109"/>
              <a:gd name="T16" fmla="*/ 71 w 111"/>
              <a:gd name="T17" fmla="*/ 11 h 109"/>
              <a:gd name="T18" fmla="*/ 70 w 111"/>
              <a:gd name="T19" fmla="*/ 18 h 109"/>
              <a:gd name="T20" fmla="*/ 63 w 111"/>
              <a:gd name="T21" fmla="*/ 11 h 109"/>
              <a:gd name="T22" fmla="*/ 107 w 111"/>
              <a:gd name="T23" fmla="*/ 32 h 109"/>
              <a:gd name="T24" fmla="*/ 59 w 111"/>
              <a:gd name="T25" fmla="*/ 37 h 109"/>
              <a:gd name="T26" fmla="*/ 52 w 111"/>
              <a:gd name="T27" fmla="*/ 11 h 109"/>
              <a:gd name="T28" fmla="*/ 51 w 111"/>
              <a:gd name="T29" fmla="*/ 9 h 109"/>
              <a:gd name="T30" fmla="*/ 48 w 111"/>
              <a:gd name="T31" fmla="*/ 13 h 109"/>
              <a:gd name="T32" fmla="*/ 34 w 111"/>
              <a:gd name="T33" fmla="*/ 9 h 109"/>
              <a:gd name="T34" fmla="*/ 17 w 111"/>
              <a:gd name="T35" fmla="*/ 43 h 109"/>
              <a:gd name="T36" fmla="*/ 36 w 111"/>
              <a:gd name="T37" fmla="*/ 100 h 109"/>
              <a:gd name="T38" fmla="*/ 46 w 111"/>
              <a:gd name="T39" fmla="*/ 100 h 109"/>
              <a:gd name="T40" fmla="*/ 39 w 111"/>
              <a:gd name="T41" fmla="*/ 67 h 109"/>
              <a:gd name="T42" fmla="*/ 41 w 111"/>
              <a:gd name="T43" fmla="*/ 40 h 109"/>
              <a:gd name="T44" fmla="*/ 50 w 111"/>
              <a:gd name="T45" fmla="*/ 22 h 109"/>
              <a:gd name="T46" fmla="*/ 43 w 111"/>
              <a:gd name="T47" fmla="*/ 12 h 109"/>
              <a:gd name="T48" fmla="*/ 39 w 111"/>
              <a:gd name="T49" fmla="*/ 5 h 109"/>
              <a:gd name="T50" fmla="*/ 111 w 111"/>
              <a:gd name="T51" fmla="*/ 45 h 109"/>
              <a:gd name="T52" fmla="*/ 56 w 111"/>
              <a:gd name="T53" fmla="*/ 22 h 109"/>
              <a:gd name="T54" fmla="*/ 53 w 111"/>
              <a:gd name="T55" fmla="*/ 20 h 109"/>
              <a:gd name="T56" fmla="*/ 99 w 111"/>
              <a:gd name="T57" fmla="*/ 88 h 109"/>
              <a:gd name="T58" fmla="*/ 110 w 111"/>
              <a:gd name="T59" fmla="*/ 42 h 109"/>
              <a:gd name="T60" fmla="*/ 93 w 111"/>
              <a:gd name="T61" fmla="*/ 14 h 109"/>
              <a:gd name="T62" fmla="*/ 80 w 111"/>
              <a:gd name="T63" fmla="*/ 5 h 109"/>
              <a:gd name="T64" fmla="*/ 52 w 111"/>
              <a:gd name="T65" fmla="*/ 0 h 109"/>
              <a:gd name="T66" fmla="*/ 47 w 111"/>
              <a:gd name="T67" fmla="*/ 1 h 109"/>
              <a:gd name="T68" fmla="*/ 36 w 111"/>
              <a:gd name="T69" fmla="*/ 6 h 109"/>
              <a:gd name="T70" fmla="*/ 45 w 111"/>
              <a:gd name="T71" fmla="*/ 2 h 109"/>
              <a:gd name="T72" fmla="*/ 77 w 111"/>
              <a:gd name="T73" fmla="*/ 5 h 109"/>
              <a:gd name="T74" fmla="*/ 86 w 111"/>
              <a:gd name="T75" fmla="*/ 14 h 109"/>
              <a:gd name="T76" fmla="*/ 85 w 111"/>
              <a:gd name="T77" fmla="*/ 25 h 109"/>
              <a:gd name="T78" fmla="*/ 91 w 111"/>
              <a:gd name="T79" fmla="*/ 26 h 109"/>
              <a:gd name="T80" fmla="*/ 95 w 111"/>
              <a:gd name="T81" fmla="*/ 32 h 109"/>
              <a:gd name="T82" fmla="*/ 104 w 111"/>
              <a:gd name="T83" fmla="*/ 33 h 109"/>
              <a:gd name="T84" fmla="*/ 94 w 111"/>
              <a:gd name="T85" fmla="*/ 73 h 109"/>
              <a:gd name="T86" fmla="*/ 110 w 111"/>
              <a:gd name="T87" fmla="*/ 64 h 109"/>
              <a:gd name="T88" fmla="*/ 90 w 111"/>
              <a:gd name="T89" fmla="*/ 11 h 109"/>
              <a:gd name="T90" fmla="*/ 105 w 111"/>
              <a:gd name="T91" fmla="*/ 79 h 109"/>
              <a:gd name="T92" fmla="*/ 111 w 111"/>
              <a:gd name="T93" fmla="*/ 60 h 109"/>
              <a:gd name="T94" fmla="*/ 51 w 111"/>
              <a:gd name="T95" fmla="*/ 0 h 109"/>
              <a:gd name="T96" fmla="*/ 74 w 111"/>
              <a:gd name="T97" fmla="*/ 11 h 109"/>
              <a:gd name="T98" fmla="*/ 87 w 111"/>
              <a:gd name="T99" fmla="*/ 31 h 109"/>
              <a:gd name="T100" fmla="*/ 110 w 111"/>
              <a:gd name="T101" fmla="*/ 65 h 109"/>
              <a:gd name="T102" fmla="*/ 21 w 111"/>
              <a:gd name="T103" fmla="*/ 71 h 109"/>
              <a:gd name="T104" fmla="*/ 48 w 111"/>
              <a:gd name="T105" fmla="*/ 65 h 109"/>
              <a:gd name="T106" fmla="*/ 81 w 111"/>
              <a:gd name="T107" fmla="*/ 10 h 109"/>
              <a:gd name="T108" fmla="*/ 47 w 111"/>
              <a:gd name="T109" fmla="*/ 106 h 109"/>
              <a:gd name="T110" fmla="*/ 59 w 111"/>
              <a:gd name="T111" fmla="*/ 9 h 109"/>
              <a:gd name="T112" fmla="*/ 43 w 111"/>
              <a:gd name="T113" fmla="*/ 59 h 109"/>
              <a:gd name="T114" fmla="*/ 54 w 111"/>
              <a:gd name="T115" fmla="*/ 12 h 109"/>
              <a:gd name="T116" fmla="*/ 70 w 111"/>
              <a:gd name="T117" fmla="*/ 10 h 109"/>
              <a:gd name="T118" fmla="*/ 57 w 111"/>
              <a:gd name="T119" fmla="*/ 9 h 109"/>
              <a:gd name="T120" fmla="*/ 54 w 111"/>
              <a:gd name="T121" fmla="*/ 11 h 109"/>
              <a:gd name="T122" fmla="*/ 62 w 111"/>
              <a:gd name="T123"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 h="109">
                <a:moveTo>
                  <a:pt x="110" y="42"/>
                </a:moveTo>
                <a:cubicBezTo>
                  <a:pt x="110" y="42"/>
                  <a:pt x="110" y="42"/>
                  <a:pt x="110" y="42"/>
                </a:cubicBezTo>
                <a:cubicBezTo>
                  <a:pt x="110" y="42"/>
                  <a:pt x="110" y="43"/>
                  <a:pt x="110" y="43"/>
                </a:cubicBezTo>
                <a:cubicBezTo>
                  <a:pt x="110" y="43"/>
                  <a:pt x="110" y="42"/>
                  <a:pt x="110" y="42"/>
                </a:cubicBezTo>
                <a:close/>
                <a:moveTo>
                  <a:pt x="110" y="44"/>
                </a:moveTo>
                <a:cubicBezTo>
                  <a:pt x="111" y="44"/>
                  <a:pt x="111" y="45"/>
                  <a:pt x="111" y="45"/>
                </a:cubicBezTo>
                <a:cubicBezTo>
                  <a:pt x="111" y="44"/>
                  <a:pt x="111" y="44"/>
                  <a:pt x="110" y="44"/>
                </a:cubicBezTo>
                <a:close/>
                <a:moveTo>
                  <a:pt x="107" y="32"/>
                </a:moveTo>
                <a:cubicBezTo>
                  <a:pt x="107" y="32"/>
                  <a:pt x="107" y="32"/>
                  <a:pt x="107" y="32"/>
                </a:cubicBezTo>
                <a:cubicBezTo>
                  <a:pt x="107" y="32"/>
                  <a:pt x="107" y="32"/>
                  <a:pt x="107" y="32"/>
                </a:cubicBezTo>
                <a:cubicBezTo>
                  <a:pt x="107" y="32"/>
                  <a:pt x="107" y="32"/>
                  <a:pt x="107" y="32"/>
                </a:cubicBezTo>
                <a:close/>
                <a:moveTo>
                  <a:pt x="107" y="32"/>
                </a:moveTo>
                <a:cubicBezTo>
                  <a:pt x="107" y="32"/>
                  <a:pt x="107" y="32"/>
                  <a:pt x="107" y="32"/>
                </a:cubicBezTo>
                <a:cubicBezTo>
                  <a:pt x="106" y="28"/>
                  <a:pt x="103" y="24"/>
                  <a:pt x="100" y="20"/>
                </a:cubicBezTo>
                <a:cubicBezTo>
                  <a:pt x="100" y="21"/>
                  <a:pt x="101" y="22"/>
                  <a:pt x="101" y="22"/>
                </a:cubicBezTo>
                <a:cubicBezTo>
                  <a:pt x="103" y="25"/>
                  <a:pt x="105" y="28"/>
                  <a:pt x="107" y="32"/>
                </a:cubicBezTo>
                <a:cubicBezTo>
                  <a:pt x="107" y="32"/>
                  <a:pt x="107" y="32"/>
                  <a:pt x="107"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3"/>
                  <a:pt x="111" y="54"/>
                </a:cubicBezTo>
                <a:cubicBezTo>
                  <a:pt x="111" y="54"/>
                  <a:pt x="111" y="54"/>
                  <a:pt x="111" y="54"/>
                </a:cubicBezTo>
                <a:close/>
                <a:moveTo>
                  <a:pt x="40" y="105"/>
                </a:moveTo>
                <a:cubicBezTo>
                  <a:pt x="40" y="104"/>
                  <a:pt x="40" y="104"/>
                  <a:pt x="39" y="104"/>
                </a:cubicBezTo>
                <a:cubicBezTo>
                  <a:pt x="39" y="104"/>
                  <a:pt x="39" y="104"/>
                  <a:pt x="39" y="104"/>
                </a:cubicBezTo>
                <a:cubicBezTo>
                  <a:pt x="39" y="104"/>
                  <a:pt x="39" y="104"/>
                  <a:pt x="39" y="104"/>
                </a:cubicBezTo>
                <a:cubicBezTo>
                  <a:pt x="40" y="104"/>
                  <a:pt x="40" y="105"/>
                  <a:pt x="40" y="105"/>
                </a:cubicBezTo>
                <a:cubicBezTo>
                  <a:pt x="34" y="102"/>
                  <a:pt x="28" y="99"/>
                  <a:pt x="23" y="95"/>
                </a:cubicBezTo>
                <a:cubicBezTo>
                  <a:pt x="28" y="100"/>
                  <a:pt x="35" y="103"/>
                  <a:pt x="42" y="105"/>
                </a:cubicBezTo>
                <a:cubicBezTo>
                  <a:pt x="42" y="105"/>
                  <a:pt x="42" y="105"/>
                  <a:pt x="42" y="105"/>
                </a:cubicBezTo>
                <a:cubicBezTo>
                  <a:pt x="42" y="105"/>
                  <a:pt x="41" y="105"/>
                  <a:pt x="40" y="105"/>
                </a:cubicBezTo>
                <a:close/>
                <a:moveTo>
                  <a:pt x="65" y="0"/>
                </a:moveTo>
                <a:cubicBezTo>
                  <a:pt x="65" y="0"/>
                  <a:pt x="65" y="0"/>
                  <a:pt x="65" y="0"/>
                </a:cubicBezTo>
                <a:close/>
                <a:moveTo>
                  <a:pt x="67" y="1"/>
                </a:moveTo>
                <a:cubicBezTo>
                  <a:pt x="67" y="1"/>
                  <a:pt x="68" y="1"/>
                  <a:pt x="67" y="1"/>
                </a:cubicBezTo>
                <a:close/>
                <a:moveTo>
                  <a:pt x="100" y="86"/>
                </a:moveTo>
                <a:cubicBezTo>
                  <a:pt x="94" y="94"/>
                  <a:pt x="86" y="99"/>
                  <a:pt x="78" y="103"/>
                </a:cubicBezTo>
                <a:cubicBezTo>
                  <a:pt x="88" y="99"/>
                  <a:pt x="96" y="94"/>
                  <a:pt x="101" y="86"/>
                </a:cubicBezTo>
                <a:cubicBezTo>
                  <a:pt x="100" y="87"/>
                  <a:pt x="98" y="89"/>
                  <a:pt x="97" y="90"/>
                </a:cubicBezTo>
                <a:cubicBezTo>
                  <a:pt x="98" y="89"/>
                  <a:pt x="99" y="88"/>
                  <a:pt x="100" y="86"/>
                </a:cubicBezTo>
                <a:close/>
                <a:moveTo>
                  <a:pt x="94" y="14"/>
                </a:moveTo>
                <a:cubicBezTo>
                  <a:pt x="94" y="14"/>
                  <a:pt x="94" y="14"/>
                  <a:pt x="94" y="14"/>
                </a:cubicBezTo>
                <a:close/>
                <a:moveTo>
                  <a:pt x="85" y="7"/>
                </a:moveTo>
                <a:cubicBezTo>
                  <a:pt x="85" y="7"/>
                  <a:pt x="85" y="7"/>
                  <a:pt x="85" y="7"/>
                </a:cubicBezTo>
                <a:cubicBezTo>
                  <a:pt x="85" y="7"/>
                  <a:pt x="85" y="7"/>
                  <a:pt x="85" y="7"/>
                </a:cubicBezTo>
                <a:close/>
                <a:moveTo>
                  <a:pt x="85" y="7"/>
                </a:moveTo>
                <a:cubicBezTo>
                  <a:pt x="85" y="7"/>
                  <a:pt x="85" y="7"/>
                  <a:pt x="85" y="7"/>
                </a:cubicBezTo>
                <a:cubicBezTo>
                  <a:pt x="85" y="7"/>
                  <a:pt x="85" y="7"/>
                  <a:pt x="85" y="7"/>
                </a:cubicBezTo>
                <a:close/>
                <a:moveTo>
                  <a:pt x="72" y="2"/>
                </a:moveTo>
                <a:cubicBezTo>
                  <a:pt x="72" y="2"/>
                  <a:pt x="72" y="2"/>
                  <a:pt x="72" y="2"/>
                </a:cubicBezTo>
                <a:cubicBezTo>
                  <a:pt x="72" y="2"/>
                  <a:pt x="72" y="2"/>
                  <a:pt x="72"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7" y="8"/>
                </a:moveTo>
                <a:cubicBezTo>
                  <a:pt x="87" y="8"/>
                  <a:pt x="87" y="8"/>
                  <a:pt x="87" y="8"/>
                </a:cubicBezTo>
                <a:cubicBezTo>
                  <a:pt x="87" y="9"/>
                  <a:pt x="87" y="9"/>
                  <a:pt x="87" y="9"/>
                </a:cubicBezTo>
                <a:cubicBezTo>
                  <a:pt x="87" y="9"/>
                  <a:pt x="87" y="9"/>
                  <a:pt x="87" y="8"/>
                </a:cubicBezTo>
                <a:close/>
                <a:moveTo>
                  <a:pt x="74" y="17"/>
                </a:moveTo>
                <a:cubicBezTo>
                  <a:pt x="73" y="17"/>
                  <a:pt x="75" y="19"/>
                  <a:pt x="75" y="19"/>
                </a:cubicBezTo>
                <a:cubicBezTo>
                  <a:pt x="76" y="19"/>
                  <a:pt x="75" y="17"/>
                  <a:pt x="74" y="17"/>
                </a:cubicBezTo>
                <a:close/>
                <a:moveTo>
                  <a:pt x="73" y="12"/>
                </a:moveTo>
                <a:cubicBezTo>
                  <a:pt x="72" y="12"/>
                  <a:pt x="72" y="11"/>
                  <a:pt x="72" y="11"/>
                </a:cubicBezTo>
                <a:cubicBezTo>
                  <a:pt x="72" y="11"/>
                  <a:pt x="72" y="11"/>
                  <a:pt x="71" y="10"/>
                </a:cubicBezTo>
                <a:cubicBezTo>
                  <a:pt x="71" y="11"/>
                  <a:pt x="71" y="11"/>
                  <a:pt x="71" y="11"/>
                </a:cubicBezTo>
                <a:cubicBezTo>
                  <a:pt x="71" y="11"/>
                  <a:pt x="72" y="12"/>
                  <a:pt x="73" y="12"/>
                </a:cubicBezTo>
                <a:close/>
                <a:moveTo>
                  <a:pt x="62" y="26"/>
                </a:moveTo>
                <a:cubicBezTo>
                  <a:pt x="63" y="23"/>
                  <a:pt x="63" y="26"/>
                  <a:pt x="64" y="28"/>
                </a:cubicBezTo>
                <a:cubicBezTo>
                  <a:pt x="65" y="27"/>
                  <a:pt x="67" y="20"/>
                  <a:pt x="68" y="20"/>
                </a:cubicBezTo>
                <a:cubicBezTo>
                  <a:pt x="71" y="21"/>
                  <a:pt x="70" y="19"/>
                  <a:pt x="69" y="18"/>
                </a:cubicBezTo>
                <a:cubicBezTo>
                  <a:pt x="69" y="18"/>
                  <a:pt x="69" y="18"/>
                  <a:pt x="68" y="18"/>
                </a:cubicBezTo>
                <a:cubicBezTo>
                  <a:pt x="69" y="18"/>
                  <a:pt x="69" y="18"/>
                  <a:pt x="69" y="18"/>
                </a:cubicBezTo>
                <a:cubicBezTo>
                  <a:pt x="69" y="18"/>
                  <a:pt x="70" y="18"/>
                  <a:pt x="70" y="18"/>
                </a:cubicBezTo>
                <a:cubicBezTo>
                  <a:pt x="70" y="18"/>
                  <a:pt x="68" y="16"/>
                  <a:pt x="68" y="16"/>
                </a:cubicBezTo>
                <a:cubicBezTo>
                  <a:pt x="68" y="16"/>
                  <a:pt x="69" y="16"/>
                  <a:pt x="69" y="16"/>
                </a:cubicBezTo>
                <a:cubicBezTo>
                  <a:pt x="68" y="14"/>
                  <a:pt x="68" y="10"/>
                  <a:pt x="66" y="11"/>
                </a:cubicBezTo>
                <a:cubicBezTo>
                  <a:pt x="66" y="11"/>
                  <a:pt x="66" y="12"/>
                  <a:pt x="67" y="13"/>
                </a:cubicBezTo>
                <a:cubicBezTo>
                  <a:pt x="66" y="12"/>
                  <a:pt x="66" y="12"/>
                  <a:pt x="66" y="11"/>
                </a:cubicBezTo>
                <a:cubicBezTo>
                  <a:pt x="66" y="12"/>
                  <a:pt x="66" y="12"/>
                  <a:pt x="65" y="12"/>
                </a:cubicBezTo>
                <a:cubicBezTo>
                  <a:pt x="64" y="12"/>
                  <a:pt x="66" y="10"/>
                  <a:pt x="65" y="9"/>
                </a:cubicBezTo>
                <a:cubicBezTo>
                  <a:pt x="64" y="9"/>
                  <a:pt x="63" y="11"/>
                  <a:pt x="63" y="11"/>
                </a:cubicBezTo>
                <a:cubicBezTo>
                  <a:pt x="63" y="10"/>
                  <a:pt x="62" y="10"/>
                  <a:pt x="62" y="12"/>
                </a:cubicBezTo>
                <a:cubicBezTo>
                  <a:pt x="61" y="10"/>
                  <a:pt x="58" y="13"/>
                  <a:pt x="57" y="15"/>
                </a:cubicBezTo>
                <a:cubicBezTo>
                  <a:pt x="57" y="15"/>
                  <a:pt x="60" y="14"/>
                  <a:pt x="60" y="14"/>
                </a:cubicBezTo>
                <a:cubicBezTo>
                  <a:pt x="61" y="16"/>
                  <a:pt x="58" y="18"/>
                  <a:pt x="61" y="17"/>
                </a:cubicBezTo>
                <a:cubicBezTo>
                  <a:pt x="61" y="20"/>
                  <a:pt x="59" y="24"/>
                  <a:pt x="62" y="26"/>
                </a:cubicBezTo>
                <a:close/>
                <a:moveTo>
                  <a:pt x="107" y="32"/>
                </a:moveTo>
                <a:cubicBezTo>
                  <a:pt x="107" y="32"/>
                  <a:pt x="107" y="32"/>
                  <a:pt x="107" y="32"/>
                </a:cubicBezTo>
                <a:cubicBezTo>
                  <a:pt x="107" y="32"/>
                  <a:pt x="107" y="32"/>
                  <a:pt x="107" y="32"/>
                </a:cubicBezTo>
                <a:cubicBezTo>
                  <a:pt x="107" y="32"/>
                  <a:pt x="107" y="32"/>
                  <a:pt x="107" y="32"/>
                </a:cubicBezTo>
                <a:close/>
                <a:moveTo>
                  <a:pt x="72" y="11"/>
                </a:moveTo>
                <a:cubicBezTo>
                  <a:pt x="73" y="12"/>
                  <a:pt x="74" y="12"/>
                  <a:pt x="75" y="13"/>
                </a:cubicBezTo>
                <a:cubicBezTo>
                  <a:pt x="75" y="12"/>
                  <a:pt x="72" y="10"/>
                  <a:pt x="71" y="10"/>
                </a:cubicBezTo>
                <a:cubicBezTo>
                  <a:pt x="71" y="10"/>
                  <a:pt x="71" y="10"/>
                  <a:pt x="71" y="10"/>
                </a:cubicBezTo>
                <a:cubicBezTo>
                  <a:pt x="72" y="10"/>
                  <a:pt x="72" y="11"/>
                  <a:pt x="72" y="11"/>
                </a:cubicBezTo>
                <a:close/>
                <a:moveTo>
                  <a:pt x="56" y="36"/>
                </a:moveTo>
                <a:cubicBezTo>
                  <a:pt x="56" y="36"/>
                  <a:pt x="57" y="37"/>
                  <a:pt x="59" y="37"/>
                </a:cubicBezTo>
                <a:cubicBezTo>
                  <a:pt x="60" y="37"/>
                  <a:pt x="57" y="32"/>
                  <a:pt x="56" y="32"/>
                </a:cubicBezTo>
                <a:cubicBezTo>
                  <a:pt x="57" y="33"/>
                  <a:pt x="55" y="36"/>
                  <a:pt x="56" y="36"/>
                </a:cubicBezTo>
                <a:close/>
                <a:moveTo>
                  <a:pt x="48" y="11"/>
                </a:moveTo>
                <a:cubicBezTo>
                  <a:pt x="49" y="10"/>
                  <a:pt x="47" y="10"/>
                  <a:pt x="47" y="10"/>
                </a:cubicBezTo>
                <a:cubicBezTo>
                  <a:pt x="42" y="10"/>
                  <a:pt x="46" y="10"/>
                  <a:pt x="45" y="11"/>
                </a:cubicBezTo>
                <a:cubicBezTo>
                  <a:pt x="45" y="11"/>
                  <a:pt x="47" y="11"/>
                  <a:pt x="48" y="11"/>
                </a:cubicBezTo>
                <a:close/>
                <a:moveTo>
                  <a:pt x="52" y="11"/>
                </a:moveTo>
                <a:cubicBezTo>
                  <a:pt x="52" y="11"/>
                  <a:pt x="52" y="11"/>
                  <a:pt x="52" y="11"/>
                </a:cubicBezTo>
                <a:cubicBezTo>
                  <a:pt x="51" y="11"/>
                  <a:pt x="51" y="11"/>
                  <a:pt x="50" y="11"/>
                </a:cubicBezTo>
                <a:cubicBezTo>
                  <a:pt x="51" y="10"/>
                  <a:pt x="52" y="9"/>
                  <a:pt x="53" y="9"/>
                </a:cubicBezTo>
                <a:cubicBezTo>
                  <a:pt x="51" y="9"/>
                  <a:pt x="50" y="9"/>
                  <a:pt x="49" y="10"/>
                </a:cubicBezTo>
                <a:cubicBezTo>
                  <a:pt x="50" y="10"/>
                  <a:pt x="51" y="10"/>
                  <a:pt x="51" y="9"/>
                </a:cubicBezTo>
                <a:cubicBezTo>
                  <a:pt x="51" y="10"/>
                  <a:pt x="47" y="11"/>
                  <a:pt x="47" y="12"/>
                </a:cubicBezTo>
                <a:cubicBezTo>
                  <a:pt x="48" y="12"/>
                  <a:pt x="51" y="12"/>
                  <a:pt x="52" y="11"/>
                </a:cubicBezTo>
                <a:close/>
                <a:moveTo>
                  <a:pt x="51" y="9"/>
                </a:moveTo>
                <a:cubicBezTo>
                  <a:pt x="51" y="9"/>
                  <a:pt x="51" y="9"/>
                  <a:pt x="51" y="9"/>
                </a:cubicBezTo>
                <a:cubicBezTo>
                  <a:pt x="51" y="9"/>
                  <a:pt x="51" y="9"/>
                  <a:pt x="51" y="9"/>
                </a:cubicBezTo>
                <a:cubicBezTo>
                  <a:pt x="51" y="9"/>
                  <a:pt x="51" y="9"/>
                  <a:pt x="51" y="9"/>
                </a:cubicBezTo>
                <a:cubicBezTo>
                  <a:pt x="51" y="9"/>
                  <a:pt x="51" y="9"/>
                  <a:pt x="51" y="10"/>
                </a:cubicBezTo>
                <a:cubicBezTo>
                  <a:pt x="51" y="10"/>
                  <a:pt x="51" y="10"/>
                  <a:pt x="51" y="9"/>
                </a:cubicBezTo>
                <a:close/>
                <a:moveTo>
                  <a:pt x="48" y="13"/>
                </a:moveTo>
                <a:cubicBezTo>
                  <a:pt x="45" y="11"/>
                  <a:pt x="47" y="14"/>
                  <a:pt x="44" y="14"/>
                </a:cubicBezTo>
                <a:cubicBezTo>
                  <a:pt x="45" y="14"/>
                  <a:pt x="46" y="15"/>
                  <a:pt x="46" y="15"/>
                </a:cubicBezTo>
                <a:cubicBezTo>
                  <a:pt x="47" y="15"/>
                  <a:pt x="48" y="13"/>
                  <a:pt x="48" y="13"/>
                </a:cubicBezTo>
                <a:close/>
                <a:moveTo>
                  <a:pt x="54" y="9"/>
                </a:moveTo>
                <a:cubicBezTo>
                  <a:pt x="54" y="9"/>
                  <a:pt x="53" y="9"/>
                  <a:pt x="53" y="9"/>
                </a:cubicBezTo>
                <a:cubicBezTo>
                  <a:pt x="53" y="9"/>
                  <a:pt x="53" y="10"/>
                  <a:pt x="54" y="9"/>
                </a:cubicBezTo>
                <a:close/>
                <a:moveTo>
                  <a:pt x="40" y="5"/>
                </a:moveTo>
                <a:cubicBezTo>
                  <a:pt x="38" y="6"/>
                  <a:pt x="37" y="6"/>
                  <a:pt x="36" y="6"/>
                </a:cubicBezTo>
                <a:cubicBezTo>
                  <a:pt x="35" y="7"/>
                  <a:pt x="34" y="7"/>
                  <a:pt x="34" y="7"/>
                </a:cubicBezTo>
                <a:cubicBezTo>
                  <a:pt x="33" y="7"/>
                  <a:pt x="33" y="8"/>
                  <a:pt x="33" y="8"/>
                </a:cubicBezTo>
                <a:cubicBezTo>
                  <a:pt x="33" y="9"/>
                  <a:pt x="34" y="9"/>
                  <a:pt x="34" y="9"/>
                </a:cubicBezTo>
                <a:cubicBezTo>
                  <a:pt x="37" y="6"/>
                  <a:pt x="37" y="8"/>
                  <a:pt x="34" y="9"/>
                </a:cubicBezTo>
                <a:cubicBezTo>
                  <a:pt x="34" y="9"/>
                  <a:pt x="34" y="9"/>
                  <a:pt x="34" y="9"/>
                </a:cubicBezTo>
                <a:cubicBezTo>
                  <a:pt x="35" y="9"/>
                  <a:pt x="36" y="8"/>
                  <a:pt x="37" y="9"/>
                </a:cubicBezTo>
                <a:cubicBezTo>
                  <a:pt x="36" y="10"/>
                  <a:pt x="32" y="13"/>
                  <a:pt x="33" y="14"/>
                </a:cubicBezTo>
                <a:cubicBezTo>
                  <a:pt x="33" y="15"/>
                  <a:pt x="29" y="15"/>
                  <a:pt x="32" y="15"/>
                </a:cubicBezTo>
                <a:cubicBezTo>
                  <a:pt x="31" y="16"/>
                  <a:pt x="26" y="21"/>
                  <a:pt x="27" y="21"/>
                </a:cubicBezTo>
                <a:cubicBezTo>
                  <a:pt x="26" y="21"/>
                  <a:pt x="26" y="21"/>
                  <a:pt x="26" y="21"/>
                </a:cubicBezTo>
                <a:cubicBezTo>
                  <a:pt x="23" y="26"/>
                  <a:pt x="10" y="39"/>
                  <a:pt x="17" y="43"/>
                </a:cubicBezTo>
                <a:cubicBezTo>
                  <a:pt x="18" y="44"/>
                  <a:pt x="16" y="35"/>
                  <a:pt x="19" y="35"/>
                </a:cubicBezTo>
                <a:cubicBezTo>
                  <a:pt x="19" y="40"/>
                  <a:pt x="17" y="44"/>
                  <a:pt x="17" y="49"/>
                </a:cubicBezTo>
                <a:cubicBezTo>
                  <a:pt x="17" y="55"/>
                  <a:pt x="19" y="53"/>
                  <a:pt x="21" y="55"/>
                </a:cubicBezTo>
                <a:cubicBezTo>
                  <a:pt x="23" y="56"/>
                  <a:pt x="31" y="67"/>
                  <a:pt x="31" y="69"/>
                </a:cubicBezTo>
                <a:cubicBezTo>
                  <a:pt x="32" y="73"/>
                  <a:pt x="27" y="71"/>
                  <a:pt x="28" y="74"/>
                </a:cubicBezTo>
                <a:cubicBezTo>
                  <a:pt x="29" y="80"/>
                  <a:pt x="30" y="85"/>
                  <a:pt x="36" y="90"/>
                </a:cubicBezTo>
                <a:cubicBezTo>
                  <a:pt x="38" y="92"/>
                  <a:pt x="36" y="99"/>
                  <a:pt x="37" y="100"/>
                </a:cubicBezTo>
                <a:cubicBezTo>
                  <a:pt x="37" y="100"/>
                  <a:pt x="36" y="100"/>
                  <a:pt x="36" y="100"/>
                </a:cubicBezTo>
                <a:cubicBezTo>
                  <a:pt x="37" y="101"/>
                  <a:pt x="37" y="101"/>
                  <a:pt x="38" y="102"/>
                </a:cubicBezTo>
                <a:cubicBezTo>
                  <a:pt x="37" y="102"/>
                  <a:pt x="36" y="102"/>
                  <a:pt x="36" y="102"/>
                </a:cubicBezTo>
                <a:cubicBezTo>
                  <a:pt x="38" y="104"/>
                  <a:pt x="40" y="105"/>
                  <a:pt x="43" y="104"/>
                </a:cubicBezTo>
                <a:cubicBezTo>
                  <a:pt x="43" y="104"/>
                  <a:pt x="42" y="104"/>
                  <a:pt x="41" y="103"/>
                </a:cubicBezTo>
                <a:cubicBezTo>
                  <a:pt x="43" y="103"/>
                  <a:pt x="45" y="103"/>
                  <a:pt x="45" y="102"/>
                </a:cubicBezTo>
                <a:cubicBezTo>
                  <a:pt x="45" y="102"/>
                  <a:pt x="49" y="103"/>
                  <a:pt x="48" y="102"/>
                </a:cubicBezTo>
                <a:cubicBezTo>
                  <a:pt x="48" y="101"/>
                  <a:pt x="47" y="101"/>
                  <a:pt x="47" y="101"/>
                </a:cubicBezTo>
                <a:cubicBezTo>
                  <a:pt x="46" y="101"/>
                  <a:pt x="46" y="100"/>
                  <a:pt x="46" y="100"/>
                </a:cubicBezTo>
                <a:cubicBezTo>
                  <a:pt x="46" y="100"/>
                  <a:pt x="46" y="101"/>
                  <a:pt x="47" y="101"/>
                </a:cubicBezTo>
                <a:cubicBezTo>
                  <a:pt x="50" y="101"/>
                  <a:pt x="59" y="97"/>
                  <a:pt x="57" y="97"/>
                </a:cubicBezTo>
                <a:cubicBezTo>
                  <a:pt x="62" y="96"/>
                  <a:pt x="67" y="94"/>
                  <a:pt x="69" y="87"/>
                </a:cubicBezTo>
                <a:cubicBezTo>
                  <a:pt x="71" y="82"/>
                  <a:pt x="62" y="82"/>
                  <a:pt x="61" y="82"/>
                </a:cubicBezTo>
                <a:cubicBezTo>
                  <a:pt x="61" y="82"/>
                  <a:pt x="52" y="79"/>
                  <a:pt x="53" y="79"/>
                </a:cubicBezTo>
                <a:cubicBezTo>
                  <a:pt x="52" y="77"/>
                  <a:pt x="58" y="79"/>
                  <a:pt x="56" y="76"/>
                </a:cubicBezTo>
                <a:cubicBezTo>
                  <a:pt x="53" y="73"/>
                  <a:pt x="50" y="73"/>
                  <a:pt x="48" y="70"/>
                </a:cubicBezTo>
                <a:cubicBezTo>
                  <a:pt x="45" y="67"/>
                  <a:pt x="39" y="68"/>
                  <a:pt x="39" y="67"/>
                </a:cubicBezTo>
                <a:cubicBezTo>
                  <a:pt x="35" y="63"/>
                  <a:pt x="34" y="68"/>
                  <a:pt x="30" y="64"/>
                </a:cubicBezTo>
                <a:cubicBezTo>
                  <a:pt x="29" y="64"/>
                  <a:pt x="30" y="59"/>
                  <a:pt x="29" y="59"/>
                </a:cubicBezTo>
                <a:cubicBezTo>
                  <a:pt x="28" y="60"/>
                  <a:pt x="27" y="60"/>
                  <a:pt x="26" y="60"/>
                </a:cubicBezTo>
                <a:cubicBezTo>
                  <a:pt x="26" y="59"/>
                  <a:pt x="29" y="52"/>
                  <a:pt x="29" y="52"/>
                </a:cubicBezTo>
                <a:cubicBezTo>
                  <a:pt x="26" y="50"/>
                  <a:pt x="24" y="54"/>
                  <a:pt x="23" y="52"/>
                </a:cubicBezTo>
                <a:cubicBezTo>
                  <a:pt x="18" y="43"/>
                  <a:pt x="29" y="45"/>
                  <a:pt x="32" y="44"/>
                </a:cubicBezTo>
                <a:cubicBezTo>
                  <a:pt x="34" y="44"/>
                  <a:pt x="33" y="52"/>
                  <a:pt x="35" y="52"/>
                </a:cubicBezTo>
                <a:cubicBezTo>
                  <a:pt x="37" y="51"/>
                  <a:pt x="39" y="42"/>
                  <a:pt x="41" y="40"/>
                </a:cubicBezTo>
                <a:cubicBezTo>
                  <a:pt x="43" y="42"/>
                  <a:pt x="52" y="34"/>
                  <a:pt x="50" y="40"/>
                </a:cubicBezTo>
                <a:cubicBezTo>
                  <a:pt x="51" y="41"/>
                  <a:pt x="54" y="38"/>
                  <a:pt x="53" y="37"/>
                </a:cubicBezTo>
                <a:cubicBezTo>
                  <a:pt x="53" y="36"/>
                  <a:pt x="53" y="35"/>
                  <a:pt x="52" y="34"/>
                </a:cubicBezTo>
                <a:cubicBezTo>
                  <a:pt x="51" y="34"/>
                  <a:pt x="50" y="34"/>
                  <a:pt x="48" y="34"/>
                </a:cubicBezTo>
                <a:cubicBezTo>
                  <a:pt x="52" y="30"/>
                  <a:pt x="58" y="36"/>
                  <a:pt x="56" y="29"/>
                </a:cubicBezTo>
                <a:cubicBezTo>
                  <a:pt x="56" y="27"/>
                  <a:pt x="52" y="23"/>
                  <a:pt x="51" y="23"/>
                </a:cubicBezTo>
                <a:cubicBezTo>
                  <a:pt x="51" y="23"/>
                  <a:pt x="50" y="24"/>
                  <a:pt x="50" y="24"/>
                </a:cubicBezTo>
                <a:cubicBezTo>
                  <a:pt x="50" y="23"/>
                  <a:pt x="51" y="22"/>
                  <a:pt x="50" y="22"/>
                </a:cubicBezTo>
                <a:cubicBezTo>
                  <a:pt x="48" y="23"/>
                  <a:pt x="46" y="29"/>
                  <a:pt x="44" y="29"/>
                </a:cubicBezTo>
                <a:cubicBezTo>
                  <a:pt x="45" y="29"/>
                  <a:pt x="42" y="24"/>
                  <a:pt x="42" y="23"/>
                </a:cubicBezTo>
                <a:cubicBezTo>
                  <a:pt x="40" y="21"/>
                  <a:pt x="44" y="21"/>
                  <a:pt x="45" y="20"/>
                </a:cubicBezTo>
                <a:cubicBezTo>
                  <a:pt x="46" y="20"/>
                  <a:pt x="48" y="18"/>
                  <a:pt x="49" y="17"/>
                </a:cubicBezTo>
                <a:cubicBezTo>
                  <a:pt x="49" y="17"/>
                  <a:pt x="49" y="17"/>
                  <a:pt x="48" y="17"/>
                </a:cubicBezTo>
                <a:cubicBezTo>
                  <a:pt x="49" y="16"/>
                  <a:pt x="49" y="16"/>
                  <a:pt x="49" y="15"/>
                </a:cubicBezTo>
                <a:cubicBezTo>
                  <a:pt x="48" y="16"/>
                  <a:pt x="43" y="18"/>
                  <a:pt x="45" y="14"/>
                </a:cubicBezTo>
                <a:cubicBezTo>
                  <a:pt x="41" y="15"/>
                  <a:pt x="42" y="14"/>
                  <a:pt x="43" y="12"/>
                </a:cubicBezTo>
                <a:cubicBezTo>
                  <a:pt x="43" y="11"/>
                  <a:pt x="42" y="12"/>
                  <a:pt x="41" y="12"/>
                </a:cubicBezTo>
                <a:cubicBezTo>
                  <a:pt x="45" y="10"/>
                  <a:pt x="45" y="11"/>
                  <a:pt x="42" y="10"/>
                </a:cubicBezTo>
                <a:cubicBezTo>
                  <a:pt x="43" y="10"/>
                  <a:pt x="44" y="10"/>
                  <a:pt x="45" y="9"/>
                </a:cubicBezTo>
                <a:cubicBezTo>
                  <a:pt x="44" y="10"/>
                  <a:pt x="45" y="8"/>
                  <a:pt x="43" y="8"/>
                </a:cubicBezTo>
                <a:cubicBezTo>
                  <a:pt x="44" y="7"/>
                  <a:pt x="46" y="6"/>
                  <a:pt x="47" y="6"/>
                </a:cubicBezTo>
                <a:cubicBezTo>
                  <a:pt x="46" y="6"/>
                  <a:pt x="45" y="5"/>
                  <a:pt x="45" y="5"/>
                </a:cubicBezTo>
                <a:cubicBezTo>
                  <a:pt x="45" y="5"/>
                  <a:pt x="39" y="7"/>
                  <a:pt x="42" y="5"/>
                </a:cubicBezTo>
                <a:cubicBezTo>
                  <a:pt x="41" y="5"/>
                  <a:pt x="39" y="7"/>
                  <a:pt x="39" y="5"/>
                </a:cubicBezTo>
                <a:cubicBezTo>
                  <a:pt x="39" y="5"/>
                  <a:pt x="39" y="5"/>
                  <a:pt x="39" y="5"/>
                </a:cubicBezTo>
                <a:cubicBezTo>
                  <a:pt x="40" y="5"/>
                  <a:pt x="40" y="5"/>
                  <a:pt x="40" y="5"/>
                </a:cubicBezTo>
                <a:close/>
                <a:moveTo>
                  <a:pt x="50" y="13"/>
                </a:moveTo>
                <a:cubicBezTo>
                  <a:pt x="49" y="13"/>
                  <a:pt x="48" y="14"/>
                  <a:pt x="48" y="15"/>
                </a:cubicBezTo>
                <a:cubicBezTo>
                  <a:pt x="50" y="15"/>
                  <a:pt x="52" y="13"/>
                  <a:pt x="50" y="13"/>
                </a:cubicBezTo>
                <a:close/>
                <a:moveTo>
                  <a:pt x="111" y="52"/>
                </a:moveTo>
                <a:cubicBezTo>
                  <a:pt x="111" y="52"/>
                  <a:pt x="111" y="52"/>
                  <a:pt x="111" y="53"/>
                </a:cubicBezTo>
                <a:cubicBezTo>
                  <a:pt x="111" y="50"/>
                  <a:pt x="111" y="47"/>
                  <a:pt x="111" y="45"/>
                </a:cubicBezTo>
                <a:cubicBezTo>
                  <a:pt x="111" y="45"/>
                  <a:pt x="111" y="45"/>
                  <a:pt x="111" y="45"/>
                </a:cubicBezTo>
                <a:cubicBezTo>
                  <a:pt x="111" y="45"/>
                  <a:pt x="111" y="45"/>
                  <a:pt x="110" y="44"/>
                </a:cubicBezTo>
                <a:cubicBezTo>
                  <a:pt x="110" y="45"/>
                  <a:pt x="111" y="49"/>
                  <a:pt x="111" y="52"/>
                </a:cubicBezTo>
                <a:close/>
                <a:moveTo>
                  <a:pt x="48" y="20"/>
                </a:moveTo>
                <a:cubicBezTo>
                  <a:pt x="46" y="19"/>
                  <a:pt x="46" y="21"/>
                  <a:pt x="46" y="21"/>
                </a:cubicBezTo>
                <a:cubicBezTo>
                  <a:pt x="47" y="21"/>
                  <a:pt x="48" y="22"/>
                  <a:pt x="49" y="20"/>
                </a:cubicBezTo>
                <a:cubicBezTo>
                  <a:pt x="46" y="20"/>
                  <a:pt x="49" y="20"/>
                  <a:pt x="48" y="20"/>
                </a:cubicBezTo>
                <a:close/>
                <a:moveTo>
                  <a:pt x="56" y="22"/>
                </a:moveTo>
                <a:cubicBezTo>
                  <a:pt x="59" y="23"/>
                  <a:pt x="54" y="16"/>
                  <a:pt x="54" y="16"/>
                </a:cubicBezTo>
                <a:cubicBezTo>
                  <a:pt x="55" y="13"/>
                  <a:pt x="50" y="16"/>
                  <a:pt x="50" y="16"/>
                </a:cubicBezTo>
                <a:cubicBezTo>
                  <a:pt x="54" y="16"/>
                  <a:pt x="51" y="18"/>
                  <a:pt x="50" y="19"/>
                </a:cubicBezTo>
                <a:cubicBezTo>
                  <a:pt x="50" y="19"/>
                  <a:pt x="54" y="24"/>
                  <a:pt x="55" y="23"/>
                </a:cubicBezTo>
                <a:cubicBezTo>
                  <a:pt x="55" y="22"/>
                  <a:pt x="55" y="21"/>
                  <a:pt x="55" y="20"/>
                </a:cubicBezTo>
                <a:cubicBezTo>
                  <a:pt x="56" y="20"/>
                  <a:pt x="56" y="22"/>
                  <a:pt x="56" y="22"/>
                </a:cubicBezTo>
                <a:close/>
                <a:moveTo>
                  <a:pt x="53" y="20"/>
                </a:moveTo>
                <a:cubicBezTo>
                  <a:pt x="53" y="20"/>
                  <a:pt x="53" y="20"/>
                  <a:pt x="53" y="20"/>
                </a:cubicBezTo>
                <a:cubicBezTo>
                  <a:pt x="52" y="19"/>
                  <a:pt x="51" y="20"/>
                  <a:pt x="53" y="17"/>
                </a:cubicBezTo>
                <a:cubicBezTo>
                  <a:pt x="53" y="17"/>
                  <a:pt x="53" y="19"/>
                  <a:pt x="53" y="20"/>
                </a:cubicBezTo>
                <a:cubicBezTo>
                  <a:pt x="53" y="20"/>
                  <a:pt x="53" y="20"/>
                  <a:pt x="53" y="20"/>
                </a:cubicBezTo>
                <a:close/>
                <a:moveTo>
                  <a:pt x="70" y="1"/>
                </a:moveTo>
                <a:cubicBezTo>
                  <a:pt x="70" y="1"/>
                  <a:pt x="70" y="1"/>
                  <a:pt x="71" y="1"/>
                </a:cubicBezTo>
                <a:cubicBezTo>
                  <a:pt x="70" y="1"/>
                  <a:pt x="70" y="1"/>
                  <a:pt x="70" y="1"/>
                </a:cubicBezTo>
                <a:close/>
                <a:moveTo>
                  <a:pt x="99" y="88"/>
                </a:moveTo>
                <a:cubicBezTo>
                  <a:pt x="99" y="88"/>
                  <a:pt x="99" y="88"/>
                  <a:pt x="99" y="88"/>
                </a:cubicBezTo>
                <a:close/>
                <a:moveTo>
                  <a:pt x="111" y="60"/>
                </a:moveTo>
                <a:cubicBezTo>
                  <a:pt x="111" y="59"/>
                  <a:pt x="111" y="59"/>
                  <a:pt x="111" y="58"/>
                </a:cubicBezTo>
                <a:cubicBezTo>
                  <a:pt x="111" y="57"/>
                  <a:pt x="111" y="55"/>
                  <a:pt x="111" y="54"/>
                </a:cubicBezTo>
                <a:cubicBezTo>
                  <a:pt x="111" y="53"/>
                  <a:pt x="111" y="53"/>
                  <a:pt x="111" y="52"/>
                </a:cubicBezTo>
                <a:cubicBezTo>
                  <a:pt x="110" y="46"/>
                  <a:pt x="105" y="39"/>
                  <a:pt x="106" y="36"/>
                </a:cubicBezTo>
                <a:cubicBezTo>
                  <a:pt x="107" y="36"/>
                  <a:pt x="110" y="42"/>
                  <a:pt x="110" y="44"/>
                </a:cubicBezTo>
                <a:cubicBezTo>
                  <a:pt x="110" y="44"/>
                  <a:pt x="110" y="44"/>
                  <a:pt x="110" y="44"/>
                </a:cubicBezTo>
                <a:cubicBezTo>
                  <a:pt x="110" y="43"/>
                  <a:pt x="110" y="43"/>
                  <a:pt x="110" y="42"/>
                </a:cubicBezTo>
                <a:cubicBezTo>
                  <a:pt x="109" y="39"/>
                  <a:pt x="108" y="36"/>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5" y="30"/>
                  <a:pt x="103" y="26"/>
                  <a:pt x="101" y="22"/>
                </a:cubicBezTo>
                <a:cubicBezTo>
                  <a:pt x="99" y="19"/>
                  <a:pt x="96" y="16"/>
                  <a:pt x="93" y="14"/>
                </a:cubicBezTo>
                <a:cubicBezTo>
                  <a:pt x="92" y="13"/>
                  <a:pt x="92" y="12"/>
                  <a:pt x="91" y="11"/>
                </a:cubicBezTo>
                <a:cubicBezTo>
                  <a:pt x="91" y="11"/>
                  <a:pt x="91" y="11"/>
                  <a:pt x="91" y="11"/>
                </a:cubicBezTo>
                <a:cubicBezTo>
                  <a:pt x="91" y="11"/>
                  <a:pt x="90" y="11"/>
                  <a:pt x="90" y="11"/>
                </a:cubicBezTo>
                <a:cubicBezTo>
                  <a:pt x="90" y="11"/>
                  <a:pt x="90" y="10"/>
                  <a:pt x="89" y="10"/>
                </a:cubicBezTo>
                <a:cubicBezTo>
                  <a:pt x="89" y="10"/>
                  <a:pt x="88" y="9"/>
                  <a:pt x="87" y="9"/>
                </a:cubicBezTo>
                <a:cubicBezTo>
                  <a:pt x="87" y="9"/>
                  <a:pt x="87" y="9"/>
                  <a:pt x="87" y="8"/>
                </a:cubicBezTo>
                <a:cubicBezTo>
                  <a:pt x="87" y="8"/>
                  <a:pt x="87" y="8"/>
                  <a:pt x="87" y="8"/>
                </a:cubicBezTo>
                <a:cubicBezTo>
                  <a:pt x="85" y="7"/>
                  <a:pt x="83" y="6"/>
                  <a:pt x="80" y="5"/>
                </a:cubicBezTo>
                <a:cubicBezTo>
                  <a:pt x="81" y="5"/>
                  <a:pt x="81" y="5"/>
                  <a:pt x="81" y="5"/>
                </a:cubicBezTo>
                <a:cubicBezTo>
                  <a:pt x="78" y="4"/>
                  <a:pt x="75" y="3"/>
                  <a:pt x="72" y="2"/>
                </a:cubicBezTo>
                <a:cubicBezTo>
                  <a:pt x="74" y="2"/>
                  <a:pt x="75" y="3"/>
                  <a:pt x="77" y="4"/>
                </a:cubicBezTo>
                <a:cubicBezTo>
                  <a:pt x="71" y="1"/>
                  <a:pt x="65" y="0"/>
                  <a:pt x="58" y="0"/>
                </a:cubicBezTo>
                <a:cubicBezTo>
                  <a:pt x="59" y="0"/>
                  <a:pt x="60" y="0"/>
                  <a:pt x="58" y="0"/>
                </a:cubicBezTo>
                <a:cubicBezTo>
                  <a:pt x="58" y="0"/>
                  <a:pt x="58" y="0"/>
                  <a:pt x="58" y="0"/>
                </a:cubicBezTo>
                <a:cubicBezTo>
                  <a:pt x="58" y="0"/>
                  <a:pt x="58" y="0"/>
                  <a:pt x="58" y="0"/>
                </a:cubicBezTo>
                <a:cubicBezTo>
                  <a:pt x="55" y="0"/>
                  <a:pt x="53" y="0"/>
                  <a:pt x="52" y="0"/>
                </a:cubicBezTo>
                <a:cubicBezTo>
                  <a:pt x="52" y="0"/>
                  <a:pt x="49" y="0"/>
                  <a:pt x="48" y="1"/>
                </a:cubicBezTo>
                <a:cubicBezTo>
                  <a:pt x="48" y="1"/>
                  <a:pt x="44" y="1"/>
                  <a:pt x="45" y="2"/>
                </a:cubicBezTo>
                <a:cubicBezTo>
                  <a:pt x="45" y="2"/>
                  <a:pt x="45" y="2"/>
                  <a:pt x="45" y="2"/>
                </a:cubicBezTo>
                <a:cubicBezTo>
                  <a:pt x="45" y="2"/>
                  <a:pt x="45" y="2"/>
                  <a:pt x="45" y="2"/>
                </a:cubicBezTo>
                <a:cubicBezTo>
                  <a:pt x="44" y="1"/>
                  <a:pt x="46" y="1"/>
                  <a:pt x="47" y="1"/>
                </a:cubicBezTo>
                <a:cubicBezTo>
                  <a:pt x="47" y="1"/>
                  <a:pt x="48" y="1"/>
                  <a:pt x="48" y="1"/>
                </a:cubicBezTo>
                <a:cubicBezTo>
                  <a:pt x="48" y="1"/>
                  <a:pt x="48" y="1"/>
                  <a:pt x="47" y="1"/>
                </a:cubicBezTo>
                <a:cubicBezTo>
                  <a:pt x="47" y="1"/>
                  <a:pt x="47" y="1"/>
                  <a:pt x="47" y="1"/>
                </a:cubicBezTo>
                <a:cubicBezTo>
                  <a:pt x="47" y="1"/>
                  <a:pt x="47" y="1"/>
                  <a:pt x="47" y="1"/>
                </a:cubicBezTo>
                <a:cubicBezTo>
                  <a:pt x="47" y="1"/>
                  <a:pt x="47" y="1"/>
                  <a:pt x="47" y="1"/>
                </a:cubicBezTo>
                <a:cubicBezTo>
                  <a:pt x="48" y="1"/>
                  <a:pt x="52" y="0"/>
                  <a:pt x="52" y="0"/>
                </a:cubicBezTo>
                <a:cubicBezTo>
                  <a:pt x="52" y="0"/>
                  <a:pt x="52" y="0"/>
                  <a:pt x="51" y="0"/>
                </a:cubicBezTo>
                <a:cubicBezTo>
                  <a:pt x="31" y="1"/>
                  <a:pt x="17" y="13"/>
                  <a:pt x="10" y="28"/>
                </a:cubicBezTo>
                <a:cubicBezTo>
                  <a:pt x="15" y="18"/>
                  <a:pt x="24" y="11"/>
                  <a:pt x="33" y="7"/>
                </a:cubicBezTo>
                <a:cubicBezTo>
                  <a:pt x="33" y="7"/>
                  <a:pt x="34" y="7"/>
                  <a:pt x="34" y="7"/>
                </a:cubicBezTo>
                <a:cubicBezTo>
                  <a:pt x="34" y="6"/>
                  <a:pt x="35" y="6"/>
                  <a:pt x="36" y="6"/>
                </a:cubicBezTo>
                <a:cubicBezTo>
                  <a:pt x="37" y="6"/>
                  <a:pt x="39" y="5"/>
                  <a:pt x="40" y="5"/>
                </a:cubicBezTo>
                <a:cubicBezTo>
                  <a:pt x="40" y="5"/>
                  <a:pt x="40" y="5"/>
                  <a:pt x="39" y="5"/>
                </a:cubicBezTo>
                <a:cubicBezTo>
                  <a:pt x="45" y="4"/>
                  <a:pt x="51" y="4"/>
                  <a:pt x="57" y="5"/>
                </a:cubicBezTo>
                <a:cubicBezTo>
                  <a:pt x="47" y="3"/>
                  <a:pt x="36" y="4"/>
                  <a:pt x="27" y="10"/>
                </a:cubicBezTo>
                <a:cubicBezTo>
                  <a:pt x="25" y="11"/>
                  <a:pt x="24" y="12"/>
                  <a:pt x="22" y="13"/>
                </a:cubicBezTo>
                <a:cubicBezTo>
                  <a:pt x="24" y="12"/>
                  <a:pt x="25" y="11"/>
                  <a:pt x="27" y="10"/>
                </a:cubicBezTo>
                <a:cubicBezTo>
                  <a:pt x="33" y="6"/>
                  <a:pt x="39" y="3"/>
                  <a:pt x="46" y="2"/>
                </a:cubicBezTo>
                <a:cubicBezTo>
                  <a:pt x="46" y="2"/>
                  <a:pt x="46" y="2"/>
                  <a:pt x="45" y="2"/>
                </a:cubicBezTo>
                <a:cubicBezTo>
                  <a:pt x="46" y="2"/>
                  <a:pt x="47" y="2"/>
                  <a:pt x="48" y="2"/>
                </a:cubicBezTo>
                <a:cubicBezTo>
                  <a:pt x="46" y="2"/>
                  <a:pt x="44" y="2"/>
                  <a:pt x="42" y="3"/>
                </a:cubicBezTo>
                <a:cubicBezTo>
                  <a:pt x="45" y="5"/>
                  <a:pt x="50" y="1"/>
                  <a:pt x="53" y="1"/>
                </a:cubicBezTo>
                <a:cubicBezTo>
                  <a:pt x="56" y="0"/>
                  <a:pt x="61" y="2"/>
                  <a:pt x="61" y="2"/>
                </a:cubicBezTo>
                <a:cubicBezTo>
                  <a:pt x="61" y="2"/>
                  <a:pt x="61" y="1"/>
                  <a:pt x="61" y="1"/>
                </a:cubicBezTo>
                <a:cubicBezTo>
                  <a:pt x="63" y="0"/>
                  <a:pt x="68" y="2"/>
                  <a:pt x="71" y="3"/>
                </a:cubicBezTo>
                <a:cubicBezTo>
                  <a:pt x="67" y="4"/>
                  <a:pt x="68" y="2"/>
                  <a:pt x="66" y="4"/>
                </a:cubicBezTo>
                <a:cubicBezTo>
                  <a:pt x="69" y="4"/>
                  <a:pt x="74" y="4"/>
                  <a:pt x="77" y="5"/>
                </a:cubicBezTo>
                <a:cubicBezTo>
                  <a:pt x="74" y="6"/>
                  <a:pt x="77" y="5"/>
                  <a:pt x="75" y="6"/>
                </a:cubicBezTo>
                <a:cubicBezTo>
                  <a:pt x="77" y="6"/>
                  <a:pt x="77" y="6"/>
                  <a:pt x="76" y="6"/>
                </a:cubicBezTo>
                <a:cubicBezTo>
                  <a:pt x="78" y="7"/>
                  <a:pt x="79" y="6"/>
                  <a:pt x="81" y="7"/>
                </a:cubicBezTo>
                <a:cubicBezTo>
                  <a:pt x="80" y="7"/>
                  <a:pt x="78" y="7"/>
                  <a:pt x="77" y="7"/>
                </a:cubicBezTo>
                <a:cubicBezTo>
                  <a:pt x="79" y="7"/>
                  <a:pt x="87" y="13"/>
                  <a:pt x="81" y="11"/>
                </a:cubicBezTo>
                <a:cubicBezTo>
                  <a:pt x="81" y="11"/>
                  <a:pt x="82" y="12"/>
                  <a:pt x="83" y="12"/>
                </a:cubicBezTo>
                <a:cubicBezTo>
                  <a:pt x="83" y="12"/>
                  <a:pt x="84" y="13"/>
                  <a:pt x="84" y="13"/>
                </a:cubicBezTo>
                <a:cubicBezTo>
                  <a:pt x="85" y="14"/>
                  <a:pt x="86" y="14"/>
                  <a:pt x="86" y="14"/>
                </a:cubicBezTo>
                <a:cubicBezTo>
                  <a:pt x="84" y="14"/>
                  <a:pt x="85" y="14"/>
                  <a:pt x="87" y="15"/>
                </a:cubicBezTo>
                <a:cubicBezTo>
                  <a:pt x="86" y="15"/>
                  <a:pt x="85" y="15"/>
                  <a:pt x="84" y="15"/>
                </a:cubicBezTo>
                <a:cubicBezTo>
                  <a:pt x="84" y="15"/>
                  <a:pt x="84" y="14"/>
                  <a:pt x="83" y="14"/>
                </a:cubicBezTo>
                <a:cubicBezTo>
                  <a:pt x="85" y="14"/>
                  <a:pt x="82" y="13"/>
                  <a:pt x="85" y="14"/>
                </a:cubicBezTo>
                <a:cubicBezTo>
                  <a:pt x="84" y="13"/>
                  <a:pt x="84" y="13"/>
                  <a:pt x="84" y="13"/>
                </a:cubicBezTo>
                <a:cubicBezTo>
                  <a:pt x="84" y="13"/>
                  <a:pt x="83" y="13"/>
                  <a:pt x="83" y="12"/>
                </a:cubicBezTo>
                <a:cubicBezTo>
                  <a:pt x="81" y="12"/>
                  <a:pt x="79" y="13"/>
                  <a:pt x="79" y="13"/>
                </a:cubicBezTo>
                <a:cubicBezTo>
                  <a:pt x="78" y="15"/>
                  <a:pt x="84" y="23"/>
                  <a:pt x="85" y="25"/>
                </a:cubicBezTo>
                <a:cubicBezTo>
                  <a:pt x="86" y="24"/>
                  <a:pt x="86" y="23"/>
                  <a:pt x="86" y="23"/>
                </a:cubicBezTo>
                <a:cubicBezTo>
                  <a:pt x="88" y="23"/>
                  <a:pt x="89" y="24"/>
                  <a:pt x="89" y="24"/>
                </a:cubicBezTo>
                <a:cubicBezTo>
                  <a:pt x="89" y="24"/>
                  <a:pt x="89" y="24"/>
                  <a:pt x="89" y="24"/>
                </a:cubicBezTo>
                <a:cubicBezTo>
                  <a:pt x="89" y="24"/>
                  <a:pt x="83" y="16"/>
                  <a:pt x="83" y="17"/>
                </a:cubicBezTo>
                <a:cubicBezTo>
                  <a:pt x="84" y="16"/>
                  <a:pt x="86" y="20"/>
                  <a:pt x="87" y="20"/>
                </a:cubicBezTo>
                <a:cubicBezTo>
                  <a:pt x="88" y="19"/>
                  <a:pt x="88" y="19"/>
                  <a:pt x="87" y="18"/>
                </a:cubicBezTo>
                <a:cubicBezTo>
                  <a:pt x="88" y="18"/>
                  <a:pt x="88" y="18"/>
                  <a:pt x="88" y="17"/>
                </a:cubicBezTo>
                <a:cubicBezTo>
                  <a:pt x="90" y="18"/>
                  <a:pt x="90" y="24"/>
                  <a:pt x="91" y="26"/>
                </a:cubicBezTo>
                <a:cubicBezTo>
                  <a:pt x="90" y="26"/>
                  <a:pt x="88" y="25"/>
                  <a:pt x="86" y="24"/>
                </a:cubicBezTo>
                <a:cubicBezTo>
                  <a:pt x="87" y="26"/>
                  <a:pt x="89" y="33"/>
                  <a:pt x="86" y="34"/>
                </a:cubicBezTo>
                <a:cubicBezTo>
                  <a:pt x="89" y="37"/>
                  <a:pt x="85" y="41"/>
                  <a:pt x="88" y="43"/>
                </a:cubicBezTo>
                <a:cubicBezTo>
                  <a:pt x="92" y="46"/>
                  <a:pt x="91" y="38"/>
                  <a:pt x="91" y="38"/>
                </a:cubicBezTo>
                <a:cubicBezTo>
                  <a:pt x="91" y="38"/>
                  <a:pt x="92" y="38"/>
                  <a:pt x="92" y="38"/>
                </a:cubicBezTo>
                <a:cubicBezTo>
                  <a:pt x="92" y="37"/>
                  <a:pt x="92" y="37"/>
                  <a:pt x="92" y="36"/>
                </a:cubicBezTo>
                <a:cubicBezTo>
                  <a:pt x="95" y="37"/>
                  <a:pt x="95" y="35"/>
                  <a:pt x="99" y="38"/>
                </a:cubicBezTo>
                <a:cubicBezTo>
                  <a:pt x="101" y="36"/>
                  <a:pt x="94" y="32"/>
                  <a:pt x="95" y="32"/>
                </a:cubicBezTo>
                <a:cubicBezTo>
                  <a:pt x="97" y="31"/>
                  <a:pt x="99" y="36"/>
                  <a:pt x="101" y="36"/>
                </a:cubicBezTo>
                <a:cubicBezTo>
                  <a:pt x="101" y="36"/>
                  <a:pt x="99" y="28"/>
                  <a:pt x="97" y="26"/>
                </a:cubicBezTo>
                <a:cubicBezTo>
                  <a:pt x="97" y="26"/>
                  <a:pt x="97" y="26"/>
                  <a:pt x="97" y="26"/>
                </a:cubicBezTo>
                <a:cubicBezTo>
                  <a:pt x="97" y="26"/>
                  <a:pt x="97" y="26"/>
                  <a:pt x="97" y="26"/>
                </a:cubicBezTo>
                <a:cubicBezTo>
                  <a:pt x="98" y="27"/>
                  <a:pt x="100" y="28"/>
                  <a:pt x="100" y="27"/>
                </a:cubicBezTo>
                <a:cubicBezTo>
                  <a:pt x="99" y="26"/>
                  <a:pt x="98" y="25"/>
                  <a:pt x="98" y="25"/>
                </a:cubicBezTo>
                <a:cubicBezTo>
                  <a:pt x="105" y="25"/>
                  <a:pt x="97" y="33"/>
                  <a:pt x="102" y="34"/>
                </a:cubicBezTo>
                <a:cubicBezTo>
                  <a:pt x="102" y="34"/>
                  <a:pt x="102" y="31"/>
                  <a:pt x="104" y="33"/>
                </a:cubicBezTo>
                <a:cubicBezTo>
                  <a:pt x="103" y="32"/>
                  <a:pt x="103" y="31"/>
                  <a:pt x="103" y="30"/>
                </a:cubicBezTo>
                <a:cubicBezTo>
                  <a:pt x="107" y="34"/>
                  <a:pt x="103" y="39"/>
                  <a:pt x="102" y="41"/>
                </a:cubicBezTo>
                <a:cubicBezTo>
                  <a:pt x="103" y="40"/>
                  <a:pt x="98" y="42"/>
                  <a:pt x="99" y="42"/>
                </a:cubicBezTo>
                <a:cubicBezTo>
                  <a:pt x="98" y="42"/>
                  <a:pt x="97" y="38"/>
                  <a:pt x="96" y="39"/>
                </a:cubicBezTo>
                <a:cubicBezTo>
                  <a:pt x="94" y="40"/>
                  <a:pt x="91" y="42"/>
                  <a:pt x="90" y="45"/>
                </a:cubicBezTo>
                <a:cubicBezTo>
                  <a:pt x="87" y="51"/>
                  <a:pt x="87" y="56"/>
                  <a:pt x="86" y="63"/>
                </a:cubicBezTo>
                <a:cubicBezTo>
                  <a:pt x="86" y="69"/>
                  <a:pt x="84" y="66"/>
                  <a:pt x="88" y="70"/>
                </a:cubicBezTo>
                <a:cubicBezTo>
                  <a:pt x="90" y="71"/>
                  <a:pt x="91" y="73"/>
                  <a:pt x="94" y="73"/>
                </a:cubicBezTo>
                <a:cubicBezTo>
                  <a:pt x="97" y="72"/>
                  <a:pt x="99" y="67"/>
                  <a:pt x="103" y="69"/>
                </a:cubicBezTo>
                <a:cubicBezTo>
                  <a:pt x="105" y="75"/>
                  <a:pt x="104" y="81"/>
                  <a:pt x="101" y="86"/>
                </a:cubicBezTo>
                <a:cubicBezTo>
                  <a:pt x="105" y="80"/>
                  <a:pt x="108" y="74"/>
                  <a:pt x="110" y="68"/>
                </a:cubicBezTo>
                <a:cubicBezTo>
                  <a:pt x="110" y="67"/>
                  <a:pt x="110" y="67"/>
                  <a:pt x="110" y="66"/>
                </a:cubicBezTo>
                <a:cubicBezTo>
                  <a:pt x="110" y="66"/>
                  <a:pt x="110" y="65"/>
                  <a:pt x="110" y="65"/>
                </a:cubicBezTo>
                <a:cubicBezTo>
                  <a:pt x="110" y="65"/>
                  <a:pt x="110" y="65"/>
                  <a:pt x="110" y="64"/>
                </a:cubicBezTo>
                <a:cubicBezTo>
                  <a:pt x="110" y="64"/>
                  <a:pt x="110" y="64"/>
                  <a:pt x="110" y="65"/>
                </a:cubicBezTo>
                <a:cubicBezTo>
                  <a:pt x="110" y="64"/>
                  <a:pt x="110" y="64"/>
                  <a:pt x="110" y="64"/>
                </a:cubicBezTo>
                <a:cubicBezTo>
                  <a:pt x="110" y="64"/>
                  <a:pt x="110" y="64"/>
                  <a:pt x="110" y="64"/>
                </a:cubicBezTo>
                <a:cubicBezTo>
                  <a:pt x="111" y="63"/>
                  <a:pt x="111" y="61"/>
                  <a:pt x="111" y="60"/>
                </a:cubicBezTo>
                <a:cubicBezTo>
                  <a:pt x="111" y="60"/>
                  <a:pt x="111" y="61"/>
                  <a:pt x="111" y="61"/>
                </a:cubicBezTo>
                <a:cubicBezTo>
                  <a:pt x="111" y="61"/>
                  <a:pt x="111" y="60"/>
                  <a:pt x="111" y="60"/>
                </a:cubicBezTo>
                <a:close/>
                <a:moveTo>
                  <a:pt x="78" y="4"/>
                </a:moveTo>
                <a:cubicBezTo>
                  <a:pt x="79" y="4"/>
                  <a:pt x="79" y="4"/>
                  <a:pt x="80" y="5"/>
                </a:cubicBezTo>
                <a:cubicBezTo>
                  <a:pt x="79" y="4"/>
                  <a:pt x="79" y="4"/>
                  <a:pt x="78" y="4"/>
                </a:cubicBezTo>
                <a:close/>
                <a:moveTo>
                  <a:pt x="90" y="11"/>
                </a:moveTo>
                <a:cubicBezTo>
                  <a:pt x="90" y="11"/>
                  <a:pt x="91" y="11"/>
                  <a:pt x="91" y="11"/>
                </a:cubicBezTo>
                <a:cubicBezTo>
                  <a:pt x="91" y="11"/>
                  <a:pt x="91" y="11"/>
                  <a:pt x="90" y="11"/>
                </a:cubicBezTo>
                <a:close/>
                <a:moveTo>
                  <a:pt x="97" y="19"/>
                </a:moveTo>
                <a:cubicBezTo>
                  <a:pt x="98" y="19"/>
                  <a:pt x="102" y="24"/>
                  <a:pt x="103" y="25"/>
                </a:cubicBezTo>
                <a:cubicBezTo>
                  <a:pt x="101" y="25"/>
                  <a:pt x="98" y="20"/>
                  <a:pt x="97" y="19"/>
                </a:cubicBezTo>
                <a:close/>
                <a:moveTo>
                  <a:pt x="105" y="79"/>
                </a:moveTo>
                <a:cubicBezTo>
                  <a:pt x="105" y="79"/>
                  <a:pt x="105" y="79"/>
                  <a:pt x="105" y="79"/>
                </a:cubicBezTo>
                <a:cubicBezTo>
                  <a:pt x="105" y="79"/>
                  <a:pt x="105" y="79"/>
                  <a:pt x="105" y="79"/>
                </a:cubicBezTo>
                <a:close/>
                <a:moveTo>
                  <a:pt x="111" y="61"/>
                </a:moveTo>
                <a:cubicBezTo>
                  <a:pt x="111" y="61"/>
                  <a:pt x="111" y="61"/>
                  <a:pt x="111" y="61"/>
                </a:cubicBezTo>
                <a:cubicBezTo>
                  <a:pt x="111" y="61"/>
                  <a:pt x="111" y="61"/>
                  <a:pt x="111" y="61"/>
                </a:cubicBezTo>
                <a:close/>
                <a:moveTo>
                  <a:pt x="66" y="0"/>
                </a:moveTo>
                <a:cubicBezTo>
                  <a:pt x="66" y="0"/>
                  <a:pt x="66" y="0"/>
                  <a:pt x="66" y="0"/>
                </a:cubicBezTo>
                <a:close/>
                <a:moveTo>
                  <a:pt x="111" y="60"/>
                </a:moveTo>
                <a:cubicBezTo>
                  <a:pt x="111" y="58"/>
                  <a:pt x="111" y="56"/>
                  <a:pt x="111" y="54"/>
                </a:cubicBezTo>
                <a:cubicBezTo>
                  <a:pt x="111" y="56"/>
                  <a:pt x="111" y="58"/>
                  <a:pt x="111" y="60"/>
                </a:cubicBezTo>
                <a:close/>
                <a:moveTo>
                  <a:pt x="95" y="15"/>
                </a:moveTo>
                <a:cubicBezTo>
                  <a:pt x="95" y="15"/>
                  <a:pt x="95" y="15"/>
                  <a:pt x="95" y="15"/>
                </a:cubicBezTo>
                <a:close/>
                <a:moveTo>
                  <a:pt x="99" y="20"/>
                </a:moveTo>
                <a:cubicBezTo>
                  <a:pt x="99" y="20"/>
                  <a:pt x="99" y="20"/>
                  <a:pt x="99" y="20"/>
                </a:cubicBezTo>
                <a:close/>
                <a:moveTo>
                  <a:pt x="111" y="54"/>
                </a:moveTo>
                <a:cubicBezTo>
                  <a:pt x="111" y="55"/>
                  <a:pt x="111" y="55"/>
                  <a:pt x="111" y="55"/>
                </a:cubicBezTo>
                <a:cubicBezTo>
                  <a:pt x="111" y="55"/>
                  <a:pt x="111" y="55"/>
                  <a:pt x="111" y="54"/>
                </a:cubicBezTo>
                <a:close/>
                <a:moveTo>
                  <a:pt x="51" y="0"/>
                </a:moveTo>
                <a:cubicBezTo>
                  <a:pt x="52" y="0"/>
                  <a:pt x="52" y="0"/>
                  <a:pt x="52" y="0"/>
                </a:cubicBezTo>
                <a:cubicBezTo>
                  <a:pt x="52" y="0"/>
                  <a:pt x="51" y="0"/>
                  <a:pt x="51" y="0"/>
                </a:cubicBezTo>
                <a:close/>
                <a:moveTo>
                  <a:pt x="56" y="0"/>
                </a:moveTo>
                <a:cubicBezTo>
                  <a:pt x="56" y="0"/>
                  <a:pt x="57" y="0"/>
                  <a:pt x="57" y="0"/>
                </a:cubicBezTo>
                <a:cubicBezTo>
                  <a:pt x="56" y="0"/>
                  <a:pt x="56" y="0"/>
                  <a:pt x="56" y="0"/>
                </a:cubicBezTo>
                <a:close/>
                <a:moveTo>
                  <a:pt x="74" y="11"/>
                </a:moveTo>
                <a:cubicBezTo>
                  <a:pt x="75" y="12"/>
                  <a:pt x="76" y="12"/>
                  <a:pt x="76" y="12"/>
                </a:cubicBezTo>
                <a:cubicBezTo>
                  <a:pt x="76" y="12"/>
                  <a:pt x="75" y="11"/>
                  <a:pt x="74" y="11"/>
                </a:cubicBezTo>
                <a:close/>
                <a:moveTo>
                  <a:pt x="74" y="25"/>
                </a:moveTo>
                <a:cubicBezTo>
                  <a:pt x="78" y="22"/>
                  <a:pt x="73" y="22"/>
                  <a:pt x="73" y="22"/>
                </a:cubicBezTo>
                <a:cubicBezTo>
                  <a:pt x="72" y="22"/>
                  <a:pt x="72" y="22"/>
                  <a:pt x="71" y="22"/>
                </a:cubicBezTo>
                <a:cubicBezTo>
                  <a:pt x="71" y="23"/>
                  <a:pt x="74" y="25"/>
                  <a:pt x="74" y="25"/>
                </a:cubicBezTo>
                <a:close/>
                <a:moveTo>
                  <a:pt x="87" y="31"/>
                </a:moveTo>
                <a:cubicBezTo>
                  <a:pt x="88" y="29"/>
                  <a:pt x="81" y="26"/>
                  <a:pt x="81" y="25"/>
                </a:cubicBezTo>
                <a:cubicBezTo>
                  <a:pt x="81" y="26"/>
                  <a:pt x="82" y="28"/>
                  <a:pt x="82" y="28"/>
                </a:cubicBezTo>
                <a:cubicBezTo>
                  <a:pt x="84" y="26"/>
                  <a:pt x="85" y="33"/>
                  <a:pt x="87" y="31"/>
                </a:cubicBezTo>
                <a:close/>
                <a:moveTo>
                  <a:pt x="82" y="29"/>
                </a:moveTo>
                <a:cubicBezTo>
                  <a:pt x="82" y="30"/>
                  <a:pt x="82" y="33"/>
                  <a:pt x="84" y="33"/>
                </a:cubicBezTo>
                <a:cubicBezTo>
                  <a:pt x="86" y="33"/>
                  <a:pt x="82" y="28"/>
                  <a:pt x="82" y="29"/>
                </a:cubicBezTo>
                <a:close/>
                <a:moveTo>
                  <a:pt x="80" y="22"/>
                </a:moveTo>
                <a:cubicBezTo>
                  <a:pt x="80" y="23"/>
                  <a:pt x="81" y="24"/>
                  <a:pt x="82" y="24"/>
                </a:cubicBezTo>
                <a:cubicBezTo>
                  <a:pt x="82" y="23"/>
                  <a:pt x="81" y="22"/>
                  <a:pt x="80" y="22"/>
                </a:cubicBezTo>
                <a:close/>
                <a:moveTo>
                  <a:pt x="110" y="65"/>
                </a:moveTo>
                <a:cubicBezTo>
                  <a:pt x="110" y="65"/>
                  <a:pt x="110" y="65"/>
                  <a:pt x="110" y="65"/>
                </a:cubicBezTo>
                <a:close/>
                <a:moveTo>
                  <a:pt x="49" y="106"/>
                </a:moveTo>
                <a:cubicBezTo>
                  <a:pt x="48" y="106"/>
                  <a:pt x="47" y="106"/>
                  <a:pt x="46" y="106"/>
                </a:cubicBezTo>
                <a:cubicBezTo>
                  <a:pt x="45" y="105"/>
                  <a:pt x="49" y="107"/>
                  <a:pt x="49" y="106"/>
                </a:cubicBezTo>
                <a:close/>
                <a:moveTo>
                  <a:pt x="44" y="106"/>
                </a:moveTo>
                <a:cubicBezTo>
                  <a:pt x="43" y="106"/>
                  <a:pt x="42" y="105"/>
                  <a:pt x="43" y="106"/>
                </a:cubicBezTo>
                <a:cubicBezTo>
                  <a:pt x="44" y="106"/>
                  <a:pt x="44" y="106"/>
                  <a:pt x="44" y="106"/>
                </a:cubicBezTo>
                <a:cubicBezTo>
                  <a:pt x="44" y="106"/>
                  <a:pt x="44" y="106"/>
                  <a:pt x="44" y="106"/>
                </a:cubicBezTo>
                <a:close/>
                <a:moveTo>
                  <a:pt x="21" y="71"/>
                </a:moveTo>
                <a:cubicBezTo>
                  <a:pt x="22" y="71"/>
                  <a:pt x="22" y="69"/>
                  <a:pt x="22" y="69"/>
                </a:cubicBezTo>
                <a:cubicBezTo>
                  <a:pt x="21" y="69"/>
                  <a:pt x="21" y="69"/>
                  <a:pt x="20" y="68"/>
                </a:cubicBezTo>
                <a:cubicBezTo>
                  <a:pt x="20" y="68"/>
                  <a:pt x="20" y="71"/>
                  <a:pt x="21" y="71"/>
                </a:cubicBezTo>
                <a:close/>
                <a:moveTo>
                  <a:pt x="72" y="7"/>
                </a:moveTo>
                <a:cubicBezTo>
                  <a:pt x="74" y="7"/>
                  <a:pt x="73" y="7"/>
                  <a:pt x="70" y="7"/>
                </a:cubicBezTo>
                <a:cubicBezTo>
                  <a:pt x="71" y="7"/>
                  <a:pt x="72" y="7"/>
                  <a:pt x="72" y="7"/>
                </a:cubicBezTo>
                <a:close/>
                <a:moveTo>
                  <a:pt x="46" y="64"/>
                </a:moveTo>
                <a:cubicBezTo>
                  <a:pt x="46" y="64"/>
                  <a:pt x="48" y="65"/>
                  <a:pt x="48" y="65"/>
                </a:cubicBezTo>
                <a:cubicBezTo>
                  <a:pt x="50" y="65"/>
                  <a:pt x="47" y="63"/>
                  <a:pt x="46" y="64"/>
                </a:cubicBezTo>
                <a:close/>
                <a:moveTo>
                  <a:pt x="74" y="8"/>
                </a:moveTo>
                <a:cubicBezTo>
                  <a:pt x="72" y="8"/>
                  <a:pt x="71" y="8"/>
                  <a:pt x="69" y="8"/>
                </a:cubicBezTo>
                <a:cubicBezTo>
                  <a:pt x="70" y="8"/>
                  <a:pt x="70" y="8"/>
                  <a:pt x="71" y="8"/>
                </a:cubicBezTo>
                <a:cubicBezTo>
                  <a:pt x="70" y="8"/>
                  <a:pt x="69" y="8"/>
                  <a:pt x="68" y="8"/>
                </a:cubicBezTo>
                <a:cubicBezTo>
                  <a:pt x="69" y="8"/>
                  <a:pt x="73" y="9"/>
                  <a:pt x="74" y="8"/>
                </a:cubicBezTo>
                <a:close/>
                <a:moveTo>
                  <a:pt x="72" y="6"/>
                </a:moveTo>
                <a:cubicBezTo>
                  <a:pt x="75" y="8"/>
                  <a:pt x="78" y="9"/>
                  <a:pt x="81" y="10"/>
                </a:cubicBezTo>
                <a:cubicBezTo>
                  <a:pt x="79" y="9"/>
                  <a:pt x="74" y="5"/>
                  <a:pt x="72" y="6"/>
                </a:cubicBezTo>
                <a:close/>
                <a:moveTo>
                  <a:pt x="37" y="57"/>
                </a:moveTo>
                <a:cubicBezTo>
                  <a:pt x="40" y="56"/>
                  <a:pt x="28" y="50"/>
                  <a:pt x="31" y="53"/>
                </a:cubicBezTo>
                <a:cubicBezTo>
                  <a:pt x="32" y="54"/>
                  <a:pt x="35" y="58"/>
                  <a:pt x="37" y="57"/>
                </a:cubicBezTo>
                <a:close/>
                <a:moveTo>
                  <a:pt x="49" y="107"/>
                </a:moveTo>
                <a:cubicBezTo>
                  <a:pt x="50" y="107"/>
                  <a:pt x="47" y="106"/>
                  <a:pt x="47" y="106"/>
                </a:cubicBezTo>
                <a:cubicBezTo>
                  <a:pt x="47" y="107"/>
                  <a:pt x="48" y="107"/>
                  <a:pt x="48" y="107"/>
                </a:cubicBezTo>
                <a:cubicBezTo>
                  <a:pt x="47" y="107"/>
                  <a:pt x="47" y="107"/>
                  <a:pt x="47" y="106"/>
                </a:cubicBezTo>
                <a:cubicBezTo>
                  <a:pt x="45" y="106"/>
                  <a:pt x="44" y="106"/>
                  <a:pt x="42" y="105"/>
                </a:cubicBezTo>
                <a:cubicBezTo>
                  <a:pt x="42" y="105"/>
                  <a:pt x="43" y="106"/>
                  <a:pt x="44" y="106"/>
                </a:cubicBezTo>
                <a:cubicBezTo>
                  <a:pt x="56" y="109"/>
                  <a:pt x="68" y="108"/>
                  <a:pt x="78" y="103"/>
                </a:cubicBezTo>
                <a:cubicBezTo>
                  <a:pt x="68" y="107"/>
                  <a:pt x="57" y="108"/>
                  <a:pt x="49" y="107"/>
                </a:cubicBezTo>
                <a:close/>
                <a:moveTo>
                  <a:pt x="47" y="67"/>
                </a:moveTo>
                <a:cubicBezTo>
                  <a:pt x="49" y="66"/>
                  <a:pt x="45" y="66"/>
                  <a:pt x="47" y="67"/>
                </a:cubicBezTo>
                <a:close/>
                <a:moveTo>
                  <a:pt x="58" y="9"/>
                </a:moveTo>
                <a:cubicBezTo>
                  <a:pt x="58" y="9"/>
                  <a:pt x="58" y="9"/>
                  <a:pt x="59" y="9"/>
                </a:cubicBezTo>
                <a:cubicBezTo>
                  <a:pt x="58" y="9"/>
                  <a:pt x="58" y="9"/>
                  <a:pt x="58" y="9"/>
                </a:cubicBezTo>
                <a:close/>
                <a:moveTo>
                  <a:pt x="23" y="95"/>
                </a:moveTo>
                <a:cubicBezTo>
                  <a:pt x="5" y="78"/>
                  <a:pt x="0" y="49"/>
                  <a:pt x="10" y="28"/>
                </a:cubicBezTo>
                <a:cubicBezTo>
                  <a:pt x="8" y="33"/>
                  <a:pt x="6" y="38"/>
                  <a:pt x="5" y="44"/>
                </a:cubicBezTo>
                <a:cubicBezTo>
                  <a:pt x="1" y="63"/>
                  <a:pt x="8" y="82"/>
                  <a:pt x="23" y="95"/>
                </a:cubicBezTo>
                <a:close/>
                <a:moveTo>
                  <a:pt x="54" y="9"/>
                </a:moveTo>
                <a:cubicBezTo>
                  <a:pt x="53" y="9"/>
                  <a:pt x="53" y="9"/>
                  <a:pt x="54" y="9"/>
                </a:cubicBezTo>
                <a:close/>
                <a:moveTo>
                  <a:pt x="43" y="59"/>
                </a:moveTo>
                <a:cubicBezTo>
                  <a:pt x="42" y="58"/>
                  <a:pt x="37" y="57"/>
                  <a:pt x="39" y="60"/>
                </a:cubicBezTo>
                <a:cubicBezTo>
                  <a:pt x="40" y="60"/>
                  <a:pt x="44" y="61"/>
                  <a:pt x="43" y="59"/>
                </a:cubicBezTo>
                <a:close/>
                <a:moveTo>
                  <a:pt x="59" y="2"/>
                </a:moveTo>
                <a:cubicBezTo>
                  <a:pt x="61" y="2"/>
                  <a:pt x="55" y="2"/>
                  <a:pt x="59" y="2"/>
                </a:cubicBezTo>
                <a:close/>
                <a:moveTo>
                  <a:pt x="81" y="10"/>
                </a:moveTo>
                <a:cubicBezTo>
                  <a:pt x="82" y="10"/>
                  <a:pt x="83" y="10"/>
                  <a:pt x="81" y="10"/>
                </a:cubicBezTo>
                <a:close/>
                <a:moveTo>
                  <a:pt x="52" y="12"/>
                </a:moveTo>
                <a:cubicBezTo>
                  <a:pt x="52" y="12"/>
                  <a:pt x="53" y="12"/>
                  <a:pt x="54" y="12"/>
                </a:cubicBezTo>
                <a:cubicBezTo>
                  <a:pt x="54" y="11"/>
                  <a:pt x="54" y="11"/>
                  <a:pt x="54" y="11"/>
                </a:cubicBezTo>
                <a:cubicBezTo>
                  <a:pt x="54" y="11"/>
                  <a:pt x="54" y="11"/>
                  <a:pt x="53" y="11"/>
                </a:cubicBezTo>
                <a:cubicBezTo>
                  <a:pt x="52" y="12"/>
                  <a:pt x="52" y="12"/>
                  <a:pt x="51" y="12"/>
                </a:cubicBezTo>
                <a:cubicBezTo>
                  <a:pt x="52" y="12"/>
                  <a:pt x="52" y="12"/>
                  <a:pt x="52" y="12"/>
                </a:cubicBezTo>
                <a:close/>
                <a:moveTo>
                  <a:pt x="70" y="10"/>
                </a:moveTo>
                <a:cubicBezTo>
                  <a:pt x="71" y="10"/>
                  <a:pt x="72" y="10"/>
                  <a:pt x="73" y="11"/>
                </a:cubicBezTo>
                <a:cubicBezTo>
                  <a:pt x="73" y="10"/>
                  <a:pt x="73" y="9"/>
                  <a:pt x="72" y="10"/>
                </a:cubicBezTo>
                <a:cubicBezTo>
                  <a:pt x="73" y="10"/>
                  <a:pt x="72" y="10"/>
                  <a:pt x="70" y="10"/>
                </a:cubicBezTo>
                <a:close/>
                <a:moveTo>
                  <a:pt x="55" y="11"/>
                </a:moveTo>
                <a:cubicBezTo>
                  <a:pt x="56" y="11"/>
                  <a:pt x="56" y="11"/>
                  <a:pt x="56" y="10"/>
                </a:cubicBezTo>
                <a:cubicBezTo>
                  <a:pt x="56" y="10"/>
                  <a:pt x="55" y="10"/>
                  <a:pt x="55" y="11"/>
                </a:cubicBezTo>
                <a:close/>
                <a:moveTo>
                  <a:pt x="58" y="10"/>
                </a:moveTo>
                <a:cubicBezTo>
                  <a:pt x="57" y="10"/>
                  <a:pt x="56" y="11"/>
                  <a:pt x="56" y="11"/>
                </a:cubicBezTo>
                <a:cubicBezTo>
                  <a:pt x="56" y="12"/>
                  <a:pt x="58" y="10"/>
                  <a:pt x="58" y="10"/>
                </a:cubicBezTo>
                <a:close/>
                <a:moveTo>
                  <a:pt x="57" y="9"/>
                </a:moveTo>
                <a:cubicBezTo>
                  <a:pt x="57" y="9"/>
                  <a:pt x="57" y="9"/>
                  <a:pt x="57" y="9"/>
                </a:cubicBezTo>
                <a:cubicBezTo>
                  <a:pt x="56" y="10"/>
                  <a:pt x="55" y="10"/>
                  <a:pt x="54" y="10"/>
                </a:cubicBezTo>
                <a:cubicBezTo>
                  <a:pt x="54" y="11"/>
                  <a:pt x="57" y="10"/>
                  <a:pt x="57" y="9"/>
                </a:cubicBezTo>
                <a:close/>
                <a:moveTo>
                  <a:pt x="54" y="12"/>
                </a:moveTo>
                <a:cubicBezTo>
                  <a:pt x="53" y="12"/>
                  <a:pt x="52" y="14"/>
                  <a:pt x="52" y="14"/>
                </a:cubicBezTo>
                <a:cubicBezTo>
                  <a:pt x="52" y="14"/>
                  <a:pt x="54" y="14"/>
                  <a:pt x="54" y="14"/>
                </a:cubicBezTo>
                <a:cubicBezTo>
                  <a:pt x="54" y="13"/>
                  <a:pt x="56" y="13"/>
                  <a:pt x="54" y="13"/>
                </a:cubicBezTo>
                <a:cubicBezTo>
                  <a:pt x="54" y="13"/>
                  <a:pt x="55" y="11"/>
                  <a:pt x="55" y="11"/>
                </a:cubicBezTo>
                <a:cubicBezTo>
                  <a:pt x="55" y="11"/>
                  <a:pt x="55" y="11"/>
                  <a:pt x="54" y="11"/>
                </a:cubicBezTo>
                <a:cubicBezTo>
                  <a:pt x="55" y="11"/>
                  <a:pt x="55" y="11"/>
                  <a:pt x="54" y="12"/>
                </a:cubicBezTo>
                <a:close/>
                <a:moveTo>
                  <a:pt x="54" y="9"/>
                </a:moveTo>
                <a:cubicBezTo>
                  <a:pt x="55" y="9"/>
                  <a:pt x="56" y="9"/>
                  <a:pt x="57" y="8"/>
                </a:cubicBezTo>
                <a:cubicBezTo>
                  <a:pt x="56" y="8"/>
                  <a:pt x="55" y="9"/>
                  <a:pt x="54" y="9"/>
                </a:cubicBezTo>
                <a:close/>
                <a:moveTo>
                  <a:pt x="57" y="10"/>
                </a:moveTo>
                <a:cubicBezTo>
                  <a:pt x="57" y="10"/>
                  <a:pt x="57" y="10"/>
                  <a:pt x="56" y="10"/>
                </a:cubicBezTo>
                <a:cubicBezTo>
                  <a:pt x="57" y="10"/>
                  <a:pt x="57" y="10"/>
                  <a:pt x="57" y="10"/>
                </a:cubicBezTo>
                <a:close/>
                <a:moveTo>
                  <a:pt x="62" y="9"/>
                </a:moveTo>
                <a:cubicBezTo>
                  <a:pt x="60" y="10"/>
                  <a:pt x="60" y="10"/>
                  <a:pt x="59" y="10"/>
                </a:cubicBezTo>
                <a:cubicBezTo>
                  <a:pt x="57" y="10"/>
                  <a:pt x="55" y="12"/>
                  <a:pt x="55" y="14"/>
                </a:cubicBezTo>
                <a:cubicBezTo>
                  <a:pt x="55" y="13"/>
                  <a:pt x="62" y="11"/>
                  <a:pt x="62"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359"/>
          <p:cNvSpPr>
            <a:spLocks noEditPoints="1"/>
          </p:cNvSpPr>
          <p:nvPr/>
        </p:nvSpPr>
        <p:spPr bwMode="auto">
          <a:xfrm>
            <a:off x="3773488" y="5135563"/>
            <a:ext cx="428625" cy="539750"/>
          </a:xfrm>
          <a:custGeom>
            <a:avLst/>
            <a:gdLst>
              <a:gd name="T0" fmla="*/ 163 w 200"/>
              <a:gd name="T1" fmla="*/ 70 h 252"/>
              <a:gd name="T2" fmla="*/ 163 w 200"/>
              <a:gd name="T3" fmla="*/ 252 h 252"/>
              <a:gd name="T4" fmla="*/ 200 w 200"/>
              <a:gd name="T5" fmla="*/ 252 h 252"/>
              <a:gd name="T6" fmla="*/ 200 w 200"/>
              <a:gd name="T7" fmla="*/ 70 h 252"/>
              <a:gd name="T8" fmla="*/ 163 w 200"/>
              <a:gd name="T9" fmla="*/ 70 h 252"/>
              <a:gd name="T10" fmla="*/ 109 w 200"/>
              <a:gd name="T11" fmla="*/ 252 h 252"/>
              <a:gd name="T12" fmla="*/ 147 w 200"/>
              <a:gd name="T13" fmla="*/ 252 h 252"/>
              <a:gd name="T14" fmla="*/ 147 w 200"/>
              <a:gd name="T15" fmla="*/ 102 h 252"/>
              <a:gd name="T16" fmla="*/ 109 w 200"/>
              <a:gd name="T17" fmla="*/ 102 h 252"/>
              <a:gd name="T18" fmla="*/ 109 w 200"/>
              <a:gd name="T19" fmla="*/ 252 h 252"/>
              <a:gd name="T20" fmla="*/ 53 w 200"/>
              <a:gd name="T21" fmla="*/ 252 h 252"/>
              <a:gd name="T22" fmla="*/ 91 w 200"/>
              <a:gd name="T23" fmla="*/ 252 h 252"/>
              <a:gd name="T24" fmla="*/ 91 w 200"/>
              <a:gd name="T25" fmla="*/ 0 h 252"/>
              <a:gd name="T26" fmla="*/ 53 w 200"/>
              <a:gd name="T27" fmla="*/ 0 h 252"/>
              <a:gd name="T28" fmla="*/ 53 w 200"/>
              <a:gd name="T29" fmla="*/ 252 h 252"/>
              <a:gd name="T30" fmla="*/ 0 w 200"/>
              <a:gd name="T31" fmla="*/ 252 h 252"/>
              <a:gd name="T32" fmla="*/ 37 w 200"/>
              <a:gd name="T33" fmla="*/ 252 h 252"/>
              <a:gd name="T34" fmla="*/ 37 w 200"/>
              <a:gd name="T35" fmla="*/ 158 h 252"/>
              <a:gd name="T36" fmla="*/ 0 w 200"/>
              <a:gd name="T37" fmla="*/ 158 h 252"/>
              <a:gd name="T38" fmla="*/ 0 w 200"/>
              <a:gd name="T39"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252">
                <a:moveTo>
                  <a:pt x="163" y="70"/>
                </a:moveTo>
                <a:lnTo>
                  <a:pt x="163" y="252"/>
                </a:lnTo>
                <a:lnTo>
                  <a:pt x="200" y="252"/>
                </a:lnTo>
                <a:lnTo>
                  <a:pt x="200" y="70"/>
                </a:lnTo>
                <a:lnTo>
                  <a:pt x="163" y="70"/>
                </a:lnTo>
                <a:close/>
                <a:moveTo>
                  <a:pt x="109" y="252"/>
                </a:moveTo>
                <a:lnTo>
                  <a:pt x="147" y="252"/>
                </a:lnTo>
                <a:lnTo>
                  <a:pt x="147" y="102"/>
                </a:lnTo>
                <a:lnTo>
                  <a:pt x="109" y="102"/>
                </a:lnTo>
                <a:lnTo>
                  <a:pt x="109" y="252"/>
                </a:lnTo>
                <a:close/>
                <a:moveTo>
                  <a:pt x="53" y="252"/>
                </a:moveTo>
                <a:lnTo>
                  <a:pt x="91" y="252"/>
                </a:lnTo>
                <a:lnTo>
                  <a:pt x="91" y="0"/>
                </a:lnTo>
                <a:lnTo>
                  <a:pt x="53" y="0"/>
                </a:lnTo>
                <a:lnTo>
                  <a:pt x="53" y="252"/>
                </a:lnTo>
                <a:close/>
                <a:moveTo>
                  <a:pt x="0" y="252"/>
                </a:moveTo>
                <a:lnTo>
                  <a:pt x="37" y="252"/>
                </a:lnTo>
                <a:lnTo>
                  <a:pt x="37" y="158"/>
                </a:lnTo>
                <a:lnTo>
                  <a:pt x="0" y="158"/>
                </a:lnTo>
                <a:lnTo>
                  <a:pt x="0" y="25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360"/>
          <p:cNvSpPr>
            <a:spLocks noEditPoints="1"/>
          </p:cNvSpPr>
          <p:nvPr/>
        </p:nvSpPr>
        <p:spPr bwMode="auto">
          <a:xfrm>
            <a:off x="939800" y="5170488"/>
            <a:ext cx="595313" cy="471487"/>
          </a:xfrm>
          <a:custGeom>
            <a:avLst/>
            <a:gdLst>
              <a:gd name="T0" fmla="*/ 0 w 104"/>
              <a:gd name="T1" fmla="*/ 80 h 82"/>
              <a:gd name="T2" fmla="*/ 80 w 104"/>
              <a:gd name="T3" fmla="*/ 60 h 82"/>
              <a:gd name="T4" fmla="*/ 80 w 104"/>
              <a:gd name="T5" fmla="*/ 58 h 82"/>
              <a:gd name="T6" fmla="*/ 79 w 104"/>
              <a:gd name="T7" fmla="*/ 56 h 82"/>
              <a:gd name="T8" fmla="*/ 58 w 104"/>
              <a:gd name="T9" fmla="*/ 53 h 82"/>
              <a:gd name="T10" fmla="*/ 57 w 104"/>
              <a:gd name="T11" fmla="*/ 50 h 82"/>
              <a:gd name="T12" fmla="*/ 58 w 104"/>
              <a:gd name="T13" fmla="*/ 54 h 82"/>
              <a:gd name="T14" fmla="*/ 58 w 104"/>
              <a:gd name="T15" fmla="*/ 57 h 82"/>
              <a:gd name="T16" fmla="*/ 76 w 104"/>
              <a:gd name="T17" fmla="*/ 50 h 82"/>
              <a:gd name="T18" fmla="*/ 78 w 104"/>
              <a:gd name="T19" fmla="*/ 56 h 82"/>
              <a:gd name="T20" fmla="*/ 77 w 104"/>
              <a:gd name="T21" fmla="*/ 53 h 82"/>
              <a:gd name="T22" fmla="*/ 71 w 104"/>
              <a:gd name="T23" fmla="*/ 56 h 82"/>
              <a:gd name="T24" fmla="*/ 75 w 104"/>
              <a:gd name="T25" fmla="*/ 51 h 82"/>
              <a:gd name="T26" fmla="*/ 70 w 104"/>
              <a:gd name="T27" fmla="*/ 52 h 82"/>
              <a:gd name="T28" fmla="*/ 70 w 104"/>
              <a:gd name="T29" fmla="*/ 52 h 82"/>
              <a:gd name="T30" fmla="*/ 70 w 104"/>
              <a:gd name="T31" fmla="*/ 51 h 82"/>
              <a:gd name="T32" fmla="*/ 64 w 104"/>
              <a:gd name="T33" fmla="*/ 52 h 82"/>
              <a:gd name="T34" fmla="*/ 63 w 104"/>
              <a:gd name="T35" fmla="*/ 50 h 82"/>
              <a:gd name="T36" fmla="*/ 53 w 104"/>
              <a:gd name="T37" fmla="*/ 61 h 82"/>
              <a:gd name="T38" fmla="*/ 60 w 104"/>
              <a:gd name="T39" fmla="*/ 56 h 82"/>
              <a:gd name="T40" fmla="*/ 60 w 104"/>
              <a:gd name="T41" fmla="*/ 59 h 82"/>
              <a:gd name="T42" fmla="*/ 65 w 104"/>
              <a:gd name="T43" fmla="*/ 62 h 82"/>
              <a:gd name="T44" fmla="*/ 72 w 104"/>
              <a:gd name="T45" fmla="*/ 59 h 82"/>
              <a:gd name="T46" fmla="*/ 73 w 104"/>
              <a:gd name="T47" fmla="*/ 61 h 82"/>
              <a:gd name="T48" fmla="*/ 78 w 104"/>
              <a:gd name="T49" fmla="*/ 57 h 82"/>
              <a:gd name="T50" fmla="*/ 77 w 104"/>
              <a:gd name="T51" fmla="*/ 53 h 82"/>
              <a:gd name="T52" fmla="*/ 19 w 104"/>
              <a:gd name="T53" fmla="*/ 43 h 82"/>
              <a:gd name="T54" fmla="*/ 40 w 104"/>
              <a:gd name="T55" fmla="*/ 52 h 82"/>
              <a:gd name="T56" fmla="*/ 41 w 104"/>
              <a:gd name="T57" fmla="*/ 51 h 82"/>
              <a:gd name="T58" fmla="*/ 40 w 104"/>
              <a:gd name="T59" fmla="*/ 50 h 82"/>
              <a:gd name="T60" fmla="*/ 34 w 104"/>
              <a:gd name="T61" fmla="*/ 53 h 82"/>
              <a:gd name="T62" fmla="*/ 34 w 104"/>
              <a:gd name="T63" fmla="*/ 54 h 82"/>
              <a:gd name="T64" fmla="*/ 30 w 104"/>
              <a:gd name="T65" fmla="*/ 50 h 82"/>
              <a:gd name="T66" fmla="*/ 28 w 104"/>
              <a:gd name="T67" fmla="*/ 54 h 82"/>
              <a:gd name="T68" fmla="*/ 23 w 104"/>
              <a:gd name="T69" fmla="*/ 50 h 82"/>
              <a:gd name="T70" fmla="*/ 31 w 104"/>
              <a:gd name="T71" fmla="*/ 56 h 82"/>
              <a:gd name="T72" fmla="*/ 30 w 104"/>
              <a:gd name="T73" fmla="*/ 59 h 82"/>
              <a:gd name="T74" fmla="*/ 38 w 104"/>
              <a:gd name="T75" fmla="*/ 60 h 82"/>
              <a:gd name="T76" fmla="*/ 32 w 104"/>
              <a:gd name="T77" fmla="*/ 57 h 82"/>
              <a:gd name="T78" fmla="*/ 44 w 104"/>
              <a:gd name="T79" fmla="*/ 59 h 82"/>
              <a:gd name="T80" fmla="*/ 39 w 104"/>
              <a:gd name="T81" fmla="*/ 58 h 82"/>
              <a:gd name="T82" fmla="*/ 40 w 104"/>
              <a:gd name="T83" fmla="*/ 56 h 82"/>
              <a:gd name="T84" fmla="*/ 47 w 104"/>
              <a:gd name="T85" fmla="*/ 59 h 82"/>
              <a:gd name="T86" fmla="*/ 51 w 104"/>
              <a:gd name="T87" fmla="*/ 59 h 82"/>
              <a:gd name="T88" fmla="*/ 51 w 104"/>
              <a:gd name="T89" fmla="*/ 56 h 82"/>
              <a:gd name="T90" fmla="*/ 51 w 104"/>
              <a:gd name="T91" fmla="*/ 53 h 82"/>
              <a:gd name="T92" fmla="*/ 52 w 104"/>
              <a:gd name="T93" fmla="*/ 51 h 82"/>
              <a:gd name="T94" fmla="*/ 52 w 104"/>
              <a:gd name="T95" fmla="*/ 51 h 82"/>
              <a:gd name="T96" fmla="*/ 21 w 104"/>
              <a:gd name="T97" fmla="*/ 53 h 82"/>
              <a:gd name="T98" fmla="*/ 20 w 104"/>
              <a:gd name="T99" fmla="*/ 56 h 82"/>
              <a:gd name="T100" fmla="*/ 19 w 104"/>
              <a:gd name="T101" fmla="*/ 59 h 82"/>
              <a:gd name="T102" fmla="*/ 18 w 104"/>
              <a:gd name="T103" fmla="*/ 62 h 82"/>
              <a:gd name="T104" fmla="*/ 17 w 104"/>
              <a:gd name="T105" fmla="*/ 62 h 82"/>
              <a:gd name="T106" fmla="*/ 25 w 104"/>
              <a:gd name="T107" fmla="*/ 62 h 82"/>
              <a:gd name="T108" fmla="*/ 30 w 104"/>
              <a:gd name="T109" fmla="*/ 59 h 82"/>
              <a:gd name="T110" fmla="*/ 44 w 104"/>
              <a:gd name="T111" fmla="*/ 77 h 82"/>
              <a:gd name="T112" fmla="*/ 61 w 104"/>
              <a:gd name="T113" fmla="*/ 77 h 82"/>
              <a:gd name="T114" fmla="*/ 60 w 104"/>
              <a:gd name="T115" fmla="*/ 67 h 82"/>
              <a:gd name="T116" fmla="*/ 32 w 104"/>
              <a:gd name="T117" fmla="*/ 62 h 82"/>
              <a:gd name="T118" fmla="*/ 80 w 104"/>
              <a:gd name="T119" fmla="*/ 61 h 82"/>
              <a:gd name="T120" fmla="*/ 75 w 104"/>
              <a:gd name="T121" fmla="*/ 62 h 82"/>
              <a:gd name="T122" fmla="*/ 82 w 104"/>
              <a:gd name="T123"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82">
                <a:moveTo>
                  <a:pt x="104" y="76"/>
                </a:moveTo>
                <a:cubicBezTo>
                  <a:pt x="87" y="51"/>
                  <a:pt x="87" y="51"/>
                  <a:pt x="87" y="51"/>
                </a:cubicBezTo>
                <a:cubicBezTo>
                  <a:pt x="86" y="50"/>
                  <a:pt x="86" y="50"/>
                  <a:pt x="86" y="50"/>
                </a:cubicBezTo>
                <a:cubicBezTo>
                  <a:pt x="85" y="50"/>
                  <a:pt x="85" y="49"/>
                  <a:pt x="84" y="49"/>
                </a:cubicBezTo>
                <a:cubicBezTo>
                  <a:pt x="84" y="49"/>
                  <a:pt x="83" y="49"/>
                  <a:pt x="82" y="49"/>
                </a:cubicBezTo>
                <a:cubicBezTo>
                  <a:pt x="82" y="49"/>
                  <a:pt x="82" y="49"/>
                  <a:pt x="82" y="49"/>
                </a:cubicBezTo>
                <a:cubicBezTo>
                  <a:pt x="85" y="48"/>
                  <a:pt x="87" y="46"/>
                  <a:pt x="87" y="44"/>
                </a:cubicBezTo>
                <a:cubicBezTo>
                  <a:pt x="87" y="5"/>
                  <a:pt x="87" y="5"/>
                  <a:pt x="87" y="5"/>
                </a:cubicBezTo>
                <a:cubicBezTo>
                  <a:pt x="87" y="2"/>
                  <a:pt x="84" y="0"/>
                  <a:pt x="82" y="0"/>
                </a:cubicBezTo>
                <a:cubicBezTo>
                  <a:pt x="22" y="0"/>
                  <a:pt x="22" y="0"/>
                  <a:pt x="22" y="0"/>
                </a:cubicBezTo>
                <a:cubicBezTo>
                  <a:pt x="20" y="0"/>
                  <a:pt x="17" y="2"/>
                  <a:pt x="17" y="5"/>
                </a:cubicBezTo>
                <a:cubicBezTo>
                  <a:pt x="17" y="44"/>
                  <a:pt x="17" y="44"/>
                  <a:pt x="17" y="44"/>
                </a:cubicBezTo>
                <a:cubicBezTo>
                  <a:pt x="17" y="46"/>
                  <a:pt x="19" y="48"/>
                  <a:pt x="22" y="49"/>
                </a:cubicBezTo>
                <a:cubicBezTo>
                  <a:pt x="22" y="49"/>
                  <a:pt x="22" y="49"/>
                  <a:pt x="22" y="49"/>
                </a:cubicBezTo>
                <a:cubicBezTo>
                  <a:pt x="21" y="49"/>
                  <a:pt x="20" y="49"/>
                  <a:pt x="20" y="49"/>
                </a:cubicBezTo>
                <a:cubicBezTo>
                  <a:pt x="19" y="49"/>
                  <a:pt x="19" y="50"/>
                  <a:pt x="18" y="50"/>
                </a:cubicBezTo>
                <a:cubicBezTo>
                  <a:pt x="18" y="50"/>
                  <a:pt x="18" y="50"/>
                  <a:pt x="17" y="51"/>
                </a:cubicBezTo>
                <a:cubicBezTo>
                  <a:pt x="0" y="76"/>
                  <a:pt x="0" y="76"/>
                  <a:pt x="0" y="76"/>
                </a:cubicBezTo>
                <a:cubicBezTo>
                  <a:pt x="0" y="77"/>
                  <a:pt x="0" y="78"/>
                  <a:pt x="0" y="78"/>
                </a:cubicBezTo>
                <a:cubicBezTo>
                  <a:pt x="0" y="79"/>
                  <a:pt x="0" y="80"/>
                  <a:pt x="0" y="80"/>
                </a:cubicBezTo>
                <a:cubicBezTo>
                  <a:pt x="1" y="81"/>
                  <a:pt x="1" y="81"/>
                  <a:pt x="2" y="81"/>
                </a:cubicBezTo>
                <a:cubicBezTo>
                  <a:pt x="3" y="81"/>
                  <a:pt x="4" y="82"/>
                  <a:pt x="5" y="82"/>
                </a:cubicBezTo>
                <a:cubicBezTo>
                  <a:pt x="99" y="82"/>
                  <a:pt x="99" y="82"/>
                  <a:pt x="99" y="82"/>
                </a:cubicBezTo>
                <a:cubicBezTo>
                  <a:pt x="101" y="82"/>
                  <a:pt x="101" y="81"/>
                  <a:pt x="102" y="81"/>
                </a:cubicBezTo>
                <a:cubicBezTo>
                  <a:pt x="103" y="81"/>
                  <a:pt x="104" y="81"/>
                  <a:pt x="104" y="80"/>
                </a:cubicBezTo>
                <a:cubicBezTo>
                  <a:pt x="104" y="80"/>
                  <a:pt x="104" y="79"/>
                  <a:pt x="104" y="78"/>
                </a:cubicBezTo>
                <a:cubicBezTo>
                  <a:pt x="104" y="78"/>
                  <a:pt x="104" y="77"/>
                  <a:pt x="104" y="76"/>
                </a:cubicBezTo>
                <a:close/>
                <a:moveTo>
                  <a:pt x="86" y="60"/>
                </a:moveTo>
                <a:cubicBezTo>
                  <a:pt x="86" y="60"/>
                  <a:pt x="87" y="60"/>
                  <a:pt x="87" y="60"/>
                </a:cubicBezTo>
                <a:cubicBezTo>
                  <a:pt x="87" y="61"/>
                  <a:pt x="87" y="61"/>
                  <a:pt x="87" y="61"/>
                </a:cubicBezTo>
                <a:cubicBezTo>
                  <a:pt x="87" y="61"/>
                  <a:pt x="87" y="61"/>
                  <a:pt x="87" y="61"/>
                </a:cubicBezTo>
                <a:cubicBezTo>
                  <a:pt x="87" y="61"/>
                  <a:pt x="87" y="61"/>
                  <a:pt x="87" y="61"/>
                </a:cubicBezTo>
                <a:cubicBezTo>
                  <a:pt x="87" y="61"/>
                  <a:pt x="87" y="62"/>
                  <a:pt x="87" y="62"/>
                </a:cubicBezTo>
                <a:cubicBezTo>
                  <a:pt x="87" y="62"/>
                  <a:pt x="87" y="62"/>
                  <a:pt x="86" y="62"/>
                </a:cubicBezTo>
                <a:cubicBezTo>
                  <a:pt x="82" y="62"/>
                  <a:pt x="82" y="62"/>
                  <a:pt x="82" y="62"/>
                </a:cubicBezTo>
                <a:cubicBezTo>
                  <a:pt x="82" y="62"/>
                  <a:pt x="82" y="62"/>
                  <a:pt x="82" y="62"/>
                </a:cubicBezTo>
                <a:cubicBezTo>
                  <a:pt x="82" y="62"/>
                  <a:pt x="82" y="61"/>
                  <a:pt x="81" y="61"/>
                </a:cubicBezTo>
                <a:cubicBezTo>
                  <a:pt x="81" y="61"/>
                  <a:pt x="81" y="61"/>
                  <a:pt x="81" y="61"/>
                </a:cubicBezTo>
                <a:cubicBezTo>
                  <a:pt x="81" y="61"/>
                  <a:pt x="81" y="61"/>
                  <a:pt x="81" y="61"/>
                </a:cubicBezTo>
                <a:cubicBezTo>
                  <a:pt x="80" y="60"/>
                  <a:pt x="80" y="60"/>
                  <a:pt x="80" y="60"/>
                </a:cubicBezTo>
                <a:cubicBezTo>
                  <a:pt x="80" y="60"/>
                  <a:pt x="80" y="60"/>
                  <a:pt x="80" y="60"/>
                </a:cubicBezTo>
                <a:cubicBezTo>
                  <a:pt x="80" y="59"/>
                  <a:pt x="80" y="59"/>
                  <a:pt x="80" y="59"/>
                </a:cubicBezTo>
                <a:cubicBezTo>
                  <a:pt x="81" y="59"/>
                  <a:pt x="81" y="59"/>
                  <a:pt x="81" y="59"/>
                </a:cubicBezTo>
                <a:cubicBezTo>
                  <a:pt x="81" y="59"/>
                  <a:pt x="81" y="59"/>
                  <a:pt x="81" y="59"/>
                </a:cubicBezTo>
                <a:cubicBezTo>
                  <a:pt x="85" y="59"/>
                  <a:pt x="85" y="59"/>
                  <a:pt x="85" y="59"/>
                </a:cubicBezTo>
                <a:cubicBezTo>
                  <a:pt x="85" y="59"/>
                  <a:pt x="85" y="59"/>
                  <a:pt x="86" y="59"/>
                </a:cubicBezTo>
                <a:cubicBezTo>
                  <a:pt x="86" y="59"/>
                  <a:pt x="86" y="59"/>
                  <a:pt x="86" y="59"/>
                </a:cubicBezTo>
                <a:cubicBezTo>
                  <a:pt x="86" y="59"/>
                  <a:pt x="86" y="59"/>
                  <a:pt x="86" y="60"/>
                </a:cubicBezTo>
                <a:close/>
                <a:moveTo>
                  <a:pt x="85" y="57"/>
                </a:moveTo>
                <a:cubicBezTo>
                  <a:pt x="85" y="57"/>
                  <a:pt x="85" y="57"/>
                  <a:pt x="85" y="57"/>
                </a:cubicBezTo>
                <a:cubicBezTo>
                  <a:pt x="86" y="58"/>
                  <a:pt x="86" y="58"/>
                  <a:pt x="86" y="58"/>
                </a:cubicBezTo>
                <a:cubicBezTo>
                  <a:pt x="86" y="58"/>
                  <a:pt x="86" y="58"/>
                  <a:pt x="86" y="58"/>
                </a:cubicBezTo>
                <a:cubicBezTo>
                  <a:pt x="86" y="58"/>
                  <a:pt x="86" y="58"/>
                  <a:pt x="86" y="59"/>
                </a:cubicBezTo>
                <a:cubicBezTo>
                  <a:pt x="85" y="59"/>
                  <a:pt x="85" y="59"/>
                  <a:pt x="85" y="59"/>
                </a:cubicBezTo>
                <a:cubicBezTo>
                  <a:pt x="85" y="59"/>
                  <a:pt x="85" y="59"/>
                  <a:pt x="85" y="59"/>
                </a:cubicBezTo>
                <a:cubicBezTo>
                  <a:pt x="81" y="59"/>
                  <a:pt x="81" y="59"/>
                  <a:pt x="81" y="59"/>
                </a:cubicBezTo>
                <a:cubicBezTo>
                  <a:pt x="81" y="59"/>
                  <a:pt x="81" y="59"/>
                  <a:pt x="80" y="59"/>
                </a:cubicBezTo>
                <a:cubicBezTo>
                  <a:pt x="80" y="59"/>
                  <a:pt x="80" y="59"/>
                  <a:pt x="80" y="59"/>
                </a:cubicBezTo>
                <a:cubicBezTo>
                  <a:pt x="80" y="58"/>
                  <a:pt x="80" y="58"/>
                  <a:pt x="80" y="58"/>
                </a:cubicBezTo>
                <a:cubicBezTo>
                  <a:pt x="80" y="58"/>
                  <a:pt x="80" y="58"/>
                  <a:pt x="80" y="58"/>
                </a:cubicBezTo>
                <a:cubicBezTo>
                  <a:pt x="79" y="57"/>
                  <a:pt x="79" y="57"/>
                  <a:pt x="79" y="57"/>
                </a:cubicBezTo>
                <a:cubicBezTo>
                  <a:pt x="79" y="57"/>
                  <a:pt x="79" y="57"/>
                  <a:pt x="79" y="57"/>
                </a:cubicBezTo>
                <a:cubicBezTo>
                  <a:pt x="79" y="57"/>
                  <a:pt x="79" y="57"/>
                  <a:pt x="79" y="57"/>
                </a:cubicBezTo>
                <a:cubicBezTo>
                  <a:pt x="79" y="57"/>
                  <a:pt x="79" y="57"/>
                  <a:pt x="79" y="57"/>
                </a:cubicBezTo>
                <a:cubicBezTo>
                  <a:pt x="80" y="56"/>
                  <a:pt x="80" y="56"/>
                  <a:pt x="80" y="56"/>
                </a:cubicBezTo>
                <a:cubicBezTo>
                  <a:pt x="84" y="56"/>
                  <a:pt x="84" y="56"/>
                  <a:pt x="84" y="56"/>
                </a:cubicBezTo>
                <a:cubicBezTo>
                  <a:pt x="84" y="56"/>
                  <a:pt x="84" y="56"/>
                  <a:pt x="84" y="57"/>
                </a:cubicBezTo>
                <a:cubicBezTo>
                  <a:pt x="84" y="57"/>
                  <a:pt x="84" y="57"/>
                  <a:pt x="85" y="57"/>
                </a:cubicBezTo>
                <a:cubicBezTo>
                  <a:pt x="85" y="57"/>
                  <a:pt x="85" y="57"/>
                  <a:pt x="85" y="57"/>
                </a:cubicBezTo>
                <a:close/>
                <a:moveTo>
                  <a:pt x="83" y="54"/>
                </a:moveTo>
                <a:cubicBezTo>
                  <a:pt x="84" y="54"/>
                  <a:pt x="84" y="54"/>
                  <a:pt x="84" y="55"/>
                </a:cubicBezTo>
                <a:cubicBezTo>
                  <a:pt x="84" y="56"/>
                  <a:pt x="84" y="56"/>
                  <a:pt x="84" y="56"/>
                </a:cubicBezTo>
                <a:cubicBezTo>
                  <a:pt x="84" y="56"/>
                  <a:pt x="84" y="56"/>
                  <a:pt x="84" y="56"/>
                </a:cubicBezTo>
                <a:cubicBezTo>
                  <a:pt x="84" y="56"/>
                  <a:pt x="84" y="56"/>
                  <a:pt x="84" y="56"/>
                </a:cubicBezTo>
                <a:cubicBezTo>
                  <a:pt x="84" y="56"/>
                  <a:pt x="84" y="56"/>
                  <a:pt x="84" y="56"/>
                </a:cubicBezTo>
                <a:cubicBezTo>
                  <a:pt x="84" y="56"/>
                  <a:pt x="84" y="56"/>
                  <a:pt x="83" y="56"/>
                </a:cubicBezTo>
                <a:cubicBezTo>
                  <a:pt x="80" y="56"/>
                  <a:pt x="80" y="56"/>
                  <a:pt x="80" y="56"/>
                </a:cubicBezTo>
                <a:cubicBezTo>
                  <a:pt x="80" y="56"/>
                  <a:pt x="79" y="56"/>
                  <a:pt x="79" y="56"/>
                </a:cubicBezTo>
                <a:cubicBezTo>
                  <a:pt x="79" y="56"/>
                  <a:pt x="79" y="56"/>
                  <a:pt x="79" y="56"/>
                </a:cubicBezTo>
                <a:cubicBezTo>
                  <a:pt x="79" y="56"/>
                  <a:pt x="79" y="56"/>
                  <a:pt x="79" y="56"/>
                </a:cubicBezTo>
                <a:cubicBezTo>
                  <a:pt x="78" y="56"/>
                  <a:pt x="78" y="56"/>
                  <a:pt x="78" y="56"/>
                </a:cubicBezTo>
                <a:cubicBezTo>
                  <a:pt x="78" y="55"/>
                  <a:pt x="78" y="55"/>
                  <a:pt x="78" y="55"/>
                </a:cubicBezTo>
                <a:cubicBezTo>
                  <a:pt x="78" y="54"/>
                  <a:pt x="78" y="54"/>
                  <a:pt x="78" y="54"/>
                </a:cubicBezTo>
                <a:cubicBezTo>
                  <a:pt x="78" y="54"/>
                  <a:pt x="78" y="54"/>
                  <a:pt x="78" y="54"/>
                </a:cubicBezTo>
                <a:cubicBezTo>
                  <a:pt x="78" y="54"/>
                  <a:pt x="78" y="54"/>
                  <a:pt x="78" y="54"/>
                </a:cubicBezTo>
                <a:cubicBezTo>
                  <a:pt x="78" y="54"/>
                  <a:pt x="79" y="54"/>
                  <a:pt x="79" y="54"/>
                </a:cubicBezTo>
                <a:cubicBezTo>
                  <a:pt x="82" y="54"/>
                  <a:pt x="82" y="54"/>
                  <a:pt x="82" y="54"/>
                </a:cubicBezTo>
                <a:cubicBezTo>
                  <a:pt x="82" y="54"/>
                  <a:pt x="83" y="54"/>
                  <a:pt x="83" y="54"/>
                </a:cubicBezTo>
                <a:cubicBezTo>
                  <a:pt x="83" y="54"/>
                  <a:pt x="83" y="54"/>
                  <a:pt x="83" y="54"/>
                </a:cubicBezTo>
                <a:cubicBezTo>
                  <a:pt x="83" y="54"/>
                  <a:pt x="83" y="54"/>
                  <a:pt x="83" y="54"/>
                </a:cubicBezTo>
                <a:close/>
                <a:moveTo>
                  <a:pt x="52" y="52"/>
                </a:moveTo>
                <a:cubicBezTo>
                  <a:pt x="52" y="52"/>
                  <a:pt x="53" y="52"/>
                  <a:pt x="53" y="52"/>
                </a:cubicBezTo>
                <a:cubicBezTo>
                  <a:pt x="53" y="52"/>
                  <a:pt x="53" y="52"/>
                  <a:pt x="53" y="52"/>
                </a:cubicBezTo>
                <a:cubicBezTo>
                  <a:pt x="53" y="52"/>
                  <a:pt x="53" y="52"/>
                  <a:pt x="53" y="52"/>
                </a:cubicBezTo>
                <a:cubicBezTo>
                  <a:pt x="57" y="52"/>
                  <a:pt x="57" y="52"/>
                  <a:pt x="57" y="52"/>
                </a:cubicBezTo>
                <a:cubicBezTo>
                  <a:pt x="57" y="52"/>
                  <a:pt x="57" y="52"/>
                  <a:pt x="57" y="52"/>
                </a:cubicBezTo>
                <a:cubicBezTo>
                  <a:pt x="57" y="52"/>
                  <a:pt x="57" y="52"/>
                  <a:pt x="58" y="52"/>
                </a:cubicBezTo>
                <a:cubicBezTo>
                  <a:pt x="58" y="52"/>
                  <a:pt x="58" y="52"/>
                  <a:pt x="58" y="52"/>
                </a:cubicBezTo>
                <a:cubicBezTo>
                  <a:pt x="58" y="52"/>
                  <a:pt x="58" y="52"/>
                  <a:pt x="58" y="52"/>
                </a:cubicBezTo>
                <a:cubicBezTo>
                  <a:pt x="58" y="53"/>
                  <a:pt x="58" y="53"/>
                  <a:pt x="58" y="53"/>
                </a:cubicBezTo>
                <a:cubicBezTo>
                  <a:pt x="58" y="53"/>
                  <a:pt x="58" y="53"/>
                  <a:pt x="58" y="53"/>
                </a:cubicBezTo>
                <a:cubicBezTo>
                  <a:pt x="58" y="53"/>
                  <a:pt x="58" y="53"/>
                  <a:pt x="58" y="53"/>
                </a:cubicBezTo>
                <a:cubicBezTo>
                  <a:pt x="58" y="54"/>
                  <a:pt x="57" y="54"/>
                  <a:pt x="57" y="54"/>
                </a:cubicBezTo>
                <a:cubicBezTo>
                  <a:pt x="57" y="54"/>
                  <a:pt x="57" y="54"/>
                  <a:pt x="57" y="54"/>
                </a:cubicBezTo>
                <a:cubicBezTo>
                  <a:pt x="53" y="54"/>
                  <a:pt x="53" y="54"/>
                  <a:pt x="53" y="54"/>
                </a:cubicBezTo>
                <a:cubicBezTo>
                  <a:pt x="53" y="54"/>
                  <a:pt x="53" y="54"/>
                  <a:pt x="53" y="54"/>
                </a:cubicBezTo>
                <a:cubicBezTo>
                  <a:pt x="53" y="54"/>
                  <a:pt x="53" y="54"/>
                  <a:pt x="53" y="53"/>
                </a:cubicBezTo>
                <a:cubicBezTo>
                  <a:pt x="53" y="53"/>
                  <a:pt x="52" y="53"/>
                  <a:pt x="52" y="53"/>
                </a:cubicBezTo>
                <a:cubicBezTo>
                  <a:pt x="52" y="53"/>
                  <a:pt x="52" y="53"/>
                  <a:pt x="52" y="53"/>
                </a:cubicBezTo>
                <a:cubicBezTo>
                  <a:pt x="52" y="52"/>
                  <a:pt x="52" y="52"/>
                  <a:pt x="52" y="52"/>
                </a:cubicBezTo>
                <a:cubicBezTo>
                  <a:pt x="52" y="52"/>
                  <a:pt x="52" y="52"/>
                  <a:pt x="52" y="52"/>
                </a:cubicBezTo>
                <a:close/>
                <a:moveTo>
                  <a:pt x="52" y="51"/>
                </a:moveTo>
                <a:cubicBezTo>
                  <a:pt x="52" y="50"/>
                  <a:pt x="52" y="50"/>
                  <a:pt x="52" y="50"/>
                </a:cubicBezTo>
                <a:cubicBezTo>
                  <a:pt x="52" y="50"/>
                  <a:pt x="52" y="50"/>
                  <a:pt x="52" y="50"/>
                </a:cubicBezTo>
                <a:cubicBezTo>
                  <a:pt x="52" y="50"/>
                  <a:pt x="53" y="50"/>
                  <a:pt x="53" y="50"/>
                </a:cubicBezTo>
                <a:cubicBezTo>
                  <a:pt x="53" y="50"/>
                  <a:pt x="53" y="50"/>
                  <a:pt x="53" y="50"/>
                </a:cubicBezTo>
                <a:cubicBezTo>
                  <a:pt x="53" y="50"/>
                  <a:pt x="53" y="50"/>
                  <a:pt x="53" y="50"/>
                </a:cubicBezTo>
                <a:cubicBezTo>
                  <a:pt x="57" y="50"/>
                  <a:pt x="57" y="50"/>
                  <a:pt x="57" y="50"/>
                </a:cubicBezTo>
                <a:cubicBezTo>
                  <a:pt x="57" y="50"/>
                  <a:pt x="57" y="50"/>
                  <a:pt x="57" y="50"/>
                </a:cubicBezTo>
                <a:cubicBezTo>
                  <a:pt x="57" y="50"/>
                  <a:pt x="57" y="50"/>
                  <a:pt x="57" y="50"/>
                </a:cubicBezTo>
                <a:cubicBezTo>
                  <a:pt x="57" y="50"/>
                  <a:pt x="57" y="50"/>
                  <a:pt x="58" y="50"/>
                </a:cubicBezTo>
                <a:cubicBezTo>
                  <a:pt x="58" y="50"/>
                  <a:pt x="58" y="50"/>
                  <a:pt x="58" y="50"/>
                </a:cubicBezTo>
                <a:cubicBezTo>
                  <a:pt x="58" y="51"/>
                  <a:pt x="58" y="51"/>
                  <a:pt x="58" y="51"/>
                </a:cubicBezTo>
                <a:cubicBezTo>
                  <a:pt x="58" y="51"/>
                  <a:pt x="58" y="51"/>
                  <a:pt x="58" y="51"/>
                </a:cubicBezTo>
                <a:cubicBezTo>
                  <a:pt x="58" y="51"/>
                  <a:pt x="58" y="51"/>
                  <a:pt x="57" y="51"/>
                </a:cubicBezTo>
                <a:cubicBezTo>
                  <a:pt x="57" y="51"/>
                  <a:pt x="57" y="51"/>
                  <a:pt x="57" y="51"/>
                </a:cubicBezTo>
                <a:cubicBezTo>
                  <a:pt x="57" y="51"/>
                  <a:pt x="57" y="51"/>
                  <a:pt x="57" y="51"/>
                </a:cubicBezTo>
                <a:cubicBezTo>
                  <a:pt x="53" y="51"/>
                  <a:pt x="53" y="51"/>
                  <a:pt x="53" y="51"/>
                </a:cubicBezTo>
                <a:cubicBezTo>
                  <a:pt x="53" y="51"/>
                  <a:pt x="53" y="51"/>
                  <a:pt x="53" y="51"/>
                </a:cubicBezTo>
                <a:cubicBezTo>
                  <a:pt x="53" y="51"/>
                  <a:pt x="53" y="51"/>
                  <a:pt x="53" y="51"/>
                </a:cubicBezTo>
                <a:cubicBezTo>
                  <a:pt x="53" y="51"/>
                  <a:pt x="52" y="51"/>
                  <a:pt x="52" y="51"/>
                </a:cubicBezTo>
                <a:cubicBezTo>
                  <a:pt x="52" y="51"/>
                  <a:pt x="52" y="51"/>
                  <a:pt x="52" y="51"/>
                </a:cubicBezTo>
                <a:close/>
                <a:moveTo>
                  <a:pt x="52" y="54"/>
                </a:moveTo>
                <a:cubicBezTo>
                  <a:pt x="52" y="54"/>
                  <a:pt x="53" y="54"/>
                  <a:pt x="53" y="54"/>
                </a:cubicBezTo>
                <a:cubicBezTo>
                  <a:pt x="53" y="54"/>
                  <a:pt x="53" y="54"/>
                  <a:pt x="53" y="54"/>
                </a:cubicBezTo>
                <a:cubicBezTo>
                  <a:pt x="53" y="54"/>
                  <a:pt x="53" y="54"/>
                  <a:pt x="53" y="54"/>
                </a:cubicBezTo>
                <a:cubicBezTo>
                  <a:pt x="57" y="54"/>
                  <a:pt x="57" y="54"/>
                  <a:pt x="57" y="54"/>
                </a:cubicBezTo>
                <a:cubicBezTo>
                  <a:pt x="57" y="54"/>
                  <a:pt x="57" y="54"/>
                  <a:pt x="57" y="54"/>
                </a:cubicBezTo>
                <a:cubicBezTo>
                  <a:pt x="58" y="54"/>
                  <a:pt x="58" y="54"/>
                  <a:pt x="58" y="54"/>
                </a:cubicBezTo>
                <a:cubicBezTo>
                  <a:pt x="58" y="54"/>
                  <a:pt x="58" y="54"/>
                  <a:pt x="58" y="54"/>
                </a:cubicBezTo>
                <a:cubicBezTo>
                  <a:pt x="58" y="54"/>
                  <a:pt x="58" y="54"/>
                  <a:pt x="58" y="55"/>
                </a:cubicBezTo>
                <a:cubicBezTo>
                  <a:pt x="58" y="56"/>
                  <a:pt x="58" y="56"/>
                  <a:pt x="58" y="56"/>
                </a:cubicBezTo>
                <a:cubicBezTo>
                  <a:pt x="58" y="56"/>
                  <a:pt x="58" y="56"/>
                  <a:pt x="58" y="56"/>
                </a:cubicBezTo>
                <a:cubicBezTo>
                  <a:pt x="58" y="56"/>
                  <a:pt x="58" y="56"/>
                  <a:pt x="58" y="56"/>
                </a:cubicBezTo>
                <a:cubicBezTo>
                  <a:pt x="58" y="56"/>
                  <a:pt x="58" y="56"/>
                  <a:pt x="58" y="56"/>
                </a:cubicBezTo>
                <a:cubicBezTo>
                  <a:pt x="57" y="56"/>
                  <a:pt x="57" y="56"/>
                  <a:pt x="57" y="56"/>
                </a:cubicBezTo>
                <a:cubicBezTo>
                  <a:pt x="53" y="56"/>
                  <a:pt x="53" y="56"/>
                  <a:pt x="53" y="56"/>
                </a:cubicBezTo>
                <a:cubicBezTo>
                  <a:pt x="53" y="56"/>
                  <a:pt x="53" y="56"/>
                  <a:pt x="53" y="56"/>
                </a:cubicBezTo>
                <a:cubicBezTo>
                  <a:pt x="53" y="56"/>
                  <a:pt x="53" y="56"/>
                  <a:pt x="53" y="56"/>
                </a:cubicBezTo>
                <a:cubicBezTo>
                  <a:pt x="53" y="56"/>
                  <a:pt x="52" y="56"/>
                  <a:pt x="52" y="56"/>
                </a:cubicBezTo>
                <a:cubicBezTo>
                  <a:pt x="52" y="56"/>
                  <a:pt x="52" y="56"/>
                  <a:pt x="52" y="56"/>
                </a:cubicBezTo>
                <a:cubicBezTo>
                  <a:pt x="52" y="55"/>
                  <a:pt x="52" y="55"/>
                  <a:pt x="52" y="55"/>
                </a:cubicBezTo>
                <a:cubicBezTo>
                  <a:pt x="52" y="54"/>
                  <a:pt x="52" y="54"/>
                  <a:pt x="52" y="54"/>
                </a:cubicBezTo>
                <a:close/>
                <a:moveTo>
                  <a:pt x="52" y="57"/>
                </a:moveTo>
                <a:cubicBezTo>
                  <a:pt x="52" y="57"/>
                  <a:pt x="53" y="57"/>
                  <a:pt x="53" y="57"/>
                </a:cubicBezTo>
                <a:cubicBezTo>
                  <a:pt x="53" y="57"/>
                  <a:pt x="53" y="57"/>
                  <a:pt x="53" y="57"/>
                </a:cubicBezTo>
                <a:cubicBezTo>
                  <a:pt x="53" y="56"/>
                  <a:pt x="53" y="56"/>
                  <a:pt x="53" y="56"/>
                </a:cubicBezTo>
                <a:cubicBezTo>
                  <a:pt x="57" y="56"/>
                  <a:pt x="57" y="56"/>
                  <a:pt x="57" y="56"/>
                </a:cubicBezTo>
                <a:cubicBezTo>
                  <a:pt x="57" y="56"/>
                  <a:pt x="58" y="56"/>
                  <a:pt x="58" y="57"/>
                </a:cubicBezTo>
                <a:cubicBezTo>
                  <a:pt x="58" y="57"/>
                  <a:pt x="58" y="57"/>
                  <a:pt x="58" y="57"/>
                </a:cubicBezTo>
                <a:cubicBezTo>
                  <a:pt x="58" y="57"/>
                  <a:pt x="58" y="57"/>
                  <a:pt x="58" y="57"/>
                </a:cubicBezTo>
                <a:cubicBezTo>
                  <a:pt x="58" y="57"/>
                  <a:pt x="58" y="57"/>
                  <a:pt x="58" y="57"/>
                </a:cubicBezTo>
                <a:cubicBezTo>
                  <a:pt x="58" y="58"/>
                  <a:pt x="58" y="58"/>
                  <a:pt x="58" y="58"/>
                </a:cubicBezTo>
                <a:cubicBezTo>
                  <a:pt x="58" y="58"/>
                  <a:pt x="58" y="58"/>
                  <a:pt x="58" y="58"/>
                </a:cubicBezTo>
                <a:cubicBezTo>
                  <a:pt x="58" y="58"/>
                  <a:pt x="58" y="58"/>
                  <a:pt x="58" y="59"/>
                </a:cubicBezTo>
                <a:cubicBezTo>
                  <a:pt x="58" y="59"/>
                  <a:pt x="58" y="59"/>
                  <a:pt x="58" y="59"/>
                </a:cubicBezTo>
                <a:cubicBezTo>
                  <a:pt x="58" y="59"/>
                  <a:pt x="58" y="59"/>
                  <a:pt x="57" y="59"/>
                </a:cubicBezTo>
                <a:cubicBezTo>
                  <a:pt x="54" y="59"/>
                  <a:pt x="54" y="59"/>
                  <a:pt x="54" y="59"/>
                </a:cubicBezTo>
                <a:cubicBezTo>
                  <a:pt x="53" y="59"/>
                  <a:pt x="53" y="59"/>
                  <a:pt x="53" y="59"/>
                </a:cubicBezTo>
                <a:cubicBezTo>
                  <a:pt x="53" y="59"/>
                  <a:pt x="53" y="59"/>
                  <a:pt x="53" y="59"/>
                </a:cubicBezTo>
                <a:cubicBezTo>
                  <a:pt x="53" y="58"/>
                  <a:pt x="53" y="58"/>
                  <a:pt x="52" y="58"/>
                </a:cubicBezTo>
                <a:cubicBezTo>
                  <a:pt x="52" y="58"/>
                  <a:pt x="52" y="58"/>
                  <a:pt x="52" y="58"/>
                </a:cubicBezTo>
                <a:cubicBezTo>
                  <a:pt x="52" y="57"/>
                  <a:pt x="52" y="57"/>
                  <a:pt x="52" y="57"/>
                </a:cubicBezTo>
                <a:cubicBezTo>
                  <a:pt x="52" y="57"/>
                  <a:pt x="52" y="57"/>
                  <a:pt x="52" y="57"/>
                </a:cubicBezTo>
                <a:close/>
                <a:moveTo>
                  <a:pt x="77" y="51"/>
                </a:moveTo>
                <a:cubicBezTo>
                  <a:pt x="77" y="51"/>
                  <a:pt x="76" y="51"/>
                  <a:pt x="76" y="51"/>
                </a:cubicBezTo>
                <a:cubicBezTo>
                  <a:pt x="76" y="51"/>
                  <a:pt x="76" y="51"/>
                  <a:pt x="76" y="51"/>
                </a:cubicBezTo>
                <a:cubicBezTo>
                  <a:pt x="76" y="50"/>
                  <a:pt x="76" y="50"/>
                  <a:pt x="76" y="50"/>
                </a:cubicBezTo>
                <a:cubicBezTo>
                  <a:pt x="76" y="50"/>
                  <a:pt x="76" y="50"/>
                  <a:pt x="76" y="50"/>
                </a:cubicBezTo>
                <a:cubicBezTo>
                  <a:pt x="76" y="50"/>
                  <a:pt x="76" y="50"/>
                  <a:pt x="76" y="50"/>
                </a:cubicBezTo>
                <a:cubicBezTo>
                  <a:pt x="76" y="50"/>
                  <a:pt x="76" y="50"/>
                  <a:pt x="76" y="50"/>
                </a:cubicBezTo>
                <a:cubicBezTo>
                  <a:pt x="76" y="50"/>
                  <a:pt x="76" y="50"/>
                  <a:pt x="77" y="50"/>
                </a:cubicBezTo>
                <a:cubicBezTo>
                  <a:pt x="80" y="50"/>
                  <a:pt x="80" y="50"/>
                  <a:pt x="80" y="50"/>
                </a:cubicBezTo>
                <a:cubicBezTo>
                  <a:pt x="80" y="50"/>
                  <a:pt x="80" y="50"/>
                  <a:pt x="80" y="50"/>
                </a:cubicBezTo>
                <a:cubicBezTo>
                  <a:pt x="80" y="50"/>
                  <a:pt x="81" y="50"/>
                  <a:pt x="81" y="50"/>
                </a:cubicBezTo>
                <a:cubicBezTo>
                  <a:pt x="81" y="50"/>
                  <a:pt x="81" y="50"/>
                  <a:pt x="81" y="50"/>
                </a:cubicBezTo>
                <a:cubicBezTo>
                  <a:pt x="81" y="50"/>
                  <a:pt x="81" y="50"/>
                  <a:pt x="81" y="50"/>
                </a:cubicBezTo>
                <a:cubicBezTo>
                  <a:pt x="82" y="51"/>
                  <a:pt x="82" y="51"/>
                  <a:pt x="82" y="51"/>
                </a:cubicBezTo>
                <a:cubicBezTo>
                  <a:pt x="82" y="51"/>
                  <a:pt x="82" y="51"/>
                  <a:pt x="82" y="51"/>
                </a:cubicBezTo>
                <a:cubicBezTo>
                  <a:pt x="82" y="51"/>
                  <a:pt x="82" y="51"/>
                  <a:pt x="81" y="51"/>
                </a:cubicBezTo>
                <a:cubicBezTo>
                  <a:pt x="81" y="51"/>
                  <a:pt x="81" y="51"/>
                  <a:pt x="81" y="51"/>
                </a:cubicBezTo>
                <a:cubicBezTo>
                  <a:pt x="81" y="51"/>
                  <a:pt x="81" y="51"/>
                  <a:pt x="81" y="51"/>
                </a:cubicBezTo>
                <a:cubicBezTo>
                  <a:pt x="77" y="51"/>
                  <a:pt x="77" y="51"/>
                  <a:pt x="77" y="51"/>
                </a:cubicBezTo>
                <a:cubicBezTo>
                  <a:pt x="77" y="51"/>
                  <a:pt x="77" y="51"/>
                  <a:pt x="77" y="51"/>
                </a:cubicBezTo>
                <a:cubicBezTo>
                  <a:pt x="77" y="51"/>
                  <a:pt x="77" y="51"/>
                  <a:pt x="77" y="51"/>
                </a:cubicBezTo>
                <a:close/>
                <a:moveTo>
                  <a:pt x="77" y="54"/>
                </a:moveTo>
                <a:cubicBezTo>
                  <a:pt x="77" y="54"/>
                  <a:pt x="77" y="54"/>
                  <a:pt x="77" y="54"/>
                </a:cubicBezTo>
                <a:cubicBezTo>
                  <a:pt x="77" y="54"/>
                  <a:pt x="77" y="54"/>
                  <a:pt x="77" y="55"/>
                </a:cubicBezTo>
                <a:cubicBezTo>
                  <a:pt x="78" y="56"/>
                  <a:pt x="78" y="56"/>
                  <a:pt x="78" y="56"/>
                </a:cubicBezTo>
                <a:cubicBezTo>
                  <a:pt x="78" y="56"/>
                  <a:pt x="78" y="56"/>
                  <a:pt x="78" y="56"/>
                </a:cubicBezTo>
                <a:cubicBezTo>
                  <a:pt x="78" y="56"/>
                  <a:pt x="78" y="56"/>
                  <a:pt x="78" y="56"/>
                </a:cubicBezTo>
                <a:cubicBezTo>
                  <a:pt x="77" y="56"/>
                  <a:pt x="77" y="56"/>
                  <a:pt x="77" y="56"/>
                </a:cubicBezTo>
                <a:cubicBezTo>
                  <a:pt x="77" y="56"/>
                  <a:pt x="77" y="56"/>
                  <a:pt x="77" y="56"/>
                </a:cubicBezTo>
                <a:cubicBezTo>
                  <a:pt x="73" y="56"/>
                  <a:pt x="73" y="56"/>
                  <a:pt x="73" y="56"/>
                </a:cubicBezTo>
                <a:cubicBezTo>
                  <a:pt x="73" y="56"/>
                  <a:pt x="73" y="56"/>
                  <a:pt x="73" y="56"/>
                </a:cubicBezTo>
                <a:cubicBezTo>
                  <a:pt x="73" y="56"/>
                  <a:pt x="72" y="56"/>
                  <a:pt x="72" y="56"/>
                </a:cubicBezTo>
                <a:cubicBezTo>
                  <a:pt x="72" y="56"/>
                  <a:pt x="72" y="56"/>
                  <a:pt x="72" y="56"/>
                </a:cubicBezTo>
                <a:cubicBezTo>
                  <a:pt x="72" y="56"/>
                  <a:pt x="72" y="56"/>
                  <a:pt x="72" y="56"/>
                </a:cubicBezTo>
                <a:cubicBezTo>
                  <a:pt x="71" y="55"/>
                  <a:pt x="71" y="55"/>
                  <a:pt x="71" y="55"/>
                </a:cubicBezTo>
                <a:cubicBezTo>
                  <a:pt x="71" y="54"/>
                  <a:pt x="71" y="54"/>
                  <a:pt x="72" y="54"/>
                </a:cubicBezTo>
                <a:cubicBezTo>
                  <a:pt x="72" y="54"/>
                  <a:pt x="72" y="54"/>
                  <a:pt x="72" y="54"/>
                </a:cubicBezTo>
                <a:cubicBezTo>
                  <a:pt x="72" y="54"/>
                  <a:pt x="72" y="54"/>
                  <a:pt x="72" y="54"/>
                </a:cubicBezTo>
                <a:cubicBezTo>
                  <a:pt x="72" y="54"/>
                  <a:pt x="72" y="54"/>
                  <a:pt x="72" y="54"/>
                </a:cubicBezTo>
                <a:cubicBezTo>
                  <a:pt x="76" y="54"/>
                  <a:pt x="76" y="54"/>
                  <a:pt x="76" y="54"/>
                </a:cubicBezTo>
                <a:cubicBezTo>
                  <a:pt x="76" y="54"/>
                  <a:pt x="76" y="54"/>
                  <a:pt x="76" y="54"/>
                </a:cubicBezTo>
                <a:cubicBezTo>
                  <a:pt x="77" y="54"/>
                  <a:pt x="77" y="54"/>
                  <a:pt x="77" y="54"/>
                </a:cubicBezTo>
                <a:close/>
                <a:moveTo>
                  <a:pt x="76" y="52"/>
                </a:moveTo>
                <a:cubicBezTo>
                  <a:pt x="76" y="52"/>
                  <a:pt x="76" y="52"/>
                  <a:pt x="76" y="52"/>
                </a:cubicBezTo>
                <a:cubicBezTo>
                  <a:pt x="77" y="53"/>
                  <a:pt x="77" y="53"/>
                  <a:pt x="77" y="53"/>
                </a:cubicBezTo>
                <a:cubicBezTo>
                  <a:pt x="77" y="53"/>
                  <a:pt x="77" y="53"/>
                  <a:pt x="77" y="53"/>
                </a:cubicBezTo>
                <a:cubicBezTo>
                  <a:pt x="77" y="53"/>
                  <a:pt x="77" y="53"/>
                  <a:pt x="76" y="53"/>
                </a:cubicBezTo>
                <a:cubicBezTo>
                  <a:pt x="76" y="54"/>
                  <a:pt x="76" y="54"/>
                  <a:pt x="76" y="54"/>
                </a:cubicBezTo>
                <a:cubicBezTo>
                  <a:pt x="76" y="54"/>
                  <a:pt x="76" y="54"/>
                  <a:pt x="76" y="54"/>
                </a:cubicBezTo>
                <a:cubicBezTo>
                  <a:pt x="72" y="54"/>
                  <a:pt x="72" y="54"/>
                  <a:pt x="72" y="54"/>
                </a:cubicBezTo>
                <a:cubicBezTo>
                  <a:pt x="72" y="54"/>
                  <a:pt x="72" y="54"/>
                  <a:pt x="72" y="54"/>
                </a:cubicBezTo>
                <a:cubicBezTo>
                  <a:pt x="72" y="54"/>
                  <a:pt x="72" y="54"/>
                  <a:pt x="71" y="53"/>
                </a:cubicBezTo>
                <a:cubicBezTo>
                  <a:pt x="71" y="53"/>
                  <a:pt x="71" y="53"/>
                  <a:pt x="71" y="53"/>
                </a:cubicBezTo>
                <a:cubicBezTo>
                  <a:pt x="71" y="53"/>
                  <a:pt x="71" y="53"/>
                  <a:pt x="71" y="53"/>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2" y="52"/>
                </a:cubicBezTo>
                <a:cubicBezTo>
                  <a:pt x="75" y="52"/>
                  <a:pt x="75" y="52"/>
                  <a:pt x="75" y="52"/>
                </a:cubicBezTo>
                <a:cubicBezTo>
                  <a:pt x="75" y="52"/>
                  <a:pt x="75" y="52"/>
                  <a:pt x="75" y="52"/>
                </a:cubicBezTo>
                <a:cubicBezTo>
                  <a:pt x="76" y="52"/>
                  <a:pt x="76" y="52"/>
                  <a:pt x="76" y="52"/>
                </a:cubicBezTo>
                <a:cubicBezTo>
                  <a:pt x="76" y="52"/>
                  <a:pt x="76" y="52"/>
                  <a:pt x="76" y="52"/>
                </a:cubicBezTo>
                <a:close/>
                <a:moveTo>
                  <a:pt x="71" y="56"/>
                </a:moveTo>
                <a:cubicBezTo>
                  <a:pt x="71" y="56"/>
                  <a:pt x="71" y="56"/>
                  <a:pt x="71" y="56"/>
                </a:cubicBezTo>
                <a:cubicBezTo>
                  <a:pt x="71" y="56"/>
                  <a:pt x="71" y="56"/>
                  <a:pt x="71" y="56"/>
                </a:cubicBezTo>
                <a:cubicBezTo>
                  <a:pt x="71" y="56"/>
                  <a:pt x="71" y="56"/>
                  <a:pt x="71" y="56"/>
                </a:cubicBezTo>
                <a:cubicBezTo>
                  <a:pt x="71" y="56"/>
                  <a:pt x="70" y="56"/>
                  <a:pt x="70" y="56"/>
                </a:cubicBezTo>
                <a:cubicBezTo>
                  <a:pt x="67" y="56"/>
                  <a:pt x="67" y="56"/>
                  <a:pt x="67" y="56"/>
                </a:cubicBezTo>
                <a:cubicBezTo>
                  <a:pt x="66" y="56"/>
                  <a:pt x="66" y="56"/>
                  <a:pt x="66" y="56"/>
                </a:cubicBezTo>
                <a:cubicBezTo>
                  <a:pt x="66" y="56"/>
                  <a:pt x="66" y="56"/>
                  <a:pt x="66" y="56"/>
                </a:cubicBezTo>
                <a:cubicBezTo>
                  <a:pt x="66" y="56"/>
                  <a:pt x="66" y="56"/>
                  <a:pt x="65" y="56"/>
                </a:cubicBezTo>
                <a:cubicBezTo>
                  <a:pt x="65" y="56"/>
                  <a:pt x="65" y="56"/>
                  <a:pt x="65" y="56"/>
                </a:cubicBezTo>
                <a:cubicBezTo>
                  <a:pt x="65" y="55"/>
                  <a:pt x="65" y="55"/>
                  <a:pt x="65" y="55"/>
                </a:cubicBezTo>
                <a:cubicBezTo>
                  <a:pt x="65" y="54"/>
                  <a:pt x="65" y="54"/>
                  <a:pt x="65" y="54"/>
                </a:cubicBezTo>
                <a:cubicBezTo>
                  <a:pt x="65" y="54"/>
                  <a:pt x="65" y="54"/>
                  <a:pt x="65" y="54"/>
                </a:cubicBezTo>
                <a:cubicBezTo>
                  <a:pt x="65" y="54"/>
                  <a:pt x="66" y="54"/>
                  <a:pt x="66" y="54"/>
                </a:cubicBezTo>
                <a:cubicBezTo>
                  <a:pt x="66" y="54"/>
                  <a:pt x="66" y="54"/>
                  <a:pt x="66" y="54"/>
                </a:cubicBezTo>
                <a:cubicBezTo>
                  <a:pt x="70" y="54"/>
                  <a:pt x="70" y="54"/>
                  <a:pt x="70" y="54"/>
                </a:cubicBezTo>
                <a:cubicBezTo>
                  <a:pt x="70" y="54"/>
                  <a:pt x="70" y="54"/>
                  <a:pt x="70" y="54"/>
                </a:cubicBezTo>
                <a:cubicBezTo>
                  <a:pt x="70" y="54"/>
                  <a:pt x="70" y="54"/>
                  <a:pt x="70" y="54"/>
                </a:cubicBezTo>
                <a:cubicBezTo>
                  <a:pt x="71" y="54"/>
                  <a:pt x="71" y="54"/>
                  <a:pt x="71" y="54"/>
                </a:cubicBezTo>
                <a:cubicBezTo>
                  <a:pt x="71" y="54"/>
                  <a:pt x="71" y="54"/>
                  <a:pt x="71" y="55"/>
                </a:cubicBezTo>
                <a:lnTo>
                  <a:pt x="71" y="56"/>
                </a:lnTo>
                <a:close/>
                <a:moveTo>
                  <a:pt x="76" y="51"/>
                </a:moveTo>
                <a:cubicBezTo>
                  <a:pt x="76" y="51"/>
                  <a:pt x="76" y="51"/>
                  <a:pt x="75" y="51"/>
                </a:cubicBezTo>
                <a:cubicBezTo>
                  <a:pt x="75" y="51"/>
                  <a:pt x="75" y="51"/>
                  <a:pt x="75" y="51"/>
                </a:cubicBezTo>
                <a:cubicBezTo>
                  <a:pt x="75" y="51"/>
                  <a:pt x="75" y="51"/>
                  <a:pt x="75" y="51"/>
                </a:cubicBezTo>
                <a:cubicBezTo>
                  <a:pt x="71" y="51"/>
                  <a:pt x="71" y="51"/>
                  <a:pt x="71" y="51"/>
                </a:cubicBezTo>
                <a:cubicBezTo>
                  <a:pt x="71" y="51"/>
                  <a:pt x="71" y="51"/>
                  <a:pt x="71" y="51"/>
                </a:cubicBezTo>
                <a:cubicBezTo>
                  <a:pt x="71" y="51"/>
                  <a:pt x="71" y="51"/>
                  <a:pt x="71" y="51"/>
                </a:cubicBezTo>
                <a:cubicBezTo>
                  <a:pt x="71" y="51"/>
                  <a:pt x="70" y="51"/>
                  <a:pt x="70" y="51"/>
                </a:cubicBezTo>
                <a:cubicBezTo>
                  <a:pt x="70" y="51"/>
                  <a:pt x="70" y="51"/>
                  <a:pt x="70" y="51"/>
                </a:cubicBezTo>
                <a:cubicBezTo>
                  <a:pt x="70" y="50"/>
                  <a:pt x="70" y="50"/>
                  <a:pt x="70" y="50"/>
                </a:cubicBezTo>
                <a:cubicBezTo>
                  <a:pt x="70" y="50"/>
                  <a:pt x="70" y="50"/>
                  <a:pt x="70" y="50"/>
                </a:cubicBezTo>
                <a:cubicBezTo>
                  <a:pt x="70" y="50"/>
                  <a:pt x="70" y="50"/>
                  <a:pt x="70" y="50"/>
                </a:cubicBezTo>
                <a:cubicBezTo>
                  <a:pt x="70" y="50"/>
                  <a:pt x="70" y="50"/>
                  <a:pt x="70" y="50"/>
                </a:cubicBezTo>
                <a:cubicBezTo>
                  <a:pt x="71" y="50"/>
                  <a:pt x="71" y="50"/>
                  <a:pt x="71" y="50"/>
                </a:cubicBezTo>
                <a:cubicBezTo>
                  <a:pt x="74" y="50"/>
                  <a:pt x="74" y="50"/>
                  <a:pt x="74" y="50"/>
                </a:cubicBezTo>
                <a:cubicBezTo>
                  <a:pt x="74" y="50"/>
                  <a:pt x="74" y="50"/>
                  <a:pt x="74" y="50"/>
                </a:cubicBezTo>
                <a:cubicBezTo>
                  <a:pt x="75" y="50"/>
                  <a:pt x="75" y="50"/>
                  <a:pt x="75" y="50"/>
                </a:cubicBezTo>
                <a:cubicBezTo>
                  <a:pt x="75" y="50"/>
                  <a:pt x="75" y="50"/>
                  <a:pt x="75" y="50"/>
                </a:cubicBezTo>
                <a:cubicBezTo>
                  <a:pt x="75" y="50"/>
                  <a:pt x="75" y="50"/>
                  <a:pt x="75" y="50"/>
                </a:cubicBezTo>
                <a:cubicBezTo>
                  <a:pt x="76" y="51"/>
                  <a:pt x="76" y="51"/>
                  <a:pt x="76" y="51"/>
                </a:cubicBezTo>
                <a:cubicBezTo>
                  <a:pt x="76" y="51"/>
                  <a:pt x="76" y="51"/>
                  <a:pt x="76" y="51"/>
                </a:cubicBezTo>
                <a:close/>
                <a:moveTo>
                  <a:pt x="70" y="52"/>
                </a:moveTo>
                <a:cubicBezTo>
                  <a:pt x="70" y="53"/>
                  <a:pt x="70" y="53"/>
                  <a:pt x="70" y="53"/>
                </a:cubicBezTo>
                <a:cubicBezTo>
                  <a:pt x="70" y="53"/>
                  <a:pt x="70" y="53"/>
                  <a:pt x="70" y="53"/>
                </a:cubicBezTo>
                <a:cubicBezTo>
                  <a:pt x="70" y="53"/>
                  <a:pt x="70" y="53"/>
                  <a:pt x="70" y="53"/>
                </a:cubicBezTo>
                <a:cubicBezTo>
                  <a:pt x="70" y="54"/>
                  <a:pt x="70" y="54"/>
                  <a:pt x="70" y="54"/>
                </a:cubicBezTo>
                <a:cubicBezTo>
                  <a:pt x="70" y="54"/>
                  <a:pt x="70" y="54"/>
                  <a:pt x="70" y="54"/>
                </a:cubicBezTo>
                <a:cubicBezTo>
                  <a:pt x="66" y="54"/>
                  <a:pt x="66" y="54"/>
                  <a:pt x="66" y="54"/>
                </a:cubicBezTo>
                <a:cubicBezTo>
                  <a:pt x="66" y="54"/>
                  <a:pt x="66" y="54"/>
                  <a:pt x="66" y="54"/>
                </a:cubicBezTo>
                <a:cubicBezTo>
                  <a:pt x="65" y="54"/>
                  <a:pt x="65" y="54"/>
                  <a:pt x="65" y="53"/>
                </a:cubicBezTo>
                <a:cubicBezTo>
                  <a:pt x="65" y="53"/>
                  <a:pt x="65" y="53"/>
                  <a:pt x="65" y="53"/>
                </a:cubicBezTo>
                <a:cubicBezTo>
                  <a:pt x="65" y="53"/>
                  <a:pt x="65" y="53"/>
                  <a:pt x="65" y="53"/>
                </a:cubicBezTo>
                <a:cubicBezTo>
                  <a:pt x="65" y="52"/>
                  <a:pt x="65" y="52"/>
                  <a:pt x="65" y="52"/>
                </a:cubicBezTo>
                <a:cubicBezTo>
                  <a:pt x="65" y="52"/>
                  <a:pt x="65" y="52"/>
                  <a:pt x="65" y="52"/>
                </a:cubicBezTo>
                <a:cubicBezTo>
                  <a:pt x="65" y="52"/>
                  <a:pt x="65" y="52"/>
                  <a:pt x="65" y="52"/>
                </a:cubicBezTo>
                <a:cubicBezTo>
                  <a:pt x="65" y="52"/>
                  <a:pt x="65" y="52"/>
                  <a:pt x="65" y="52"/>
                </a:cubicBezTo>
                <a:cubicBezTo>
                  <a:pt x="65" y="52"/>
                  <a:pt x="65" y="52"/>
                  <a:pt x="65" y="52"/>
                </a:cubicBezTo>
                <a:cubicBezTo>
                  <a:pt x="69" y="52"/>
                  <a:pt x="69" y="52"/>
                  <a:pt x="69" y="52"/>
                </a:cubicBezTo>
                <a:cubicBezTo>
                  <a:pt x="69" y="52"/>
                  <a:pt x="69" y="52"/>
                  <a:pt x="69" y="52"/>
                </a:cubicBezTo>
                <a:cubicBezTo>
                  <a:pt x="69" y="52"/>
                  <a:pt x="70" y="52"/>
                  <a:pt x="70" y="52"/>
                </a:cubicBezTo>
                <a:cubicBezTo>
                  <a:pt x="70" y="52"/>
                  <a:pt x="70" y="52"/>
                  <a:pt x="70" y="52"/>
                </a:cubicBezTo>
                <a:cubicBezTo>
                  <a:pt x="70" y="52"/>
                  <a:pt x="70" y="52"/>
                  <a:pt x="70" y="52"/>
                </a:cubicBezTo>
                <a:close/>
                <a:moveTo>
                  <a:pt x="70" y="51"/>
                </a:moveTo>
                <a:cubicBezTo>
                  <a:pt x="70" y="51"/>
                  <a:pt x="70" y="51"/>
                  <a:pt x="69" y="51"/>
                </a:cubicBezTo>
                <a:cubicBezTo>
                  <a:pt x="69" y="51"/>
                  <a:pt x="69" y="51"/>
                  <a:pt x="69" y="51"/>
                </a:cubicBezTo>
                <a:cubicBezTo>
                  <a:pt x="69" y="51"/>
                  <a:pt x="69" y="51"/>
                  <a:pt x="69" y="51"/>
                </a:cubicBezTo>
                <a:cubicBezTo>
                  <a:pt x="65" y="51"/>
                  <a:pt x="65" y="51"/>
                  <a:pt x="65" y="51"/>
                </a:cubicBezTo>
                <a:cubicBezTo>
                  <a:pt x="65" y="51"/>
                  <a:pt x="65" y="51"/>
                  <a:pt x="65" y="51"/>
                </a:cubicBezTo>
                <a:cubicBezTo>
                  <a:pt x="65" y="51"/>
                  <a:pt x="65" y="51"/>
                  <a:pt x="65" y="51"/>
                </a:cubicBezTo>
                <a:cubicBezTo>
                  <a:pt x="65" y="51"/>
                  <a:pt x="64" y="51"/>
                  <a:pt x="64" y="51"/>
                </a:cubicBezTo>
                <a:cubicBezTo>
                  <a:pt x="64" y="51"/>
                  <a:pt x="64" y="51"/>
                  <a:pt x="64" y="51"/>
                </a:cubicBezTo>
                <a:cubicBezTo>
                  <a:pt x="64" y="50"/>
                  <a:pt x="64" y="50"/>
                  <a:pt x="64" y="50"/>
                </a:cubicBezTo>
                <a:cubicBezTo>
                  <a:pt x="64" y="50"/>
                  <a:pt x="64" y="50"/>
                  <a:pt x="64" y="50"/>
                </a:cubicBezTo>
                <a:cubicBezTo>
                  <a:pt x="64" y="50"/>
                  <a:pt x="64" y="50"/>
                  <a:pt x="64" y="50"/>
                </a:cubicBezTo>
                <a:cubicBezTo>
                  <a:pt x="64" y="50"/>
                  <a:pt x="64" y="50"/>
                  <a:pt x="65" y="50"/>
                </a:cubicBezTo>
                <a:cubicBezTo>
                  <a:pt x="65" y="50"/>
                  <a:pt x="65" y="50"/>
                  <a:pt x="65" y="50"/>
                </a:cubicBezTo>
                <a:cubicBezTo>
                  <a:pt x="68" y="50"/>
                  <a:pt x="68" y="50"/>
                  <a:pt x="68" y="50"/>
                </a:cubicBezTo>
                <a:cubicBezTo>
                  <a:pt x="68" y="50"/>
                  <a:pt x="69" y="50"/>
                  <a:pt x="69" y="50"/>
                </a:cubicBezTo>
                <a:cubicBezTo>
                  <a:pt x="69" y="50"/>
                  <a:pt x="69" y="50"/>
                  <a:pt x="69" y="50"/>
                </a:cubicBezTo>
                <a:cubicBezTo>
                  <a:pt x="69" y="50"/>
                  <a:pt x="69" y="50"/>
                  <a:pt x="69" y="50"/>
                </a:cubicBezTo>
                <a:cubicBezTo>
                  <a:pt x="69" y="50"/>
                  <a:pt x="69" y="50"/>
                  <a:pt x="69" y="50"/>
                </a:cubicBezTo>
                <a:cubicBezTo>
                  <a:pt x="70" y="51"/>
                  <a:pt x="70" y="51"/>
                  <a:pt x="70" y="51"/>
                </a:cubicBezTo>
                <a:cubicBezTo>
                  <a:pt x="70" y="51"/>
                  <a:pt x="70" y="51"/>
                  <a:pt x="70" y="51"/>
                </a:cubicBezTo>
                <a:close/>
                <a:moveTo>
                  <a:pt x="64" y="53"/>
                </a:moveTo>
                <a:cubicBezTo>
                  <a:pt x="64" y="53"/>
                  <a:pt x="64" y="53"/>
                  <a:pt x="64" y="53"/>
                </a:cubicBezTo>
                <a:cubicBezTo>
                  <a:pt x="64" y="53"/>
                  <a:pt x="64" y="53"/>
                  <a:pt x="64" y="53"/>
                </a:cubicBezTo>
                <a:cubicBezTo>
                  <a:pt x="64" y="54"/>
                  <a:pt x="64" y="54"/>
                  <a:pt x="64" y="54"/>
                </a:cubicBezTo>
                <a:cubicBezTo>
                  <a:pt x="64" y="54"/>
                  <a:pt x="63" y="54"/>
                  <a:pt x="63" y="54"/>
                </a:cubicBezTo>
                <a:cubicBezTo>
                  <a:pt x="60" y="54"/>
                  <a:pt x="60" y="54"/>
                  <a:pt x="60" y="54"/>
                </a:cubicBezTo>
                <a:cubicBezTo>
                  <a:pt x="60" y="54"/>
                  <a:pt x="59" y="54"/>
                  <a:pt x="59" y="54"/>
                </a:cubicBezTo>
                <a:cubicBezTo>
                  <a:pt x="59" y="54"/>
                  <a:pt x="59" y="54"/>
                  <a:pt x="59" y="53"/>
                </a:cubicBezTo>
                <a:cubicBezTo>
                  <a:pt x="59" y="53"/>
                  <a:pt x="59" y="53"/>
                  <a:pt x="59" y="53"/>
                </a:cubicBezTo>
                <a:cubicBezTo>
                  <a:pt x="59" y="53"/>
                  <a:pt x="59" y="53"/>
                  <a:pt x="59" y="53"/>
                </a:cubicBezTo>
                <a:cubicBezTo>
                  <a:pt x="58" y="52"/>
                  <a:pt x="58" y="52"/>
                  <a:pt x="58" y="52"/>
                </a:cubicBezTo>
                <a:cubicBezTo>
                  <a:pt x="58" y="52"/>
                  <a:pt x="58" y="52"/>
                  <a:pt x="59" y="52"/>
                </a:cubicBezTo>
                <a:cubicBezTo>
                  <a:pt x="59" y="52"/>
                  <a:pt x="59" y="52"/>
                  <a:pt x="59" y="52"/>
                </a:cubicBezTo>
                <a:cubicBezTo>
                  <a:pt x="59" y="52"/>
                  <a:pt x="59" y="52"/>
                  <a:pt x="59" y="52"/>
                </a:cubicBezTo>
                <a:cubicBezTo>
                  <a:pt x="59" y="52"/>
                  <a:pt x="59" y="52"/>
                  <a:pt x="59" y="52"/>
                </a:cubicBezTo>
                <a:cubicBezTo>
                  <a:pt x="63" y="52"/>
                  <a:pt x="63" y="52"/>
                  <a:pt x="63" y="52"/>
                </a:cubicBezTo>
                <a:cubicBezTo>
                  <a:pt x="63" y="52"/>
                  <a:pt x="63" y="52"/>
                  <a:pt x="63" y="52"/>
                </a:cubicBezTo>
                <a:cubicBezTo>
                  <a:pt x="63" y="52"/>
                  <a:pt x="63" y="52"/>
                  <a:pt x="64" y="52"/>
                </a:cubicBezTo>
                <a:cubicBezTo>
                  <a:pt x="64" y="52"/>
                  <a:pt x="64" y="52"/>
                  <a:pt x="64" y="52"/>
                </a:cubicBezTo>
                <a:cubicBezTo>
                  <a:pt x="64" y="52"/>
                  <a:pt x="64" y="52"/>
                  <a:pt x="64" y="52"/>
                </a:cubicBezTo>
                <a:lnTo>
                  <a:pt x="64" y="53"/>
                </a:lnTo>
                <a:close/>
                <a:moveTo>
                  <a:pt x="64" y="51"/>
                </a:moveTo>
                <a:cubicBezTo>
                  <a:pt x="64" y="51"/>
                  <a:pt x="64" y="51"/>
                  <a:pt x="63" y="51"/>
                </a:cubicBezTo>
                <a:cubicBezTo>
                  <a:pt x="63" y="51"/>
                  <a:pt x="63" y="51"/>
                  <a:pt x="63" y="51"/>
                </a:cubicBezTo>
                <a:cubicBezTo>
                  <a:pt x="63" y="51"/>
                  <a:pt x="63" y="51"/>
                  <a:pt x="63" y="51"/>
                </a:cubicBezTo>
                <a:cubicBezTo>
                  <a:pt x="59" y="51"/>
                  <a:pt x="59" y="51"/>
                  <a:pt x="59" y="51"/>
                </a:cubicBezTo>
                <a:cubicBezTo>
                  <a:pt x="59" y="51"/>
                  <a:pt x="59" y="51"/>
                  <a:pt x="59" y="51"/>
                </a:cubicBezTo>
                <a:cubicBezTo>
                  <a:pt x="59" y="51"/>
                  <a:pt x="59" y="51"/>
                  <a:pt x="59" y="51"/>
                </a:cubicBezTo>
                <a:cubicBezTo>
                  <a:pt x="59" y="51"/>
                  <a:pt x="58" y="51"/>
                  <a:pt x="58" y="51"/>
                </a:cubicBezTo>
                <a:cubicBezTo>
                  <a:pt x="58" y="51"/>
                  <a:pt x="58" y="51"/>
                  <a:pt x="58" y="51"/>
                </a:cubicBezTo>
                <a:cubicBezTo>
                  <a:pt x="58" y="50"/>
                  <a:pt x="58" y="50"/>
                  <a:pt x="58" y="50"/>
                </a:cubicBezTo>
                <a:cubicBezTo>
                  <a:pt x="58" y="50"/>
                  <a:pt x="58" y="50"/>
                  <a:pt x="58" y="50"/>
                </a:cubicBezTo>
                <a:cubicBezTo>
                  <a:pt x="58" y="50"/>
                  <a:pt x="58" y="50"/>
                  <a:pt x="58" y="50"/>
                </a:cubicBezTo>
                <a:cubicBezTo>
                  <a:pt x="59" y="50"/>
                  <a:pt x="59" y="50"/>
                  <a:pt x="59" y="50"/>
                </a:cubicBezTo>
                <a:cubicBezTo>
                  <a:pt x="59" y="50"/>
                  <a:pt x="59" y="50"/>
                  <a:pt x="59" y="50"/>
                </a:cubicBezTo>
                <a:cubicBezTo>
                  <a:pt x="62" y="50"/>
                  <a:pt x="62" y="50"/>
                  <a:pt x="62" y="50"/>
                </a:cubicBezTo>
                <a:cubicBezTo>
                  <a:pt x="63" y="50"/>
                  <a:pt x="63" y="50"/>
                  <a:pt x="63" y="50"/>
                </a:cubicBezTo>
                <a:cubicBezTo>
                  <a:pt x="63" y="50"/>
                  <a:pt x="63" y="50"/>
                  <a:pt x="63" y="50"/>
                </a:cubicBezTo>
                <a:cubicBezTo>
                  <a:pt x="63" y="50"/>
                  <a:pt x="63" y="50"/>
                  <a:pt x="63" y="50"/>
                </a:cubicBezTo>
                <a:cubicBezTo>
                  <a:pt x="63" y="50"/>
                  <a:pt x="63" y="50"/>
                  <a:pt x="63" y="50"/>
                </a:cubicBezTo>
                <a:cubicBezTo>
                  <a:pt x="64" y="51"/>
                  <a:pt x="64" y="51"/>
                  <a:pt x="64" y="51"/>
                </a:cubicBezTo>
                <a:cubicBezTo>
                  <a:pt x="64" y="51"/>
                  <a:pt x="64" y="51"/>
                  <a:pt x="64" y="51"/>
                </a:cubicBezTo>
                <a:close/>
                <a:moveTo>
                  <a:pt x="52" y="60"/>
                </a:moveTo>
                <a:cubicBezTo>
                  <a:pt x="53" y="59"/>
                  <a:pt x="53" y="59"/>
                  <a:pt x="53" y="59"/>
                </a:cubicBezTo>
                <a:cubicBezTo>
                  <a:pt x="53" y="59"/>
                  <a:pt x="53" y="59"/>
                  <a:pt x="53" y="59"/>
                </a:cubicBezTo>
                <a:cubicBezTo>
                  <a:pt x="53" y="59"/>
                  <a:pt x="53" y="59"/>
                  <a:pt x="54" y="59"/>
                </a:cubicBezTo>
                <a:cubicBezTo>
                  <a:pt x="57" y="59"/>
                  <a:pt x="57" y="59"/>
                  <a:pt x="57" y="59"/>
                </a:cubicBezTo>
                <a:cubicBezTo>
                  <a:pt x="58" y="59"/>
                  <a:pt x="58" y="59"/>
                  <a:pt x="58" y="59"/>
                </a:cubicBezTo>
                <a:cubicBezTo>
                  <a:pt x="58" y="59"/>
                  <a:pt x="58" y="59"/>
                  <a:pt x="58" y="59"/>
                </a:cubicBezTo>
                <a:cubicBezTo>
                  <a:pt x="58" y="59"/>
                  <a:pt x="58" y="59"/>
                  <a:pt x="59" y="60"/>
                </a:cubicBezTo>
                <a:cubicBezTo>
                  <a:pt x="59" y="60"/>
                  <a:pt x="59" y="60"/>
                  <a:pt x="59" y="60"/>
                </a:cubicBezTo>
                <a:cubicBezTo>
                  <a:pt x="59" y="61"/>
                  <a:pt x="59" y="61"/>
                  <a:pt x="59" y="61"/>
                </a:cubicBezTo>
                <a:cubicBezTo>
                  <a:pt x="59" y="61"/>
                  <a:pt x="59" y="61"/>
                  <a:pt x="59" y="61"/>
                </a:cubicBezTo>
                <a:cubicBezTo>
                  <a:pt x="59" y="61"/>
                  <a:pt x="59" y="61"/>
                  <a:pt x="58" y="61"/>
                </a:cubicBezTo>
                <a:cubicBezTo>
                  <a:pt x="58" y="61"/>
                  <a:pt x="58" y="62"/>
                  <a:pt x="58" y="62"/>
                </a:cubicBezTo>
                <a:cubicBezTo>
                  <a:pt x="58" y="62"/>
                  <a:pt x="58" y="62"/>
                  <a:pt x="58" y="62"/>
                </a:cubicBezTo>
                <a:cubicBezTo>
                  <a:pt x="54" y="62"/>
                  <a:pt x="54" y="62"/>
                  <a:pt x="54" y="62"/>
                </a:cubicBezTo>
                <a:cubicBezTo>
                  <a:pt x="53" y="62"/>
                  <a:pt x="53" y="62"/>
                  <a:pt x="53" y="62"/>
                </a:cubicBezTo>
                <a:cubicBezTo>
                  <a:pt x="53" y="62"/>
                  <a:pt x="53" y="61"/>
                  <a:pt x="53" y="61"/>
                </a:cubicBezTo>
                <a:cubicBezTo>
                  <a:pt x="53" y="61"/>
                  <a:pt x="53" y="61"/>
                  <a:pt x="52" y="61"/>
                </a:cubicBezTo>
                <a:cubicBezTo>
                  <a:pt x="52" y="61"/>
                  <a:pt x="52" y="61"/>
                  <a:pt x="52" y="61"/>
                </a:cubicBezTo>
                <a:cubicBezTo>
                  <a:pt x="52" y="60"/>
                  <a:pt x="52" y="60"/>
                  <a:pt x="52" y="60"/>
                </a:cubicBezTo>
                <a:cubicBezTo>
                  <a:pt x="52" y="60"/>
                  <a:pt x="52" y="60"/>
                  <a:pt x="52" y="60"/>
                </a:cubicBezTo>
                <a:close/>
                <a:moveTo>
                  <a:pt x="59" y="55"/>
                </a:moveTo>
                <a:cubicBezTo>
                  <a:pt x="59" y="54"/>
                  <a:pt x="59" y="54"/>
                  <a:pt x="59" y="54"/>
                </a:cubicBezTo>
                <a:cubicBezTo>
                  <a:pt x="59" y="54"/>
                  <a:pt x="59" y="54"/>
                  <a:pt x="59" y="54"/>
                </a:cubicBezTo>
                <a:cubicBezTo>
                  <a:pt x="59" y="54"/>
                  <a:pt x="59" y="54"/>
                  <a:pt x="59" y="54"/>
                </a:cubicBezTo>
                <a:cubicBezTo>
                  <a:pt x="59" y="54"/>
                  <a:pt x="60" y="54"/>
                  <a:pt x="60" y="54"/>
                </a:cubicBezTo>
                <a:cubicBezTo>
                  <a:pt x="63" y="54"/>
                  <a:pt x="63" y="54"/>
                  <a:pt x="63" y="54"/>
                </a:cubicBezTo>
                <a:cubicBezTo>
                  <a:pt x="63" y="54"/>
                  <a:pt x="64" y="54"/>
                  <a:pt x="64" y="54"/>
                </a:cubicBezTo>
                <a:cubicBezTo>
                  <a:pt x="64" y="54"/>
                  <a:pt x="64" y="54"/>
                  <a:pt x="64" y="54"/>
                </a:cubicBezTo>
                <a:cubicBezTo>
                  <a:pt x="64" y="54"/>
                  <a:pt x="64" y="54"/>
                  <a:pt x="64" y="54"/>
                </a:cubicBezTo>
                <a:cubicBezTo>
                  <a:pt x="64" y="54"/>
                  <a:pt x="64" y="54"/>
                  <a:pt x="64" y="55"/>
                </a:cubicBezTo>
                <a:cubicBezTo>
                  <a:pt x="65" y="56"/>
                  <a:pt x="65" y="56"/>
                  <a:pt x="65" y="56"/>
                </a:cubicBezTo>
                <a:cubicBezTo>
                  <a:pt x="65" y="56"/>
                  <a:pt x="65" y="56"/>
                  <a:pt x="65" y="56"/>
                </a:cubicBezTo>
                <a:cubicBezTo>
                  <a:pt x="65" y="56"/>
                  <a:pt x="65" y="56"/>
                  <a:pt x="64" y="56"/>
                </a:cubicBezTo>
                <a:cubicBezTo>
                  <a:pt x="64" y="56"/>
                  <a:pt x="64" y="56"/>
                  <a:pt x="64" y="56"/>
                </a:cubicBezTo>
                <a:cubicBezTo>
                  <a:pt x="64" y="56"/>
                  <a:pt x="64" y="56"/>
                  <a:pt x="64" y="56"/>
                </a:cubicBezTo>
                <a:cubicBezTo>
                  <a:pt x="60" y="56"/>
                  <a:pt x="60" y="56"/>
                  <a:pt x="60" y="56"/>
                </a:cubicBezTo>
                <a:cubicBezTo>
                  <a:pt x="60" y="56"/>
                  <a:pt x="60" y="56"/>
                  <a:pt x="60" y="56"/>
                </a:cubicBezTo>
                <a:cubicBezTo>
                  <a:pt x="59" y="56"/>
                  <a:pt x="59" y="56"/>
                  <a:pt x="59" y="56"/>
                </a:cubicBezTo>
                <a:cubicBezTo>
                  <a:pt x="59" y="56"/>
                  <a:pt x="59" y="56"/>
                  <a:pt x="59" y="56"/>
                </a:cubicBezTo>
                <a:cubicBezTo>
                  <a:pt x="59" y="56"/>
                  <a:pt x="59" y="56"/>
                  <a:pt x="59" y="56"/>
                </a:cubicBezTo>
                <a:lnTo>
                  <a:pt x="59" y="55"/>
                </a:lnTo>
                <a:close/>
                <a:moveTo>
                  <a:pt x="59" y="57"/>
                </a:moveTo>
                <a:cubicBezTo>
                  <a:pt x="59" y="57"/>
                  <a:pt x="59" y="57"/>
                  <a:pt x="59" y="57"/>
                </a:cubicBezTo>
                <a:cubicBezTo>
                  <a:pt x="59" y="57"/>
                  <a:pt x="60" y="57"/>
                  <a:pt x="60" y="57"/>
                </a:cubicBezTo>
                <a:cubicBezTo>
                  <a:pt x="60" y="56"/>
                  <a:pt x="60" y="56"/>
                  <a:pt x="60" y="56"/>
                </a:cubicBezTo>
                <a:cubicBezTo>
                  <a:pt x="64" y="56"/>
                  <a:pt x="64" y="56"/>
                  <a:pt x="64" y="56"/>
                </a:cubicBezTo>
                <a:cubicBezTo>
                  <a:pt x="64" y="56"/>
                  <a:pt x="64" y="56"/>
                  <a:pt x="64" y="57"/>
                </a:cubicBezTo>
                <a:cubicBezTo>
                  <a:pt x="64" y="57"/>
                  <a:pt x="65" y="57"/>
                  <a:pt x="65" y="57"/>
                </a:cubicBezTo>
                <a:cubicBezTo>
                  <a:pt x="65" y="57"/>
                  <a:pt x="65" y="57"/>
                  <a:pt x="65" y="57"/>
                </a:cubicBezTo>
                <a:cubicBezTo>
                  <a:pt x="65" y="57"/>
                  <a:pt x="65" y="57"/>
                  <a:pt x="65" y="57"/>
                </a:cubicBezTo>
                <a:cubicBezTo>
                  <a:pt x="65" y="58"/>
                  <a:pt x="65" y="58"/>
                  <a:pt x="65" y="58"/>
                </a:cubicBezTo>
                <a:cubicBezTo>
                  <a:pt x="65" y="58"/>
                  <a:pt x="65" y="58"/>
                  <a:pt x="65" y="58"/>
                </a:cubicBezTo>
                <a:cubicBezTo>
                  <a:pt x="65" y="58"/>
                  <a:pt x="65" y="58"/>
                  <a:pt x="65" y="59"/>
                </a:cubicBezTo>
                <a:cubicBezTo>
                  <a:pt x="65" y="59"/>
                  <a:pt x="65" y="59"/>
                  <a:pt x="65" y="59"/>
                </a:cubicBezTo>
                <a:cubicBezTo>
                  <a:pt x="65" y="59"/>
                  <a:pt x="64" y="59"/>
                  <a:pt x="64" y="59"/>
                </a:cubicBezTo>
                <a:cubicBezTo>
                  <a:pt x="60" y="59"/>
                  <a:pt x="60" y="59"/>
                  <a:pt x="60" y="59"/>
                </a:cubicBezTo>
                <a:cubicBezTo>
                  <a:pt x="60" y="59"/>
                  <a:pt x="60" y="59"/>
                  <a:pt x="60" y="59"/>
                </a:cubicBezTo>
                <a:cubicBezTo>
                  <a:pt x="60" y="59"/>
                  <a:pt x="60" y="59"/>
                  <a:pt x="60" y="59"/>
                </a:cubicBezTo>
                <a:cubicBezTo>
                  <a:pt x="59" y="58"/>
                  <a:pt x="59" y="58"/>
                  <a:pt x="59" y="58"/>
                </a:cubicBezTo>
                <a:cubicBezTo>
                  <a:pt x="59" y="58"/>
                  <a:pt x="59" y="58"/>
                  <a:pt x="59" y="58"/>
                </a:cubicBezTo>
                <a:cubicBezTo>
                  <a:pt x="59" y="57"/>
                  <a:pt x="59" y="57"/>
                  <a:pt x="59" y="57"/>
                </a:cubicBezTo>
                <a:cubicBezTo>
                  <a:pt x="59" y="57"/>
                  <a:pt x="59" y="57"/>
                  <a:pt x="59" y="57"/>
                </a:cubicBezTo>
                <a:close/>
                <a:moveTo>
                  <a:pt x="59" y="60"/>
                </a:moveTo>
                <a:cubicBezTo>
                  <a:pt x="59" y="59"/>
                  <a:pt x="60" y="59"/>
                  <a:pt x="60" y="59"/>
                </a:cubicBezTo>
                <a:cubicBezTo>
                  <a:pt x="60" y="59"/>
                  <a:pt x="60" y="59"/>
                  <a:pt x="60" y="59"/>
                </a:cubicBezTo>
                <a:cubicBezTo>
                  <a:pt x="60" y="59"/>
                  <a:pt x="60" y="59"/>
                  <a:pt x="60" y="59"/>
                </a:cubicBezTo>
                <a:cubicBezTo>
                  <a:pt x="64" y="59"/>
                  <a:pt x="64" y="59"/>
                  <a:pt x="64" y="59"/>
                </a:cubicBezTo>
                <a:cubicBezTo>
                  <a:pt x="65" y="59"/>
                  <a:pt x="65" y="59"/>
                  <a:pt x="65" y="59"/>
                </a:cubicBezTo>
                <a:cubicBezTo>
                  <a:pt x="65" y="59"/>
                  <a:pt x="65" y="59"/>
                  <a:pt x="65" y="59"/>
                </a:cubicBezTo>
                <a:cubicBezTo>
                  <a:pt x="65" y="59"/>
                  <a:pt x="65" y="59"/>
                  <a:pt x="66" y="60"/>
                </a:cubicBezTo>
                <a:cubicBezTo>
                  <a:pt x="66" y="60"/>
                  <a:pt x="66" y="60"/>
                  <a:pt x="66" y="60"/>
                </a:cubicBezTo>
                <a:cubicBezTo>
                  <a:pt x="66" y="61"/>
                  <a:pt x="66" y="61"/>
                  <a:pt x="66" y="61"/>
                </a:cubicBezTo>
                <a:cubicBezTo>
                  <a:pt x="66" y="61"/>
                  <a:pt x="66" y="61"/>
                  <a:pt x="66" y="61"/>
                </a:cubicBezTo>
                <a:cubicBezTo>
                  <a:pt x="66" y="61"/>
                  <a:pt x="66" y="61"/>
                  <a:pt x="66" y="61"/>
                </a:cubicBezTo>
                <a:cubicBezTo>
                  <a:pt x="66" y="61"/>
                  <a:pt x="65" y="62"/>
                  <a:pt x="65" y="62"/>
                </a:cubicBezTo>
                <a:cubicBezTo>
                  <a:pt x="65" y="62"/>
                  <a:pt x="65" y="62"/>
                  <a:pt x="65" y="62"/>
                </a:cubicBezTo>
                <a:cubicBezTo>
                  <a:pt x="61" y="62"/>
                  <a:pt x="61" y="62"/>
                  <a:pt x="61" y="62"/>
                </a:cubicBezTo>
                <a:cubicBezTo>
                  <a:pt x="61" y="62"/>
                  <a:pt x="60" y="62"/>
                  <a:pt x="60" y="62"/>
                </a:cubicBezTo>
                <a:cubicBezTo>
                  <a:pt x="60" y="62"/>
                  <a:pt x="60" y="61"/>
                  <a:pt x="60" y="61"/>
                </a:cubicBezTo>
                <a:cubicBezTo>
                  <a:pt x="60" y="61"/>
                  <a:pt x="60" y="61"/>
                  <a:pt x="60" y="61"/>
                </a:cubicBezTo>
                <a:cubicBezTo>
                  <a:pt x="60" y="61"/>
                  <a:pt x="60" y="61"/>
                  <a:pt x="60" y="61"/>
                </a:cubicBezTo>
                <a:cubicBezTo>
                  <a:pt x="59" y="60"/>
                  <a:pt x="59" y="60"/>
                  <a:pt x="59" y="60"/>
                </a:cubicBezTo>
                <a:cubicBezTo>
                  <a:pt x="59" y="60"/>
                  <a:pt x="59" y="60"/>
                  <a:pt x="59" y="60"/>
                </a:cubicBezTo>
                <a:close/>
                <a:moveTo>
                  <a:pt x="66" y="57"/>
                </a:moveTo>
                <a:cubicBezTo>
                  <a:pt x="66" y="57"/>
                  <a:pt x="66" y="57"/>
                  <a:pt x="66" y="57"/>
                </a:cubicBezTo>
                <a:cubicBezTo>
                  <a:pt x="66" y="57"/>
                  <a:pt x="66" y="57"/>
                  <a:pt x="66" y="57"/>
                </a:cubicBezTo>
                <a:cubicBezTo>
                  <a:pt x="66" y="57"/>
                  <a:pt x="66" y="57"/>
                  <a:pt x="66" y="57"/>
                </a:cubicBezTo>
                <a:cubicBezTo>
                  <a:pt x="66" y="56"/>
                  <a:pt x="67" y="56"/>
                  <a:pt x="67" y="56"/>
                </a:cubicBezTo>
                <a:cubicBezTo>
                  <a:pt x="70" y="56"/>
                  <a:pt x="70" y="56"/>
                  <a:pt x="70" y="56"/>
                </a:cubicBezTo>
                <a:cubicBezTo>
                  <a:pt x="71" y="56"/>
                  <a:pt x="71" y="56"/>
                  <a:pt x="71" y="57"/>
                </a:cubicBezTo>
                <a:cubicBezTo>
                  <a:pt x="71" y="57"/>
                  <a:pt x="71" y="57"/>
                  <a:pt x="71" y="57"/>
                </a:cubicBezTo>
                <a:cubicBezTo>
                  <a:pt x="71" y="57"/>
                  <a:pt x="71" y="57"/>
                  <a:pt x="72" y="57"/>
                </a:cubicBezTo>
                <a:cubicBezTo>
                  <a:pt x="72" y="57"/>
                  <a:pt x="72" y="57"/>
                  <a:pt x="72" y="57"/>
                </a:cubicBezTo>
                <a:cubicBezTo>
                  <a:pt x="72" y="58"/>
                  <a:pt x="72" y="58"/>
                  <a:pt x="72" y="58"/>
                </a:cubicBezTo>
                <a:cubicBezTo>
                  <a:pt x="72" y="58"/>
                  <a:pt x="72" y="58"/>
                  <a:pt x="72" y="58"/>
                </a:cubicBezTo>
                <a:cubicBezTo>
                  <a:pt x="72" y="58"/>
                  <a:pt x="72" y="58"/>
                  <a:pt x="72" y="59"/>
                </a:cubicBezTo>
                <a:cubicBezTo>
                  <a:pt x="72" y="59"/>
                  <a:pt x="72" y="59"/>
                  <a:pt x="72" y="59"/>
                </a:cubicBezTo>
                <a:cubicBezTo>
                  <a:pt x="71" y="59"/>
                  <a:pt x="71" y="59"/>
                  <a:pt x="71" y="59"/>
                </a:cubicBezTo>
                <a:cubicBezTo>
                  <a:pt x="67" y="59"/>
                  <a:pt x="67" y="59"/>
                  <a:pt x="67" y="59"/>
                </a:cubicBezTo>
                <a:cubicBezTo>
                  <a:pt x="67" y="59"/>
                  <a:pt x="67" y="59"/>
                  <a:pt x="67" y="59"/>
                </a:cubicBezTo>
                <a:cubicBezTo>
                  <a:pt x="67" y="59"/>
                  <a:pt x="66" y="59"/>
                  <a:pt x="66" y="59"/>
                </a:cubicBezTo>
                <a:cubicBezTo>
                  <a:pt x="66" y="58"/>
                  <a:pt x="66" y="58"/>
                  <a:pt x="66" y="58"/>
                </a:cubicBezTo>
                <a:cubicBezTo>
                  <a:pt x="66" y="58"/>
                  <a:pt x="66" y="58"/>
                  <a:pt x="66" y="58"/>
                </a:cubicBezTo>
                <a:lnTo>
                  <a:pt x="66" y="57"/>
                </a:lnTo>
                <a:close/>
                <a:moveTo>
                  <a:pt x="66" y="60"/>
                </a:moveTo>
                <a:cubicBezTo>
                  <a:pt x="66" y="59"/>
                  <a:pt x="66" y="59"/>
                  <a:pt x="67" y="59"/>
                </a:cubicBezTo>
                <a:cubicBezTo>
                  <a:pt x="67" y="59"/>
                  <a:pt x="67" y="59"/>
                  <a:pt x="67" y="59"/>
                </a:cubicBezTo>
                <a:cubicBezTo>
                  <a:pt x="67" y="59"/>
                  <a:pt x="67" y="59"/>
                  <a:pt x="67" y="59"/>
                </a:cubicBezTo>
                <a:cubicBezTo>
                  <a:pt x="71" y="59"/>
                  <a:pt x="71" y="59"/>
                  <a:pt x="71" y="59"/>
                </a:cubicBezTo>
                <a:cubicBezTo>
                  <a:pt x="71" y="59"/>
                  <a:pt x="72" y="59"/>
                  <a:pt x="72" y="59"/>
                </a:cubicBezTo>
                <a:cubicBezTo>
                  <a:pt x="72" y="59"/>
                  <a:pt x="72" y="59"/>
                  <a:pt x="72" y="59"/>
                </a:cubicBezTo>
                <a:cubicBezTo>
                  <a:pt x="72" y="59"/>
                  <a:pt x="72" y="59"/>
                  <a:pt x="72" y="60"/>
                </a:cubicBezTo>
                <a:cubicBezTo>
                  <a:pt x="73" y="60"/>
                  <a:pt x="73" y="60"/>
                  <a:pt x="73" y="60"/>
                </a:cubicBezTo>
                <a:cubicBezTo>
                  <a:pt x="73" y="61"/>
                  <a:pt x="73" y="61"/>
                  <a:pt x="73" y="61"/>
                </a:cubicBezTo>
                <a:cubicBezTo>
                  <a:pt x="73" y="61"/>
                  <a:pt x="73" y="61"/>
                  <a:pt x="73" y="61"/>
                </a:cubicBezTo>
                <a:cubicBezTo>
                  <a:pt x="73" y="61"/>
                  <a:pt x="73" y="61"/>
                  <a:pt x="73" y="61"/>
                </a:cubicBezTo>
                <a:cubicBezTo>
                  <a:pt x="73" y="61"/>
                  <a:pt x="73" y="62"/>
                  <a:pt x="73" y="62"/>
                </a:cubicBezTo>
                <a:cubicBezTo>
                  <a:pt x="72" y="62"/>
                  <a:pt x="72" y="62"/>
                  <a:pt x="72" y="62"/>
                </a:cubicBezTo>
                <a:cubicBezTo>
                  <a:pt x="68" y="62"/>
                  <a:pt x="68" y="62"/>
                  <a:pt x="68" y="62"/>
                </a:cubicBezTo>
                <a:cubicBezTo>
                  <a:pt x="68" y="62"/>
                  <a:pt x="68" y="62"/>
                  <a:pt x="67" y="62"/>
                </a:cubicBezTo>
                <a:cubicBezTo>
                  <a:pt x="67" y="62"/>
                  <a:pt x="67" y="61"/>
                  <a:pt x="67" y="61"/>
                </a:cubicBezTo>
                <a:cubicBezTo>
                  <a:pt x="67" y="61"/>
                  <a:pt x="67" y="61"/>
                  <a:pt x="67" y="61"/>
                </a:cubicBezTo>
                <a:cubicBezTo>
                  <a:pt x="67" y="61"/>
                  <a:pt x="67" y="61"/>
                  <a:pt x="67" y="61"/>
                </a:cubicBezTo>
                <a:cubicBezTo>
                  <a:pt x="66" y="60"/>
                  <a:pt x="66" y="60"/>
                  <a:pt x="66" y="60"/>
                </a:cubicBezTo>
                <a:cubicBezTo>
                  <a:pt x="66" y="60"/>
                  <a:pt x="66" y="60"/>
                  <a:pt x="66" y="60"/>
                </a:cubicBezTo>
                <a:close/>
                <a:moveTo>
                  <a:pt x="73" y="58"/>
                </a:moveTo>
                <a:cubicBezTo>
                  <a:pt x="73" y="58"/>
                  <a:pt x="73" y="58"/>
                  <a:pt x="73" y="58"/>
                </a:cubicBezTo>
                <a:cubicBezTo>
                  <a:pt x="72" y="57"/>
                  <a:pt x="72" y="57"/>
                  <a:pt x="72" y="57"/>
                </a:cubicBezTo>
                <a:cubicBezTo>
                  <a:pt x="72" y="57"/>
                  <a:pt x="72" y="57"/>
                  <a:pt x="72" y="57"/>
                </a:cubicBezTo>
                <a:cubicBezTo>
                  <a:pt x="72" y="57"/>
                  <a:pt x="72" y="57"/>
                  <a:pt x="73" y="57"/>
                </a:cubicBezTo>
                <a:cubicBezTo>
                  <a:pt x="73" y="57"/>
                  <a:pt x="73" y="57"/>
                  <a:pt x="73" y="57"/>
                </a:cubicBezTo>
                <a:cubicBezTo>
                  <a:pt x="73" y="56"/>
                  <a:pt x="73" y="56"/>
                  <a:pt x="73" y="56"/>
                </a:cubicBezTo>
                <a:cubicBezTo>
                  <a:pt x="77" y="56"/>
                  <a:pt x="77" y="56"/>
                  <a:pt x="77" y="56"/>
                </a:cubicBezTo>
                <a:cubicBezTo>
                  <a:pt x="77" y="56"/>
                  <a:pt x="77" y="56"/>
                  <a:pt x="77" y="57"/>
                </a:cubicBezTo>
                <a:cubicBezTo>
                  <a:pt x="78" y="57"/>
                  <a:pt x="78" y="57"/>
                  <a:pt x="78" y="57"/>
                </a:cubicBezTo>
                <a:cubicBezTo>
                  <a:pt x="78" y="57"/>
                  <a:pt x="78" y="57"/>
                  <a:pt x="78" y="57"/>
                </a:cubicBezTo>
                <a:cubicBezTo>
                  <a:pt x="78" y="57"/>
                  <a:pt x="78" y="57"/>
                  <a:pt x="78" y="57"/>
                </a:cubicBezTo>
                <a:cubicBezTo>
                  <a:pt x="79" y="58"/>
                  <a:pt x="79" y="58"/>
                  <a:pt x="79" y="58"/>
                </a:cubicBezTo>
                <a:cubicBezTo>
                  <a:pt x="79" y="58"/>
                  <a:pt x="79" y="58"/>
                  <a:pt x="79" y="58"/>
                </a:cubicBezTo>
                <a:cubicBezTo>
                  <a:pt x="79" y="58"/>
                  <a:pt x="79" y="58"/>
                  <a:pt x="79" y="59"/>
                </a:cubicBezTo>
                <a:cubicBezTo>
                  <a:pt x="79" y="59"/>
                  <a:pt x="79" y="59"/>
                  <a:pt x="78" y="59"/>
                </a:cubicBezTo>
                <a:cubicBezTo>
                  <a:pt x="78" y="59"/>
                  <a:pt x="78" y="59"/>
                  <a:pt x="78" y="59"/>
                </a:cubicBezTo>
                <a:cubicBezTo>
                  <a:pt x="74" y="59"/>
                  <a:pt x="74" y="59"/>
                  <a:pt x="74" y="59"/>
                </a:cubicBezTo>
                <a:cubicBezTo>
                  <a:pt x="74" y="59"/>
                  <a:pt x="74" y="59"/>
                  <a:pt x="74" y="59"/>
                </a:cubicBezTo>
                <a:cubicBezTo>
                  <a:pt x="73" y="59"/>
                  <a:pt x="73" y="59"/>
                  <a:pt x="73" y="59"/>
                </a:cubicBezTo>
                <a:cubicBezTo>
                  <a:pt x="73" y="58"/>
                  <a:pt x="73" y="58"/>
                  <a:pt x="73" y="58"/>
                </a:cubicBezTo>
                <a:close/>
                <a:moveTo>
                  <a:pt x="82" y="52"/>
                </a:moveTo>
                <a:cubicBezTo>
                  <a:pt x="83" y="53"/>
                  <a:pt x="83" y="53"/>
                  <a:pt x="83" y="53"/>
                </a:cubicBezTo>
                <a:cubicBezTo>
                  <a:pt x="83" y="53"/>
                  <a:pt x="83" y="53"/>
                  <a:pt x="83" y="53"/>
                </a:cubicBezTo>
                <a:cubicBezTo>
                  <a:pt x="83" y="53"/>
                  <a:pt x="83" y="53"/>
                  <a:pt x="83" y="53"/>
                </a:cubicBezTo>
                <a:cubicBezTo>
                  <a:pt x="83" y="54"/>
                  <a:pt x="83" y="54"/>
                  <a:pt x="82" y="54"/>
                </a:cubicBezTo>
                <a:cubicBezTo>
                  <a:pt x="82" y="54"/>
                  <a:pt x="82" y="54"/>
                  <a:pt x="82" y="54"/>
                </a:cubicBezTo>
                <a:cubicBezTo>
                  <a:pt x="78" y="54"/>
                  <a:pt x="78" y="54"/>
                  <a:pt x="78" y="54"/>
                </a:cubicBezTo>
                <a:cubicBezTo>
                  <a:pt x="78" y="54"/>
                  <a:pt x="78" y="54"/>
                  <a:pt x="78" y="54"/>
                </a:cubicBezTo>
                <a:cubicBezTo>
                  <a:pt x="78" y="54"/>
                  <a:pt x="78" y="54"/>
                  <a:pt x="78" y="53"/>
                </a:cubicBezTo>
                <a:cubicBezTo>
                  <a:pt x="78" y="53"/>
                  <a:pt x="77" y="53"/>
                  <a:pt x="77" y="53"/>
                </a:cubicBezTo>
                <a:cubicBezTo>
                  <a:pt x="77" y="53"/>
                  <a:pt x="77" y="53"/>
                  <a:pt x="77" y="53"/>
                </a:cubicBezTo>
                <a:cubicBezTo>
                  <a:pt x="77" y="52"/>
                  <a:pt x="77" y="52"/>
                  <a:pt x="77" y="52"/>
                </a:cubicBezTo>
                <a:cubicBezTo>
                  <a:pt x="77" y="52"/>
                  <a:pt x="77" y="52"/>
                  <a:pt x="77" y="52"/>
                </a:cubicBezTo>
                <a:cubicBezTo>
                  <a:pt x="77" y="52"/>
                  <a:pt x="77" y="52"/>
                  <a:pt x="77" y="52"/>
                </a:cubicBezTo>
                <a:cubicBezTo>
                  <a:pt x="77" y="52"/>
                  <a:pt x="77" y="52"/>
                  <a:pt x="77" y="52"/>
                </a:cubicBezTo>
                <a:cubicBezTo>
                  <a:pt x="77" y="52"/>
                  <a:pt x="77" y="52"/>
                  <a:pt x="78" y="52"/>
                </a:cubicBezTo>
                <a:cubicBezTo>
                  <a:pt x="81" y="52"/>
                  <a:pt x="81" y="52"/>
                  <a:pt x="81" y="52"/>
                </a:cubicBezTo>
                <a:cubicBezTo>
                  <a:pt x="81" y="52"/>
                  <a:pt x="81" y="52"/>
                  <a:pt x="81" y="52"/>
                </a:cubicBezTo>
                <a:cubicBezTo>
                  <a:pt x="82" y="52"/>
                  <a:pt x="82" y="52"/>
                  <a:pt x="82" y="52"/>
                </a:cubicBezTo>
                <a:cubicBezTo>
                  <a:pt x="82" y="52"/>
                  <a:pt x="82" y="52"/>
                  <a:pt x="82" y="52"/>
                </a:cubicBezTo>
                <a:cubicBezTo>
                  <a:pt x="82" y="52"/>
                  <a:pt x="82" y="52"/>
                  <a:pt x="82" y="52"/>
                </a:cubicBezTo>
                <a:close/>
                <a:moveTo>
                  <a:pt x="19" y="43"/>
                </a:moveTo>
                <a:cubicBezTo>
                  <a:pt x="19" y="6"/>
                  <a:pt x="19" y="6"/>
                  <a:pt x="19" y="6"/>
                </a:cubicBezTo>
                <a:cubicBezTo>
                  <a:pt x="19" y="4"/>
                  <a:pt x="22" y="1"/>
                  <a:pt x="25" y="1"/>
                </a:cubicBezTo>
                <a:cubicBezTo>
                  <a:pt x="80" y="1"/>
                  <a:pt x="80" y="1"/>
                  <a:pt x="80" y="1"/>
                </a:cubicBezTo>
                <a:cubicBezTo>
                  <a:pt x="82" y="1"/>
                  <a:pt x="85" y="4"/>
                  <a:pt x="85" y="6"/>
                </a:cubicBezTo>
                <a:cubicBezTo>
                  <a:pt x="85" y="43"/>
                  <a:pt x="85" y="43"/>
                  <a:pt x="85" y="43"/>
                </a:cubicBezTo>
                <a:cubicBezTo>
                  <a:pt x="85" y="45"/>
                  <a:pt x="82" y="48"/>
                  <a:pt x="80" y="48"/>
                </a:cubicBezTo>
                <a:cubicBezTo>
                  <a:pt x="25" y="48"/>
                  <a:pt x="25" y="48"/>
                  <a:pt x="25" y="48"/>
                </a:cubicBezTo>
                <a:cubicBezTo>
                  <a:pt x="22" y="48"/>
                  <a:pt x="19" y="45"/>
                  <a:pt x="19" y="43"/>
                </a:cubicBezTo>
                <a:close/>
                <a:moveTo>
                  <a:pt x="40" y="52"/>
                </a:moveTo>
                <a:cubicBezTo>
                  <a:pt x="41" y="52"/>
                  <a:pt x="41" y="52"/>
                  <a:pt x="41" y="52"/>
                </a:cubicBezTo>
                <a:cubicBezTo>
                  <a:pt x="41" y="52"/>
                  <a:pt x="41" y="52"/>
                  <a:pt x="41" y="52"/>
                </a:cubicBezTo>
                <a:cubicBezTo>
                  <a:pt x="45" y="52"/>
                  <a:pt x="45" y="52"/>
                  <a:pt x="45" y="52"/>
                </a:cubicBezTo>
                <a:cubicBezTo>
                  <a:pt x="45" y="52"/>
                  <a:pt x="45" y="52"/>
                  <a:pt x="45" y="52"/>
                </a:cubicBezTo>
                <a:cubicBezTo>
                  <a:pt x="45" y="52"/>
                  <a:pt x="45" y="52"/>
                  <a:pt x="45" y="52"/>
                </a:cubicBezTo>
                <a:cubicBezTo>
                  <a:pt x="45" y="52"/>
                  <a:pt x="45" y="52"/>
                  <a:pt x="46" y="52"/>
                </a:cubicBezTo>
                <a:cubicBezTo>
                  <a:pt x="46" y="52"/>
                  <a:pt x="46" y="52"/>
                  <a:pt x="46" y="52"/>
                </a:cubicBezTo>
                <a:cubicBezTo>
                  <a:pt x="45" y="53"/>
                  <a:pt x="45" y="53"/>
                  <a:pt x="45" y="53"/>
                </a:cubicBezTo>
                <a:cubicBezTo>
                  <a:pt x="45" y="53"/>
                  <a:pt x="45" y="53"/>
                  <a:pt x="45" y="53"/>
                </a:cubicBezTo>
                <a:cubicBezTo>
                  <a:pt x="45" y="53"/>
                  <a:pt x="45" y="53"/>
                  <a:pt x="45" y="53"/>
                </a:cubicBezTo>
                <a:cubicBezTo>
                  <a:pt x="45" y="54"/>
                  <a:pt x="45" y="54"/>
                  <a:pt x="45" y="54"/>
                </a:cubicBezTo>
                <a:cubicBezTo>
                  <a:pt x="45" y="54"/>
                  <a:pt x="45" y="54"/>
                  <a:pt x="44" y="54"/>
                </a:cubicBezTo>
                <a:cubicBezTo>
                  <a:pt x="41" y="54"/>
                  <a:pt x="41" y="54"/>
                  <a:pt x="41" y="54"/>
                </a:cubicBezTo>
                <a:cubicBezTo>
                  <a:pt x="41" y="54"/>
                  <a:pt x="41" y="54"/>
                  <a:pt x="40" y="54"/>
                </a:cubicBezTo>
                <a:cubicBezTo>
                  <a:pt x="40" y="54"/>
                  <a:pt x="40" y="54"/>
                  <a:pt x="40" y="53"/>
                </a:cubicBezTo>
                <a:cubicBezTo>
                  <a:pt x="40" y="53"/>
                  <a:pt x="40" y="53"/>
                  <a:pt x="40" y="53"/>
                </a:cubicBezTo>
                <a:cubicBezTo>
                  <a:pt x="40" y="53"/>
                  <a:pt x="40" y="53"/>
                  <a:pt x="40" y="53"/>
                </a:cubicBezTo>
                <a:cubicBezTo>
                  <a:pt x="40" y="52"/>
                  <a:pt x="40" y="52"/>
                  <a:pt x="40" y="52"/>
                </a:cubicBezTo>
                <a:cubicBezTo>
                  <a:pt x="40" y="52"/>
                  <a:pt x="40" y="52"/>
                  <a:pt x="40" y="52"/>
                </a:cubicBezTo>
                <a:cubicBezTo>
                  <a:pt x="40" y="52"/>
                  <a:pt x="40" y="52"/>
                  <a:pt x="40" y="52"/>
                </a:cubicBezTo>
                <a:close/>
                <a:moveTo>
                  <a:pt x="40" y="51"/>
                </a:move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2" y="50"/>
                </a:cubicBezTo>
                <a:cubicBezTo>
                  <a:pt x="45" y="50"/>
                  <a:pt x="45" y="50"/>
                  <a:pt x="45" y="50"/>
                </a:cubicBezTo>
                <a:cubicBezTo>
                  <a:pt x="45" y="50"/>
                  <a:pt x="45" y="50"/>
                  <a:pt x="45" y="50"/>
                </a:cubicBezTo>
                <a:cubicBezTo>
                  <a:pt x="45"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5" y="51"/>
                </a:cubicBezTo>
                <a:cubicBezTo>
                  <a:pt x="45" y="51"/>
                  <a:pt x="45" y="51"/>
                  <a:pt x="45" y="51"/>
                </a:cubicBezTo>
                <a:cubicBezTo>
                  <a:pt x="45" y="51"/>
                  <a:pt x="45" y="51"/>
                  <a:pt x="45" y="51"/>
                </a:cubicBezTo>
                <a:cubicBezTo>
                  <a:pt x="41" y="51"/>
                  <a:pt x="41" y="51"/>
                  <a:pt x="41" y="51"/>
                </a:cubicBezTo>
                <a:cubicBezTo>
                  <a:pt x="41" y="51"/>
                  <a:pt x="41" y="51"/>
                  <a:pt x="41" y="51"/>
                </a:cubicBezTo>
                <a:cubicBezTo>
                  <a:pt x="41" y="51"/>
                  <a:pt x="41" y="51"/>
                  <a:pt x="41" y="51"/>
                </a:cubicBezTo>
                <a:cubicBezTo>
                  <a:pt x="41" y="51"/>
                  <a:pt x="40" y="51"/>
                  <a:pt x="40" y="51"/>
                </a:cubicBezTo>
                <a:cubicBezTo>
                  <a:pt x="40" y="51"/>
                  <a:pt x="40" y="51"/>
                  <a:pt x="40" y="51"/>
                </a:cubicBezTo>
                <a:close/>
                <a:moveTo>
                  <a:pt x="40" y="51"/>
                </a:moveTo>
                <a:cubicBezTo>
                  <a:pt x="40" y="51"/>
                  <a:pt x="40" y="51"/>
                  <a:pt x="40" y="51"/>
                </a:cubicBezTo>
                <a:cubicBezTo>
                  <a:pt x="40" y="51"/>
                  <a:pt x="40" y="51"/>
                  <a:pt x="39" y="51"/>
                </a:cubicBezTo>
                <a:cubicBezTo>
                  <a:pt x="39" y="51"/>
                  <a:pt x="39" y="51"/>
                  <a:pt x="39" y="51"/>
                </a:cubicBezTo>
                <a:cubicBezTo>
                  <a:pt x="39" y="51"/>
                  <a:pt x="39" y="51"/>
                  <a:pt x="39" y="51"/>
                </a:cubicBezTo>
                <a:cubicBezTo>
                  <a:pt x="35" y="51"/>
                  <a:pt x="35" y="51"/>
                  <a:pt x="35" y="51"/>
                </a:cubicBezTo>
                <a:cubicBezTo>
                  <a:pt x="35" y="51"/>
                  <a:pt x="35" y="51"/>
                  <a:pt x="35" y="51"/>
                </a:cubicBezTo>
                <a:cubicBezTo>
                  <a:pt x="35" y="51"/>
                  <a:pt x="35" y="51"/>
                  <a:pt x="35" y="51"/>
                </a:cubicBezTo>
                <a:cubicBezTo>
                  <a:pt x="35" y="51"/>
                  <a:pt x="34" y="51"/>
                  <a:pt x="34" y="51"/>
                </a:cubicBezTo>
                <a:cubicBezTo>
                  <a:pt x="34" y="51"/>
                  <a:pt x="34" y="51"/>
                  <a:pt x="34" y="51"/>
                </a:cubicBezTo>
                <a:cubicBezTo>
                  <a:pt x="35" y="50"/>
                  <a:pt x="35" y="50"/>
                  <a:pt x="35" y="50"/>
                </a:cubicBezTo>
                <a:cubicBezTo>
                  <a:pt x="35" y="50"/>
                  <a:pt x="35" y="50"/>
                  <a:pt x="35" y="50"/>
                </a:cubicBezTo>
                <a:cubicBezTo>
                  <a:pt x="35" y="50"/>
                  <a:pt x="35" y="50"/>
                  <a:pt x="35" y="50"/>
                </a:cubicBezTo>
                <a:cubicBezTo>
                  <a:pt x="35" y="50"/>
                  <a:pt x="35" y="50"/>
                  <a:pt x="35" y="50"/>
                </a:cubicBezTo>
                <a:cubicBezTo>
                  <a:pt x="36" y="50"/>
                  <a:pt x="36" y="50"/>
                  <a:pt x="36"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lnTo>
                  <a:pt x="40" y="51"/>
                </a:lnTo>
                <a:close/>
                <a:moveTo>
                  <a:pt x="35" y="52"/>
                </a:moveTo>
                <a:cubicBezTo>
                  <a:pt x="35" y="52"/>
                  <a:pt x="35" y="52"/>
                  <a:pt x="35"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4"/>
                  <a:pt x="39" y="54"/>
                  <a:pt x="39" y="54"/>
                </a:cubicBezTo>
                <a:cubicBezTo>
                  <a:pt x="38" y="54"/>
                  <a:pt x="38" y="54"/>
                  <a:pt x="38" y="54"/>
                </a:cubicBezTo>
                <a:cubicBezTo>
                  <a:pt x="35" y="54"/>
                  <a:pt x="35" y="54"/>
                  <a:pt x="35" y="54"/>
                </a:cubicBezTo>
                <a:cubicBezTo>
                  <a:pt x="34" y="54"/>
                  <a:pt x="34" y="54"/>
                  <a:pt x="34" y="54"/>
                </a:cubicBezTo>
                <a:cubicBezTo>
                  <a:pt x="34" y="54"/>
                  <a:pt x="34" y="54"/>
                  <a:pt x="34" y="53"/>
                </a:cubicBezTo>
                <a:cubicBezTo>
                  <a:pt x="34" y="53"/>
                  <a:pt x="34" y="53"/>
                  <a:pt x="34" y="53"/>
                </a:cubicBezTo>
                <a:cubicBezTo>
                  <a:pt x="34" y="53"/>
                  <a:pt x="34" y="53"/>
                  <a:pt x="34" y="53"/>
                </a:cubicBezTo>
                <a:cubicBezTo>
                  <a:pt x="34" y="52"/>
                  <a:pt x="34" y="52"/>
                  <a:pt x="34" y="52"/>
                </a:cubicBezTo>
                <a:cubicBezTo>
                  <a:pt x="34" y="52"/>
                  <a:pt x="34" y="52"/>
                  <a:pt x="34" y="52"/>
                </a:cubicBezTo>
                <a:cubicBezTo>
                  <a:pt x="34" y="52"/>
                  <a:pt x="34" y="52"/>
                  <a:pt x="34" y="52"/>
                </a:cubicBezTo>
                <a:cubicBezTo>
                  <a:pt x="34" y="52"/>
                  <a:pt x="35" y="52"/>
                  <a:pt x="35" y="52"/>
                </a:cubicBezTo>
                <a:close/>
                <a:moveTo>
                  <a:pt x="39" y="55"/>
                </a:moveTo>
                <a:cubicBezTo>
                  <a:pt x="39" y="56"/>
                  <a:pt x="39" y="56"/>
                  <a:pt x="39" y="56"/>
                </a:cubicBezTo>
                <a:cubicBezTo>
                  <a:pt x="39" y="56"/>
                  <a:pt x="39" y="56"/>
                  <a:pt x="39" y="56"/>
                </a:cubicBezTo>
                <a:cubicBezTo>
                  <a:pt x="39" y="56"/>
                  <a:pt x="38" y="56"/>
                  <a:pt x="38" y="56"/>
                </a:cubicBezTo>
                <a:cubicBezTo>
                  <a:pt x="38" y="56"/>
                  <a:pt x="38" y="56"/>
                  <a:pt x="38" y="56"/>
                </a:cubicBezTo>
                <a:cubicBezTo>
                  <a:pt x="38" y="56"/>
                  <a:pt x="38" y="56"/>
                  <a:pt x="38" y="56"/>
                </a:cubicBezTo>
                <a:cubicBezTo>
                  <a:pt x="34" y="56"/>
                  <a:pt x="34" y="56"/>
                  <a:pt x="34" y="56"/>
                </a:cubicBezTo>
                <a:cubicBezTo>
                  <a:pt x="34" y="56"/>
                  <a:pt x="33" y="56"/>
                  <a:pt x="33" y="56"/>
                </a:cubicBezTo>
                <a:cubicBezTo>
                  <a:pt x="33" y="56"/>
                  <a:pt x="33" y="56"/>
                  <a:pt x="33" y="56"/>
                </a:cubicBezTo>
                <a:cubicBezTo>
                  <a:pt x="33" y="56"/>
                  <a:pt x="33" y="56"/>
                  <a:pt x="33" y="56"/>
                </a:cubicBezTo>
                <a:cubicBezTo>
                  <a:pt x="33" y="56"/>
                  <a:pt x="33" y="56"/>
                  <a:pt x="33" y="56"/>
                </a:cubicBezTo>
                <a:cubicBezTo>
                  <a:pt x="33" y="55"/>
                  <a:pt x="33" y="55"/>
                  <a:pt x="33" y="55"/>
                </a:cubicBezTo>
                <a:cubicBezTo>
                  <a:pt x="33" y="54"/>
                  <a:pt x="33" y="54"/>
                  <a:pt x="33" y="54"/>
                </a:cubicBezTo>
                <a:cubicBezTo>
                  <a:pt x="33" y="54"/>
                  <a:pt x="34" y="54"/>
                  <a:pt x="34" y="54"/>
                </a:cubicBezTo>
                <a:cubicBezTo>
                  <a:pt x="34" y="54"/>
                  <a:pt x="34" y="54"/>
                  <a:pt x="34" y="54"/>
                </a:cubicBezTo>
                <a:cubicBezTo>
                  <a:pt x="34" y="54"/>
                  <a:pt x="34" y="54"/>
                  <a:pt x="34" y="54"/>
                </a:cubicBezTo>
                <a:cubicBezTo>
                  <a:pt x="38" y="54"/>
                  <a:pt x="38" y="54"/>
                  <a:pt x="38" y="54"/>
                </a:cubicBezTo>
                <a:cubicBezTo>
                  <a:pt x="38" y="54"/>
                  <a:pt x="38" y="54"/>
                  <a:pt x="38" y="54"/>
                </a:cubicBezTo>
                <a:cubicBezTo>
                  <a:pt x="39" y="54"/>
                  <a:pt x="39" y="54"/>
                  <a:pt x="39" y="54"/>
                </a:cubicBezTo>
                <a:cubicBezTo>
                  <a:pt x="39" y="54"/>
                  <a:pt x="39" y="54"/>
                  <a:pt x="39" y="54"/>
                </a:cubicBezTo>
                <a:cubicBezTo>
                  <a:pt x="39" y="54"/>
                  <a:pt x="39" y="54"/>
                  <a:pt x="39" y="55"/>
                </a:cubicBezTo>
                <a:close/>
                <a:moveTo>
                  <a:pt x="34" y="51"/>
                </a:moveTo>
                <a:cubicBezTo>
                  <a:pt x="34" y="51"/>
                  <a:pt x="34" y="51"/>
                  <a:pt x="34" y="51"/>
                </a:cubicBezTo>
                <a:cubicBezTo>
                  <a:pt x="34" y="51"/>
                  <a:pt x="34" y="51"/>
                  <a:pt x="33" y="51"/>
                </a:cubicBezTo>
                <a:cubicBezTo>
                  <a:pt x="33" y="51"/>
                  <a:pt x="33" y="51"/>
                  <a:pt x="33" y="51"/>
                </a:cubicBezTo>
                <a:cubicBezTo>
                  <a:pt x="33" y="51"/>
                  <a:pt x="33" y="51"/>
                  <a:pt x="33"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9" y="50"/>
                  <a:pt x="29" y="50"/>
                  <a:pt x="29" y="50"/>
                </a:cubicBezTo>
                <a:cubicBezTo>
                  <a:pt x="29" y="50"/>
                  <a:pt x="29" y="50"/>
                  <a:pt x="29" y="50"/>
                </a:cubicBezTo>
                <a:cubicBezTo>
                  <a:pt x="29" y="50"/>
                  <a:pt x="29" y="50"/>
                  <a:pt x="29" y="50"/>
                </a:cubicBezTo>
                <a:cubicBezTo>
                  <a:pt x="29" y="50"/>
                  <a:pt x="29" y="50"/>
                  <a:pt x="30" y="50"/>
                </a:cubicBezTo>
                <a:cubicBezTo>
                  <a:pt x="30" y="50"/>
                  <a:pt x="30" y="50"/>
                  <a:pt x="30" y="50"/>
                </a:cubicBezTo>
                <a:cubicBezTo>
                  <a:pt x="33" y="50"/>
                  <a:pt x="33" y="50"/>
                  <a:pt x="33" y="50"/>
                </a:cubicBezTo>
                <a:cubicBezTo>
                  <a:pt x="33" y="50"/>
                  <a:pt x="34" y="50"/>
                  <a:pt x="34" y="50"/>
                </a:cubicBezTo>
                <a:cubicBezTo>
                  <a:pt x="34" y="50"/>
                  <a:pt x="34" y="50"/>
                  <a:pt x="34" y="50"/>
                </a:cubicBezTo>
                <a:cubicBezTo>
                  <a:pt x="34" y="50"/>
                  <a:pt x="34" y="50"/>
                  <a:pt x="34" y="50"/>
                </a:cubicBezTo>
                <a:cubicBezTo>
                  <a:pt x="34" y="50"/>
                  <a:pt x="34" y="50"/>
                  <a:pt x="34" y="50"/>
                </a:cubicBezTo>
                <a:lnTo>
                  <a:pt x="34" y="51"/>
                </a:lnTo>
                <a:close/>
                <a:moveTo>
                  <a:pt x="29" y="52"/>
                </a:moveTo>
                <a:cubicBezTo>
                  <a:pt x="29" y="52"/>
                  <a:pt x="29" y="52"/>
                  <a:pt x="29"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3"/>
                  <a:pt x="33" y="53"/>
                  <a:pt x="33" y="53"/>
                </a:cubicBezTo>
                <a:cubicBezTo>
                  <a:pt x="33" y="53"/>
                  <a:pt x="33" y="53"/>
                  <a:pt x="33" y="53"/>
                </a:cubicBezTo>
                <a:cubicBezTo>
                  <a:pt x="33" y="53"/>
                  <a:pt x="33" y="53"/>
                  <a:pt x="33" y="53"/>
                </a:cubicBezTo>
                <a:cubicBezTo>
                  <a:pt x="33" y="54"/>
                  <a:pt x="32" y="54"/>
                  <a:pt x="32" y="54"/>
                </a:cubicBezTo>
                <a:cubicBezTo>
                  <a:pt x="32" y="54"/>
                  <a:pt x="32" y="54"/>
                  <a:pt x="32" y="54"/>
                </a:cubicBezTo>
                <a:cubicBezTo>
                  <a:pt x="28" y="54"/>
                  <a:pt x="28" y="54"/>
                  <a:pt x="28" y="54"/>
                </a:cubicBezTo>
                <a:cubicBezTo>
                  <a:pt x="28" y="54"/>
                  <a:pt x="28" y="54"/>
                  <a:pt x="28" y="54"/>
                </a:cubicBezTo>
                <a:cubicBezTo>
                  <a:pt x="28" y="54"/>
                  <a:pt x="28" y="54"/>
                  <a:pt x="28" y="53"/>
                </a:cubicBezTo>
                <a:cubicBezTo>
                  <a:pt x="28" y="53"/>
                  <a:pt x="27" y="53"/>
                  <a:pt x="27" y="53"/>
                </a:cubicBezTo>
                <a:cubicBezTo>
                  <a:pt x="27" y="53"/>
                  <a:pt x="27" y="53"/>
                  <a:pt x="27" y="53"/>
                </a:cubicBezTo>
                <a:cubicBezTo>
                  <a:pt x="28" y="52"/>
                  <a:pt x="28" y="52"/>
                  <a:pt x="28" y="52"/>
                </a:cubicBezTo>
                <a:cubicBezTo>
                  <a:pt x="28" y="52"/>
                  <a:pt x="28" y="52"/>
                  <a:pt x="28" y="52"/>
                </a:cubicBezTo>
                <a:cubicBezTo>
                  <a:pt x="28" y="52"/>
                  <a:pt x="28" y="52"/>
                  <a:pt x="28" y="52"/>
                </a:cubicBezTo>
                <a:cubicBezTo>
                  <a:pt x="28" y="52"/>
                  <a:pt x="29" y="52"/>
                  <a:pt x="29" y="52"/>
                </a:cubicBezTo>
                <a:close/>
                <a:moveTo>
                  <a:pt x="28" y="50"/>
                </a:moveTo>
                <a:cubicBezTo>
                  <a:pt x="28" y="51"/>
                  <a:pt x="28" y="51"/>
                  <a:pt x="28" y="51"/>
                </a:cubicBezTo>
                <a:cubicBezTo>
                  <a:pt x="28" y="51"/>
                  <a:pt x="28" y="51"/>
                  <a:pt x="28" y="51"/>
                </a:cubicBezTo>
                <a:cubicBezTo>
                  <a:pt x="28" y="51"/>
                  <a:pt x="28" y="51"/>
                  <a:pt x="27" y="51"/>
                </a:cubicBezTo>
                <a:cubicBezTo>
                  <a:pt x="27" y="51"/>
                  <a:pt x="27" y="51"/>
                  <a:pt x="27" y="51"/>
                </a:cubicBezTo>
                <a:cubicBezTo>
                  <a:pt x="27" y="51"/>
                  <a:pt x="27" y="51"/>
                  <a:pt x="27" y="51"/>
                </a:cubicBezTo>
                <a:cubicBezTo>
                  <a:pt x="23" y="51"/>
                  <a:pt x="23" y="51"/>
                  <a:pt x="23" y="51"/>
                </a:cubicBezTo>
                <a:cubicBezTo>
                  <a:pt x="23" y="51"/>
                  <a:pt x="23" y="51"/>
                  <a:pt x="23" y="51"/>
                </a:cubicBezTo>
                <a:cubicBezTo>
                  <a:pt x="23" y="51"/>
                  <a:pt x="23" y="51"/>
                  <a:pt x="23" y="51"/>
                </a:cubicBezTo>
                <a:cubicBezTo>
                  <a:pt x="23" y="51"/>
                  <a:pt x="22" y="51"/>
                  <a:pt x="22" y="51"/>
                </a:cubicBezTo>
                <a:cubicBezTo>
                  <a:pt x="22" y="51"/>
                  <a:pt x="22" y="51"/>
                  <a:pt x="22" y="51"/>
                </a:cubicBezTo>
                <a:cubicBezTo>
                  <a:pt x="23" y="50"/>
                  <a:pt x="23" y="50"/>
                  <a:pt x="23" y="50"/>
                </a:cubicBezTo>
                <a:cubicBezTo>
                  <a:pt x="23" y="50"/>
                  <a:pt x="23" y="50"/>
                  <a:pt x="23" y="50"/>
                </a:cubicBezTo>
                <a:cubicBezTo>
                  <a:pt x="23" y="50"/>
                  <a:pt x="23" y="50"/>
                  <a:pt x="23" y="50"/>
                </a:cubicBezTo>
                <a:cubicBezTo>
                  <a:pt x="24" y="50"/>
                  <a:pt x="24" y="50"/>
                  <a:pt x="24" y="50"/>
                </a:cubicBezTo>
                <a:cubicBezTo>
                  <a:pt x="24" y="50"/>
                  <a:pt x="24" y="50"/>
                  <a:pt x="24"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lose/>
                <a:moveTo>
                  <a:pt x="28" y="54"/>
                </a:moveTo>
                <a:cubicBezTo>
                  <a:pt x="28" y="54"/>
                  <a:pt x="28" y="54"/>
                  <a:pt x="28" y="54"/>
                </a:cubicBezTo>
                <a:cubicBezTo>
                  <a:pt x="32" y="54"/>
                  <a:pt x="32" y="54"/>
                  <a:pt x="32" y="54"/>
                </a:cubicBezTo>
                <a:cubicBezTo>
                  <a:pt x="32" y="54"/>
                  <a:pt x="32" y="54"/>
                  <a:pt x="32" y="54"/>
                </a:cubicBezTo>
                <a:cubicBezTo>
                  <a:pt x="32" y="54"/>
                  <a:pt x="32" y="54"/>
                  <a:pt x="32" y="54"/>
                </a:cubicBezTo>
                <a:cubicBezTo>
                  <a:pt x="32" y="54"/>
                  <a:pt x="33" y="54"/>
                  <a:pt x="33" y="54"/>
                </a:cubicBezTo>
                <a:cubicBezTo>
                  <a:pt x="33" y="54"/>
                  <a:pt x="33" y="54"/>
                  <a:pt x="33" y="55"/>
                </a:cubicBezTo>
                <a:cubicBezTo>
                  <a:pt x="32" y="56"/>
                  <a:pt x="32" y="56"/>
                  <a:pt x="32" y="56"/>
                </a:cubicBezTo>
                <a:cubicBezTo>
                  <a:pt x="32" y="56"/>
                  <a:pt x="32" y="56"/>
                  <a:pt x="32" y="56"/>
                </a:cubicBezTo>
                <a:cubicBezTo>
                  <a:pt x="32" y="56"/>
                  <a:pt x="32" y="56"/>
                  <a:pt x="32" y="56"/>
                </a:cubicBezTo>
                <a:cubicBezTo>
                  <a:pt x="32" y="56"/>
                  <a:pt x="32" y="56"/>
                  <a:pt x="31" y="56"/>
                </a:cubicBezTo>
                <a:cubicBezTo>
                  <a:pt x="31" y="56"/>
                  <a:pt x="31" y="56"/>
                  <a:pt x="31" y="56"/>
                </a:cubicBezTo>
                <a:cubicBezTo>
                  <a:pt x="27" y="56"/>
                  <a:pt x="27" y="56"/>
                  <a:pt x="27" y="56"/>
                </a:cubicBezTo>
                <a:cubicBezTo>
                  <a:pt x="27" y="56"/>
                  <a:pt x="27" y="56"/>
                  <a:pt x="27" y="56"/>
                </a:cubicBezTo>
                <a:cubicBezTo>
                  <a:pt x="27" y="56"/>
                  <a:pt x="27" y="56"/>
                  <a:pt x="27" y="56"/>
                </a:cubicBezTo>
                <a:cubicBezTo>
                  <a:pt x="26" y="56"/>
                  <a:pt x="26" y="56"/>
                  <a:pt x="26" y="56"/>
                </a:cubicBezTo>
                <a:cubicBezTo>
                  <a:pt x="26" y="56"/>
                  <a:pt x="26" y="56"/>
                  <a:pt x="26" y="56"/>
                </a:cubicBezTo>
                <a:cubicBezTo>
                  <a:pt x="27" y="55"/>
                  <a:pt x="27" y="55"/>
                  <a:pt x="27" y="55"/>
                </a:cubicBezTo>
                <a:cubicBezTo>
                  <a:pt x="27" y="54"/>
                  <a:pt x="27" y="54"/>
                  <a:pt x="27" y="54"/>
                </a:cubicBezTo>
                <a:cubicBezTo>
                  <a:pt x="27" y="54"/>
                  <a:pt x="27" y="54"/>
                  <a:pt x="27" y="54"/>
                </a:cubicBezTo>
                <a:cubicBezTo>
                  <a:pt x="27" y="54"/>
                  <a:pt x="28" y="54"/>
                  <a:pt x="28" y="54"/>
                </a:cubicBezTo>
                <a:close/>
                <a:moveTo>
                  <a:pt x="27" y="57"/>
                </a:moveTo>
                <a:cubicBezTo>
                  <a:pt x="27" y="56"/>
                  <a:pt x="27" y="56"/>
                  <a:pt x="27" y="56"/>
                </a:cubicBezTo>
                <a:cubicBezTo>
                  <a:pt x="31" y="56"/>
                  <a:pt x="31" y="56"/>
                  <a:pt x="31" y="56"/>
                </a:cubicBezTo>
                <a:cubicBezTo>
                  <a:pt x="31" y="56"/>
                  <a:pt x="31" y="56"/>
                  <a:pt x="31" y="57"/>
                </a:cubicBezTo>
                <a:cubicBezTo>
                  <a:pt x="31" y="57"/>
                  <a:pt x="31" y="57"/>
                  <a:pt x="31" y="57"/>
                </a:cubicBezTo>
                <a:cubicBezTo>
                  <a:pt x="32" y="57"/>
                  <a:pt x="32" y="57"/>
                  <a:pt x="32" y="57"/>
                </a:cubicBezTo>
                <a:cubicBezTo>
                  <a:pt x="32" y="57"/>
                  <a:pt x="32" y="57"/>
                  <a:pt x="32" y="57"/>
                </a:cubicBezTo>
                <a:cubicBezTo>
                  <a:pt x="31" y="58"/>
                  <a:pt x="31" y="58"/>
                  <a:pt x="31" y="58"/>
                </a:cubicBezTo>
                <a:cubicBezTo>
                  <a:pt x="31" y="58"/>
                  <a:pt x="31" y="58"/>
                  <a:pt x="31" y="58"/>
                </a:cubicBezTo>
                <a:cubicBezTo>
                  <a:pt x="31" y="58"/>
                  <a:pt x="31" y="58"/>
                  <a:pt x="31" y="59"/>
                </a:cubicBezTo>
                <a:cubicBezTo>
                  <a:pt x="31" y="59"/>
                  <a:pt x="31" y="59"/>
                  <a:pt x="30" y="59"/>
                </a:cubicBezTo>
                <a:cubicBezTo>
                  <a:pt x="30" y="59"/>
                  <a:pt x="30" y="59"/>
                  <a:pt x="30" y="59"/>
                </a:cubicBezTo>
                <a:cubicBezTo>
                  <a:pt x="26" y="59"/>
                  <a:pt x="26" y="59"/>
                  <a:pt x="26" y="59"/>
                </a:cubicBezTo>
                <a:cubicBezTo>
                  <a:pt x="26" y="59"/>
                  <a:pt x="26" y="59"/>
                  <a:pt x="26" y="59"/>
                </a:cubicBezTo>
                <a:cubicBezTo>
                  <a:pt x="26" y="59"/>
                  <a:pt x="25" y="59"/>
                  <a:pt x="25" y="59"/>
                </a:cubicBezTo>
                <a:cubicBezTo>
                  <a:pt x="25" y="58"/>
                  <a:pt x="25" y="58"/>
                  <a:pt x="25" y="58"/>
                </a:cubicBezTo>
                <a:cubicBezTo>
                  <a:pt x="25" y="58"/>
                  <a:pt x="25" y="58"/>
                  <a:pt x="25" y="58"/>
                </a:cubicBezTo>
                <a:cubicBezTo>
                  <a:pt x="26" y="57"/>
                  <a:pt x="26" y="57"/>
                  <a:pt x="26" y="57"/>
                </a:cubicBezTo>
                <a:cubicBezTo>
                  <a:pt x="26" y="57"/>
                  <a:pt x="26" y="57"/>
                  <a:pt x="26" y="57"/>
                </a:cubicBezTo>
                <a:cubicBezTo>
                  <a:pt x="26" y="57"/>
                  <a:pt x="26" y="57"/>
                  <a:pt x="26" y="57"/>
                </a:cubicBezTo>
                <a:cubicBezTo>
                  <a:pt x="26" y="57"/>
                  <a:pt x="26" y="57"/>
                  <a:pt x="27" y="57"/>
                </a:cubicBezTo>
                <a:close/>
                <a:moveTo>
                  <a:pt x="31" y="60"/>
                </a:moveTo>
                <a:cubicBezTo>
                  <a:pt x="31" y="60"/>
                  <a:pt x="32" y="60"/>
                  <a:pt x="32" y="60"/>
                </a:cubicBezTo>
                <a:cubicBezTo>
                  <a:pt x="32" y="59"/>
                  <a:pt x="32" y="59"/>
                  <a:pt x="32" y="59"/>
                </a:cubicBezTo>
                <a:cubicBezTo>
                  <a:pt x="32" y="59"/>
                  <a:pt x="32" y="59"/>
                  <a:pt x="32" y="59"/>
                </a:cubicBezTo>
                <a:cubicBezTo>
                  <a:pt x="32" y="59"/>
                  <a:pt x="33" y="59"/>
                  <a:pt x="33" y="59"/>
                </a:cubicBezTo>
                <a:cubicBezTo>
                  <a:pt x="37" y="59"/>
                  <a:pt x="37" y="59"/>
                  <a:pt x="37" y="59"/>
                </a:cubicBezTo>
                <a:cubicBezTo>
                  <a:pt x="37" y="59"/>
                  <a:pt x="37" y="59"/>
                  <a:pt x="37" y="59"/>
                </a:cubicBezTo>
                <a:cubicBezTo>
                  <a:pt x="37" y="59"/>
                  <a:pt x="37" y="59"/>
                  <a:pt x="37" y="59"/>
                </a:cubicBezTo>
                <a:cubicBezTo>
                  <a:pt x="38" y="59"/>
                  <a:pt x="38" y="59"/>
                  <a:pt x="38" y="60"/>
                </a:cubicBezTo>
                <a:cubicBezTo>
                  <a:pt x="38" y="60"/>
                  <a:pt x="38" y="60"/>
                  <a:pt x="38" y="60"/>
                </a:cubicBezTo>
                <a:cubicBezTo>
                  <a:pt x="37" y="61"/>
                  <a:pt x="37" y="61"/>
                  <a:pt x="37" y="61"/>
                </a:cubicBezTo>
                <a:cubicBezTo>
                  <a:pt x="37" y="61"/>
                  <a:pt x="37" y="61"/>
                  <a:pt x="37" y="61"/>
                </a:cubicBezTo>
                <a:cubicBezTo>
                  <a:pt x="37" y="61"/>
                  <a:pt x="37" y="61"/>
                  <a:pt x="37" y="61"/>
                </a:cubicBezTo>
                <a:cubicBezTo>
                  <a:pt x="37" y="61"/>
                  <a:pt x="37" y="62"/>
                  <a:pt x="37" y="62"/>
                </a:cubicBezTo>
                <a:cubicBezTo>
                  <a:pt x="36" y="62"/>
                  <a:pt x="36" y="62"/>
                  <a:pt x="36" y="62"/>
                </a:cubicBezTo>
                <a:cubicBezTo>
                  <a:pt x="32" y="62"/>
                  <a:pt x="32" y="62"/>
                  <a:pt x="32" y="62"/>
                </a:cubicBezTo>
                <a:cubicBezTo>
                  <a:pt x="32" y="62"/>
                  <a:pt x="32" y="62"/>
                  <a:pt x="32" y="62"/>
                </a:cubicBezTo>
                <a:cubicBezTo>
                  <a:pt x="31" y="62"/>
                  <a:pt x="31" y="61"/>
                  <a:pt x="31" y="61"/>
                </a:cubicBezTo>
                <a:cubicBezTo>
                  <a:pt x="31" y="61"/>
                  <a:pt x="31" y="61"/>
                  <a:pt x="31" y="61"/>
                </a:cubicBezTo>
                <a:cubicBezTo>
                  <a:pt x="31" y="61"/>
                  <a:pt x="31" y="61"/>
                  <a:pt x="31" y="61"/>
                </a:cubicBezTo>
                <a:lnTo>
                  <a:pt x="31" y="60"/>
                </a:lnTo>
                <a:close/>
                <a:moveTo>
                  <a:pt x="38" y="59"/>
                </a:moveTo>
                <a:cubicBezTo>
                  <a:pt x="38" y="59"/>
                  <a:pt x="37" y="59"/>
                  <a:pt x="37" y="59"/>
                </a:cubicBezTo>
                <a:cubicBezTo>
                  <a:pt x="37" y="59"/>
                  <a:pt x="37" y="59"/>
                  <a:pt x="37" y="59"/>
                </a:cubicBezTo>
                <a:cubicBezTo>
                  <a:pt x="33" y="59"/>
                  <a:pt x="33" y="59"/>
                  <a:pt x="33" y="59"/>
                </a:cubicBezTo>
                <a:cubicBezTo>
                  <a:pt x="33" y="59"/>
                  <a:pt x="33" y="59"/>
                  <a:pt x="32" y="59"/>
                </a:cubicBezTo>
                <a:cubicBezTo>
                  <a:pt x="32" y="59"/>
                  <a:pt x="32" y="59"/>
                  <a:pt x="32" y="59"/>
                </a:cubicBezTo>
                <a:cubicBezTo>
                  <a:pt x="32" y="58"/>
                  <a:pt x="32" y="58"/>
                  <a:pt x="32" y="58"/>
                </a:cubicBezTo>
                <a:cubicBezTo>
                  <a:pt x="32" y="58"/>
                  <a:pt x="32" y="58"/>
                  <a:pt x="32" y="58"/>
                </a:cubicBezTo>
                <a:cubicBezTo>
                  <a:pt x="32" y="57"/>
                  <a:pt x="32" y="57"/>
                  <a:pt x="32" y="57"/>
                </a:cubicBezTo>
                <a:cubicBezTo>
                  <a:pt x="32" y="57"/>
                  <a:pt x="32" y="57"/>
                  <a:pt x="33" y="57"/>
                </a:cubicBezTo>
                <a:cubicBezTo>
                  <a:pt x="33" y="57"/>
                  <a:pt x="33" y="57"/>
                  <a:pt x="33" y="57"/>
                </a:cubicBezTo>
                <a:cubicBezTo>
                  <a:pt x="33" y="57"/>
                  <a:pt x="33" y="57"/>
                  <a:pt x="33" y="57"/>
                </a:cubicBezTo>
                <a:cubicBezTo>
                  <a:pt x="33" y="56"/>
                  <a:pt x="33" y="56"/>
                  <a:pt x="34" y="56"/>
                </a:cubicBezTo>
                <a:cubicBezTo>
                  <a:pt x="37" y="56"/>
                  <a:pt x="37" y="56"/>
                  <a:pt x="37" y="56"/>
                </a:cubicBezTo>
                <a:cubicBezTo>
                  <a:pt x="38" y="56"/>
                  <a:pt x="38" y="56"/>
                  <a:pt x="38" y="57"/>
                </a:cubicBezTo>
                <a:cubicBezTo>
                  <a:pt x="38" y="57"/>
                  <a:pt x="38" y="57"/>
                  <a:pt x="38" y="57"/>
                </a:cubicBezTo>
                <a:cubicBezTo>
                  <a:pt x="38" y="57"/>
                  <a:pt x="38" y="57"/>
                  <a:pt x="38" y="57"/>
                </a:cubicBezTo>
                <a:cubicBezTo>
                  <a:pt x="38" y="57"/>
                  <a:pt x="38" y="57"/>
                  <a:pt x="38" y="57"/>
                </a:cubicBezTo>
                <a:cubicBezTo>
                  <a:pt x="38" y="58"/>
                  <a:pt x="38" y="58"/>
                  <a:pt x="38" y="58"/>
                </a:cubicBezTo>
                <a:cubicBezTo>
                  <a:pt x="38" y="58"/>
                  <a:pt x="38" y="58"/>
                  <a:pt x="38" y="58"/>
                </a:cubicBezTo>
                <a:cubicBezTo>
                  <a:pt x="38" y="58"/>
                  <a:pt x="38" y="58"/>
                  <a:pt x="38" y="59"/>
                </a:cubicBezTo>
                <a:close/>
                <a:moveTo>
                  <a:pt x="38" y="60"/>
                </a:moveTo>
                <a:cubicBezTo>
                  <a:pt x="38" y="60"/>
                  <a:pt x="38" y="60"/>
                  <a:pt x="39" y="60"/>
                </a:cubicBezTo>
                <a:cubicBezTo>
                  <a:pt x="39" y="59"/>
                  <a:pt x="39" y="59"/>
                  <a:pt x="39" y="59"/>
                </a:cubicBezTo>
                <a:cubicBezTo>
                  <a:pt x="39" y="59"/>
                  <a:pt x="39" y="59"/>
                  <a:pt x="39" y="59"/>
                </a:cubicBezTo>
                <a:cubicBezTo>
                  <a:pt x="39" y="59"/>
                  <a:pt x="40" y="59"/>
                  <a:pt x="40" y="59"/>
                </a:cubicBezTo>
                <a:cubicBezTo>
                  <a:pt x="44" y="59"/>
                  <a:pt x="44" y="59"/>
                  <a:pt x="44" y="59"/>
                </a:cubicBezTo>
                <a:cubicBezTo>
                  <a:pt x="44" y="59"/>
                  <a:pt x="44" y="59"/>
                  <a:pt x="44" y="59"/>
                </a:cubicBezTo>
                <a:cubicBezTo>
                  <a:pt x="44" y="59"/>
                  <a:pt x="44" y="59"/>
                  <a:pt x="44" y="59"/>
                </a:cubicBezTo>
                <a:cubicBezTo>
                  <a:pt x="45" y="59"/>
                  <a:pt x="45" y="59"/>
                  <a:pt x="45" y="60"/>
                </a:cubicBezTo>
                <a:cubicBezTo>
                  <a:pt x="45" y="60"/>
                  <a:pt x="45" y="60"/>
                  <a:pt x="45" y="60"/>
                </a:cubicBezTo>
                <a:cubicBezTo>
                  <a:pt x="45" y="61"/>
                  <a:pt x="45" y="61"/>
                  <a:pt x="45" y="61"/>
                </a:cubicBezTo>
                <a:cubicBezTo>
                  <a:pt x="45" y="61"/>
                  <a:pt x="44" y="61"/>
                  <a:pt x="44" y="61"/>
                </a:cubicBezTo>
                <a:cubicBezTo>
                  <a:pt x="44" y="61"/>
                  <a:pt x="44" y="61"/>
                  <a:pt x="44" y="61"/>
                </a:cubicBezTo>
                <a:cubicBezTo>
                  <a:pt x="44" y="61"/>
                  <a:pt x="44" y="62"/>
                  <a:pt x="44" y="62"/>
                </a:cubicBezTo>
                <a:cubicBezTo>
                  <a:pt x="44" y="62"/>
                  <a:pt x="43" y="62"/>
                  <a:pt x="43" y="62"/>
                </a:cubicBezTo>
                <a:cubicBezTo>
                  <a:pt x="39" y="62"/>
                  <a:pt x="39" y="62"/>
                  <a:pt x="39" y="62"/>
                </a:cubicBezTo>
                <a:cubicBezTo>
                  <a:pt x="39" y="62"/>
                  <a:pt x="39" y="62"/>
                  <a:pt x="39" y="62"/>
                </a:cubicBezTo>
                <a:cubicBezTo>
                  <a:pt x="39" y="62"/>
                  <a:pt x="38" y="61"/>
                  <a:pt x="38" y="61"/>
                </a:cubicBezTo>
                <a:cubicBezTo>
                  <a:pt x="38" y="61"/>
                  <a:pt x="38" y="61"/>
                  <a:pt x="38" y="61"/>
                </a:cubicBezTo>
                <a:cubicBezTo>
                  <a:pt x="38" y="61"/>
                  <a:pt x="38" y="61"/>
                  <a:pt x="38" y="61"/>
                </a:cubicBezTo>
                <a:lnTo>
                  <a:pt x="38" y="60"/>
                </a:lnTo>
                <a:close/>
                <a:moveTo>
                  <a:pt x="45" y="59"/>
                </a:moveTo>
                <a:cubicBezTo>
                  <a:pt x="44" y="59"/>
                  <a:pt x="44" y="59"/>
                  <a:pt x="44" y="59"/>
                </a:cubicBezTo>
                <a:cubicBezTo>
                  <a:pt x="44" y="59"/>
                  <a:pt x="44" y="59"/>
                  <a:pt x="44" y="59"/>
                </a:cubicBezTo>
                <a:cubicBezTo>
                  <a:pt x="40" y="59"/>
                  <a:pt x="40" y="59"/>
                  <a:pt x="40" y="59"/>
                </a:cubicBezTo>
                <a:cubicBezTo>
                  <a:pt x="40" y="59"/>
                  <a:pt x="39" y="59"/>
                  <a:pt x="39" y="59"/>
                </a:cubicBezTo>
                <a:cubicBezTo>
                  <a:pt x="39" y="59"/>
                  <a:pt x="39" y="59"/>
                  <a:pt x="39" y="59"/>
                </a:cubicBezTo>
                <a:cubicBezTo>
                  <a:pt x="39" y="58"/>
                  <a:pt x="39" y="58"/>
                  <a:pt x="39" y="58"/>
                </a:cubicBezTo>
                <a:cubicBezTo>
                  <a:pt x="39" y="58"/>
                  <a:pt x="39" y="58"/>
                  <a:pt x="39" y="58"/>
                </a:cubicBezTo>
                <a:cubicBezTo>
                  <a:pt x="39" y="57"/>
                  <a:pt x="39" y="57"/>
                  <a:pt x="39" y="57"/>
                </a:cubicBezTo>
                <a:cubicBezTo>
                  <a:pt x="39" y="57"/>
                  <a:pt x="39" y="57"/>
                  <a:pt x="39" y="57"/>
                </a:cubicBezTo>
                <a:cubicBezTo>
                  <a:pt x="39" y="57"/>
                  <a:pt x="39" y="57"/>
                  <a:pt x="39" y="57"/>
                </a:cubicBezTo>
                <a:cubicBezTo>
                  <a:pt x="40" y="57"/>
                  <a:pt x="40" y="57"/>
                  <a:pt x="40" y="57"/>
                </a:cubicBezTo>
                <a:cubicBezTo>
                  <a:pt x="40" y="56"/>
                  <a:pt x="40" y="56"/>
                  <a:pt x="40" y="56"/>
                </a:cubicBezTo>
                <a:cubicBezTo>
                  <a:pt x="44" y="56"/>
                  <a:pt x="44" y="56"/>
                  <a:pt x="44" y="56"/>
                </a:cubicBezTo>
                <a:cubicBezTo>
                  <a:pt x="44" y="56"/>
                  <a:pt x="44" y="56"/>
                  <a:pt x="44" y="57"/>
                </a:cubicBezTo>
                <a:cubicBezTo>
                  <a:pt x="45" y="57"/>
                  <a:pt x="45" y="57"/>
                  <a:pt x="45" y="57"/>
                </a:cubicBezTo>
                <a:cubicBezTo>
                  <a:pt x="45" y="57"/>
                  <a:pt x="45" y="57"/>
                  <a:pt x="45" y="57"/>
                </a:cubicBezTo>
                <a:cubicBezTo>
                  <a:pt x="45" y="57"/>
                  <a:pt x="45" y="57"/>
                  <a:pt x="45" y="57"/>
                </a:cubicBezTo>
                <a:cubicBezTo>
                  <a:pt x="45" y="58"/>
                  <a:pt x="45" y="58"/>
                  <a:pt x="45" y="58"/>
                </a:cubicBezTo>
                <a:cubicBezTo>
                  <a:pt x="45" y="58"/>
                  <a:pt x="45" y="58"/>
                  <a:pt x="45" y="58"/>
                </a:cubicBezTo>
                <a:cubicBezTo>
                  <a:pt x="45" y="58"/>
                  <a:pt x="45" y="58"/>
                  <a:pt x="45" y="59"/>
                </a:cubicBezTo>
                <a:close/>
                <a:moveTo>
                  <a:pt x="45" y="56"/>
                </a:moveTo>
                <a:cubicBezTo>
                  <a:pt x="45" y="56"/>
                  <a:pt x="45" y="56"/>
                  <a:pt x="44" y="56"/>
                </a:cubicBezTo>
                <a:cubicBezTo>
                  <a:pt x="44" y="56"/>
                  <a:pt x="44" y="56"/>
                  <a:pt x="44" y="56"/>
                </a:cubicBezTo>
                <a:cubicBezTo>
                  <a:pt x="40" y="56"/>
                  <a:pt x="40" y="56"/>
                  <a:pt x="40" y="56"/>
                </a:cubicBezTo>
                <a:cubicBezTo>
                  <a:pt x="40" y="56"/>
                  <a:pt x="40" y="56"/>
                  <a:pt x="40" y="56"/>
                </a:cubicBezTo>
                <a:cubicBezTo>
                  <a:pt x="40" y="56"/>
                  <a:pt x="40" y="56"/>
                  <a:pt x="40" y="56"/>
                </a:cubicBezTo>
                <a:cubicBezTo>
                  <a:pt x="40" y="56"/>
                  <a:pt x="39" y="56"/>
                  <a:pt x="39" y="56"/>
                </a:cubicBezTo>
                <a:cubicBezTo>
                  <a:pt x="39" y="56"/>
                  <a:pt x="39" y="56"/>
                  <a:pt x="39" y="56"/>
                </a:cubicBezTo>
                <a:cubicBezTo>
                  <a:pt x="40" y="55"/>
                  <a:pt x="40" y="55"/>
                  <a:pt x="40" y="55"/>
                </a:cubicBezTo>
                <a:cubicBezTo>
                  <a:pt x="40" y="54"/>
                  <a:pt x="40" y="54"/>
                  <a:pt x="40" y="54"/>
                </a:cubicBezTo>
                <a:cubicBezTo>
                  <a:pt x="40" y="54"/>
                  <a:pt x="40" y="54"/>
                  <a:pt x="40" y="54"/>
                </a:cubicBezTo>
                <a:cubicBezTo>
                  <a:pt x="40" y="54"/>
                  <a:pt x="40" y="54"/>
                  <a:pt x="40" y="54"/>
                </a:cubicBezTo>
                <a:cubicBezTo>
                  <a:pt x="40" y="54"/>
                  <a:pt x="41" y="54"/>
                  <a:pt x="41" y="54"/>
                </a:cubicBezTo>
                <a:cubicBezTo>
                  <a:pt x="44" y="54"/>
                  <a:pt x="44" y="54"/>
                  <a:pt x="44" y="54"/>
                </a:cubicBezTo>
                <a:cubicBezTo>
                  <a:pt x="44" y="54"/>
                  <a:pt x="45" y="54"/>
                  <a:pt x="45" y="54"/>
                </a:cubicBezTo>
                <a:cubicBezTo>
                  <a:pt x="45" y="54"/>
                  <a:pt x="45" y="54"/>
                  <a:pt x="45" y="54"/>
                </a:cubicBezTo>
                <a:cubicBezTo>
                  <a:pt x="45" y="54"/>
                  <a:pt x="45" y="54"/>
                  <a:pt x="45" y="54"/>
                </a:cubicBezTo>
                <a:cubicBezTo>
                  <a:pt x="45" y="54"/>
                  <a:pt x="45" y="54"/>
                  <a:pt x="45" y="55"/>
                </a:cubicBezTo>
                <a:cubicBezTo>
                  <a:pt x="45" y="56"/>
                  <a:pt x="45" y="56"/>
                  <a:pt x="45" y="56"/>
                </a:cubicBezTo>
                <a:cubicBezTo>
                  <a:pt x="45" y="56"/>
                  <a:pt x="45" y="56"/>
                  <a:pt x="45" y="56"/>
                </a:cubicBezTo>
                <a:cubicBezTo>
                  <a:pt x="45" y="56"/>
                  <a:pt x="45" y="56"/>
                  <a:pt x="45" y="56"/>
                </a:cubicBezTo>
                <a:close/>
                <a:moveTo>
                  <a:pt x="45" y="60"/>
                </a:moveTo>
                <a:cubicBezTo>
                  <a:pt x="45" y="60"/>
                  <a:pt x="45" y="60"/>
                  <a:pt x="46" y="60"/>
                </a:cubicBezTo>
                <a:cubicBezTo>
                  <a:pt x="46" y="59"/>
                  <a:pt x="46" y="59"/>
                  <a:pt x="46" y="59"/>
                </a:cubicBezTo>
                <a:cubicBezTo>
                  <a:pt x="46" y="59"/>
                  <a:pt x="46" y="59"/>
                  <a:pt x="46" y="59"/>
                </a:cubicBezTo>
                <a:cubicBezTo>
                  <a:pt x="46" y="59"/>
                  <a:pt x="46" y="59"/>
                  <a:pt x="47" y="59"/>
                </a:cubicBezTo>
                <a:cubicBezTo>
                  <a:pt x="51" y="59"/>
                  <a:pt x="51" y="59"/>
                  <a:pt x="51" y="59"/>
                </a:cubicBezTo>
                <a:cubicBezTo>
                  <a:pt x="51" y="59"/>
                  <a:pt x="51" y="59"/>
                  <a:pt x="51" y="59"/>
                </a:cubicBezTo>
                <a:cubicBezTo>
                  <a:pt x="51" y="59"/>
                  <a:pt x="51" y="59"/>
                  <a:pt x="51" y="59"/>
                </a:cubicBezTo>
                <a:cubicBezTo>
                  <a:pt x="51" y="59"/>
                  <a:pt x="52" y="59"/>
                  <a:pt x="52" y="60"/>
                </a:cubicBezTo>
                <a:cubicBezTo>
                  <a:pt x="52" y="60"/>
                  <a:pt x="52" y="60"/>
                  <a:pt x="52" y="60"/>
                </a:cubicBezTo>
                <a:cubicBezTo>
                  <a:pt x="52" y="61"/>
                  <a:pt x="52" y="61"/>
                  <a:pt x="52" y="61"/>
                </a:cubicBezTo>
                <a:cubicBezTo>
                  <a:pt x="52" y="61"/>
                  <a:pt x="52" y="61"/>
                  <a:pt x="52" y="61"/>
                </a:cubicBezTo>
                <a:cubicBezTo>
                  <a:pt x="52" y="61"/>
                  <a:pt x="51" y="61"/>
                  <a:pt x="51" y="61"/>
                </a:cubicBezTo>
                <a:cubicBezTo>
                  <a:pt x="51" y="61"/>
                  <a:pt x="51" y="62"/>
                  <a:pt x="51" y="62"/>
                </a:cubicBezTo>
                <a:cubicBezTo>
                  <a:pt x="51" y="62"/>
                  <a:pt x="51" y="62"/>
                  <a:pt x="50" y="62"/>
                </a:cubicBezTo>
                <a:cubicBezTo>
                  <a:pt x="46" y="62"/>
                  <a:pt x="46" y="62"/>
                  <a:pt x="46" y="62"/>
                </a:cubicBezTo>
                <a:cubicBezTo>
                  <a:pt x="46" y="62"/>
                  <a:pt x="46" y="62"/>
                  <a:pt x="46" y="62"/>
                </a:cubicBezTo>
                <a:cubicBezTo>
                  <a:pt x="46" y="62"/>
                  <a:pt x="46" y="61"/>
                  <a:pt x="46" y="61"/>
                </a:cubicBezTo>
                <a:cubicBezTo>
                  <a:pt x="45" y="61"/>
                  <a:pt x="45" y="61"/>
                  <a:pt x="45" y="61"/>
                </a:cubicBezTo>
                <a:cubicBezTo>
                  <a:pt x="45" y="61"/>
                  <a:pt x="45" y="61"/>
                  <a:pt x="45" y="61"/>
                </a:cubicBezTo>
                <a:lnTo>
                  <a:pt x="45" y="60"/>
                </a:lnTo>
                <a:close/>
                <a:moveTo>
                  <a:pt x="52" y="58"/>
                </a:moveTo>
                <a:cubicBezTo>
                  <a:pt x="52" y="58"/>
                  <a:pt x="51" y="58"/>
                  <a:pt x="51" y="59"/>
                </a:cubicBezTo>
                <a:cubicBezTo>
                  <a:pt x="51" y="59"/>
                  <a:pt x="51" y="59"/>
                  <a:pt x="51" y="59"/>
                </a:cubicBezTo>
                <a:cubicBezTo>
                  <a:pt x="51" y="59"/>
                  <a:pt x="51" y="59"/>
                  <a:pt x="51" y="59"/>
                </a:cubicBezTo>
                <a:cubicBezTo>
                  <a:pt x="47" y="59"/>
                  <a:pt x="47" y="59"/>
                  <a:pt x="47" y="59"/>
                </a:cubicBezTo>
                <a:cubicBezTo>
                  <a:pt x="46" y="59"/>
                  <a:pt x="46" y="59"/>
                  <a:pt x="46" y="59"/>
                </a:cubicBezTo>
                <a:cubicBezTo>
                  <a:pt x="46" y="59"/>
                  <a:pt x="46" y="59"/>
                  <a:pt x="46" y="59"/>
                </a:cubicBezTo>
                <a:cubicBezTo>
                  <a:pt x="46" y="58"/>
                  <a:pt x="46" y="58"/>
                  <a:pt x="46" y="58"/>
                </a:cubicBezTo>
                <a:cubicBezTo>
                  <a:pt x="46" y="58"/>
                  <a:pt x="46" y="58"/>
                  <a:pt x="46" y="58"/>
                </a:cubicBezTo>
                <a:cubicBezTo>
                  <a:pt x="46" y="57"/>
                  <a:pt x="46" y="57"/>
                  <a:pt x="46" y="57"/>
                </a:cubicBezTo>
                <a:cubicBezTo>
                  <a:pt x="46" y="57"/>
                  <a:pt x="46" y="57"/>
                  <a:pt x="46" y="57"/>
                </a:cubicBezTo>
                <a:cubicBezTo>
                  <a:pt x="46" y="57"/>
                  <a:pt x="46" y="57"/>
                  <a:pt x="46" y="57"/>
                </a:cubicBezTo>
                <a:cubicBezTo>
                  <a:pt x="46" y="57"/>
                  <a:pt x="46" y="57"/>
                  <a:pt x="46" y="57"/>
                </a:cubicBezTo>
                <a:cubicBezTo>
                  <a:pt x="47" y="56"/>
                  <a:pt x="47" y="56"/>
                  <a:pt x="47" y="56"/>
                </a:cubicBezTo>
                <a:cubicBezTo>
                  <a:pt x="51" y="56"/>
                  <a:pt x="51" y="56"/>
                  <a:pt x="51" y="56"/>
                </a:cubicBezTo>
                <a:cubicBezTo>
                  <a:pt x="51" y="56"/>
                  <a:pt x="51" y="56"/>
                  <a:pt x="51" y="57"/>
                </a:cubicBezTo>
                <a:cubicBezTo>
                  <a:pt x="51" y="57"/>
                  <a:pt x="51" y="57"/>
                  <a:pt x="51" y="57"/>
                </a:cubicBezTo>
                <a:cubicBezTo>
                  <a:pt x="51" y="57"/>
                  <a:pt x="52" y="57"/>
                  <a:pt x="52" y="57"/>
                </a:cubicBezTo>
                <a:cubicBezTo>
                  <a:pt x="52" y="57"/>
                  <a:pt x="52" y="57"/>
                  <a:pt x="52" y="57"/>
                </a:cubicBezTo>
                <a:cubicBezTo>
                  <a:pt x="52" y="58"/>
                  <a:pt x="52" y="58"/>
                  <a:pt x="52" y="58"/>
                </a:cubicBezTo>
                <a:cubicBezTo>
                  <a:pt x="52" y="58"/>
                  <a:pt x="52" y="58"/>
                  <a:pt x="52" y="58"/>
                </a:cubicBezTo>
                <a:close/>
                <a:moveTo>
                  <a:pt x="52" y="56"/>
                </a:moveTo>
                <a:cubicBezTo>
                  <a:pt x="52" y="56"/>
                  <a:pt x="51" y="56"/>
                  <a:pt x="51" y="56"/>
                </a:cubicBezTo>
                <a:cubicBezTo>
                  <a:pt x="51" y="56"/>
                  <a:pt x="51" y="56"/>
                  <a:pt x="51" y="56"/>
                </a:cubicBezTo>
                <a:cubicBezTo>
                  <a:pt x="51" y="56"/>
                  <a:pt x="51" y="56"/>
                  <a:pt x="51" y="56"/>
                </a:cubicBezTo>
                <a:cubicBezTo>
                  <a:pt x="47" y="56"/>
                  <a:pt x="47" y="56"/>
                  <a:pt x="47" y="56"/>
                </a:cubicBezTo>
                <a:cubicBezTo>
                  <a:pt x="47" y="56"/>
                  <a:pt x="47" y="56"/>
                  <a:pt x="46" y="56"/>
                </a:cubicBezTo>
                <a:cubicBezTo>
                  <a:pt x="46" y="56"/>
                  <a:pt x="46" y="56"/>
                  <a:pt x="46" y="56"/>
                </a:cubicBezTo>
                <a:cubicBezTo>
                  <a:pt x="46" y="56"/>
                  <a:pt x="46" y="56"/>
                  <a:pt x="46" y="56"/>
                </a:cubicBezTo>
                <a:cubicBezTo>
                  <a:pt x="46" y="56"/>
                  <a:pt x="46" y="56"/>
                  <a:pt x="46" y="56"/>
                </a:cubicBezTo>
                <a:cubicBezTo>
                  <a:pt x="46" y="55"/>
                  <a:pt x="46" y="55"/>
                  <a:pt x="46" y="55"/>
                </a:cubicBezTo>
                <a:cubicBezTo>
                  <a:pt x="46" y="54"/>
                  <a:pt x="46" y="54"/>
                  <a:pt x="46" y="54"/>
                </a:cubicBezTo>
                <a:cubicBezTo>
                  <a:pt x="46" y="54"/>
                  <a:pt x="46" y="54"/>
                  <a:pt x="46" y="54"/>
                </a:cubicBezTo>
                <a:cubicBezTo>
                  <a:pt x="46" y="54"/>
                  <a:pt x="47" y="54"/>
                  <a:pt x="47" y="54"/>
                </a:cubicBezTo>
                <a:cubicBezTo>
                  <a:pt x="47" y="54"/>
                  <a:pt x="47" y="54"/>
                  <a:pt x="47" y="54"/>
                </a:cubicBezTo>
                <a:cubicBezTo>
                  <a:pt x="51" y="54"/>
                  <a:pt x="51" y="54"/>
                  <a:pt x="51" y="54"/>
                </a:cubicBezTo>
                <a:cubicBezTo>
                  <a:pt x="51" y="54"/>
                  <a:pt x="51" y="54"/>
                  <a:pt x="51" y="54"/>
                </a:cubicBezTo>
                <a:cubicBezTo>
                  <a:pt x="51" y="54"/>
                  <a:pt x="51" y="54"/>
                  <a:pt x="51" y="54"/>
                </a:cubicBezTo>
                <a:cubicBezTo>
                  <a:pt x="52" y="54"/>
                  <a:pt x="52" y="54"/>
                  <a:pt x="52" y="54"/>
                </a:cubicBezTo>
                <a:cubicBezTo>
                  <a:pt x="52" y="54"/>
                  <a:pt x="52" y="54"/>
                  <a:pt x="52" y="55"/>
                </a:cubicBezTo>
                <a:cubicBezTo>
                  <a:pt x="52" y="56"/>
                  <a:pt x="52" y="56"/>
                  <a:pt x="52" y="56"/>
                </a:cubicBezTo>
                <a:cubicBezTo>
                  <a:pt x="52" y="56"/>
                  <a:pt x="52" y="56"/>
                  <a:pt x="52" y="56"/>
                </a:cubicBezTo>
                <a:close/>
                <a:moveTo>
                  <a:pt x="52" y="53"/>
                </a:moveTo>
                <a:cubicBezTo>
                  <a:pt x="52" y="53"/>
                  <a:pt x="52" y="53"/>
                  <a:pt x="51" y="53"/>
                </a:cubicBezTo>
                <a:cubicBezTo>
                  <a:pt x="51" y="54"/>
                  <a:pt x="51" y="54"/>
                  <a:pt x="51" y="54"/>
                </a:cubicBezTo>
                <a:cubicBezTo>
                  <a:pt x="51" y="54"/>
                  <a:pt x="51" y="54"/>
                  <a:pt x="51" y="54"/>
                </a:cubicBezTo>
                <a:cubicBezTo>
                  <a:pt x="47" y="54"/>
                  <a:pt x="47" y="54"/>
                  <a:pt x="47" y="54"/>
                </a:cubicBezTo>
                <a:cubicBezTo>
                  <a:pt x="47" y="54"/>
                  <a:pt x="47" y="54"/>
                  <a:pt x="47" y="54"/>
                </a:cubicBezTo>
                <a:cubicBezTo>
                  <a:pt x="47" y="54"/>
                  <a:pt x="46" y="54"/>
                  <a:pt x="46" y="53"/>
                </a:cubicBezTo>
                <a:cubicBezTo>
                  <a:pt x="46" y="53"/>
                  <a:pt x="46" y="53"/>
                  <a:pt x="46" y="53"/>
                </a:cubicBezTo>
                <a:cubicBezTo>
                  <a:pt x="46" y="53"/>
                  <a:pt x="46" y="53"/>
                  <a:pt x="46" y="53"/>
                </a:cubicBezTo>
                <a:cubicBezTo>
                  <a:pt x="46" y="52"/>
                  <a:pt x="46" y="52"/>
                  <a:pt x="46" y="52"/>
                </a:cubicBezTo>
                <a:cubicBezTo>
                  <a:pt x="46" y="52"/>
                  <a:pt x="46" y="52"/>
                  <a:pt x="46" y="52"/>
                </a:cubicBezTo>
                <a:cubicBezTo>
                  <a:pt x="46" y="52"/>
                  <a:pt x="46" y="52"/>
                  <a:pt x="47" y="52"/>
                </a:cubicBezTo>
                <a:cubicBezTo>
                  <a:pt x="47" y="52"/>
                  <a:pt x="47" y="52"/>
                  <a:pt x="47" y="52"/>
                </a:cubicBezTo>
                <a:cubicBezTo>
                  <a:pt x="47" y="52"/>
                  <a:pt x="47" y="52"/>
                  <a:pt x="47" y="52"/>
                </a:cubicBezTo>
                <a:cubicBezTo>
                  <a:pt x="51" y="52"/>
                  <a:pt x="51" y="52"/>
                  <a:pt x="51" y="52"/>
                </a:cubicBezTo>
                <a:cubicBezTo>
                  <a:pt x="51" y="52"/>
                  <a:pt x="51" y="52"/>
                  <a:pt x="51" y="52"/>
                </a:cubicBezTo>
                <a:cubicBezTo>
                  <a:pt x="51" y="52"/>
                  <a:pt x="51" y="52"/>
                  <a:pt x="51" y="52"/>
                </a:cubicBezTo>
                <a:cubicBezTo>
                  <a:pt x="52" y="52"/>
                  <a:pt x="52" y="52"/>
                  <a:pt x="52" y="52"/>
                </a:cubicBezTo>
                <a:cubicBezTo>
                  <a:pt x="52" y="52"/>
                  <a:pt x="52" y="52"/>
                  <a:pt x="52" y="52"/>
                </a:cubicBezTo>
                <a:cubicBezTo>
                  <a:pt x="52" y="53"/>
                  <a:pt x="52" y="53"/>
                  <a:pt x="52" y="53"/>
                </a:cubicBezTo>
                <a:cubicBezTo>
                  <a:pt x="52" y="53"/>
                  <a:pt x="52" y="53"/>
                  <a:pt x="52" y="53"/>
                </a:cubicBezTo>
                <a:close/>
                <a:moveTo>
                  <a:pt x="52" y="51"/>
                </a:moveTo>
                <a:cubicBezTo>
                  <a:pt x="52" y="51"/>
                  <a:pt x="52" y="51"/>
                  <a:pt x="51" y="51"/>
                </a:cubicBezTo>
                <a:cubicBezTo>
                  <a:pt x="51" y="51"/>
                  <a:pt x="51" y="51"/>
                  <a:pt x="51" y="51"/>
                </a:cubicBezTo>
                <a:cubicBezTo>
                  <a:pt x="51" y="51"/>
                  <a:pt x="51" y="51"/>
                  <a:pt x="51" y="51"/>
                </a:cubicBezTo>
                <a:cubicBezTo>
                  <a:pt x="47" y="51"/>
                  <a:pt x="47" y="51"/>
                  <a:pt x="47" y="51"/>
                </a:cubicBezTo>
                <a:cubicBezTo>
                  <a:pt x="47" y="51"/>
                  <a:pt x="47" y="51"/>
                  <a:pt x="47" y="51"/>
                </a:cubicBezTo>
                <a:cubicBezTo>
                  <a:pt x="47" y="51"/>
                  <a:pt x="47" y="51"/>
                  <a:pt x="47" y="51"/>
                </a:cubicBezTo>
                <a:cubicBezTo>
                  <a:pt x="47" y="51"/>
                  <a:pt x="46" y="51"/>
                  <a:pt x="46" y="51"/>
                </a:cubicBezTo>
                <a:cubicBezTo>
                  <a:pt x="46" y="51"/>
                  <a:pt x="46" y="51"/>
                  <a:pt x="46" y="51"/>
                </a:cubicBezTo>
                <a:cubicBezTo>
                  <a:pt x="46" y="50"/>
                  <a:pt x="46" y="50"/>
                  <a:pt x="46" y="50"/>
                </a:cubicBezTo>
                <a:cubicBezTo>
                  <a:pt x="46" y="50"/>
                  <a:pt x="46" y="50"/>
                  <a:pt x="47" y="50"/>
                </a:cubicBezTo>
                <a:cubicBezTo>
                  <a:pt x="47" y="50"/>
                  <a:pt x="47" y="50"/>
                  <a:pt x="47" y="50"/>
                </a:cubicBezTo>
                <a:cubicBezTo>
                  <a:pt x="47" y="50"/>
                  <a:pt x="47" y="50"/>
                  <a:pt x="47" y="50"/>
                </a:cubicBezTo>
                <a:cubicBezTo>
                  <a:pt x="47" y="50"/>
                  <a:pt x="47" y="50"/>
                  <a:pt x="47" y="50"/>
                </a:cubicBezTo>
                <a:cubicBezTo>
                  <a:pt x="51" y="50"/>
                  <a:pt x="51" y="50"/>
                  <a:pt x="51" y="50"/>
                </a:cubicBezTo>
                <a:cubicBezTo>
                  <a:pt x="51" y="50"/>
                  <a:pt x="51" y="50"/>
                  <a:pt x="51" y="50"/>
                </a:cubicBezTo>
                <a:cubicBezTo>
                  <a:pt x="51" y="50"/>
                  <a:pt x="51" y="50"/>
                  <a:pt x="51" y="50"/>
                </a:cubicBezTo>
                <a:cubicBezTo>
                  <a:pt x="52" y="50"/>
                  <a:pt x="52" y="50"/>
                  <a:pt x="52" y="50"/>
                </a:cubicBezTo>
                <a:cubicBezTo>
                  <a:pt x="52" y="50"/>
                  <a:pt x="52" y="50"/>
                  <a:pt x="52" y="50"/>
                </a:cubicBezTo>
                <a:cubicBezTo>
                  <a:pt x="52" y="51"/>
                  <a:pt x="52" y="51"/>
                  <a:pt x="52" y="51"/>
                </a:cubicBezTo>
                <a:cubicBezTo>
                  <a:pt x="52" y="51"/>
                  <a:pt x="52" y="51"/>
                  <a:pt x="52" y="51"/>
                </a:cubicBezTo>
                <a:close/>
                <a:moveTo>
                  <a:pt x="21" y="53"/>
                </a:moveTo>
                <a:cubicBezTo>
                  <a:pt x="22" y="52"/>
                  <a:pt x="22" y="52"/>
                  <a:pt x="22" y="52"/>
                </a:cubicBezTo>
                <a:cubicBezTo>
                  <a:pt x="22" y="52"/>
                  <a:pt x="22" y="52"/>
                  <a:pt x="22" y="52"/>
                </a:cubicBezTo>
                <a:cubicBezTo>
                  <a:pt x="22" y="52"/>
                  <a:pt x="22" y="52"/>
                  <a:pt x="22" y="52"/>
                </a:cubicBezTo>
                <a:cubicBezTo>
                  <a:pt x="22" y="52"/>
                  <a:pt x="22" y="52"/>
                  <a:pt x="23" y="52"/>
                </a:cubicBezTo>
                <a:cubicBezTo>
                  <a:pt x="23" y="52"/>
                  <a:pt x="23" y="52"/>
                  <a:pt x="23" y="52"/>
                </a:cubicBezTo>
                <a:cubicBezTo>
                  <a:pt x="26" y="52"/>
                  <a:pt x="26" y="52"/>
                  <a:pt x="26" y="52"/>
                </a:cubicBezTo>
                <a:cubicBezTo>
                  <a:pt x="27" y="52"/>
                  <a:pt x="27" y="52"/>
                  <a:pt x="27" y="52"/>
                </a:cubicBezTo>
                <a:cubicBezTo>
                  <a:pt x="27" y="52"/>
                  <a:pt x="27" y="52"/>
                  <a:pt x="27" y="52"/>
                </a:cubicBezTo>
                <a:cubicBezTo>
                  <a:pt x="27" y="52"/>
                  <a:pt x="27" y="52"/>
                  <a:pt x="27" y="52"/>
                </a:cubicBezTo>
                <a:cubicBezTo>
                  <a:pt x="27" y="52"/>
                  <a:pt x="27" y="52"/>
                  <a:pt x="27" y="52"/>
                </a:cubicBezTo>
                <a:cubicBezTo>
                  <a:pt x="27" y="53"/>
                  <a:pt x="27" y="53"/>
                  <a:pt x="27" y="53"/>
                </a:cubicBezTo>
                <a:cubicBezTo>
                  <a:pt x="27" y="53"/>
                  <a:pt x="27" y="53"/>
                  <a:pt x="27" y="53"/>
                </a:cubicBezTo>
                <a:cubicBezTo>
                  <a:pt x="27" y="53"/>
                  <a:pt x="26" y="53"/>
                  <a:pt x="26" y="53"/>
                </a:cubicBezTo>
                <a:cubicBezTo>
                  <a:pt x="26" y="54"/>
                  <a:pt x="26" y="54"/>
                  <a:pt x="26" y="54"/>
                </a:cubicBezTo>
                <a:cubicBezTo>
                  <a:pt x="26" y="54"/>
                  <a:pt x="26" y="54"/>
                  <a:pt x="26" y="54"/>
                </a:cubicBezTo>
                <a:cubicBezTo>
                  <a:pt x="22" y="54"/>
                  <a:pt x="22" y="54"/>
                  <a:pt x="22" y="54"/>
                </a:cubicBezTo>
                <a:cubicBezTo>
                  <a:pt x="22" y="54"/>
                  <a:pt x="22" y="54"/>
                  <a:pt x="22" y="54"/>
                </a:cubicBezTo>
                <a:cubicBezTo>
                  <a:pt x="21" y="54"/>
                  <a:pt x="21" y="54"/>
                  <a:pt x="21" y="53"/>
                </a:cubicBezTo>
                <a:cubicBezTo>
                  <a:pt x="21" y="53"/>
                  <a:pt x="21" y="53"/>
                  <a:pt x="21" y="53"/>
                </a:cubicBezTo>
                <a:cubicBezTo>
                  <a:pt x="21" y="53"/>
                  <a:pt x="21" y="53"/>
                  <a:pt x="21" y="53"/>
                </a:cubicBezTo>
                <a:close/>
                <a:moveTo>
                  <a:pt x="20" y="56"/>
                </a:moveTo>
                <a:cubicBezTo>
                  <a:pt x="20" y="55"/>
                  <a:pt x="20" y="55"/>
                  <a:pt x="20" y="55"/>
                </a:cubicBezTo>
                <a:cubicBezTo>
                  <a:pt x="20" y="54"/>
                  <a:pt x="21" y="54"/>
                  <a:pt x="21" y="54"/>
                </a:cubicBezTo>
                <a:cubicBezTo>
                  <a:pt x="21" y="54"/>
                  <a:pt x="21" y="54"/>
                  <a:pt x="21" y="54"/>
                </a:cubicBezTo>
                <a:cubicBezTo>
                  <a:pt x="21" y="54"/>
                  <a:pt x="21" y="54"/>
                  <a:pt x="21" y="54"/>
                </a:cubicBezTo>
                <a:cubicBezTo>
                  <a:pt x="21" y="54"/>
                  <a:pt x="22" y="54"/>
                  <a:pt x="22" y="54"/>
                </a:cubicBezTo>
                <a:cubicBezTo>
                  <a:pt x="25" y="54"/>
                  <a:pt x="25" y="54"/>
                  <a:pt x="25" y="54"/>
                </a:cubicBezTo>
                <a:cubicBezTo>
                  <a:pt x="26" y="54"/>
                  <a:pt x="26" y="54"/>
                  <a:pt x="26" y="54"/>
                </a:cubicBezTo>
                <a:cubicBezTo>
                  <a:pt x="26" y="54"/>
                  <a:pt x="26" y="54"/>
                  <a:pt x="26" y="54"/>
                </a:cubicBezTo>
                <a:cubicBezTo>
                  <a:pt x="26" y="54"/>
                  <a:pt x="26" y="54"/>
                  <a:pt x="26" y="54"/>
                </a:cubicBezTo>
                <a:cubicBezTo>
                  <a:pt x="26" y="54"/>
                  <a:pt x="26" y="54"/>
                  <a:pt x="26" y="55"/>
                </a:cubicBezTo>
                <a:cubicBezTo>
                  <a:pt x="26" y="56"/>
                  <a:pt x="26" y="56"/>
                  <a:pt x="26" y="56"/>
                </a:cubicBezTo>
                <a:cubicBezTo>
                  <a:pt x="26" y="56"/>
                  <a:pt x="26" y="56"/>
                  <a:pt x="26" y="56"/>
                </a:cubicBezTo>
                <a:cubicBezTo>
                  <a:pt x="25" y="56"/>
                  <a:pt x="25" y="56"/>
                  <a:pt x="25" y="56"/>
                </a:cubicBezTo>
                <a:cubicBezTo>
                  <a:pt x="25" y="56"/>
                  <a:pt x="25" y="56"/>
                  <a:pt x="25" y="56"/>
                </a:cubicBezTo>
                <a:cubicBezTo>
                  <a:pt x="25" y="56"/>
                  <a:pt x="25" y="56"/>
                  <a:pt x="24" y="56"/>
                </a:cubicBezTo>
                <a:cubicBezTo>
                  <a:pt x="21" y="56"/>
                  <a:pt x="21" y="56"/>
                  <a:pt x="21" y="56"/>
                </a:cubicBezTo>
                <a:cubicBezTo>
                  <a:pt x="20" y="56"/>
                  <a:pt x="20" y="56"/>
                  <a:pt x="20" y="56"/>
                </a:cubicBezTo>
                <a:cubicBezTo>
                  <a:pt x="20" y="56"/>
                  <a:pt x="20" y="56"/>
                  <a:pt x="20" y="56"/>
                </a:cubicBezTo>
                <a:cubicBezTo>
                  <a:pt x="20" y="56"/>
                  <a:pt x="20" y="56"/>
                  <a:pt x="20" y="56"/>
                </a:cubicBezTo>
                <a:cubicBezTo>
                  <a:pt x="20" y="56"/>
                  <a:pt x="20" y="56"/>
                  <a:pt x="20" y="56"/>
                </a:cubicBezTo>
                <a:close/>
                <a:moveTo>
                  <a:pt x="18" y="58"/>
                </a:moveTo>
                <a:cubicBezTo>
                  <a:pt x="19" y="57"/>
                  <a:pt x="19" y="57"/>
                  <a:pt x="19" y="57"/>
                </a:cubicBezTo>
                <a:cubicBezTo>
                  <a:pt x="19" y="57"/>
                  <a:pt x="19" y="57"/>
                  <a:pt x="19" y="57"/>
                </a:cubicBezTo>
                <a:cubicBezTo>
                  <a:pt x="19" y="57"/>
                  <a:pt x="19" y="57"/>
                  <a:pt x="20" y="57"/>
                </a:cubicBezTo>
                <a:cubicBezTo>
                  <a:pt x="20" y="57"/>
                  <a:pt x="20" y="57"/>
                  <a:pt x="20" y="57"/>
                </a:cubicBezTo>
                <a:cubicBezTo>
                  <a:pt x="20" y="56"/>
                  <a:pt x="20" y="56"/>
                  <a:pt x="20" y="56"/>
                </a:cubicBezTo>
                <a:cubicBezTo>
                  <a:pt x="24" y="56"/>
                  <a:pt x="24" y="56"/>
                  <a:pt x="24" y="56"/>
                </a:cubicBezTo>
                <a:cubicBezTo>
                  <a:pt x="24" y="56"/>
                  <a:pt x="24" y="56"/>
                  <a:pt x="25" y="57"/>
                </a:cubicBezTo>
                <a:cubicBezTo>
                  <a:pt x="25" y="57"/>
                  <a:pt x="25" y="57"/>
                  <a:pt x="25" y="57"/>
                </a:cubicBezTo>
                <a:cubicBezTo>
                  <a:pt x="25" y="57"/>
                  <a:pt x="25" y="57"/>
                  <a:pt x="25" y="57"/>
                </a:cubicBezTo>
                <a:cubicBezTo>
                  <a:pt x="25" y="57"/>
                  <a:pt x="25" y="57"/>
                  <a:pt x="25" y="57"/>
                </a:cubicBezTo>
                <a:cubicBezTo>
                  <a:pt x="25" y="58"/>
                  <a:pt x="25" y="58"/>
                  <a:pt x="25" y="58"/>
                </a:cubicBezTo>
                <a:cubicBezTo>
                  <a:pt x="24" y="58"/>
                  <a:pt x="24" y="58"/>
                  <a:pt x="24" y="58"/>
                </a:cubicBezTo>
                <a:cubicBezTo>
                  <a:pt x="24" y="58"/>
                  <a:pt x="24" y="58"/>
                  <a:pt x="24" y="59"/>
                </a:cubicBezTo>
                <a:cubicBezTo>
                  <a:pt x="24" y="59"/>
                  <a:pt x="24" y="59"/>
                  <a:pt x="24" y="59"/>
                </a:cubicBezTo>
                <a:cubicBezTo>
                  <a:pt x="23" y="59"/>
                  <a:pt x="23" y="59"/>
                  <a:pt x="23" y="59"/>
                </a:cubicBezTo>
                <a:cubicBezTo>
                  <a:pt x="19" y="59"/>
                  <a:pt x="19" y="59"/>
                  <a:pt x="19" y="59"/>
                </a:cubicBezTo>
                <a:cubicBezTo>
                  <a:pt x="19" y="59"/>
                  <a:pt x="19" y="59"/>
                  <a:pt x="19" y="59"/>
                </a:cubicBezTo>
                <a:cubicBezTo>
                  <a:pt x="19" y="59"/>
                  <a:pt x="19" y="59"/>
                  <a:pt x="18" y="59"/>
                </a:cubicBezTo>
                <a:cubicBezTo>
                  <a:pt x="18" y="58"/>
                  <a:pt x="18" y="58"/>
                  <a:pt x="18" y="58"/>
                </a:cubicBezTo>
                <a:cubicBezTo>
                  <a:pt x="18" y="58"/>
                  <a:pt x="18" y="58"/>
                  <a:pt x="18" y="58"/>
                </a:cubicBezTo>
                <a:close/>
                <a:moveTo>
                  <a:pt x="17" y="61"/>
                </a:moveTo>
                <a:cubicBezTo>
                  <a:pt x="17" y="60"/>
                  <a:pt x="17" y="60"/>
                  <a:pt x="17" y="60"/>
                </a:cubicBezTo>
                <a:cubicBezTo>
                  <a:pt x="18" y="60"/>
                  <a:pt x="18" y="60"/>
                  <a:pt x="18" y="60"/>
                </a:cubicBezTo>
                <a:cubicBezTo>
                  <a:pt x="18" y="59"/>
                  <a:pt x="18" y="59"/>
                  <a:pt x="18" y="59"/>
                </a:cubicBezTo>
                <a:cubicBezTo>
                  <a:pt x="18" y="59"/>
                  <a:pt x="18" y="59"/>
                  <a:pt x="18" y="59"/>
                </a:cubicBezTo>
                <a:cubicBezTo>
                  <a:pt x="19" y="59"/>
                  <a:pt x="19" y="59"/>
                  <a:pt x="19" y="59"/>
                </a:cubicBezTo>
                <a:cubicBezTo>
                  <a:pt x="23" y="59"/>
                  <a:pt x="23" y="59"/>
                  <a:pt x="23" y="59"/>
                </a:cubicBezTo>
                <a:cubicBezTo>
                  <a:pt x="23" y="59"/>
                  <a:pt x="23" y="59"/>
                  <a:pt x="23" y="59"/>
                </a:cubicBezTo>
                <a:cubicBezTo>
                  <a:pt x="23" y="59"/>
                  <a:pt x="24" y="59"/>
                  <a:pt x="24" y="59"/>
                </a:cubicBezTo>
                <a:cubicBezTo>
                  <a:pt x="24" y="59"/>
                  <a:pt x="24" y="59"/>
                  <a:pt x="24" y="60"/>
                </a:cubicBezTo>
                <a:cubicBezTo>
                  <a:pt x="24" y="60"/>
                  <a:pt x="24" y="60"/>
                  <a:pt x="24" y="60"/>
                </a:cubicBezTo>
                <a:cubicBezTo>
                  <a:pt x="23" y="61"/>
                  <a:pt x="23" y="61"/>
                  <a:pt x="23" y="61"/>
                </a:cubicBezTo>
                <a:cubicBezTo>
                  <a:pt x="23" y="61"/>
                  <a:pt x="23" y="61"/>
                  <a:pt x="23" y="61"/>
                </a:cubicBezTo>
                <a:cubicBezTo>
                  <a:pt x="23" y="61"/>
                  <a:pt x="23" y="61"/>
                  <a:pt x="23" y="61"/>
                </a:cubicBezTo>
                <a:cubicBezTo>
                  <a:pt x="22" y="61"/>
                  <a:pt x="22" y="62"/>
                  <a:pt x="22" y="62"/>
                </a:cubicBezTo>
                <a:cubicBezTo>
                  <a:pt x="22" y="62"/>
                  <a:pt x="22" y="62"/>
                  <a:pt x="22" y="62"/>
                </a:cubicBezTo>
                <a:cubicBezTo>
                  <a:pt x="18" y="62"/>
                  <a:pt x="18" y="62"/>
                  <a:pt x="18" y="62"/>
                </a:cubicBezTo>
                <a:cubicBezTo>
                  <a:pt x="17" y="62"/>
                  <a:pt x="17" y="62"/>
                  <a:pt x="17" y="62"/>
                </a:cubicBezTo>
                <a:cubicBezTo>
                  <a:pt x="17" y="62"/>
                  <a:pt x="17" y="61"/>
                  <a:pt x="17" y="61"/>
                </a:cubicBezTo>
                <a:cubicBezTo>
                  <a:pt x="17" y="61"/>
                  <a:pt x="17" y="61"/>
                  <a:pt x="17" y="61"/>
                </a:cubicBezTo>
                <a:cubicBezTo>
                  <a:pt x="17" y="61"/>
                  <a:pt x="17" y="61"/>
                  <a:pt x="17" y="61"/>
                </a:cubicBezTo>
                <a:close/>
                <a:moveTo>
                  <a:pt x="22" y="63"/>
                </a:moveTo>
                <a:cubicBezTo>
                  <a:pt x="22" y="64"/>
                  <a:pt x="22" y="64"/>
                  <a:pt x="22" y="64"/>
                </a:cubicBezTo>
                <a:cubicBezTo>
                  <a:pt x="22" y="64"/>
                  <a:pt x="22" y="64"/>
                  <a:pt x="21" y="64"/>
                </a:cubicBezTo>
                <a:cubicBezTo>
                  <a:pt x="21" y="64"/>
                  <a:pt x="21" y="65"/>
                  <a:pt x="21" y="65"/>
                </a:cubicBezTo>
                <a:cubicBezTo>
                  <a:pt x="21" y="65"/>
                  <a:pt x="21" y="65"/>
                  <a:pt x="21" y="65"/>
                </a:cubicBezTo>
                <a:cubicBezTo>
                  <a:pt x="21" y="65"/>
                  <a:pt x="20" y="65"/>
                  <a:pt x="20" y="65"/>
                </a:cubicBezTo>
                <a:cubicBezTo>
                  <a:pt x="16" y="65"/>
                  <a:pt x="16" y="65"/>
                  <a:pt x="16" y="65"/>
                </a:cubicBezTo>
                <a:cubicBezTo>
                  <a:pt x="16" y="65"/>
                  <a:pt x="16" y="65"/>
                  <a:pt x="15" y="65"/>
                </a:cubicBezTo>
                <a:cubicBezTo>
                  <a:pt x="15" y="65"/>
                  <a:pt x="15" y="65"/>
                  <a:pt x="15" y="65"/>
                </a:cubicBezTo>
                <a:cubicBezTo>
                  <a:pt x="15" y="65"/>
                  <a:pt x="15" y="64"/>
                  <a:pt x="15" y="64"/>
                </a:cubicBezTo>
                <a:cubicBezTo>
                  <a:pt x="15" y="64"/>
                  <a:pt x="15" y="64"/>
                  <a:pt x="15" y="64"/>
                </a:cubicBezTo>
                <a:cubicBezTo>
                  <a:pt x="16" y="63"/>
                  <a:pt x="16" y="63"/>
                  <a:pt x="16" y="63"/>
                </a:cubicBezTo>
                <a:cubicBezTo>
                  <a:pt x="16" y="63"/>
                  <a:pt x="16" y="63"/>
                  <a:pt x="16" y="63"/>
                </a:cubicBezTo>
                <a:cubicBezTo>
                  <a:pt x="16" y="62"/>
                  <a:pt x="16" y="62"/>
                  <a:pt x="16" y="62"/>
                </a:cubicBezTo>
                <a:cubicBezTo>
                  <a:pt x="17" y="62"/>
                  <a:pt x="17" y="62"/>
                  <a:pt x="17" y="62"/>
                </a:cubicBezTo>
                <a:cubicBezTo>
                  <a:pt x="17" y="62"/>
                  <a:pt x="17" y="62"/>
                  <a:pt x="17" y="62"/>
                </a:cubicBezTo>
                <a:cubicBezTo>
                  <a:pt x="21" y="62"/>
                  <a:pt x="21" y="62"/>
                  <a:pt x="21" y="62"/>
                </a:cubicBezTo>
                <a:cubicBezTo>
                  <a:pt x="22" y="62"/>
                  <a:pt x="22" y="62"/>
                  <a:pt x="22" y="62"/>
                </a:cubicBezTo>
                <a:cubicBezTo>
                  <a:pt x="22" y="62"/>
                  <a:pt x="22" y="62"/>
                  <a:pt x="22" y="62"/>
                </a:cubicBezTo>
                <a:cubicBezTo>
                  <a:pt x="22" y="62"/>
                  <a:pt x="22" y="62"/>
                  <a:pt x="22" y="63"/>
                </a:cubicBezTo>
                <a:cubicBezTo>
                  <a:pt x="22" y="63"/>
                  <a:pt x="22" y="63"/>
                  <a:pt x="22" y="63"/>
                </a:cubicBezTo>
                <a:close/>
                <a:moveTo>
                  <a:pt x="29" y="64"/>
                </a:moveTo>
                <a:cubicBezTo>
                  <a:pt x="29" y="64"/>
                  <a:pt x="29" y="64"/>
                  <a:pt x="29" y="64"/>
                </a:cubicBezTo>
                <a:cubicBezTo>
                  <a:pt x="29" y="64"/>
                  <a:pt x="29" y="65"/>
                  <a:pt x="29" y="65"/>
                </a:cubicBezTo>
                <a:cubicBezTo>
                  <a:pt x="29" y="65"/>
                  <a:pt x="28" y="65"/>
                  <a:pt x="28" y="65"/>
                </a:cubicBezTo>
                <a:cubicBezTo>
                  <a:pt x="28" y="65"/>
                  <a:pt x="28" y="65"/>
                  <a:pt x="28" y="65"/>
                </a:cubicBezTo>
                <a:cubicBezTo>
                  <a:pt x="23" y="65"/>
                  <a:pt x="23" y="65"/>
                  <a:pt x="23" y="65"/>
                </a:cubicBezTo>
                <a:cubicBezTo>
                  <a:pt x="23" y="65"/>
                  <a:pt x="23" y="65"/>
                  <a:pt x="23" y="65"/>
                </a:cubicBezTo>
                <a:cubicBezTo>
                  <a:pt x="23" y="65"/>
                  <a:pt x="23" y="65"/>
                  <a:pt x="23" y="65"/>
                </a:cubicBezTo>
                <a:cubicBezTo>
                  <a:pt x="23" y="65"/>
                  <a:pt x="22" y="64"/>
                  <a:pt x="22" y="64"/>
                </a:cubicBezTo>
                <a:cubicBezTo>
                  <a:pt x="22" y="64"/>
                  <a:pt x="22" y="64"/>
                  <a:pt x="22" y="64"/>
                </a:cubicBezTo>
                <a:cubicBezTo>
                  <a:pt x="23" y="63"/>
                  <a:pt x="23" y="63"/>
                  <a:pt x="23" y="63"/>
                </a:cubicBezTo>
                <a:cubicBezTo>
                  <a:pt x="23" y="63"/>
                  <a:pt x="23" y="63"/>
                  <a:pt x="23" y="63"/>
                </a:cubicBezTo>
                <a:cubicBezTo>
                  <a:pt x="23" y="62"/>
                  <a:pt x="24" y="62"/>
                  <a:pt x="24" y="62"/>
                </a:cubicBezTo>
                <a:cubicBezTo>
                  <a:pt x="24" y="62"/>
                  <a:pt x="24" y="62"/>
                  <a:pt x="24" y="62"/>
                </a:cubicBezTo>
                <a:cubicBezTo>
                  <a:pt x="24" y="62"/>
                  <a:pt x="24" y="62"/>
                  <a:pt x="25" y="62"/>
                </a:cubicBezTo>
                <a:cubicBezTo>
                  <a:pt x="29" y="62"/>
                  <a:pt x="29" y="62"/>
                  <a:pt x="29" y="62"/>
                </a:cubicBezTo>
                <a:cubicBezTo>
                  <a:pt x="29" y="62"/>
                  <a:pt x="29" y="62"/>
                  <a:pt x="29" y="62"/>
                </a:cubicBezTo>
                <a:cubicBezTo>
                  <a:pt x="29" y="62"/>
                  <a:pt x="29" y="62"/>
                  <a:pt x="29" y="62"/>
                </a:cubicBezTo>
                <a:cubicBezTo>
                  <a:pt x="30" y="62"/>
                  <a:pt x="30" y="62"/>
                  <a:pt x="30" y="63"/>
                </a:cubicBezTo>
                <a:cubicBezTo>
                  <a:pt x="30" y="63"/>
                  <a:pt x="30" y="63"/>
                  <a:pt x="30" y="63"/>
                </a:cubicBezTo>
                <a:lnTo>
                  <a:pt x="29" y="64"/>
                </a:lnTo>
                <a:close/>
                <a:moveTo>
                  <a:pt x="29" y="62"/>
                </a:moveTo>
                <a:cubicBezTo>
                  <a:pt x="29" y="62"/>
                  <a:pt x="29" y="62"/>
                  <a:pt x="29" y="62"/>
                </a:cubicBezTo>
                <a:cubicBezTo>
                  <a:pt x="25" y="62"/>
                  <a:pt x="25" y="62"/>
                  <a:pt x="25" y="62"/>
                </a:cubicBezTo>
                <a:cubicBezTo>
                  <a:pt x="25" y="62"/>
                  <a:pt x="24" y="62"/>
                  <a:pt x="24" y="62"/>
                </a:cubicBezTo>
                <a:cubicBezTo>
                  <a:pt x="24" y="62"/>
                  <a:pt x="24" y="61"/>
                  <a:pt x="24" y="61"/>
                </a:cubicBezTo>
                <a:cubicBezTo>
                  <a:pt x="24" y="61"/>
                  <a:pt x="24" y="61"/>
                  <a:pt x="24" y="61"/>
                </a:cubicBezTo>
                <a:cubicBezTo>
                  <a:pt x="24" y="61"/>
                  <a:pt x="24" y="61"/>
                  <a:pt x="24" y="61"/>
                </a:cubicBezTo>
                <a:cubicBezTo>
                  <a:pt x="24" y="60"/>
                  <a:pt x="24" y="60"/>
                  <a:pt x="24" y="60"/>
                </a:cubicBezTo>
                <a:cubicBezTo>
                  <a:pt x="24" y="60"/>
                  <a:pt x="25" y="60"/>
                  <a:pt x="25" y="60"/>
                </a:cubicBezTo>
                <a:cubicBezTo>
                  <a:pt x="25" y="59"/>
                  <a:pt x="25" y="59"/>
                  <a:pt x="25" y="59"/>
                </a:cubicBezTo>
                <a:cubicBezTo>
                  <a:pt x="25" y="59"/>
                  <a:pt x="25" y="59"/>
                  <a:pt x="25" y="59"/>
                </a:cubicBezTo>
                <a:cubicBezTo>
                  <a:pt x="26" y="59"/>
                  <a:pt x="26" y="59"/>
                  <a:pt x="26" y="59"/>
                </a:cubicBezTo>
                <a:cubicBezTo>
                  <a:pt x="30" y="59"/>
                  <a:pt x="30" y="59"/>
                  <a:pt x="30" y="59"/>
                </a:cubicBezTo>
                <a:cubicBezTo>
                  <a:pt x="30" y="59"/>
                  <a:pt x="30" y="59"/>
                  <a:pt x="30" y="59"/>
                </a:cubicBezTo>
                <a:cubicBezTo>
                  <a:pt x="30" y="59"/>
                  <a:pt x="30" y="59"/>
                  <a:pt x="31" y="59"/>
                </a:cubicBezTo>
                <a:cubicBezTo>
                  <a:pt x="31" y="59"/>
                  <a:pt x="31" y="59"/>
                  <a:pt x="31" y="60"/>
                </a:cubicBezTo>
                <a:cubicBezTo>
                  <a:pt x="31" y="60"/>
                  <a:pt x="31" y="60"/>
                  <a:pt x="31" y="60"/>
                </a:cubicBezTo>
                <a:cubicBezTo>
                  <a:pt x="30" y="61"/>
                  <a:pt x="30" y="61"/>
                  <a:pt x="30" y="61"/>
                </a:cubicBezTo>
                <a:cubicBezTo>
                  <a:pt x="30" y="61"/>
                  <a:pt x="30" y="61"/>
                  <a:pt x="30" y="61"/>
                </a:cubicBezTo>
                <a:cubicBezTo>
                  <a:pt x="30" y="61"/>
                  <a:pt x="30" y="61"/>
                  <a:pt x="30" y="61"/>
                </a:cubicBezTo>
                <a:cubicBezTo>
                  <a:pt x="30" y="61"/>
                  <a:pt x="30" y="62"/>
                  <a:pt x="29" y="62"/>
                </a:cubicBezTo>
                <a:close/>
                <a:moveTo>
                  <a:pt x="52" y="77"/>
                </a:moveTo>
                <a:cubicBezTo>
                  <a:pt x="51" y="77"/>
                  <a:pt x="51" y="78"/>
                  <a:pt x="51" y="78"/>
                </a:cubicBezTo>
                <a:cubicBezTo>
                  <a:pt x="51" y="78"/>
                  <a:pt x="51" y="78"/>
                  <a:pt x="51" y="78"/>
                </a:cubicBezTo>
                <a:cubicBezTo>
                  <a:pt x="51" y="78"/>
                  <a:pt x="51" y="78"/>
                  <a:pt x="51" y="78"/>
                </a:cubicBezTo>
                <a:cubicBezTo>
                  <a:pt x="44" y="78"/>
                  <a:pt x="44" y="78"/>
                  <a:pt x="44" y="78"/>
                </a:cubicBezTo>
                <a:cubicBezTo>
                  <a:pt x="44" y="78"/>
                  <a:pt x="43" y="78"/>
                  <a:pt x="43" y="78"/>
                </a:cubicBezTo>
                <a:cubicBezTo>
                  <a:pt x="43" y="78"/>
                  <a:pt x="43" y="78"/>
                  <a:pt x="43" y="78"/>
                </a:cubicBezTo>
                <a:cubicBezTo>
                  <a:pt x="43" y="78"/>
                  <a:pt x="43" y="77"/>
                  <a:pt x="43" y="77"/>
                </a:cubicBezTo>
                <a:cubicBezTo>
                  <a:pt x="43" y="77"/>
                  <a:pt x="43" y="77"/>
                  <a:pt x="43" y="77"/>
                </a:cubicBezTo>
                <a:cubicBezTo>
                  <a:pt x="43" y="77"/>
                  <a:pt x="43" y="77"/>
                  <a:pt x="43" y="77"/>
                </a:cubicBezTo>
                <a:cubicBezTo>
                  <a:pt x="43" y="77"/>
                  <a:pt x="43" y="77"/>
                  <a:pt x="43" y="77"/>
                </a:cubicBezTo>
                <a:cubicBezTo>
                  <a:pt x="43" y="77"/>
                  <a:pt x="43" y="77"/>
                  <a:pt x="44" y="77"/>
                </a:cubicBezTo>
                <a:cubicBezTo>
                  <a:pt x="44" y="77"/>
                  <a:pt x="44" y="77"/>
                  <a:pt x="44" y="77"/>
                </a:cubicBezTo>
                <a:cubicBezTo>
                  <a:pt x="51" y="77"/>
                  <a:pt x="51" y="77"/>
                  <a:pt x="51" y="77"/>
                </a:cubicBezTo>
                <a:cubicBezTo>
                  <a:pt x="51" y="77"/>
                  <a:pt x="51" y="77"/>
                  <a:pt x="51" y="77"/>
                </a:cubicBezTo>
                <a:cubicBezTo>
                  <a:pt x="51" y="77"/>
                  <a:pt x="51" y="77"/>
                  <a:pt x="51" y="77"/>
                </a:cubicBezTo>
                <a:cubicBezTo>
                  <a:pt x="51" y="77"/>
                  <a:pt x="51" y="77"/>
                  <a:pt x="52" y="77"/>
                </a:cubicBezTo>
                <a:cubicBezTo>
                  <a:pt x="52" y="77"/>
                  <a:pt x="52" y="77"/>
                  <a:pt x="52" y="77"/>
                </a:cubicBezTo>
                <a:cubicBezTo>
                  <a:pt x="52" y="77"/>
                  <a:pt x="52" y="77"/>
                  <a:pt x="52" y="77"/>
                </a:cubicBezTo>
                <a:close/>
                <a:moveTo>
                  <a:pt x="61" y="77"/>
                </a:moveTo>
                <a:cubicBezTo>
                  <a:pt x="61" y="77"/>
                  <a:pt x="61" y="78"/>
                  <a:pt x="61" y="78"/>
                </a:cubicBezTo>
                <a:cubicBezTo>
                  <a:pt x="61" y="78"/>
                  <a:pt x="61" y="78"/>
                  <a:pt x="61" y="78"/>
                </a:cubicBezTo>
                <a:cubicBezTo>
                  <a:pt x="61" y="78"/>
                  <a:pt x="61" y="78"/>
                  <a:pt x="61" y="78"/>
                </a:cubicBezTo>
                <a:cubicBezTo>
                  <a:pt x="54" y="78"/>
                  <a:pt x="54" y="78"/>
                  <a:pt x="54" y="78"/>
                </a:cubicBezTo>
                <a:cubicBezTo>
                  <a:pt x="54" y="78"/>
                  <a:pt x="53" y="78"/>
                  <a:pt x="53" y="78"/>
                </a:cubicBezTo>
                <a:cubicBezTo>
                  <a:pt x="53" y="78"/>
                  <a:pt x="53" y="78"/>
                  <a:pt x="53" y="78"/>
                </a:cubicBezTo>
                <a:cubicBezTo>
                  <a:pt x="53" y="78"/>
                  <a:pt x="53" y="77"/>
                  <a:pt x="53" y="77"/>
                </a:cubicBezTo>
                <a:cubicBezTo>
                  <a:pt x="53" y="77"/>
                  <a:pt x="53" y="77"/>
                  <a:pt x="53" y="77"/>
                </a:cubicBezTo>
                <a:cubicBezTo>
                  <a:pt x="53" y="77"/>
                  <a:pt x="53" y="77"/>
                  <a:pt x="53" y="77"/>
                </a:cubicBezTo>
                <a:cubicBezTo>
                  <a:pt x="53" y="77"/>
                  <a:pt x="53" y="77"/>
                  <a:pt x="53" y="77"/>
                </a:cubicBezTo>
                <a:cubicBezTo>
                  <a:pt x="53" y="77"/>
                  <a:pt x="53" y="77"/>
                  <a:pt x="53" y="77"/>
                </a:cubicBezTo>
                <a:cubicBezTo>
                  <a:pt x="53" y="77"/>
                  <a:pt x="54" y="77"/>
                  <a:pt x="54"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lose/>
                <a:moveTo>
                  <a:pt x="63" y="75"/>
                </a:moveTo>
                <a:cubicBezTo>
                  <a:pt x="63" y="75"/>
                  <a:pt x="62" y="75"/>
                  <a:pt x="62" y="75"/>
                </a:cubicBezTo>
                <a:cubicBezTo>
                  <a:pt x="62" y="76"/>
                  <a:pt x="62" y="76"/>
                  <a:pt x="62" y="76"/>
                </a:cubicBezTo>
                <a:cubicBezTo>
                  <a:pt x="61" y="76"/>
                  <a:pt x="61" y="76"/>
                  <a:pt x="61" y="76"/>
                </a:cubicBezTo>
                <a:cubicBezTo>
                  <a:pt x="43" y="76"/>
                  <a:pt x="43" y="76"/>
                  <a:pt x="43" y="76"/>
                </a:cubicBezTo>
                <a:cubicBezTo>
                  <a:pt x="43" y="76"/>
                  <a:pt x="43" y="76"/>
                  <a:pt x="42" y="76"/>
                </a:cubicBezTo>
                <a:cubicBezTo>
                  <a:pt x="42" y="76"/>
                  <a:pt x="42" y="76"/>
                  <a:pt x="42" y="75"/>
                </a:cubicBezTo>
                <a:cubicBezTo>
                  <a:pt x="42" y="75"/>
                  <a:pt x="41" y="75"/>
                  <a:pt x="41" y="75"/>
                </a:cubicBezTo>
                <a:cubicBezTo>
                  <a:pt x="41" y="75"/>
                  <a:pt x="41" y="75"/>
                  <a:pt x="41" y="74"/>
                </a:cubicBezTo>
                <a:cubicBezTo>
                  <a:pt x="42" y="68"/>
                  <a:pt x="42" y="68"/>
                  <a:pt x="42" y="68"/>
                </a:cubicBezTo>
                <a:cubicBezTo>
                  <a:pt x="42" y="68"/>
                  <a:pt x="42" y="68"/>
                  <a:pt x="42" y="68"/>
                </a:cubicBezTo>
                <a:cubicBezTo>
                  <a:pt x="43" y="68"/>
                  <a:pt x="43" y="67"/>
                  <a:pt x="43" y="67"/>
                </a:cubicBezTo>
                <a:cubicBezTo>
                  <a:pt x="43" y="67"/>
                  <a:pt x="43" y="67"/>
                  <a:pt x="44" y="67"/>
                </a:cubicBezTo>
                <a:cubicBezTo>
                  <a:pt x="44" y="67"/>
                  <a:pt x="44" y="67"/>
                  <a:pt x="44" y="67"/>
                </a:cubicBezTo>
                <a:cubicBezTo>
                  <a:pt x="60" y="67"/>
                  <a:pt x="60" y="67"/>
                  <a:pt x="60" y="67"/>
                </a:cubicBezTo>
                <a:cubicBezTo>
                  <a:pt x="60" y="67"/>
                  <a:pt x="60" y="67"/>
                  <a:pt x="61" y="67"/>
                </a:cubicBezTo>
                <a:cubicBezTo>
                  <a:pt x="61" y="67"/>
                  <a:pt x="61" y="67"/>
                  <a:pt x="61" y="67"/>
                </a:cubicBezTo>
                <a:cubicBezTo>
                  <a:pt x="61" y="67"/>
                  <a:pt x="62" y="68"/>
                  <a:pt x="62" y="68"/>
                </a:cubicBezTo>
                <a:cubicBezTo>
                  <a:pt x="62" y="68"/>
                  <a:pt x="62" y="68"/>
                  <a:pt x="62" y="68"/>
                </a:cubicBezTo>
                <a:cubicBezTo>
                  <a:pt x="63" y="74"/>
                  <a:pt x="63" y="74"/>
                  <a:pt x="63" y="74"/>
                </a:cubicBezTo>
                <a:cubicBezTo>
                  <a:pt x="63" y="75"/>
                  <a:pt x="63" y="75"/>
                  <a:pt x="63" y="75"/>
                </a:cubicBezTo>
                <a:close/>
                <a:moveTo>
                  <a:pt x="74" y="64"/>
                </a:moveTo>
                <a:cubicBezTo>
                  <a:pt x="74" y="64"/>
                  <a:pt x="74" y="65"/>
                  <a:pt x="74" y="65"/>
                </a:cubicBezTo>
                <a:cubicBezTo>
                  <a:pt x="74" y="65"/>
                  <a:pt x="74" y="65"/>
                  <a:pt x="74" y="65"/>
                </a:cubicBezTo>
                <a:cubicBezTo>
                  <a:pt x="73" y="65"/>
                  <a:pt x="73" y="65"/>
                  <a:pt x="73" y="65"/>
                </a:cubicBezTo>
                <a:cubicBezTo>
                  <a:pt x="31" y="65"/>
                  <a:pt x="31" y="65"/>
                  <a:pt x="31" y="65"/>
                </a:cubicBezTo>
                <a:cubicBezTo>
                  <a:pt x="31" y="65"/>
                  <a:pt x="31" y="65"/>
                  <a:pt x="30" y="65"/>
                </a:cubicBezTo>
                <a:cubicBezTo>
                  <a:pt x="30" y="65"/>
                  <a:pt x="30" y="65"/>
                  <a:pt x="30" y="65"/>
                </a:cubicBezTo>
                <a:cubicBezTo>
                  <a:pt x="30" y="65"/>
                  <a:pt x="30" y="64"/>
                  <a:pt x="30" y="64"/>
                </a:cubicBezTo>
                <a:cubicBezTo>
                  <a:pt x="30" y="64"/>
                  <a:pt x="30" y="64"/>
                  <a:pt x="30" y="64"/>
                </a:cubicBezTo>
                <a:cubicBezTo>
                  <a:pt x="30" y="63"/>
                  <a:pt x="30" y="63"/>
                  <a:pt x="30" y="63"/>
                </a:cubicBezTo>
                <a:cubicBezTo>
                  <a:pt x="30" y="63"/>
                  <a:pt x="31" y="63"/>
                  <a:pt x="31" y="63"/>
                </a:cubicBezTo>
                <a:cubicBezTo>
                  <a:pt x="31" y="62"/>
                  <a:pt x="31" y="62"/>
                  <a:pt x="31" y="62"/>
                </a:cubicBezTo>
                <a:cubicBezTo>
                  <a:pt x="31" y="62"/>
                  <a:pt x="31" y="62"/>
                  <a:pt x="31" y="62"/>
                </a:cubicBezTo>
                <a:cubicBezTo>
                  <a:pt x="31" y="62"/>
                  <a:pt x="32" y="62"/>
                  <a:pt x="32" y="62"/>
                </a:cubicBezTo>
                <a:cubicBezTo>
                  <a:pt x="72" y="62"/>
                  <a:pt x="72" y="62"/>
                  <a:pt x="72" y="62"/>
                </a:cubicBezTo>
                <a:cubicBezTo>
                  <a:pt x="72" y="62"/>
                  <a:pt x="73" y="62"/>
                  <a:pt x="73" y="62"/>
                </a:cubicBezTo>
                <a:cubicBezTo>
                  <a:pt x="73" y="62"/>
                  <a:pt x="73" y="62"/>
                  <a:pt x="73" y="62"/>
                </a:cubicBezTo>
                <a:cubicBezTo>
                  <a:pt x="73" y="62"/>
                  <a:pt x="73" y="62"/>
                  <a:pt x="73" y="63"/>
                </a:cubicBezTo>
                <a:cubicBezTo>
                  <a:pt x="74" y="63"/>
                  <a:pt x="74" y="63"/>
                  <a:pt x="74" y="63"/>
                </a:cubicBezTo>
                <a:cubicBezTo>
                  <a:pt x="74" y="64"/>
                  <a:pt x="74" y="64"/>
                  <a:pt x="74" y="64"/>
                </a:cubicBezTo>
                <a:cubicBezTo>
                  <a:pt x="74" y="64"/>
                  <a:pt x="74" y="64"/>
                  <a:pt x="74" y="64"/>
                </a:cubicBezTo>
                <a:close/>
                <a:moveTo>
                  <a:pt x="74" y="61"/>
                </a:moveTo>
                <a:cubicBezTo>
                  <a:pt x="74" y="61"/>
                  <a:pt x="74" y="61"/>
                  <a:pt x="74" y="61"/>
                </a:cubicBezTo>
                <a:cubicBezTo>
                  <a:pt x="73" y="60"/>
                  <a:pt x="73" y="60"/>
                  <a:pt x="73" y="60"/>
                </a:cubicBezTo>
                <a:cubicBezTo>
                  <a:pt x="73" y="60"/>
                  <a:pt x="73" y="60"/>
                  <a:pt x="73" y="60"/>
                </a:cubicBezTo>
                <a:cubicBezTo>
                  <a:pt x="73" y="59"/>
                  <a:pt x="73" y="59"/>
                  <a:pt x="74" y="59"/>
                </a:cubicBezTo>
                <a:cubicBezTo>
                  <a:pt x="74" y="59"/>
                  <a:pt x="74" y="59"/>
                  <a:pt x="74" y="59"/>
                </a:cubicBezTo>
                <a:cubicBezTo>
                  <a:pt x="74" y="59"/>
                  <a:pt x="74" y="59"/>
                  <a:pt x="74" y="59"/>
                </a:cubicBezTo>
                <a:cubicBezTo>
                  <a:pt x="78" y="59"/>
                  <a:pt x="78" y="59"/>
                  <a:pt x="78" y="59"/>
                </a:cubicBezTo>
                <a:cubicBezTo>
                  <a:pt x="78" y="59"/>
                  <a:pt x="79" y="59"/>
                  <a:pt x="79" y="59"/>
                </a:cubicBezTo>
                <a:cubicBezTo>
                  <a:pt x="79" y="59"/>
                  <a:pt x="79" y="59"/>
                  <a:pt x="79" y="59"/>
                </a:cubicBezTo>
                <a:cubicBezTo>
                  <a:pt x="79" y="59"/>
                  <a:pt x="79" y="59"/>
                  <a:pt x="79" y="60"/>
                </a:cubicBezTo>
                <a:cubicBezTo>
                  <a:pt x="80" y="60"/>
                  <a:pt x="80" y="60"/>
                  <a:pt x="80" y="60"/>
                </a:cubicBezTo>
                <a:cubicBezTo>
                  <a:pt x="80" y="61"/>
                  <a:pt x="80" y="61"/>
                  <a:pt x="80" y="61"/>
                </a:cubicBezTo>
                <a:cubicBezTo>
                  <a:pt x="80" y="61"/>
                  <a:pt x="80" y="61"/>
                  <a:pt x="80" y="61"/>
                </a:cubicBezTo>
                <a:cubicBezTo>
                  <a:pt x="80" y="61"/>
                  <a:pt x="80" y="61"/>
                  <a:pt x="80" y="61"/>
                </a:cubicBezTo>
                <a:cubicBezTo>
                  <a:pt x="80" y="61"/>
                  <a:pt x="80" y="62"/>
                  <a:pt x="80" y="62"/>
                </a:cubicBezTo>
                <a:cubicBezTo>
                  <a:pt x="80" y="62"/>
                  <a:pt x="79" y="62"/>
                  <a:pt x="79" y="62"/>
                </a:cubicBezTo>
                <a:cubicBezTo>
                  <a:pt x="75" y="62"/>
                  <a:pt x="75" y="62"/>
                  <a:pt x="75" y="62"/>
                </a:cubicBezTo>
                <a:cubicBezTo>
                  <a:pt x="75" y="62"/>
                  <a:pt x="75" y="62"/>
                  <a:pt x="75" y="62"/>
                </a:cubicBezTo>
                <a:cubicBezTo>
                  <a:pt x="75" y="62"/>
                  <a:pt x="74" y="61"/>
                  <a:pt x="74" y="61"/>
                </a:cubicBezTo>
                <a:cubicBezTo>
                  <a:pt x="74" y="61"/>
                  <a:pt x="74" y="61"/>
                  <a:pt x="74" y="61"/>
                </a:cubicBezTo>
                <a:close/>
                <a:moveTo>
                  <a:pt x="81" y="65"/>
                </a:moveTo>
                <a:cubicBezTo>
                  <a:pt x="81" y="65"/>
                  <a:pt x="81" y="65"/>
                  <a:pt x="81" y="65"/>
                </a:cubicBezTo>
                <a:cubicBezTo>
                  <a:pt x="81" y="65"/>
                  <a:pt x="81" y="65"/>
                  <a:pt x="81" y="65"/>
                </a:cubicBezTo>
                <a:cubicBezTo>
                  <a:pt x="76" y="65"/>
                  <a:pt x="76" y="65"/>
                  <a:pt x="76" y="65"/>
                </a:cubicBezTo>
                <a:cubicBezTo>
                  <a:pt x="76" y="65"/>
                  <a:pt x="76" y="65"/>
                  <a:pt x="76" y="65"/>
                </a:cubicBezTo>
                <a:cubicBezTo>
                  <a:pt x="76" y="65"/>
                  <a:pt x="76" y="65"/>
                  <a:pt x="75" y="65"/>
                </a:cubicBezTo>
                <a:cubicBezTo>
                  <a:pt x="75" y="65"/>
                  <a:pt x="75" y="64"/>
                  <a:pt x="75" y="64"/>
                </a:cubicBezTo>
                <a:cubicBezTo>
                  <a:pt x="75" y="64"/>
                  <a:pt x="75" y="64"/>
                  <a:pt x="75" y="64"/>
                </a:cubicBezTo>
                <a:cubicBezTo>
                  <a:pt x="74" y="63"/>
                  <a:pt x="74" y="63"/>
                  <a:pt x="74" y="63"/>
                </a:cubicBezTo>
                <a:cubicBezTo>
                  <a:pt x="74" y="63"/>
                  <a:pt x="74" y="63"/>
                  <a:pt x="74" y="63"/>
                </a:cubicBezTo>
                <a:cubicBezTo>
                  <a:pt x="74" y="62"/>
                  <a:pt x="74" y="62"/>
                  <a:pt x="75" y="62"/>
                </a:cubicBezTo>
                <a:cubicBezTo>
                  <a:pt x="75" y="62"/>
                  <a:pt x="75" y="62"/>
                  <a:pt x="75" y="62"/>
                </a:cubicBezTo>
                <a:cubicBezTo>
                  <a:pt x="75" y="62"/>
                  <a:pt x="75" y="62"/>
                  <a:pt x="75" y="62"/>
                </a:cubicBezTo>
                <a:cubicBezTo>
                  <a:pt x="79" y="62"/>
                  <a:pt x="79" y="62"/>
                  <a:pt x="79" y="62"/>
                </a:cubicBezTo>
                <a:cubicBezTo>
                  <a:pt x="80" y="62"/>
                  <a:pt x="80" y="62"/>
                  <a:pt x="80" y="62"/>
                </a:cubicBezTo>
                <a:cubicBezTo>
                  <a:pt x="80" y="62"/>
                  <a:pt x="80" y="62"/>
                  <a:pt x="80" y="62"/>
                </a:cubicBezTo>
                <a:cubicBezTo>
                  <a:pt x="81" y="62"/>
                  <a:pt x="81" y="62"/>
                  <a:pt x="81" y="63"/>
                </a:cubicBezTo>
                <a:cubicBezTo>
                  <a:pt x="81" y="63"/>
                  <a:pt x="81" y="63"/>
                  <a:pt x="81" y="63"/>
                </a:cubicBezTo>
                <a:cubicBezTo>
                  <a:pt x="82" y="64"/>
                  <a:pt x="82" y="64"/>
                  <a:pt x="82" y="64"/>
                </a:cubicBezTo>
                <a:cubicBezTo>
                  <a:pt x="82" y="64"/>
                  <a:pt x="82" y="64"/>
                  <a:pt x="82" y="64"/>
                </a:cubicBezTo>
                <a:cubicBezTo>
                  <a:pt x="82" y="64"/>
                  <a:pt x="82" y="65"/>
                  <a:pt x="81" y="65"/>
                </a:cubicBezTo>
                <a:close/>
                <a:moveTo>
                  <a:pt x="89" y="65"/>
                </a:moveTo>
                <a:cubicBezTo>
                  <a:pt x="89" y="65"/>
                  <a:pt x="89" y="65"/>
                  <a:pt x="89" y="65"/>
                </a:cubicBezTo>
                <a:cubicBezTo>
                  <a:pt x="89" y="65"/>
                  <a:pt x="88" y="65"/>
                  <a:pt x="88" y="65"/>
                </a:cubicBezTo>
                <a:cubicBezTo>
                  <a:pt x="84" y="65"/>
                  <a:pt x="84" y="65"/>
                  <a:pt x="84" y="65"/>
                </a:cubicBezTo>
                <a:cubicBezTo>
                  <a:pt x="84" y="65"/>
                  <a:pt x="84" y="65"/>
                  <a:pt x="83" y="65"/>
                </a:cubicBezTo>
                <a:cubicBezTo>
                  <a:pt x="83" y="65"/>
                  <a:pt x="83" y="65"/>
                  <a:pt x="83" y="65"/>
                </a:cubicBezTo>
                <a:cubicBezTo>
                  <a:pt x="83" y="65"/>
                  <a:pt x="83" y="64"/>
                  <a:pt x="83" y="64"/>
                </a:cubicBezTo>
                <a:cubicBezTo>
                  <a:pt x="82" y="64"/>
                  <a:pt x="82" y="64"/>
                  <a:pt x="82" y="64"/>
                </a:cubicBezTo>
                <a:cubicBezTo>
                  <a:pt x="82" y="63"/>
                  <a:pt x="82" y="63"/>
                  <a:pt x="82" y="63"/>
                </a:cubicBezTo>
                <a:cubicBezTo>
                  <a:pt x="82" y="63"/>
                  <a:pt x="82" y="63"/>
                  <a:pt x="82" y="63"/>
                </a:cubicBezTo>
                <a:cubicBezTo>
                  <a:pt x="82" y="62"/>
                  <a:pt x="82" y="62"/>
                  <a:pt x="82" y="62"/>
                </a:cubicBezTo>
                <a:cubicBezTo>
                  <a:pt x="82" y="62"/>
                  <a:pt x="82" y="62"/>
                  <a:pt x="82" y="62"/>
                </a:cubicBezTo>
                <a:cubicBezTo>
                  <a:pt x="82" y="62"/>
                  <a:pt x="82" y="62"/>
                  <a:pt x="83" y="62"/>
                </a:cubicBezTo>
                <a:cubicBezTo>
                  <a:pt x="87" y="62"/>
                  <a:pt x="87" y="62"/>
                  <a:pt x="87" y="62"/>
                </a:cubicBezTo>
                <a:cubicBezTo>
                  <a:pt x="87" y="62"/>
                  <a:pt x="87" y="62"/>
                  <a:pt x="87" y="62"/>
                </a:cubicBezTo>
                <a:cubicBezTo>
                  <a:pt x="87" y="62"/>
                  <a:pt x="88" y="62"/>
                  <a:pt x="88" y="62"/>
                </a:cubicBezTo>
                <a:cubicBezTo>
                  <a:pt x="88" y="62"/>
                  <a:pt x="88" y="62"/>
                  <a:pt x="88" y="63"/>
                </a:cubicBezTo>
                <a:cubicBezTo>
                  <a:pt x="88" y="63"/>
                  <a:pt x="88" y="63"/>
                  <a:pt x="88" y="63"/>
                </a:cubicBezTo>
                <a:cubicBezTo>
                  <a:pt x="89" y="64"/>
                  <a:pt x="89" y="64"/>
                  <a:pt x="89" y="64"/>
                </a:cubicBezTo>
                <a:cubicBezTo>
                  <a:pt x="89" y="64"/>
                  <a:pt x="89" y="64"/>
                  <a:pt x="89" y="64"/>
                </a:cubicBezTo>
                <a:cubicBezTo>
                  <a:pt x="89" y="64"/>
                  <a:pt x="89" y="65"/>
                  <a:pt x="89" y="65"/>
                </a:cubicBezTo>
                <a:close/>
                <a:moveTo>
                  <a:pt x="80" y="46"/>
                </a:moveTo>
                <a:cubicBezTo>
                  <a:pt x="82" y="46"/>
                  <a:pt x="83" y="45"/>
                  <a:pt x="83" y="43"/>
                </a:cubicBezTo>
                <a:cubicBezTo>
                  <a:pt x="83" y="6"/>
                  <a:pt x="83" y="6"/>
                  <a:pt x="83" y="6"/>
                </a:cubicBezTo>
                <a:cubicBezTo>
                  <a:pt x="83" y="4"/>
                  <a:pt x="82" y="3"/>
                  <a:pt x="80" y="3"/>
                </a:cubicBezTo>
                <a:cubicBezTo>
                  <a:pt x="25" y="3"/>
                  <a:pt x="25" y="3"/>
                  <a:pt x="25" y="3"/>
                </a:cubicBezTo>
                <a:cubicBezTo>
                  <a:pt x="22" y="3"/>
                  <a:pt x="21" y="4"/>
                  <a:pt x="21" y="6"/>
                </a:cubicBezTo>
                <a:cubicBezTo>
                  <a:pt x="21" y="43"/>
                  <a:pt x="21" y="43"/>
                  <a:pt x="21" y="43"/>
                </a:cubicBezTo>
                <a:cubicBezTo>
                  <a:pt x="21" y="45"/>
                  <a:pt x="22" y="46"/>
                  <a:pt x="25" y="46"/>
                </a:cubicBezTo>
                <a:lnTo>
                  <a:pt x="80" y="46"/>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365"/>
          <p:cNvSpPr>
            <a:spLocks noEditPoints="1"/>
          </p:cNvSpPr>
          <p:nvPr/>
        </p:nvSpPr>
        <p:spPr bwMode="auto">
          <a:xfrm>
            <a:off x="2906713" y="5122863"/>
            <a:ext cx="500062" cy="566737"/>
          </a:xfrm>
          <a:custGeom>
            <a:avLst/>
            <a:gdLst>
              <a:gd name="T0" fmla="*/ 68 w 87"/>
              <a:gd name="T1" fmla="*/ 74 h 99"/>
              <a:gd name="T2" fmla="*/ 86 w 87"/>
              <a:gd name="T3" fmla="*/ 84 h 99"/>
              <a:gd name="T4" fmla="*/ 86 w 87"/>
              <a:gd name="T5" fmla="*/ 82 h 99"/>
              <a:gd name="T6" fmla="*/ 70 w 87"/>
              <a:gd name="T7" fmla="*/ 74 h 99"/>
              <a:gd name="T8" fmla="*/ 68 w 87"/>
              <a:gd name="T9" fmla="*/ 74 h 99"/>
              <a:gd name="T10" fmla="*/ 27 w 87"/>
              <a:gd name="T11" fmla="*/ 18 h 99"/>
              <a:gd name="T12" fmla="*/ 22 w 87"/>
              <a:gd name="T13" fmla="*/ 0 h 99"/>
              <a:gd name="T14" fmla="*/ 20 w 87"/>
              <a:gd name="T15" fmla="*/ 0 h 99"/>
              <a:gd name="T16" fmla="*/ 25 w 87"/>
              <a:gd name="T17" fmla="*/ 20 h 99"/>
              <a:gd name="T18" fmla="*/ 27 w 87"/>
              <a:gd name="T19" fmla="*/ 18 h 99"/>
              <a:gd name="T20" fmla="*/ 60 w 87"/>
              <a:gd name="T21" fmla="*/ 82 h 99"/>
              <a:gd name="T22" fmla="*/ 52 w 87"/>
              <a:gd name="T23" fmla="*/ 75 h 99"/>
              <a:gd name="T24" fmla="*/ 39 w 87"/>
              <a:gd name="T25" fmla="*/ 62 h 99"/>
              <a:gd name="T26" fmla="*/ 27 w 87"/>
              <a:gd name="T27" fmla="*/ 45 h 99"/>
              <a:gd name="T28" fmla="*/ 18 w 87"/>
              <a:gd name="T29" fmla="*/ 30 h 99"/>
              <a:gd name="T30" fmla="*/ 16 w 87"/>
              <a:gd name="T31" fmla="*/ 26 h 99"/>
              <a:gd name="T32" fmla="*/ 21 w 87"/>
              <a:gd name="T33" fmla="*/ 24 h 99"/>
              <a:gd name="T34" fmla="*/ 15 w 87"/>
              <a:gd name="T35" fmla="*/ 2 h 99"/>
              <a:gd name="T36" fmla="*/ 3 w 87"/>
              <a:gd name="T37" fmla="*/ 11 h 99"/>
              <a:gd name="T38" fmla="*/ 4 w 87"/>
              <a:gd name="T39" fmla="*/ 35 h 99"/>
              <a:gd name="T40" fmla="*/ 11 w 87"/>
              <a:gd name="T41" fmla="*/ 47 h 99"/>
              <a:gd name="T42" fmla="*/ 19 w 87"/>
              <a:gd name="T43" fmla="*/ 61 h 99"/>
              <a:gd name="T44" fmla="*/ 30 w 87"/>
              <a:gd name="T45" fmla="*/ 74 h 99"/>
              <a:gd name="T46" fmla="*/ 42 w 87"/>
              <a:gd name="T47" fmla="*/ 86 h 99"/>
              <a:gd name="T48" fmla="*/ 48 w 87"/>
              <a:gd name="T49" fmla="*/ 91 h 99"/>
              <a:gd name="T50" fmla="*/ 71 w 87"/>
              <a:gd name="T51" fmla="*/ 99 h 99"/>
              <a:gd name="T52" fmla="*/ 83 w 87"/>
              <a:gd name="T53" fmla="*/ 89 h 99"/>
              <a:gd name="T54" fmla="*/ 64 w 87"/>
              <a:gd name="T55" fmla="*/ 78 h 99"/>
              <a:gd name="T56" fmla="*/ 60 w 87"/>
              <a:gd name="T57" fmla="*/ 8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99">
                <a:moveTo>
                  <a:pt x="68" y="74"/>
                </a:moveTo>
                <a:cubicBezTo>
                  <a:pt x="86" y="84"/>
                  <a:pt x="86" y="84"/>
                  <a:pt x="86" y="84"/>
                </a:cubicBezTo>
                <a:cubicBezTo>
                  <a:pt x="86" y="83"/>
                  <a:pt x="87" y="83"/>
                  <a:pt x="86" y="82"/>
                </a:cubicBezTo>
                <a:cubicBezTo>
                  <a:pt x="85" y="81"/>
                  <a:pt x="72" y="74"/>
                  <a:pt x="70" y="74"/>
                </a:cubicBezTo>
                <a:cubicBezTo>
                  <a:pt x="69" y="74"/>
                  <a:pt x="69" y="74"/>
                  <a:pt x="68" y="74"/>
                </a:cubicBezTo>
                <a:close/>
                <a:moveTo>
                  <a:pt x="27" y="18"/>
                </a:moveTo>
                <a:cubicBezTo>
                  <a:pt x="28" y="16"/>
                  <a:pt x="24" y="2"/>
                  <a:pt x="22" y="0"/>
                </a:cubicBezTo>
                <a:cubicBezTo>
                  <a:pt x="22" y="0"/>
                  <a:pt x="21" y="0"/>
                  <a:pt x="20" y="0"/>
                </a:cubicBezTo>
                <a:cubicBezTo>
                  <a:pt x="25" y="20"/>
                  <a:pt x="25" y="20"/>
                  <a:pt x="25" y="20"/>
                </a:cubicBezTo>
                <a:cubicBezTo>
                  <a:pt x="26" y="20"/>
                  <a:pt x="27" y="19"/>
                  <a:pt x="27" y="18"/>
                </a:cubicBezTo>
                <a:close/>
                <a:moveTo>
                  <a:pt x="60" y="82"/>
                </a:moveTo>
                <a:cubicBezTo>
                  <a:pt x="57" y="80"/>
                  <a:pt x="55" y="77"/>
                  <a:pt x="52" y="75"/>
                </a:cubicBezTo>
                <a:cubicBezTo>
                  <a:pt x="48" y="71"/>
                  <a:pt x="44" y="66"/>
                  <a:pt x="39" y="62"/>
                </a:cubicBezTo>
                <a:cubicBezTo>
                  <a:pt x="34" y="57"/>
                  <a:pt x="31" y="51"/>
                  <a:pt x="27" y="45"/>
                </a:cubicBezTo>
                <a:cubicBezTo>
                  <a:pt x="24" y="40"/>
                  <a:pt x="21" y="35"/>
                  <a:pt x="18" y="30"/>
                </a:cubicBezTo>
                <a:cubicBezTo>
                  <a:pt x="18" y="28"/>
                  <a:pt x="17" y="27"/>
                  <a:pt x="16" y="26"/>
                </a:cubicBezTo>
                <a:cubicBezTo>
                  <a:pt x="17" y="26"/>
                  <a:pt x="19" y="25"/>
                  <a:pt x="21" y="24"/>
                </a:cubicBezTo>
                <a:cubicBezTo>
                  <a:pt x="15" y="2"/>
                  <a:pt x="15" y="2"/>
                  <a:pt x="15" y="2"/>
                </a:cubicBezTo>
                <a:cubicBezTo>
                  <a:pt x="10" y="5"/>
                  <a:pt x="4" y="8"/>
                  <a:pt x="3" y="11"/>
                </a:cubicBezTo>
                <a:cubicBezTo>
                  <a:pt x="2" y="16"/>
                  <a:pt x="0" y="27"/>
                  <a:pt x="4" y="35"/>
                </a:cubicBezTo>
                <a:cubicBezTo>
                  <a:pt x="7" y="39"/>
                  <a:pt x="9" y="43"/>
                  <a:pt x="11" y="47"/>
                </a:cubicBezTo>
                <a:cubicBezTo>
                  <a:pt x="14" y="52"/>
                  <a:pt x="17" y="57"/>
                  <a:pt x="19" y="61"/>
                </a:cubicBezTo>
                <a:cubicBezTo>
                  <a:pt x="22" y="66"/>
                  <a:pt x="26" y="70"/>
                  <a:pt x="30" y="74"/>
                </a:cubicBezTo>
                <a:cubicBezTo>
                  <a:pt x="34" y="78"/>
                  <a:pt x="38" y="82"/>
                  <a:pt x="42" y="86"/>
                </a:cubicBezTo>
                <a:cubicBezTo>
                  <a:pt x="44" y="88"/>
                  <a:pt x="46" y="90"/>
                  <a:pt x="48" y="91"/>
                </a:cubicBezTo>
                <a:cubicBezTo>
                  <a:pt x="55" y="98"/>
                  <a:pt x="66" y="99"/>
                  <a:pt x="71" y="99"/>
                </a:cubicBezTo>
                <a:cubicBezTo>
                  <a:pt x="74" y="98"/>
                  <a:pt x="79" y="93"/>
                  <a:pt x="83" y="89"/>
                </a:cubicBezTo>
                <a:cubicBezTo>
                  <a:pt x="64" y="78"/>
                  <a:pt x="64" y="78"/>
                  <a:pt x="64" y="78"/>
                </a:cubicBezTo>
                <a:cubicBezTo>
                  <a:pt x="62" y="80"/>
                  <a:pt x="60" y="82"/>
                  <a:pt x="60" y="8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Freeform 366"/>
          <p:cNvSpPr>
            <a:spLocks noEditPoints="1"/>
          </p:cNvSpPr>
          <p:nvPr/>
        </p:nvSpPr>
        <p:spPr bwMode="auto">
          <a:xfrm>
            <a:off x="4570413" y="5280025"/>
            <a:ext cx="619125" cy="252413"/>
          </a:xfrm>
          <a:custGeom>
            <a:avLst/>
            <a:gdLst>
              <a:gd name="T0" fmla="*/ 105 w 108"/>
              <a:gd name="T1" fmla="*/ 6 h 44"/>
              <a:gd name="T2" fmla="*/ 97 w 108"/>
              <a:gd name="T3" fmla="*/ 2 h 44"/>
              <a:gd name="T4" fmla="*/ 89 w 108"/>
              <a:gd name="T5" fmla="*/ 5 h 44"/>
              <a:gd name="T6" fmla="*/ 88 w 108"/>
              <a:gd name="T7" fmla="*/ 5 h 44"/>
              <a:gd name="T8" fmla="*/ 69 w 108"/>
              <a:gd name="T9" fmla="*/ 22 h 44"/>
              <a:gd name="T10" fmla="*/ 54 w 108"/>
              <a:gd name="T11" fmla="*/ 11 h 44"/>
              <a:gd name="T12" fmla="*/ 43 w 108"/>
              <a:gd name="T13" fmla="*/ 16 h 44"/>
              <a:gd name="T14" fmla="*/ 44 w 108"/>
              <a:gd name="T15" fmla="*/ 12 h 44"/>
              <a:gd name="T16" fmla="*/ 41 w 108"/>
              <a:gd name="T17" fmla="*/ 4 h 44"/>
              <a:gd name="T18" fmla="*/ 33 w 108"/>
              <a:gd name="T19" fmla="*/ 0 h 44"/>
              <a:gd name="T20" fmla="*/ 24 w 108"/>
              <a:gd name="T21" fmla="*/ 3 h 44"/>
              <a:gd name="T22" fmla="*/ 24 w 108"/>
              <a:gd name="T23" fmla="*/ 3 h 44"/>
              <a:gd name="T24" fmla="*/ 14 w 108"/>
              <a:gd name="T25" fmla="*/ 11 h 44"/>
              <a:gd name="T26" fmla="*/ 0 w 108"/>
              <a:gd name="T27" fmla="*/ 27 h 44"/>
              <a:gd name="T28" fmla="*/ 16 w 108"/>
              <a:gd name="T29" fmla="*/ 44 h 44"/>
              <a:gd name="T30" fmla="*/ 32 w 108"/>
              <a:gd name="T31" fmla="*/ 31 h 44"/>
              <a:gd name="T32" fmla="*/ 38 w 108"/>
              <a:gd name="T33" fmla="*/ 31 h 44"/>
              <a:gd name="T34" fmla="*/ 54 w 108"/>
              <a:gd name="T35" fmla="*/ 44 h 44"/>
              <a:gd name="T36" fmla="*/ 70 w 108"/>
              <a:gd name="T37" fmla="*/ 31 h 44"/>
              <a:gd name="T38" fmla="*/ 70 w 108"/>
              <a:gd name="T39" fmla="*/ 31 h 44"/>
              <a:gd name="T40" fmla="*/ 92 w 108"/>
              <a:gd name="T41" fmla="*/ 11 h 44"/>
              <a:gd name="T42" fmla="*/ 97 w 108"/>
              <a:gd name="T43" fmla="*/ 9 h 44"/>
              <a:gd name="T44" fmla="*/ 100 w 108"/>
              <a:gd name="T45" fmla="*/ 10 h 44"/>
              <a:gd name="T46" fmla="*/ 101 w 108"/>
              <a:gd name="T47" fmla="*/ 15 h 44"/>
              <a:gd name="T48" fmla="*/ 99 w 108"/>
              <a:gd name="T49" fmla="*/ 21 h 44"/>
              <a:gd name="T50" fmla="*/ 100 w 108"/>
              <a:gd name="T51" fmla="*/ 26 h 44"/>
              <a:gd name="T52" fmla="*/ 105 w 108"/>
              <a:gd name="T53" fmla="*/ 25 h 44"/>
              <a:gd name="T54" fmla="*/ 108 w 108"/>
              <a:gd name="T55" fmla="*/ 15 h 44"/>
              <a:gd name="T56" fmla="*/ 105 w 108"/>
              <a:gd name="T57" fmla="*/ 6 h 44"/>
              <a:gd name="T58" fmla="*/ 16 w 108"/>
              <a:gd name="T59" fmla="*/ 37 h 44"/>
              <a:gd name="T60" fmla="*/ 6 w 108"/>
              <a:gd name="T61" fmla="*/ 27 h 44"/>
              <a:gd name="T62" fmla="*/ 16 w 108"/>
              <a:gd name="T63" fmla="*/ 18 h 44"/>
              <a:gd name="T64" fmla="*/ 26 w 108"/>
              <a:gd name="T65" fmla="*/ 27 h 44"/>
              <a:gd name="T66" fmla="*/ 16 w 108"/>
              <a:gd name="T67" fmla="*/ 37 h 44"/>
              <a:gd name="T68" fmla="*/ 38 w 108"/>
              <a:gd name="T69" fmla="*/ 24 h 44"/>
              <a:gd name="T70" fmla="*/ 32 w 108"/>
              <a:gd name="T71" fmla="*/ 24 h 44"/>
              <a:gd name="T72" fmla="*/ 23 w 108"/>
              <a:gd name="T73" fmla="*/ 13 h 44"/>
              <a:gd name="T74" fmla="*/ 23 w 108"/>
              <a:gd name="T75" fmla="*/ 13 h 44"/>
              <a:gd name="T76" fmla="*/ 28 w 108"/>
              <a:gd name="T77" fmla="*/ 8 h 44"/>
              <a:gd name="T78" fmla="*/ 33 w 108"/>
              <a:gd name="T79" fmla="*/ 6 h 44"/>
              <a:gd name="T80" fmla="*/ 36 w 108"/>
              <a:gd name="T81" fmla="*/ 8 h 44"/>
              <a:gd name="T82" fmla="*/ 37 w 108"/>
              <a:gd name="T83" fmla="*/ 12 h 44"/>
              <a:gd name="T84" fmla="*/ 35 w 108"/>
              <a:gd name="T85" fmla="*/ 19 h 44"/>
              <a:gd name="T86" fmla="*/ 36 w 108"/>
              <a:gd name="T87" fmla="*/ 23 h 44"/>
              <a:gd name="T88" fmla="*/ 38 w 108"/>
              <a:gd name="T89" fmla="*/ 24 h 44"/>
              <a:gd name="T90" fmla="*/ 38 w 108"/>
              <a:gd name="T91" fmla="*/ 24 h 44"/>
              <a:gd name="T92" fmla="*/ 54 w 108"/>
              <a:gd name="T93" fmla="*/ 37 h 44"/>
              <a:gd name="T94" fmla="*/ 44 w 108"/>
              <a:gd name="T95" fmla="*/ 27 h 44"/>
              <a:gd name="T96" fmla="*/ 54 w 108"/>
              <a:gd name="T97" fmla="*/ 18 h 44"/>
              <a:gd name="T98" fmla="*/ 64 w 108"/>
              <a:gd name="T99" fmla="*/ 27 h 44"/>
              <a:gd name="T100" fmla="*/ 54 w 108"/>
              <a:gd name="T10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44">
                <a:moveTo>
                  <a:pt x="105" y="6"/>
                </a:moveTo>
                <a:cubicBezTo>
                  <a:pt x="103" y="4"/>
                  <a:pt x="100" y="2"/>
                  <a:pt x="97" y="2"/>
                </a:cubicBezTo>
                <a:cubicBezTo>
                  <a:pt x="94" y="2"/>
                  <a:pt x="91" y="3"/>
                  <a:pt x="89" y="5"/>
                </a:cubicBezTo>
                <a:cubicBezTo>
                  <a:pt x="88" y="5"/>
                  <a:pt x="88" y="5"/>
                  <a:pt x="88" y="5"/>
                </a:cubicBezTo>
                <a:cubicBezTo>
                  <a:pt x="69" y="22"/>
                  <a:pt x="69" y="22"/>
                  <a:pt x="69" y="22"/>
                </a:cubicBezTo>
                <a:cubicBezTo>
                  <a:pt x="67" y="16"/>
                  <a:pt x="61" y="11"/>
                  <a:pt x="54" y="11"/>
                </a:cubicBezTo>
                <a:cubicBezTo>
                  <a:pt x="50" y="11"/>
                  <a:pt x="46" y="13"/>
                  <a:pt x="43" y="16"/>
                </a:cubicBezTo>
                <a:cubicBezTo>
                  <a:pt x="43" y="14"/>
                  <a:pt x="44" y="13"/>
                  <a:pt x="44" y="12"/>
                </a:cubicBezTo>
                <a:cubicBezTo>
                  <a:pt x="44" y="9"/>
                  <a:pt x="43" y="6"/>
                  <a:pt x="41" y="4"/>
                </a:cubicBezTo>
                <a:cubicBezTo>
                  <a:pt x="39" y="1"/>
                  <a:pt x="36" y="0"/>
                  <a:pt x="33" y="0"/>
                </a:cubicBezTo>
                <a:cubicBezTo>
                  <a:pt x="30" y="0"/>
                  <a:pt x="27" y="1"/>
                  <a:pt x="24" y="3"/>
                </a:cubicBezTo>
                <a:cubicBezTo>
                  <a:pt x="24" y="3"/>
                  <a:pt x="24" y="3"/>
                  <a:pt x="24" y="3"/>
                </a:cubicBezTo>
                <a:cubicBezTo>
                  <a:pt x="14" y="11"/>
                  <a:pt x="14" y="11"/>
                  <a:pt x="14" y="11"/>
                </a:cubicBezTo>
                <a:cubicBezTo>
                  <a:pt x="6" y="12"/>
                  <a:pt x="0" y="19"/>
                  <a:pt x="0" y="27"/>
                </a:cubicBezTo>
                <a:cubicBezTo>
                  <a:pt x="0" y="36"/>
                  <a:pt x="7" y="44"/>
                  <a:pt x="16" y="44"/>
                </a:cubicBezTo>
                <a:cubicBezTo>
                  <a:pt x="24" y="44"/>
                  <a:pt x="30" y="38"/>
                  <a:pt x="32" y="31"/>
                </a:cubicBezTo>
                <a:cubicBezTo>
                  <a:pt x="38" y="31"/>
                  <a:pt x="38" y="31"/>
                  <a:pt x="38" y="31"/>
                </a:cubicBezTo>
                <a:cubicBezTo>
                  <a:pt x="40" y="38"/>
                  <a:pt x="46" y="44"/>
                  <a:pt x="54" y="44"/>
                </a:cubicBezTo>
                <a:cubicBezTo>
                  <a:pt x="62" y="44"/>
                  <a:pt x="68" y="38"/>
                  <a:pt x="70" y="31"/>
                </a:cubicBezTo>
                <a:cubicBezTo>
                  <a:pt x="70" y="31"/>
                  <a:pt x="70" y="31"/>
                  <a:pt x="70" y="31"/>
                </a:cubicBezTo>
                <a:cubicBezTo>
                  <a:pt x="92" y="11"/>
                  <a:pt x="92" y="11"/>
                  <a:pt x="92" y="11"/>
                </a:cubicBezTo>
                <a:cubicBezTo>
                  <a:pt x="94" y="9"/>
                  <a:pt x="96" y="9"/>
                  <a:pt x="97" y="9"/>
                </a:cubicBezTo>
                <a:cubicBezTo>
                  <a:pt x="98" y="9"/>
                  <a:pt x="99" y="9"/>
                  <a:pt x="100" y="10"/>
                </a:cubicBezTo>
                <a:cubicBezTo>
                  <a:pt x="101" y="11"/>
                  <a:pt x="101" y="13"/>
                  <a:pt x="101" y="15"/>
                </a:cubicBezTo>
                <a:cubicBezTo>
                  <a:pt x="101" y="17"/>
                  <a:pt x="100" y="19"/>
                  <a:pt x="99" y="21"/>
                </a:cubicBezTo>
                <a:cubicBezTo>
                  <a:pt x="98" y="23"/>
                  <a:pt x="98" y="25"/>
                  <a:pt x="100" y="26"/>
                </a:cubicBezTo>
                <a:cubicBezTo>
                  <a:pt x="101" y="27"/>
                  <a:pt x="103" y="26"/>
                  <a:pt x="105" y="25"/>
                </a:cubicBezTo>
                <a:cubicBezTo>
                  <a:pt x="107" y="22"/>
                  <a:pt x="108" y="18"/>
                  <a:pt x="108" y="15"/>
                </a:cubicBezTo>
                <a:cubicBezTo>
                  <a:pt x="108" y="12"/>
                  <a:pt x="107" y="9"/>
                  <a:pt x="105" y="6"/>
                </a:cubicBezTo>
                <a:close/>
                <a:moveTo>
                  <a:pt x="16" y="37"/>
                </a:moveTo>
                <a:cubicBezTo>
                  <a:pt x="11" y="37"/>
                  <a:pt x="6" y="33"/>
                  <a:pt x="6" y="27"/>
                </a:cubicBezTo>
                <a:cubicBezTo>
                  <a:pt x="6" y="22"/>
                  <a:pt x="11" y="18"/>
                  <a:pt x="16" y="18"/>
                </a:cubicBezTo>
                <a:cubicBezTo>
                  <a:pt x="21" y="18"/>
                  <a:pt x="26" y="22"/>
                  <a:pt x="26" y="27"/>
                </a:cubicBezTo>
                <a:cubicBezTo>
                  <a:pt x="26" y="33"/>
                  <a:pt x="21" y="37"/>
                  <a:pt x="16" y="37"/>
                </a:cubicBezTo>
                <a:close/>
                <a:moveTo>
                  <a:pt x="38" y="24"/>
                </a:moveTo>
                <a:cubicBezTo>
                  <a:pt x="32" y="24"/>
                  <a:pt x="32" y="24"/>
                  <a:pt x="32" y="24"/>
                </a:cubicBezTo>
                <a:cubicBezTo>
                  <a:pt x="31" y="19"/>
                  <a:pt x="27" y="15"/>
                  <a:pt x="23" y="13"/>
                </a:cubicBezTo>
                <a:cubicBezTo>
                  <a:pt x="23" y="13"/>
                  <a:pt x="23" y="13"/>
                  <a:pt x="23" y="13"/>
                </a:cubicBezTo>
                <a:cubicBezTo>
                  <a:pt x="28" y="8"/>
                  <a:pt x="28" y="8"/>
                  <a:pt x="28" y="8"/>
                </a:cubicBezTo>
                <a:cubicBezTo>
                  <a:pt x="30" y="7"/>
                  <a:pt x="32" y="6"/>
                  <a:pt x="33" y="6"/>
                </a:cubicBezTo>
                <a:cubicBezTo>
                  <a:pt x="34" y="6"/>
                  <a:pt x="35" y="7"/>
                  <a:pt x="36" y="8"/>
                </a:cubicBezTo>
                <a:cubicBezTo>
                  <a:pt x="36" y="9"/>
                  <a:pt x="37" y="10"/>
                  <a:pt x="37" y="12"/>
                </a:cubicBezTo>
                <a:cubicBezTo>
                  <a:pt x="37" y="14"/>
                  <a:pt x="36" y="16"/>
                  <a:pt x="35" y="19"/>
                </a:cubicBezTo>
                <a:cubicBezTo>
                  <a:pt x="34" y="20"/>
                  <a:pt x="34" y="22"/>
                  <a:pt x="36" y="23"/>
                </a:cubicBezTo>
                <a:cubicBezTo>
                  <a:pt x="36" y="24"/>
                  <a:pt x="37" y="24"/>
                  <a:pt x="38" y="24"/>
                </a:cubicBezTo>
                <a:cubicBezTo>
                  <a:pt x="38" y="24"/>
                  <a:pt x="38" y="24"/>
                  <a:pt x="38" y="24"/>
                </a:cubicBezTo>
                <a:close/>
                <a:moveTo>
                  <a:pt x="54" y="37"/>
                </a:moveTo>
                <a:cubicBezTo>
                  <a:pt x="49" y="37"/>
                  <a:pt x="44" y="33"/>
                  <a:pt x="44" y="27"/>
                </a:cubicBezTo>
                <a:cubicBezTo>
                  <a:pt x="44" y="22"/>
                  <a:pt x="49" y="18"/>
                  <a:pt x="54" y="18"/>
                </a:cubicBezTo>
                <a:cubicBezTo>
                  <a:pt x="59" y="18"/>
                  <a:pt x="64" y="22"/>
                  <a:pt x="64" y="27"/>
                </a:cubicBezTo>
                <a:cubicBezTo>
                  <a:pt x="64" y="33"/>
                  <a:pt x="59" y="37"/>
                  <a:pt x="54" y="3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367"/>
          <p:cNvSpPr>
            <a:spLocks noEditPoints="1"/>
          </p:cNvSpPr>
          <p:nvPr/>
        </p:nvSpPr>
        <p:spPr bwMode="auto">
          <a:xfrm>
            <a:off x="7667625" y="5181600"/>
            <a:ext cx="447675" cy="447675"/>
          </a:xfrm>
          <a:custGeom>
            <a:avLst/>
            <a:gdLst>
              <a:gd name="T0" fmla="*/ 48 w 78"/>
              <a:gd name="T1" fmla="*/ 17 h 78"/>
              <a:gd name="T2" fmla="*/ 48 w 78"/>
              <a:gd name="T3" fmla="*/ 19 h 78"/>
              <a:gd name="T4" fmla="*/ 59 w 78"/>
              <a:gd name="T5" fmla="*/ 30 h 78"/>
              <a:gd name="T6" fmla="*/ 61 w 78"/>
              <a:gd name="T7" fmla="*/ 30 h 78"/>
              <a:gd name="T8" fmla="*/ 48 w 78"/>
              <a:gd name="T9" fmla="*/ 17 h 78"/>
              <a:gd name="T10" fmla="*/ 49 w 78"/>
              <a:gd name="T11" fmla="*/ 12 h 78"/>
              <a:gd name="T12" fmla="*/ 49 w 78"/>
              <a:gd name="T13" fmla="*/ 14 h 78"/>
              <a:gd name="T14" fmla="*/ 64 w 78"/>
              <a:gd name="T15" fmla="*/ 29 h 78"/>
              <a:gd name="T16" fmla="*/ 66 w 78"/>
              <a:gd name="T17" fmla="*/ 29 h 78"/>
              <a:gd name="T18" fmla="*/ 49 w 78"/>
              <a:gd name="T19" fmla="*/ 12 h 78"/>
              <a:gd name="T20" fmla="*/ 47 w 78"/>
              <a:gd name="T21" fmla="*/ 0 h 78"/>
              <a:gd name="T22" fmla="*/ 16 w 78"/>
              <a:gd name="T23" fmla="*/ 31 h 78"/>
              <a:gd name="T24" fmla="*/ 22 w 78"/>
              <a:gd name="T25" fmla="*/ 49 h 78"/>
              <a:gd name="T26" fmla="*/ 2 w 78"/>
              <a:gd name="T27" fmla="*/ 69 h 78"/>
              <a:gd name="T28" fmla="*/ 2 w 78"/>
              <a:gd name="T29" fmla="*/ 76 h 78"/>
              <a:gd name="T30" fmla="*/ 5 w 78"/>
              <a:gd name="T31" fmla="*/ 78 h 78"/>
              <a:gd name="T32" fmla="*/ 9 w 78"/>
              <a:gd name="T33" fmla="*/ 76 h 78"/>
              <a:gd name="T34" fmla="*/ 29 w 78"/>
              <a:gd name="T35" fmla="*/ 56 h 78"/>
              <a:gd name="T36" fmla="*/ 47 w 78"/>
              <a:gd name="T37" fmla="*/ 62 h 78"/>
              <a:gd name="T38" fmla="*/ 78 w 78"/>
              <a:gd name="T39" fmla="*/ 31 h 78"/>
              <a:gd name="T40" fmla="*/ 47 w 78"/>
              <a:gd name="T41" fmla="*/ 0 h 78"/>
              <a:gd name="T42" fmla="*/ 47 w 78"/>
              <a:gd name="T43" fmla="*/ 52 h 78"/>
              <a:gd name="T44" fmla="*/ 26 w 78"/>
              <a:gd name="T45" fmla="*/ 31 h 78"/>
              <a:gd name="T46" fmla="*/ 47 w 78"/>
              <a:gd name="T47" fmla="*/ 9 h 78"/>
              <a:gd name="T48" fmla="*/ 69 w 78"/>
              <a:gd name="T49" fmla="*/ 31 h 78"/>
              <a:gd name="T50" fmla="*/ 47 w 78"/>
              <a:gd name="T51" fmla="*/ 5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8">
                <a:moveTo>
                  <a:pt x="48" y="17"/>
                </a:moveTo>
                <a:cubicBezTo>
                  <a:pt x="48" y="19"/>
                  <a:pt x="48" y="19"/>
                  <a:pt x="48" y="19"/>
                </a:cubicBezTo>
                <a:cubicBezTo>
                  <a:pt x="54" y="19"/>
                  <a:pt x="59" y="24"/>
                  <a:pt x="59" y="30"/>
                </a:cubicBezTo>
                <a:cubicBezTo>
                  <a:pt x="61" y="30"/>
                  <a:pt x="61" y="30"/>
                  <a:pt x="61" y="30"/>
                </a:cubicBezTo>
                <a:cubicBezTo>
                  <a:pt x="61" y="23"/>
                  <a:pt x="55" y="17"/>
                  <a:pt x="48" y="17"/>
                </a:cubicBezTo>
                <a:close/>
                <a:moveTo>
                  <a:pt x="49" y="12"/>
                </a:moveTo>
                <a:cubicBezTo>
                  <a:pt x="49" y="14"/>
                  <a:pt x="49" y="14"/>
                  <a:pt x="49" y="14"/>
                </a:cubicBezTo>
                <a:cubicBezTo>
                  <a:pt x="57" y="14"/>
                  <a:pt x="64" y="21"/>
                  <a:pt x="64" y="29"/>
                </a:cubicBezTo>
                <a:cubicBezTo>
                  <a:pt x="66" y="29"/>
                  <a:pt x="66" y="29"/>
                  <a:pt x="66" y="29"/>
                </a:cubicBezTo>
                <a:cubicBezTo>
                  <a:pt x="66" y="20"/>
                  <a:pt x="58" y="12"/>
                  <a:pt x="49" y="12"/>
                </a:cubicBezTo>
                <a:close/>
                <a:moveTo>
                  <a:pt x="47" y="0"/>
                </a:moveTo>
                <a:cubicBezTo>
                  <a:pt x="30" y="0"/>
                  <a:pt x="16" y="13"/>
                  <a:pt x="16" y="31"/>
                </a:cubicBezTo>
                <a:cubicBezTo>
                  <a:pt x="16" y="38"/>
                  <a:pt x="18" y="44"/>
                  <a:pt x="22" y="49"/>
                </a:cubicBezTo>
                <a:cubicBezTo>
                  <a:pt x="2" y="69"/>
                  <a:pt x="2" y="69"/>
                  <a:pt x="2" y="69"/>
                </a:cubicBezTo>
                <a:cubicBezTo>
                  <a:pt x="0" y="71"/>
                  <a:pt x="0" y="74"/>
                  <a:pt x="2" y="76"/>
                </a:cubicBezTo>
                <a:cubicBezTo>
                  <a:pt x="3" y="77"/>
                  <a:pt x="4" y="78"/>
                  <a:pt x="5" y="78"/>
                </a:cubicBezTo>
                <a:cubicBezTo>
                  <a:pt x="7" y="78"/>
                  <a:pt x="8" y="77"/>
                  <a:pt x="9" y="76"/>
                </a:cubicBezTo>
                <a:cubicBezTo>
                  <a:pt x="29" y="56"/>
                  <a:pt x="29" y="56"/>
                  <a:pt x="29" y="56"/>
                </a:cubicBezTo>
                <a:cubicBezTo>
                  <a:pt x="34" y="60"/>
                  <a:pt x="40" y="62"/>
                  <a:pt x="47" y="62"/>
                </a:cubicBezTo>
                <a:cubicBezTo>
                  <a:pt x="64" y="62"/>
                  <a:pt x="78" y="48"/>
                  <a:pt x="78" y="31"/>
                </a:cubicBezTo>
                <a:cubicBezTo>
                  <a:pt x="78" y="13"/>
                  <a:pt x="64" y="0"/>
                  <a:pt x="47" y="0"/>
                </a:cubicBezTo>
                <a:close/>
                <a:moveTo>
                  <a:pt x="47" y="52"/>
                </a:moveTo>
                <a:cubicBezTo>
                  <a:pt x="35" y="52"/>
                  <a:pt x="26" y="42"/>
                  <a:pt x="26" y="31"/>
                </a:cubicBezTo>
                <a:cubicBezTo>
                  <a:pt x="26" y="19"/>
                  <a:pt x="35" y="9"/>
                  <a:pt x="47" y="9"/>
                </a:cubicBezTo>
                <a:cubicBezTo>
                  <a:pt x="59" y="9"/>
                  <a:pt x="69" y="19"/>
                  <a:pt x="69" y="31"/>
                </a:cubicBezTo>
                <a:cubicBezTo>
                  <a:pt x="69" y="42"/>
                  <a:pt x="59" y="52"/>
                  <a:pt x="47" y="5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7" name="Freeform 368"/>
          <p:cNvSpPr>
            <a:spLocks noEditPoints="1"/>
          </p:cNvSpPr>
          <p:nvPr/>
        </p:nvSpPr>
        <p:spPr bwMode="auto">
          <a:xfrm>
            <a:off x="8482013" y="5199063"/>
            <a:ext cx="568325" cy="414337"/>
          </a:xfrm>
          <a:custGeom>
            <a:avLst/>
            <a:gdLst>
              <a:gd name="T0" fmla="*/ 63 w 99"/>
              <a:gd name="T1" fmla="*/ 43 h 72"/>
              <a:gd name="T2" fmla="*/ 44 w 99"/>
              <a:gd name="T3" fmla="*/ 39 h 72"/>
              <a:gd name="T4" fmla="*/ 29 w 99"/>
              <a:gd name="T5" fmla="*/ 37 h 72"/>
              <a:gd name="T6" fmla="*/ 7 w 99"/>
              <a:gd name="T7" fmla="*/ 4 h 72"/>
              <a:gd name="T8" fmla="*/ 7 w 99"/>
              <a:gd name="T9" fmla="*/ 4 h 72"/>
              <a:gd name="T10" fmla="*/ 0 w 99"/>
              <a:gd name="T11" fmla="*/ 6 h 72"/>
              <a:gd name="T12" fmla="*/ 16 w 99"/>
              <a:gd name="T13" fmla="*/ 36 h 72"/>
              <a:gd name="T14" fmla="*/ 16 w 99"/>
              <a:gd name="T15" fmla="*/ 36 h 72"/>
              <a:gd name="T16" fmla="*/ 16 w 99"/>
              <a:gd name="T17" fmla="*/ 61 h 72"/>
              <a:gd name="T18" fmla="*/ 18 w 99"/>
              <a:gd name="T19" fmla="*/ 63 h 72"/>
              <a:gd name="T20" fmla="*/ 21 w 99"/>
              <a:gd name="T21" fmla="*/ 61 h 72"/>
              <a:gd name="T22" fmla="*/ 21 w 99"/>
              <a:gd name="T23" fmla="*/ 38 h 72"/>
              <a:gd name="T24" fmla="*/ 21 w 99"/>
              <a:gd name="T25" fmla="*/ 38 h 72"/>
              <a:gd name="T26" fmla="*/ 22 w 99"/>
              <a:gd name="T27" fmla="*/ 39 h 72"/>
              <a:gd name="T28" fmla="*/ 44 w 99"/>
              <a:gd name="T29" fmla="*/ 41 h 72"/>
              <a:gd name="T30" fmla="*/ 44 w 99"/>
              <a:gd name="T31" fmla="*/ 55 h 72"/>
              <a:gd name="T32" fmla="*/ 46 w 99"/>
              <a:gd name="T33" fmla="*/ 57 h 72"/>
              <a:gd name="T34" fmla="*/ 49 w 99"/>
              <a:gd name="T35" fmla="*/ 55 h 72"/>
              <a:gd name="T36" fmla="*/ 49 w 99"/>
              <a:gd name="T37" fmla="*/ 42 h 72"/>
              <a:gd name="T38" fmla="*/ 56 w 99"/>
              <a:gd name="T39" fmla="*/ 45 h 72"/>
              <a:gd name="T40" fmla="*/ 55 w 99"/>
              <a:gd name="T41" fmla="*/ 44 h 72"/>
              <a:gd name="T42" fmla="*/ 55 w 99"/>
              <a:gd name="T43" fmla="*/ 44 h 72"/>
              <a:gd name="T44" fmla="*/ 55 w 99"/>
              <a:gd name="T45" fmla="*/ 69 h 72"/>
              <a:gd name="T46" fmla="*/ 57 w 99"/>
              <a:gd name="T47" fmla="*/ 72 h 72"/>
              <a:gd name="T48" fmla="*/ 59 w 99"/>
              <a:gd name="T49" fmla="*/ 69 h 72"/>
              <a:gd name="T50" fmla="*/ 59 w 99"/>
              <a:gd name="T51" fmla="*/ 48 h 72"/>
              <a:gd name="T52" fmla="*/ 71 w 99"/>
              <a:gd name="T53" fmla="*/ 67 h 72"/>
              <a:gd name="T54" fmla="*/ 78 w 99"/>
              <a:gd name="T55" fmla="*/ 66 h 72"/>
              <a:gd name="T56" fmla="*/ 63 w 99"/>
              <a:gd name="T57" fmla="*/ 43 h 72"/>
              <a:gd name="T58" fmla="*/ 44 w 99"/>
              <a:gd name="T59" fmla="*/ 41 h 72"/>
              <a:gd name="T60" fmla="*/ 46 w 99"/>
              <a:gd name="T61" fmla="*/ 41 h 72"/>
              <a:gd name="T62" fmla="*/ 44 w 99"/>
              <a:gd name="T63" fmla="*/ 41 h 72"/>
              <a:gd name="T64" fmla="*/ 59 w 99"/>
              <a:gd name="T65" fmla="*/ 47 h 72"/>
              <a:gd name="T66" fmla="*/ 59 w 99"/>
              <a:gd name="T67" fmla="*/ 47 h 72"/>
              <a:gd name="T68" fmla="*/ 59 w 99"/>
              <a:gd name="T69" fmla="*/ 47 h 72"/>
              <a:gd name="T70" fmla="*/ 75 w 99"/>
              <a:gd name="T71" fmla="*/ 41 h 72"/>
              <a:gd name="T72" fmla="*/ 56 w 99"/>
              <a:gd name="T73" fmla="*/ 36 h 72"/>
              <a:gd name="T74" fmla="*/ 41 w 99"/>
              <a:gd name="T75" fmla="*/ 34 h 72"/>
              <a:gd name="T76" fmla="*/ 19 w 99"/>
              <a:gd name="T77" fmla="*/ 2 h 72"/>
              <a:gd name="T78" fmla="*/ 10 w 99"/>
              <a:gd name="T79" fmla="*/ 4 h 72"/>
              <a:gd name="T80" fmla="*/ 32 w 99"/>
              <a:gd name="T81" fmla="*/ 36 h 72"/>
              <a:gd name="T82" fmla="*/ 44 w 99"/>
              <a:gd name="T83" fmla="*/ 38 h 72"/>
              <a:gd name="T84" fmla="*/ 66 w 99"/>
              <a:gd name="T85" fmla="*/ 43 h 72"/>
              <a:gd name="T86" fmla="*/ 81 w 99"/>
              <a:gd name="T87" fmla="*/ 65 h 72"/>
              <a:gd name="T88" fmla="*/ 90 w 99"/>
              <a:gd name="T89" fmla="*/ 63 h 72"/>
              <a:gd name="T90" fmla="*/ 75 w 99"/>
              <a:gd name="T91" fmla="*/ 41 h 72"/>
              <a:gd name="T92" fmla="*/ 84 w 99"/>
              <a:gd name="T93" fmla="*/ 38 h 72"/>
              <a:gd name="T94" fmla="*/ 50 w 99"/>
              <a:gd name="T95" fmla="*/ 32 h 72"/>
              <a:gd name="T96" fmla="*/ 28 w 99"/>
              <a:gd name="T97" fmla="*/ 0 h 72"/>
              <a:gd name="T98" fmla="*/ 22 w 99"/>
              <a:gd name="T99" fmla="*/ 1 h 72"/>
              <a:gd name="T100" fmla="*/ 44 w 99"/>
              <a:gd name="T101" fmla="*/ 34 h 72"/>
              <a:gd name="T102" fmla="*/ 56 w 99"/>
              <a:gd name="T103" fmla="*/ 36 h 72"/>
              <a:gd name="T104" fmla="*/ 78 w 99"/>
              <a:gd name="T105" fmla="*/ 40 h 72"/>
              <a:gd name="T106" fmla="*/ 93 w 99"/>
              <a:gd name="T107" fmla="*/ 63 h 72"/>
              <a:gd name="T108" fmla="*/ 99 w 99"/>
              <a:gd name="T109" fmla="*/ 61 h 72"/>
              <a:gd name="T110" fmla="*/ 84 w 99"/>
              <a:gd name="T111" fmla="*/ 3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9" h="72">
                <a:moveTo>
                  <a:pt x="63" y="43"/>
                </a:moveTo>
                <a:cubicBezTo>
                  <a:pt x="57" y="40"/>
                  <a:pt x="51" y="39"/>
                  <a:pt x="44" y="39"/>
                </a:cubicBezTo>
                <a:cubicBezTo>
                  <a:pt x="39" y="39"/>
                  <a:pt x="33" y="39"/>
                  <a:pt x="29" y="37"/>
                </a:cubicBezTo>
                <a:cubicBezTo>
                  <a:pt x="15" y="32"/>
                  <a:pt x="13" y="15"/>
                  <a:pt x="7" y="4"/>
                </a:cubicBezTo>
                <a:cubicBezTo>
                  <a:pt x="7" y="4"/>
                  <a:pt x="7" y="4"/>
                  <a:pt x="7" y="4"/>
                </a:cubicBezTo>
                <a:cubicBezTo>
                  <a:pt x="0" y="6"/>
                  <a:pt x="0" y="6"/>
                  <a:pt x="0" y="6"/>
                </a:cubicBezTo>
                <a:cubicBezTo>
                  <a:pt x="5" y="15"/>
                  <a:pt x="7" y="29"/>
                  <a:pt x="16" y="36"/>
                </a:cubicBezTo>
                <a:cubicBezTo>
                  <a:pt x="16" y="36"/>
                  <a:pt x="16" y="36"/>
                  <a:pt x="16" y="36"/>
                </a:cubicBezTo>
                <a:cubicBezTo>
                  <a:pt x="16" y="61"/>
                  <a:pt x="16" y="61"/>
                  <a:pt x="16" y="61"/>
                </a:cubicBezTo>
                <a:cubicBezTo>
                  <a:pt x="16" y="62"/>
                  <a:pt x="17" y="63"/>
                  <a:pt x="18" y="63"/>
                </a:cubicBezTo>
                <a:cubicBezTo>
                  <a:pt x="20" y="63"/>
                  <a:pt x="21" y="62"/>
                  <a:pt x="21" y="61"/>
                </a:cubicBezTo>
                <a:cubicBezTo>
                  <a:pt x="21" y="38"/>
                  <a:pt x="21" y="38"/>
                  <a:pt x="21" y="38"/>
                </a:cubicBezTo>
                <a:cubicBezTo>
                  <a:pt x="21" y="38"/>
                  <a:pt x="21" y="38"/>
                  <a:pt x="21" y="38"/>
                </a:cubicBezTo>
                <a:cubicBezTo>
                  <a:pt x="21" y="38"/>
                  <a:pt x="21" y="38"/>
                  <a:pt x="22" y="39"/>
                </a:cubicBezTo>
                <a:cubicBezTo>
                  <a:pt x="29" y="41"/>
                  <a:pt x="37" y="40"/>
                  <a:pt x="44" y="41"/>
                </a:cubicBezTo>
                <a:cubicBezTo>
                  <a:pt x="44" y="55"/>
                  <a:pt x="44" y="55"/>
                  <a:pt x="44" y="55"/>
                </a:cubicBezTo>
                <a:cubicBezTo>
                  <a:pt x="44" y="56"/>
                  <a:pt x="45" y="57"/>
                  <a:pt x="46" y="57"/>
                </a:cubicBezTo>
                <a:cubicBezTo>
                  <a:pt x="48" y="57"/>
                  <a:pt x="49" y="56"/>
                  <a:pt x="49" y="55"/>
                </a:cubicBezTo>
                <a:cubicBezTo>
                  <a:pt x="49" y="42"/>
                  <a:pt x="49" y="42"/>
                  <a:pt x="49" y="42"/>
                </a:cubicBezTo>
                <a:cubicBezTo>
                  <a:pt x="51" y="42"/>
                  <a:pt x="54" y="43"/>
                  <a:pt x="56" y="45"/>
                </a:cubicBezTo>
                <a:cubicBezTo>
                  <a:pt x="56" y="44"/>
                  <a:pt x="55" y="44"/>
                  <a:pt x="55" y="44"/>
                </a:cubicBezTo>
                <a:cubicBezTo>
                  <a:pt x="55" y="44"/>
                  <a:pt x="55" y="44"/>
                  <a:pt x="55" y="44"/>
                </a:cubicBezTo>
                <a:cubicBezTo>
                  <a:pt x="55" y="69"/>
                  <a:pt x="55" y="69"/>
                  <a:pt x="55" y="69"/>
                </a:cubicBezTo>
                <a:cubicBezTo>
                  <a:pt x="55" y="71"/>
                  <a:pt x="56" y="72"/>
                  <a:pt x="57" y="72"/>
                </a:cubicBezTo>
                <a:cubicBezTo>
                  <a:pt x="58" y="72"/>
                  <a:pt x="59" y="71"/>
                  <a:pt x="59" y="69"/>
                </a:cubicBezTo>
                <a:cubicBezTo>
                  <a:pt x="59" y="48"/>
                  <a:pt x="59" y="48"/>
                  <a:pt x="59" y="48"/>
                </a:cubicBezTo>
                <a:cubicBezTo>
                  <a:pt x="65" y="53"/>
                  <a:pt x="67" y="62"/>
                  <a:pt x="71" y="67"/>
                </a:cubicBezTo>
                <a:cubicBezTo>
                  <a:pt x="78" y="66"/>
                  <a:pt x="78" y="66"/>
                  <a:pt x="78" y="66"/>
                </a:cubicBezTo>
                <a:cubicBezTo>
                  <a:pt x="73" y="59"/>
                  <a:pt x="70" y="48"/>
                  <a:pt x="63" y="43"/>
                </a:cubicBezTo>
                <a:close/>
                <a:moveTo>
                  <a:pt x="44" y="41"/>
                </a:moveTo>
                <a:cubicBezTo>
                  <a:pt x="45" y="41"/>
                  <a:pt x="46" y="41"/>
                  <a:pt x="46" y="41"/>
                </a:cubicBezTo>
                <a:cubicBezTo>
                  <a:pt x="46" y="41"/>
                  <a:pt x="45" y="41"/>
                  <a:pt x="44" y="41"/>
                </a:cubicBezTo>
                <a:close/>
                <a:moveTo>
                  <a:pt x="59" y="47"/>
                </a:moveTo>
                <a:cubicBezTo>
                  <a:pt x="59" y="47"/>
                  <a:pt x="59" y="47"/>
                  <a:pt x="59" y="47"/>
                </a:cubicBezTo>
                <a:cubicBezTo>
                  <a:pt x="59" y="47"/>
                  <a:pt x="59" y="47"/>
                  <a:pt x="59" y="47"/>
                </a:cubicBezTo>
                <a:close/>
                <a:moveTo>
                  <a:pt x="75" y="41"/>
                </a:moveTo>
                <a:cubicBezTo>
                  <a:pt x="70" y="37"/>
                  <a:pt x="63" y="37"/>
                  <a:pt x="56" y="36"/>
                </a:cubicBezTo>
                <a:cubicBezTo>
                  <a:pt x="51" y="36"/>
                  <a:pt x="45" y="36"/>
                  <a:pt x="41" y="34"/>
                </a:cubicBezTo>
                <a:cubicBezTo>
                  <a:pt x="27" y="30"/>
                  <a:pt x="25" y="13"/>
                  <a:pt x="19" y="2"/>
                </a:cubicBezTo>
                <a:cubicBezTo>
                  <a:pt x="10" y="4"/>
                  <a:pt x="10" y="4"/>
                  <a:pt x="10" y="4"/>
                </a:cubicBezTo>
                <a:cubicBezTo>
                  <a:pt x="16" y="15"/>
                  <a:pt x="18" y="32"/>
                  <a:pt x="32" y="36"/>
                </a:cubicBezTo>
                <a:cubicBezTo>
                  <a:pt x="36" y="38"/>
                  <a:pt x="40" y="38"/>
                  <a:pt x="44" y="38"/>
                </a:cubicBezTo>
                <a:cubicBezTo>
                  <a:pt x="52" y="39"/>
                  <a:pt x="60" y="39"/>
                  <a:pt x="66" y="43"/>
                </a:cubicBezTo>
                <a:cubicBezTo>
                  <a:pt x="73" y="47"/>
                  <a:pt x="76" y="58"/>
                  <a:pt x="81" y="65"/>
                </a:cubicBezTo>
                <a:cubicBezTo>
                  <a:pt x="90" y="63"/>
                  <a:pt x="90" y="63"/>
                  <a:pt x="90" y="63"/>
                </a:cubicBezTo>
                <a:cubicBezTo>
                  <a:pt x="85" y="56"/>
                  <a:pt x="82" y="45"/>
                  <a:pt x="75" y="41"/>
                </a:cubicBezTo>
                <a:close/>
                <a:moveTo>
                  <a:pt x="84" y="38"/>
                </a:moveTo>
                <a:cubicBezTo>
                  <a:pt x="75" y="32"/>
                  <a:pt x="61" y="36"/>
                  <a:pt x="50" y="32"/>
                </a:cubicBezTo>
                <a:cubicBezTo>
                  <a:pt x="36" y="28"/>
                  <a:pt x="34" y="11"/>
                  <a:pt x="28" y="0"/>
                </a:cubicBezTo>
                <a:cubicBezTo>
                  <a:pt x="22" y="1"/>
                  <a:pt x="22" y="1"/>
                  <a:pt x="22" y="1"/>
                </a:cubicBezTo>
                <a:cubicBezTo>
                  <a:pt x="28" y="12"/>
                  <a:pt x="30" y="29"/>
                  <a:pt x="44" y="34"/>
                </a:cubicBezTo>
                <a:cubicBezTo>
                  <a:pt x="48" y="35"/>
                  <a:pt x="52" y="35"/>
                  <a:pt x="56" y="36"/>
                </a:cubicBezTo>
                <a:cubicBezTo>
                  <a:pt x="64" y="36"/>
                  <a:pt x="72" y="36"/>
                  <a:pt x="78" y="40"/>
                </a:cubicBezTo>
                <a:cubicBezTo>
                  <a:pt x="86" y="45"/>
                  <a:pt x="89" y="56"/>
                  <a:pt x="93" y="63"/>
                </a:cubicBezTo>
                <a:cubicBezTo>
                  <a:pt x="99" y="61"/>
                  <a:pt x="99" y="61"/>
                  <a:pt x="99" y="61"/>
                </a:cubicBezTo>
                <a:cubicBezTo>
                  <a:pt x="95" y="54"/>
                  <a:pt x="92" y="43"/>
                  <a:pt x="84" y="38"/>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8" name="Freeform 503"/>
          <p:cNvSpPr>
            <a:spLocks/>
          </p:cNvSpPr>
          <p:nvPr/>
        </p:nvSpPr>
        <p:spPr bwMode="auto">
          <a:xfrm>
            <a:off x="4040188" y="3422650"/>
            <a:ext cx="427037" cy="430213"/>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Freeform 507"/>
          <p:cNvSpPr>
            <a:spLocks noEditPoints="1"/>
          </p:cNvSpPr>
          <p:nvPr/>
        </p:nvSpPr>
        <p:spPr bwMode="auto">
          <a:xfrm>
            <a:off x="2854325" y="3436938"/>
            <a:ext cx="711200" cy="401637"/>
          </a:xfrm>
          <a:custGeom>
            <a:avLst/>
            <a:gdLst>
              <a:gd name="T0" fmla="*/ 33 w 124"/>
              <a:gd name="T1" fmla="*/ 46 h 70"/>
              <a:gd name="T2" fmla="*/ 21 w 124"/>
              <a:gd name="T3" fmla="*/ 58 h 70"/>
              <a:gd name="T4" fmla="*/ 33 w 124"/>
              <a:gd name="T5" fmla="*/ 70 h 70"/>
              <a:gd name="T6" fmla="*/ 45 w 124"/>
              <a:gd name="T7" fmla="*/ 58 h 70"/>
              <a:gd name="T8" fmla="*/ 33 w 124"/>
              <a:gd name="T9" fmla="*/ 46 h 70"/>
              <a:gd name="T10" fmla="*/ 97 w 124"/>
              <a:gd name="T11" fmla="*/ 46 h 70"/>
              <a:gd name="T12" fmla="*/ 85 w 124"/>
              <a:gd name="T13" fmla="*/ 58 h 70"/>
              <a:gd name="T14" fmla="*/ 97 w 124"/>
              <a:gd name="T15" fmla="*/ 70 h 70"/>
              <a:gd name="T16" fmla="*/ 109 w 124"/>
              <a:gd name="T17" fmla="*/ 58 h 70"/>
              <a:gd name="T18" fmla="*/ 97 w 124"/>
              <a:gd name="T19" fmla="*/ 46 h 70"/>
              <a:gd name="T20" fmla="*/ 119 w 124"/>
              <a:gd name="T21" fmla="*/ 16 h 70"/>
              <a:gd name="T22" fmla="*/ 112 w 124"/>
              <a:gd name="T23" fmla="*/ 8 h 70"/>
              <a:gd name="T24" fmla="*/ 80 w 124"/>
              <a:gd name="T25" fmla="*/ 2 h 70"/>
              <a:gd name="T26" fmla="*/ 53 w 124"/>
              <a:gd name="T27" fmla="*/ 1 h 70"/>
              <a:gd name="T28" fmla="*/ 16 w 124"/>
              <a:gd name="T29" fmla="*/ 1 h 70"/>
              <a:gd name="T30" fmla="*/ 7 w 124"/>
              <a:gd name="T31" fmla="*/ 52 h 70"/>
              <a:gd name="T32" fmla="*/ 12 w 124"/>
              <a:gd name="T33" fmla="*/ 57 h 70"/>
              <a:gd name="T34" fmla="*/ 18 w 124"/>
              <a:gd name="T35" fmla="*/ 57 h 70"/>
              <a:gd name="T36" fmla="*/ 18 w 124"/>
              <a:gd name="T37" fmla="*/ 56 h 70"/>
              <a:gd name="T38" fmla="*/ 33 w 124"/>
              <a:gd name="T39" fmla="*/ 42 h 70"/>
              <a:gd name="T40" fmla="*/ 47 w 124"/>
              <a:gd name="T41" fmla="*/ 56 h 70"/>
              <a:gd name="T42" fmla="*/ 47 w 124"/>
              <a:gd name="T43" fmla="*/ 57 h 70"/>
              <a:gd name="T44" fmla="*/ 83 w 124"/>
              <a:gd name="T45" fmla="*/ 57 h 70"/>
              <a:gd name="T46" fmla="*/ 83 w 124"/>
              <a:gd name="T47" fmla="*/ 56 h 70"/>
              <a:gd name="T48" fmla="*/ 97 w 124"/>
              <a:gd name="T49" fmla="*/ 42 h 70"/>
              <a:gd name="T50" fmla="*/ 111 w 124"/>
              <a:gd name="T51" fmla="*/ 56 h 70"/>
              <a:gd name="T52" fmla="*/ 111 w 124"/>
              <a:gd name="T53" fmla="*/ 57 h 70"/>
              <a:gd name="T54" fmla="*/ 117 w 124"/>
              <a:gd name="T55" fmla="*/ 57 h 70"/>
              <a:gd name="T56" fmla="*/ 122 w 124"/>
              <a:gd name="T57" fmla="*/ 52 h 70"/>
              <a:gd name="T58" fmla="*/ 119 w 124"/>
              <a:gd name="T59" fmla="*/ 16 h 70"/>
              <a:gd name="T60" fmla="*/ 28 w 124"/>
              <a:gd name="T61" fmla="*/ 23 h 70"/>
              <a:gd name="T62" fmla="*/ 10 w 124"/>
              <a:gd name="T63" fmla="*/ 23 h 70"/>
              <a:gd name="T64" fmla="*/ 17 w 124"/>
              <a:gd name="T65" fmla="*/ 6 h 70"/>
              <a:gd name="T66" fmla="*/ 27 w 124"/>
              <a:gd name="T67" fmla="*/ 5 h 70"/>
              <a:gd name="T68" fmla="*/ 28 w 124"/>
              <a:gd name="T69" fmla="*/ 5 h 70"/>
              <a:gd name="T70" fmla="*/ 28 w 124"/>
              <a:gd name="T71" fmla="*/ 23 h 70"/>
              <a:gd name="T72" fmla="*/ 48 w 124"/>
              <a:gd name="T73" fmla="*/ 23 h 70"/>
              <a:gd name="T74" fmla="*/ 32 w 124"/>
              <a:gd name="T75" fmla="*/ 23 h 70"/>
              <a:gd name="T76" fmla="*/ 32 w 124"/>
              <a:gd name="T77" fmla="*/ 5 h 70"/>
              <a:gd name="T78" fmla="*/ 39 w 124"/>
              <a:gd name="T79" fmla="*/ 5 h 70"/>
              <a:gd name="T80" fmla="*/ 39 w 124"/>
              <a:gd name="T81" fmla="*/ 5 h 70"/>
              <a:gd name="T82" fmla="*/ 48 w 124"/>
              <a:gd name="T83" fmla="*/ 6 h 70"/>
              <a:gd name="T84" fmla="*/ 48 w 124"/>
              <a:gd name="T85" fmla="*/ 23 h 70"/>
              <a:gd name="T86" fmla="*/ 68 w 124"/>
              <a:gd name="T87" fmla="*/ 23 h 70"/>
              <a:gd name="T88" fmla="*/ 52 w 124"/>
              <a:gd name="T89" fmla="*/ 23 h 70"/>
              <a:gd name="T90" fmla="*/ 52 w 124"/>
              <a:gd name="T91" fmla="*/ 6 h 70"/>
              <a:gd name="T92" fmla="*/ 53 w 124"/>
              <a:gd name="T93" fmla="*/ 6 h 70"/>
              <a:gd name="T94" fmla="*/ 62 w 124"/>
              <a:gd name="T95" fmla="*/ 6 h 70"/>
              <a:gd name="T96" fmla="*/ 68 w 124"/>
              <a:gd name="T97" fmla="*/ 6 h 70"/>
              <a:gd name="T98" fmla="*/ 68 w 124"/>
              <a:gd name="T99" fmla="*/ 23 h 70"/>
              <a:gd name="T100" fmla="*/ 88 w 124"/>
              <a:gd name="T101" fmla="*/ 23 h 70"/>
              <a:gd name="T102" fmla="*/ 73 w 124"/>
              <a:gd name="T103" fmla="*/ 23 h 70"/>
              <a:gd name="T104" fmla="*/ 73 w 124"/>
              <a:gd name="T105" fmla="*/ 6 h 70"/>
              <a:gd name="T106" fmla="*/ 80 w 124"/>
              <a:gd name="T107" fmla="*/ 6 h 70"/>
              <a:gd name="T108" fmla="*/ 85 w 124"/>
              <a:gd name="T109" fmla="*/ 6 h 70"/>
              <a:gd name="T110" fmla="*/ 88 w 124"/>
              <a:gd name="T111" fmla="*/ 6 h 70"/>
              <a:gd name="T112" fmla="*/ 88 w 124"/>
              <a:gd name="T113" fmla="*/ 23 h 70"/>
              <a:gd name="T114" fmla="*/ 93 w 124"/>
              <a:gd name="T115" fmla="*/ 23 h 70"/>
              <a:gd name="T116" fmla="*/ 93 w 124"/>
              <a:gd name="T117" fmla="*/ 7 h 70"/>
              <a:gd name="T118" fmla="*/ 109 w 124"/>
              <a:gd name="T119" fmla="*/ 11 h 70"/>
              <a:gd name="T120" fmla="*/ 115 w 124"/>
              <a:gd name="T121" fmla="*/ 18 h 70"/>
              <a:gd name="T122" fmla="*/ 117 w 124"/>
              <a:gd name="T123" fmla="*/ 23 h 70"/>
              <a:gd name="T124" fmla="*/ 93 w 124"/>
              <a:gd name="T125"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0" name="Freeform 508"/>
          <p:cNvSpPr>
            <a:spLocks noEditPoints="1"/>
          </p:cNvSpPr>
          <p:nvPr/>
        </p:nvSpPr>
        <p:spPr bwMode="auto">
          <a:xfrm>
            <a:off x="1903413" y="3432175"/>
            <a:ext cx="476250" cy="411163"/>
          </a:xfrm>
          <a:custGeom>
            <a:avLst/>
            <a:gdLst>
              <a:gd name="T0" fmla="*/ 63 w 83"/>
              <a:gd name="T1" fmla="*/ 12 h 72"/>
              <a:gd name="T2" fmla="*/ 57 w 83"/>
              <a:gd name="T3" fmla="*/ 12 h 72"/>
              <a:gd name="T4" fmla="*/ 57 w 83"/>
              <a:gd name="T5" fmla="*/ 1 h 72"/>
              <a:gd name="T6" fmla="*/ 56 w 83"/>
              <a:gd name="T7" fmla="*/ 0 h 72"/>
              <a:gd name="T8" fmla="*/ 47 w 83"/>
              <a:gd name="T9" fmla="*/ 0 h 72"/>
              <a:gd name="T10" fmla="*/ 47 w 83"/>
              <a:gd name="T11" fmla="*/ 1 h 72"/>
              <a:gd name="T12" fmla="*/ 47 w 83"/>
              <a:gd name="T13" fmla="*/ 12 h 72"/>
              <a:gd name="T14" fmla="*/ 29 w 83"/>
              <a:gd name="T15" fmla="*/ 12 h 72"/>
              <a:gd name="T16" fmla="*/ 29 w 83"/>
              <a:gd name="T17" fmla="*/ 40 h 72"/>
              <a:gd name="T18" fmla="*/ 63 w 83"/>
              <a:gd name="T19" fmla="*/ 40 h 72"/>
              <a:gd name="T20" fmla="*/ 63 w 83"/>
              <a:gd name="T21" fmla="*/ 12 h 72"/>
              <a:gd name="T22" fmla="*/ 64 w 83"/>
              <a:gd name="T23" fmla="*/ 43 h 72"/>
              <a:gd name="T24" fmla="*/ 26 w 83"/>
              <a:gd name="T25" fmla="*/ 43 h 72"/>
              <a:gd name="T26" fmla="*/ 26 w 83"/>
              <a:gd name="T27" fmla="*/ 26 h 72"/>
              <a:gd name="T28" fmla="*/ 25 w 83"/>
              <a:gd name="T29" fmla="*/ 24 h 72"/>
              <a:gd name="T30" fmla="*/ 23 w 83"/>
              <a:gd name="T31" fmla="*/ 23 h 72"/>
              <a:gd name="T32" fmla="*/ 2 w 83"/>
              <a:gd name="T33" fmla="*/ 23 h 72"/>
              <a:gd name="T34" fmla="*/ 0 w 83"/>
              <a:gd name="T35" fmla="*/ 25 h 72"/>
              <a:gd name="T36" fmla="*/ 0 w 83"/>
              <a:gd name="T37" fmla="*/ 54 h 72"/>
              <a:gd name="T38" fmla="*/ 2 w 83"/>
              <a:gd name="T39" fmla="*/ 57 h 72"/>
              <a:gd name="T40" fmla="*/ 64 w 83"/>
              <a:gd name="T41" fmla="*/ 57 h 72"/>
              <a:gd name="T42" fmla="*/ 67 w 83"/>
              <a:gd name="T43" fmla="*/ 54 h 72"/>
              <a:gd name="T44" fmla="*/ 67 w 83"/>
              <a:gd name="T45" fmla="*/ 45 h 72"/>
              <a:gd name="T46" fmla="*/ 66 w 83"/>
              <a:gd name="T47" fmla="*/ 43 h 72"/>
              <a:gd name="T48" fmla="*/ 64 w 83"/>
              <a:gd name="T49" fmla="*/ 43 h 72"/>
              <a:gd name="T50" fmla="*/ 21 w 83"/>
              <a:gd name="T51" fmla="*/ 37 h 72"/>
              <a:gd name="T52" fmla="*/ 20 w 83"/>
              <a:gd name="T53" fmla="*/ 38 h 72"/>
              <a:gd name="T54" fmla="*/ 7 w 83"/>
              <a:gd name="T55" fmla="*/ 38 h 72"/>
              <a:gd name="T56" fmla="*/ 6 w 83"/>
              <a:gd name="T57" fmla="*/ 37 h 72"/>
              <a:gd name="T58" fmla="*/ 6 w 83"/>
              <a:gd name="T59" fmla="*/ 29 h 72"/>
              <a:gd name="T60" fmla="*/ 7 w 83"/>
              <a:gd name="T61" fmla="*/ 28 h 72"/>
              <a:gd name="T62" fmla="*/ 20 w 83"/>
              <a:gd name="T63" fmla="*/ 28 h 72"/>
              <a:gd name="T64" fmla="*/ 21 w 83"/>
              <a:gd name="T65" fmla="*/ 29 h 72"/>
              <a:gd name="T66" fmla="*/ 21 w 83"/>
              <a:gd name="T67" fmla="*/ 37 h 72"/>
              <a:gd name="T68" fmla="*/ 8 w 83"/>
              <a:gd name="T69" fmla="*/ 58 h 72"/>
              <a:gd name="T70" fmla="*/ 0 w 83"/>
              <a:gd name="T71" fmla="*/ 65 h 72"/>
              <a:gd name="T72" fmla="*/ 8 w 83"/>
              <a:gd name="T73" fmla="*/ 72 h 72"/>
              <a:gd name="T74" fmla="*/ 15 w 83"/>
              <a:gd name="T75" fmla="*/ 65 h 72"/>
              <a:gd name="T76" fmla="*/ 8 w 83"/>
              <a:gd name="T77" fmla="*/ 58 h 72"/>
              <a:gd name="T78" fmla="*/ 24 w 83"/>
              <a:gd name="T79" fmla="*/ 58 h 72"/>
              <a:gd name="T80" fmla="*/ 17 w 83"/>
              <a:gd name="T81" fmla="*/ 65 h 72"/>
              <a:gd name="T82" fmla="*/ 24 w 83"/>
              <a:gd name="T83" fmla="*/ 72 h 72"/>
              <a:gd name="T84" fmla="*/ 31 w 83"/>
              <a:gd name="T85" fmla="*/ 65 h 72"/>
              <a:gd name="T86" fmla="*/ 24 w 83"/>
              <a:gd name="T87" fmla="*/ 58 h 72"/>
              <a:gd name="T88" fmla="*/ 41 w 83"/>
              <a:gd name="T89" fmla="*/ 58 h 72"/>
              <a:gd name="T90" fmla="*/ 33 w 83"/>
              <a:gd name="T91" fmla="*/ 65 h 72"/>
              <a:gd name="T92" fmla="*/ 41 w 83"/>
              <a:gd name="T93" fmla="*/ 72 h 72"/>
              <a:gd name="T94" fmla="*/ 48 w 83"/>
              <a:gd name="T95" fmla="*/ 65 h 72"/>
              <a:gd name="T96" fmla="*/ 41 w 83"/>
              <a:gd name="T97" fmla="*/ 58 h 72"/>
              <a:gd name="T98" fmla="*/ 57 w 83"/>
              <a:gd name="T99" fmla="*/ 58 h 72"/>
              <a:gd name="T100" fmla="*/ 50 w 83"/>
              <a:gd name="T101" fmla="*/ 65 h 72"/>
              <a:gd name="T102" fmla="*/ 57 w 83"/>
              <a:gd name="T103" fmla="*/ 72 h 72"/>
              <a:gd name="T104" fmla="*/ 64 w 83"/>
              <a:gd name="T105" fmla="*/ 65 h 72"/>
              <a:gd name="T106" fmla="*/ 57 w 83"/>
              <a:gd name="T107" fmla="*/ 58 h 72"/>
              <a:gd name="T108" fmla="*/ 68 w 83"/>
              <a:gd name="T109" fmla="*/ 48 h 72"/>
              <a:gd name="T110" fmla="*/ 68 w 83"/>
              <a:gd name="T111" fmla="*/ 70 h 72"/>
              <a:gd name="T112" fmla="*/ 83 w 83"/>
              <a:gd name="T113" fmla="*/ 70 h 72"/>
              <a:gd name="T114" fmla="*/ 68 w 83"/>
              <a:gd name="T115"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72">
                <a:moveTo>
                  <a:pt x="63" y="12"/>
                </a:moveTo>
                <a:cubicBezTo>
                  <a:pt x="57" y="12"/>
                  <a:pt x="57" y="12"/>
                  <a:pt x="57" y="12"/>
                </a:cubicBezTo>
                <a:cubicBezTo>
                  <a:pt x="57" y="1"/>
                  <a:pt x="57" y="1"/>
                  <a:pt x="57" y="1"/>
                </a:cubicBezTo>
                <a:cubicBezTo>
                  <a:pt x="57" y="1"/>
                  <a:pt x="57" y="0"/>
                  <a:pt x="56" y="0"/>
                </a:cubicBezTo>
                <a:cubicBezTo>
                  <a:pt x="47" y="0"/>
                  <a:pt x="47" y="0"/>
                  <a:pt x="47" y="0"/>
                </a:cubicBezTo>
                <a:cubicBezTo>
                  <a:pt x="47" y="0"/>
                  <a:pt x="47" y="1"/>
                  <a:pt x="47" y="1"/>
                </a:cubicBezTo>
                <a:cubicBezTo>
                  <a:pt x="47" y="12"/>
                  <a:pt x="47" y="12"/>
                  <a:pt x="47" y="12"/>
                </a:cubicBezTo>
                <a:cubicBezTo>
                  <a:pt x="29" y="12"/>
                  <a:pt x="29" y="12"/>
                  <a:pt x="29" y="12"/>
                </a:cubicBezTo>
                <a:cubicBezTo>
                  <a:pt x="29" y="40"/>
                  <a:pt x="29" y="40"/>
                  <a:pt x="29" y="40"/>
                </a:cubicBezTo>
                <a:cubicBezTo>
                  <a:pt x="63" y="40"/>
                  <a:pt x="63" y="40"/>
                  <a:pt x="63" y="40"/>
                </a:cubicBezTo>
                <a:lnTo>
                  <a:pt x="63" y="12"/>
                </a:lnTo>
                <a:close/>
                <a:moveTo>
                  <a:pt x="64" y="43"/>
                </a:moveTo>
                <a:cubicBezTo>
                  <a:pt x="26" y="43"/>
                  <a:pt x="26" y="43"/>
                  <a:pt x="26" y="43"/>
                </a:cubicBezTo>
                <a:cubicBezTo>
                  <a:pt x="26" y="26"/>
                  <a:pt x="26" y="26"/>
                  <a:pt x="26" y="26"/>
                </a:cubicBezTo>
                <a:cubicBezTo>
                  <a:pt x="26" y="25"/>
                  <a:pt x="26" y="24"/>
                  <a:pt x="25" y="24"/>
                </a:cubicBezTo>
                <a:cubicBezTo>
                  <a:pt x="25" y="23"/>
                  <a:pt x="24" y="23"/>
                  <a:pt x="23" y="23"/>
                </a:cubicBezTo>
                <a:cubicBezTo>
                  <a:pt x="2" y="23"/>
                  <a:pt x="2" y="23"/>
                  <a:pt x="2" y="23"/>
                </a:cubicBezTo>
                <a:cubicBezTo>
                  <a:pt x="1" y="23"/>
                  <a:pt x="0" y="24"/>
                  <a:pt x="0" y="25"/>
                </a:cubicBezTo>
                <a:cubicBezTo>
                  <a:pt x="0" y="54"/>
                  <a:pt x="0" y="54"/>
                  <a:pt x="0" y="54"/>
                </a:cubicBezTo>
                <a:cubicBezTo>
                  <a:pt x="0" y="56"/>
                  <a:pt x="1" y="57"/>
                  <a:pt x="2" y="57"/>
                </a:cubicBezTo>
                <a:cubicBezTo>
                  <a:pt x="64" y="57"/>
                  <a:pt x="64" y="57"/>
                  <a:pt x="64" y="57"/>
                </a:cubicBezTo>
                <a:cubicBezTo>
                  <a:pt x="66" y="57"/>
                  <a:pt x="67" y="56"/>
                  <a:pt x="67" y="54"/>
                </a:cubicBezTo>
                <a:cubicBezTo>
                  <a:pt x="67" y="45"/>
                  <a:pt x="67" y="45"/>
                  <a:pt x="67" y="45"/>
                </a:cubicBezTo>
                <a:cubicBezTo>
                  <a:pt x="67" y="45"/>
                  <a:pt x="67" y="44"/>
                  <a:pt x="66" y="43"/>
                </a:cubicBezTo>
                <a:cubicBezTo>
                  <a:pt x="66" y="43"/>
                  <a:pt x="65" y="43"/>
                  <a:pt x="64" y="43"/>
                </a:cubicBezTo>
                <a:close/>
                <a:moveTo>
                  <a:pt x="21" y="37"/>
                </a:moveTo>
                <a:cubicBezTo>
                  <a:pt x="21" y="38"/>
                  <a:pt x="21" y="38"/>
                  <a:pt x="20" y="38"/>
                </a:cubicBezTo>
                <a:cubicBezTo>
                  <a:pt x="7" y="38"/>
                  <a:pt x="7" y="38"/>
                  <a:pt x="7" y="38"/>
                </a:cubicBezTo>
                <a:cubicBezTo>
                  <a:pt x="7" y="38"/>
                  <a:pt x="6" y="38"/>
                  <a:pt x="6" y="37"/>
                </a:cubicBezTo>
                <a:cubicBezTo>
                  <a:pt x="6" y="29"/>
                  <a:pt x="6" y="29"/>
                  <a:pt x="6" y="29"/>
                </a:cubicBezTo>
                <a:cubicBezTo>
                  <a:pt x="6" y="28"/>
                  <a:pt x="7" y="28"/>
                  <a:pt x="7" y="28"/>
                </a:cubicBezTo>
                <a:cubicBezTo>
                  <a:pt x="20" y="28"/>
                  <a:pt x="20" y="28"/>
                  <a:pt x="20" y="28"/>
                </a:cubicBezTo>
                <a:cubicBezTo>
                  <a:pt x="21" y="28"/>
                  <a:pt x="21" y="28"/>
                  <a:pt x="21" y="29"/>
                </a:cubicBezTo>
                <a:lnTo>
                  <a:pt x="21" y="37"/>
                </a:lnTo>
                <a:close/>
                <a:moveTo>
                  <a:pt x="8" y="58"/>
                </a:moveTo>
                <a:cubicBezTo>
                  <a:pt x="4" y="58"/>
                  <a:pt x="0" y="61"/>
                  <a:pt x="0" y="65"/>
                </a:cubicBezTo>
                <a:cubicBezTo>
                  <a:pt x="0" y="69"/>
                  <a:pt x="4" y="72"/>
                  <a:pt x="8" y="72"/>
                </a:cubicBezTo>
                <a:cubicBezTo>
                  <a:pt x="11" y="72"/>
                  <a:pt x="15" y="69"/>
                  <a:pt x="15" y="65"/>
                </a:cubicBezTo>
                <a:cubicBezTo>
                  <a:pt x="15" y="61"/>
                  <a:pt x="11" y="58"/>
                  <a:pt x="8" y="58"/>
                </a:cubicBezTo>
                <a:close/>
                <a:moveTo>
                  <a:pt x="24" y="58"/>
                </a:moveTo>
                <a:cubicBezTo>
                  <a:pt x="20" y="58"/>
                  <a:pt x="17" y="61"/>
                  <a:pt x="17" y="65"/>
                </a:cubicBezTo>
                <a:cubicBezTo>
                  <a:pt x="17" y="69"/>
                  <a:pt x="20" y="72"/>
                  <a:pt x="24" y="72"/>
                </a:cubicBezTo>
                <a:cubicBezTo>
                  <a:pt x="28" y="72"/>
                  <a:pt x="31" y="69"/>
                  <a:pt x="31" y="65"/>
                </a:cubicBezTo>
                <a:cubicBezTo>
                  <a:pt x="31" y="61"/>
                  <a:pt x="28" y="58"/>
                  <a:pt x="24" y="58"/>
                </a:cubicBezTo>
                <a:close/>
                <a:moveTo>
                  <a:pt x="41" y="58"/>
                </a:moveTo>
                <a:cubicBezTo>
                  <a:pt x="37" y="58"/>
                  <a:pt x="33" y="61"/>
                  <a:pt x="33" y="65"/>
                </a:cubicBezTo>
                <a:cubicBezTo>
                  <a:pt x="33" y="69"/>
                  <a:pt x="37" y="72"/>
                  <a:pt x="41" y="72"/>
                </a:cubicBezTo>
                <a:cubicBezTo>
                  <a:pt x="44" y="72"/>
                  <a:pt x="48" y="69"/>
                  <a:pt x="48" y="65"/>
                </a:cubicBezTo>
                <a:cubicBezTo>
                  <a:pt x="48" y="61"/>
                  <a:pt x="44" y="58"/>
                  <a:pt x="41" y="58"/>
                </a:cubicBezTo>
                <a:close/>
                <a:moveTo>
                  <a:pt x="57" y="58"/>
                </a:moveTo>
                <a:cubicBezTo>
                  <a:pt x="53" y="58"/>
                  <a:pt x="50" y="61"/>
                  <a:pt x="50" y="65"/>
                </a:cubicBezTo>
                <a:cubicBezTo>
                  <a:pt x="50" y="69"/>
                  <a:pt x="53" y="72"/>
                  <a:pt x="57" y="72"/>
                </a:cubicBezTo>
                <a:cubicBezTo>
                  <a:pt x="61" y="72"/>
                  <a:pt x="64" y="69"/>
                  <a:pt x="64" y="65"/>
                </a:cubicBezTo>
                <a:cubicBezTo>
                  <a:pt x="64" y="61"/>
                  <a:pt x="61" y="58"/>
                  <a:pt x="57" y="58"/>
                </a:cubicBezTo>
                <a:close/>
                <a:moveTo>
                  <a:pt x="68" y="48"/>
                </a:moveTo>
                <a:cubicBezTo>
                  <a:pt x="68" y="70"/>
                  <a:pt x="68" y="70"/>
                  <a:pt x="68" y="70"/>
                </a:cubicBezTo>
                <a:cubicBezTo>
                  <a:pt x="83" y="70"/>
                  <a:pt x="83" y="70"/>
                  <a:pt x="83" y="70"/>
                </a:cubicBezTo>
                <a:lnTo>
                  <a:pt x="68" y="48"/>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1" name="Freeform 509"/>
          <p:cNvSpPr>
            <a:spLocks noEditPoints="1"/>
          </p:cNvSpPr>
          <p:nvPr/>
        </p:nvSpPr>
        <p:spPr bwMode="auto">
          <a:xfrm>
            <a:off x="987425" y="3319463"/>
            <a:ext cx="441325" cy="636587"/>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2" name="Freeform 516"/>
          <p:cNvSpPr>
            <a:spLocks/>
          </p:cNvSpPr>
          <p:nvPr/>
        </p:nvSpPr>
        <p:spPr bwMode="auto">
          <a:xfrm>
            <a:off x="5829300" y="3479800"/>
            <a:ext cx="468313" cy="315913"/>
          </a:xfrm>
          <a:custGeom>
            <a:avLst/>
            <a:gdLst>
              <a:gd name="T0" fmla="*/ 134 w 219"/>
              <a:gd name="T1" fmla="*/ 0 h 147"/>
              <a:gd name="T2" fmla="*/ 80 w 219"/>
              <a:gd name="T3" fmla="*/ 94 h 147"/>
              <a:gd name="T4" fmla="*/ 56 w 219"/>
              <a:gd name="T5" fmla="*/ 51 h 147"/>
              <a:gd name="T6" fmla="*/ 0 w 219"/>
              <a:gd name="T7" fmla="*/ 147 h 147"/>
              <a:gd name="T8" fmla="*/ 219 w 219"/>
              <a:gd name="T9" fmla="*/ 147 h 147"/>
              <a:gd name="T10" fmla="*/ 134 w 219"/>
              <a:gd name="T11" fmla="*/ 0 h 147"/>
            </a:gdLst>
            <a:ahLst/>
            <a:cxnLst>
              <a:cxn ang="0">
                <a:pos x="T0" y="T1"/>
              </a:cxn>
              <a:cxn ang="0">
                <a:pos x="T2" y="T3"/>
              </a:cxn>
              <a:cxn ang="0">
                <a:pos x="T4" y="T5"/>
              </a:cxn>
              <a:cxn ang="0">
                <a:pos x="T6" y="T7"/>
              </a:cxn>
              <a:cxn ang="0">
                <a:pos x="T8" y="T9"/>
              </a:cxn>
              <a:cxn ang="0">
                <a:pos x="T10" y="T11"/>
              </a:cxn>
            </a:cxnLst>
            <a:rect l="0" t="0" r="r" b="b"/>
            <a:pathLst>
              <a:path w="219" h="147">
                <a:moveTo>
                  <a:pt x="134" y="0"/>
                </a:moveTo>
                <a:lnTo>
                  <a:pt x="80" y="94"/>
                </a:lnTo>
                <a:lnTo>
                  <a:pt x="56" y="51"/>
                </a:lnTo>
                <a:lnTo>
                  <a:pt x="0" y="147"/>
                </a:lnTo>
                <a:lnTo>
                  <a:pt x="219" y="147"/>
                </a:lnTo>
                <a:lnTo>
                  <a:pt x="134" y="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3" name="Freeform 517"/>
          <p:cNvSpPr>
            <a:spLocks noEditPoints="1"/>
          </p:cNvSpPr>
          <p:nvPr/>
        </p:nvSpPr>
        <p:spPr bwMode="auto">
          <a:xfrm>
            <a:off x="4941888" y="3429000"/>
            <a:ext cx="412750" cy="417513"/>
          </a:xfrm>
          <a:custGeom>
            <a:avLst/>
            <a:gdLst>
              <a:gd name="T0" fmla="*/ 36 w 72"/>
              <a:gd name="T1" fmla="*/ 30 h 73"/>
              <a:gd name="T2" fmla="*/ 0 w 72"/>
              <a:gd name="T3" fmla="*/ 73 h 73"/>
              <a:gd name="T4" fmla="*/ 72 w 72"/>
              <a:gd name="T5" fmla="*/ 73 h 73"/>
              <a:gd name="T6" fmla="*/ 36 w 72"/>
              <a:gd name="T7" fmla="*/ 30 h 73"/>
              <a:gd name="T8" fmla="*/ 51 w 72"/>
              <a:gd name="T9" fmla="*/ 15 h 73"/>
              <a:gd name="T10" fmla="*/ 36 w 72"/>
              <a:gd name="T11" fmla="*/ 0 h 73"/>
              <a:gd name="T12" fmla="*/ 21 w 72"/>
              <a:gd name="T13" fmla="*/ 15 h 73"/>
              <a:gd name="T14" fmla="*/ 36 w 72"/>
              <a:gd name="T15" fmla="*/ 30 h 73"/>
              <a:gd name="T16" fmla="*/ 51 w 72"/>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73">
                <a:moveTo>
                  <a:pt x="36" y="30"/>
                </a:moveTo>
                <a:cubicBezTo>
                  <a:pt x="16" y="30"/>
                  <a:pt x="0" y="49"/>
                  <a:pt x="0" y="73"/>
                </a:cubicBezTo>
                <a:cubicBezTo>
                  <a:pt x="72" y="73"/>
                  <a:pt x="72" y="73"/>
                  <a:pt x="72" y="73"/>
                </a:cubicBezTo>
                <a:cubicBezTo>
                  <a:pt x="72" y="49"/>
                  <a:pt x="56" y="30"/>
                  <a:pt x="36" y="30"/>
                </a:cubicBezTo>
                <a:close/>
                <a:moveTo>
                  <a:pt x="51" y="15"/>
                </a:moveTo>
                <a:cubicBezTo>
                  <a:pt x="51" y="7"/>
                  <a:pt x="44" y="0"/>
                  <a:pt x="36" y="0"/>
                </a:cubicBezTo>
                <a:cubicBezTo>
                  <a:pt x="28" y="0"/>
                  <a:pt x="21" y="7"/>
                  <a:pt x="21" y="15"/>
                </a:cubicBezTo>
                <a:cubicBezTo>
                  <a:pt x="21" y="23"/>
                  <a:pt x="28" y="30"/>
                  <a:pt x="36" y="30"/>
                </a:cubicBezTo>
                <a:cubicBezTo>
                  <a:pt x="44" y="30"/>
                  <a:pt x="51" y="23"/>
                  <a:pt x="51" y="1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518"/>
          <p:cNvSpPr>
            <a:spLocks noEditPoints="1"/>
          </p:cNvSpPr>
          <p:nvPr/>
        </p:nvSpPr>
        <p:spPr bwMode="auto">
          <a:xfrm>
            <a:off x="7670800" y="3411538"/>
            <a:ext cx="515938" cy="452437"/>
          </a:xfrm>
          <a:custGeom>
            <a:avLst/>
            <a:gdLst>
              <a:gd name="T0" fmla="*/ 63 w 90"/>
              <a:gd name="T1" fmla="*/ 50 h 79"/>
              <a:gd name="T2" fmla="*/ 2 w 90"/>
              <a:gd name="T3" fmla="*/ 50 h 79"/>
              <a:gd name="T4" fmla="*/ 0 w 90"/>
              <a:gd name="T5" fmla="*/ 51 h 79"/>
              <a:gd name="T6" fmla="*/ 0 w 90"/>
              <a:gd name="T7" fmla="*/ 61 h 79"/>
              <a:gd name="T8" fmla="*/ 2 w 90"/>
              <a:gd name="T9" fmla="*/ 63 h 79"/>
              <a:gd name="T10" fmla="*/ 63 w 90"/>
              <a:gd name="T11" fmla="*/ 63 h 79"/>
              <a:gd name="T12" fmla="*/ 64 w 90"/>
              <a:gd name="T13" fmla="*/ 61 h 79"/>
              <a:gd name="T14" fmla="*/ 64 w 90"/>
              <a:gd name="T15" fmla="*/ 51 h 79"/>
              <a:gd name="T16" fmla="*/ 63 w 90"/>
              <a:gd name="T17" fmla="*/ 50 h 79"/>
              <a:gd name="T18" fmla="*/ 63 w 90"/>
              <a:gd name="T19" fmla="*/ 66 h 79"/>
              <a:gd name="T20" fmla="*/ 2 w 90"/>
              <a:gd name="T21" fmla="*/ 66 h 79"/>
              <a:gd name="T22" fmla="*/ 0 w 90"/>
              <a:gd name="T23" fmla="*/ 68 h 79"/>
              <a:gd name="T24" fmla="*/ 0 w 90"/>
              <a:gd name="T25" fmla="*/ 78 h 79"/>
              <a:gd name="T26" fmla="*/ 2 w 90"/>
              <a:gd name="T27" fmla="*/ 79 h 79"/>
              <a:gd name="T28" fmla="*/ 63 w 90"/>
              <a:gd name="T29" fmla="*/ 79 h 79"/>
              <a:gd name="T30" fmla="*/ 64 w 90"/>
              <a:gd name="T31" fmla="*/ 78 h 79"/>
              <a:gd name="T32" fmla="*/ 64 w 90"/>
              <a:gd name="T33" fmla="*/ 68 h 79"/>
              <a:gd name="T34" fmla="*/ 63 w 90"/>
              <a:gd name="T35" fmla="*/ 66 h 79"/>
              <a:gd name="T36" fmla="*/ 89 w 90"/>
              <a:gd name="T37" fmla="*/ 20 h 79"/>
              <a:gd name="T38" fmla="*/ 83 w 90"/>
              <a:gd name="T39" fmla="*/ 5 h 79"/>
              <a:gd name="T40" fmla="*/ 73 w 90"/>
              <a:gd name="T41" fmla="*/ 0 h 79"/>
              <a:gd name="T42" fmla="*/ 64 w 90"/>
              <a:gd name="T43" fmla="*/ 5 h 79"/>
              <a:gd name="T44" fmla="*/ 57 w 90"/>
              <a:gd name="T45" fmla="*/ 20 h 79"/>
              <a:gd name="T46" fmla="*/ 56 w 90"/>
              <a:gd name="T47" fmla="*/ 33 h 79"/>
              <a:gd name="T48" fmla="*/ 56 w 90"/>
              <a:gd name="T49" fmla="*/ 33 h 79"/>
              <a:gd name="T50" fmla="*/ 2 w 90"/>
              <a:gd name="T51" fmla="*/ 33 h 79"/>
              <a:gd name="T52" fmla="*/ 0 w 90"/>
              <a:gd name="T53" fmla="*/ 35 h 79"/>
              <a:gd name="T54" fmla="*/ 0 w 90"/>
              <a:gd name="T55" fmla="*/ 45 h 79"/>
              <a:gd name="T56" fmla="*/ 2 w 90"/>
              <a:gd name="T57" fmla="*/ 47 h 79"/>
              <a:gd name="T58" fmla="*/ 63 w 90"/>
              <a:gd name="T59" fmla="*/ 47 h 79"/>
              <a:gd name="T60" fmla="*/ 64 w 90"/>
              <a:gd name="T61" fmla="*/ 45 h 79"/>
              <a:gd name="T62" fmla="*/ 64 w 90"/>
              <a:gd name="T63" fmla="*/ 35 h 79"/>
              <a:gd name="T64" fmla="*/ 63 w 90"/>
              <a:gd name="T65" fmla="*/ 33 h 79"/>
              <a:gd name="T66" fmla="*/ 63 w 90"/>
              <a:gd name="T67" fmla="*/ 33 h 79"/>
              <a:gd name="T68" fmla="*/ 65 w 90"/>
              <a:gd name="T69" fmla="*/ 19 h 79"/>
              <a:gd name="T70" fmla="*/ 68 w 90"/>
              <a:gd name="T71" fmla="*/ 12 h 79"/>
              <a:gd name="T72" fmla="*/ 73 w 90"/>
              <a:gd name="T73" fmla="*/ 10 h 79"/>
              <a:gd name="T74" fmla="*/ 79 w 90"/>
              <a:gd name="T75" fmla="*/ 12 h 79"/>
              <a:gd name="T76" fmla="*/ 82 w 90"/>
              <a:gd name="T77" fmla="*/ 19 h 79"/>
              <a:gd name="T78" fmla="*/ 83 w 90"/>
              <a:gd name="T79" fmla="*/ 33 h 79"/>
              <a:gd name="T80" fmla="*/ 83 w 90"/>
              <a:gd name="T81" fmla="*/ 34 h 79"/>
              <a:gd name="T82" fmla="*/ 83 w 90"/>
              <a:gd name="T83" fmla="*/ 34 h 79"/>
              <a:gd name="T84" fmla="*/ 90 w 90"/>
              <a:gd name="T85" fmla="*/ 34 h 79"/>
              <a:gd name="T86" fmla="*/ 90 w 90"/>
              <a:gd name="T87" fmla="*/ 33 h 79"/>
              <a:gd name="T88" fmla="*/ 89 w 90"/>
              <a:gd name="T89"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 h="79">
                <a:moveTo>
                  <a:pt x="63" y="50"/>
                </a:moveTo>
                <a:cubicBezTo>
                  <a:pt x="2" y="50"/>
                  <a:pt x="2" y="50"/>
                  <a:pt x="2" y="50"/>
                </a:cubicBezTo>
                <a:cubicBezTo>
                  <a:pt x="1" y="50"/>
                  <a:pt x="0" y="50"/>
                  <a:pt x="0" y="51"/>
                </a:cubicBezTo>
                <a:cubicBezTo>
                  <a:pt x="0" y="61"/>
                  <a:pt x="0" y="61"/>
                  <a:pt x="0" y="61"/>
                </a:cubicBezTo>
                <a:cubicBezTo>
                  <a:pt x="0" y="62"/>
                  <a:pt x="1" y="63"/>
                  <a:pt x="2" y="63"/>
                </a:cubicBezTo>
                <a:cubicBezTo>
                  <a:pt x="63" y="63"/>
                  <a:pt x="63" y="63"/>
                  <a:pt x="63" y="63"/>
                </a:cubicBezTo>
                <a:cubicBezTo>
                  <a:pt x="64" y="63"/>
                  <a:pt x="64" y="62"/>
                  <a:pt x="64" y="61"/>
                </a:cubicBezTo>
                <a:cubicBezTo>
                  <a:pt x="64" y="51"/>
                  <a:pt x="64" y="51"/>
                  <a:pt x="64" y="51"/>
                </a:cubicBezTo>
                <a:cubicBezTo>
                  <a:pt x="64" y="50"/>
                  <a:pt x="64" y="50"/>
                  <a:pt x="63" y="50"/>
                </a:cubicBezTo>
                <a:close/>
                <a:moveTo>
                  <a:pt x="63" y="66"/>
                </a:moveTo>
                <a:cubicBezTo>
                  <a:pt x="2" y="66"/>
                  <a:pt x="2" y="66"/>
                  <a:pt x="2" y="66"/>
                </a:cubicBezTo>
                <a:cubicBezTo>
                  <a:pt x="1" y="66"/>
                  <a:pt x="0" y="67"/>
                  <a:pt x="0" y="68"/>
                </a:cubicBezTo>
                <a:cubicBezTo>
                  <a:pt x="0" y="78"/>
                  <a:pt x="0" y="78"/>
                  <a:pt x="0" y="78"/>
                </a:cubicBezTo>
                <a:cubicBezTo>
                  <a:pt x="0" y="79"/>
                  <a:pt x="1" y="79"/>
                  <a:pt x="2" y="79"/>
                </a:cubicBezTo>
                <a:cubicBezTo>
                  <a:pt x="63" y="79"/>
                  <a:pt x="63" y="79"/>
                  <a:pt x="63" y="79"/>
                </a:cubicBezTo>
                <a:cubicBezTo>
                  <a:pt x="64" y="79"/>
                  <a:pt x="64" y="79"/>
                  <a:pt x="64" y="78"/>
                </a:cubicBezTo>
                <a:cubicBezTo>
                  <a:pt x="64" y="68"/>
                  <a:pt x="64" y="68"/>
                  <a:pt x="64" y="68"/>
                </a:cubicBezTo>
                <a:cubicBezTo>
                  <a:pt x="64" y="67"/>
                  <a:pt x="64" y="66"/>
                  <a:pt x="63" y="66"/>
                </a:cubicBezTo>
                <a:close/>
                <a:moveTo>
                  <a:pt x="89" y="20"/>
                </a:moveTo>
                <a:cubicBezTo>
                  <a:pt x="88" y="15"/>
                  <a:pt x="87" y="9"/>
                  <a:pt x="83" y="5"/>
                </a:cubicBezTo>
                <a:cubicBezTo>
                  <a:pt x="81" y="2"/>
                  <a:pt x="77" y="0"/>
                  <a:pt x="73" y="0"/>
                </a:cubicBezTo>
                <a:cubicBezTo>
                  <a:pt x="69" y="0"/>
                  <a:pt x="66" y="2"/>
                  <a:pt x="64" y="5"/>
                </a:cubicBezTo>
                <a:cubicBezTo>
                  <a:pt x="60" y="9"/>
                  <a:pt x="58" y="15"/>
                  <a:pt x="57" y="20"/>
                </a:cubicBezTo>
                <a:cubicBezTo>
                  <a:pt x="56" y="26"/>
                  <a:pt x="56" y="30"/>
                  <a:pt x="56" y="33"/>
                </a:cubicBezTo>
                <a:cubicBezTo>
                  <a:pt x="56" y="33"/>
                  <a:pt x="56" y="33"/>
                  <a:pt x="56" y="33"/>
                </a:cubicBezTo>
                <a:cubicBezTo>
                  <a:pt x="2" y="33"/>
                  <a:pt x="2" y="33"/>
                  <a:pt x="2" y="33"/>
                </a:cubicBezTo>
                <a:cubicBezTo>
                  <a:pt x="1" y="33"/>
                  <a:pt x="0" y="34"/>
                  <a:pt x="0" y="35"/>
                </a:cubicBezTo>
                <a:cubicBezTo>
                  <a:pt x="0" y="45"/>
                  <a:pt x="0" y="45"/>
                  <a:pt x="0" y="45"/>
                </a:cubicBezTo>
                <a:cubicBezTo>
                  <a:pt x="0" y="46"/>
                  <a:pt x="1" y="47"/>
                  <a:pt x="2" y="47"/>
                </a:cubicBezTo>
                <a:cubicBezTo>
                  <a:pt x="63" y="47"/>
                  <a:pt x="63" y="47"/>
                  <a:pt x="63" y="47"/>
                </a:cubicBezTo>
                <a:cubicBezTo>
                  <a:pt x="64" y="47"/>
                  <a:pt x="64" y="46"/>
                  <a:pt x="64" y="45"/>
                </a:cubicBezTo>
                <a:cubicBezTo>
                  <a:pt x="64" y="35"/>
                  <a:pt x="64" y="35"/>
                  <a:pt x="64" y="35"/>
                </a:cubicBezTo>
                <a:cubicBezTo>
                  <a:pt x="64" y="34"/>
                  <a:pt x="64" y="34"/>
                  <a:pt x="63" y="33"/>
                </a:cubicBezTo>
                <a:cubicBezTo>
                  <a:pt x="63" y="33"/>
                  <a:pt x="63" y="33"/>
                  <a:pt x="63" y="33"/>
                </a:cubicBezTo>
                <a:cubicBezTo>
                  <a:pt x="63" y="30"/>
                  <a:pt x="63" y="24"/>
                  <a:pt x="65" y="19"/>
                </a:cubicBezTo>
                <a:cubicBezTo>
                  <a:pt x="66" y="16"/>
                  <a:pt x="67" y="14"/>
                  <a:pt x="68" y="12"/>
                </a:cubicBezTo>
                <a:cubicBezTo>
                  <a:pt x="69" y="11"/>
                  <a:pt x="71" y="10"/>
                  <a:pt x="73" y="10"/>
                </a:cubicBezTo>
                <a:cubicBezTo>
                  <a:pt x="76" y="10"/>
                  <a:pt x="77" y="11"/>
                  <a:pt x="79" y="12"/>
                </a:cubicBezTo>
                <a:cubicBezTo>
                  <a:pt x="80" y="14"/>
                  <a:pt x="81" y="16"/>
                  <a:pt x="82" y="19"/>
                </a:cubicBezTo>
                <a:cubicBezTo>
                  <a:pt x="83" y="24"/>
                  <a:pt x="83" y="30"/>
                  <a:pt x="83" y="33"/>
                </a:cubicBezTo>
                <a:cubicBezTo>
                  <a:pt x="83" y="33"/>
                  <a:pt x="83" y="33"/>
                  <a:pt x="83" y="34"/>
                </a:cubicBezTo>
                <a:cubicBezTo>
                  <a:pt x="83" y="34"/>
                  <a:pt x="83" y="34"/>
                  <a:pt x="83" y="34"/>
                </a:cubicBezTo>
                <a:cubicBezTo>
                  <a:pt x="90" y="34"/>
                  <a:pt x="90" y="34"/>
                  <a:pt x="90" y="34"/>
                </a:cubicBezTo>
                <a:cubicBezTo>
                  <a:pt x="90" y="34"/>
                  <a:pt x="90" y="33"/>
                  <a:pt x="90" y="33"/>
                </a:cubicBezTo>
                <a:cubicBezTo>
                  <a:pt x="90" y="30"/>
                  <a:pt x="90" y="26"/>
                  <a:pt x="89" y="2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5" name="Freeform 519"/>
          <p:cNvSpPr>
            <a:spLocks noEditPoints="1"/>
          </p:cNvSpPr>
          <p:nvPr/>
        </p:nvSpPr>
        <p:spPr bwMode="auto">
          <a:xfrm>
            <a:off x="6772275" y="3373438"/>
            <a:ext cx="423863" cy="527050"/>
          </a:xfrm>
          <a:custGeom>
            <a:avLst/>
            <a:gdLst>
              <a:gd name="T0" fmla="*/ 72 w 74"/>
              <a:gd name="T1" fmla="*/ 38 h 92"/>
              <a:gd name="T2" fmla="*/ 65 w 74"/>
              <a:gd name="T3" fmla="*/ 38 h 92"/>
              <a:gd name="T4" fmla="*/ 65 w 74"/>
              <a:gd name="T5" fmla="*/ 38 h 92"/>
              <a:gd name="T6" fmla="*/ 63 w 74"/>
              <a:gd name="T7" fmla="*/ 23 h 92"/>
              <a:gd name="T8" fmla="*/ 53 w 74"/>
              <a:gd name="T9" fmla="*/ 5 h 92"/>
              <a:gd name="T10" fmla="*/ 37 w 74"/>
              <a:gd name="T11" fmla="*/ 0 h 92"/>
              <a:gd name="T12" fmla="*/ 21 w 74"/>
              <a:gd name="T13" fmla="*/ 5 h 92"/>
              <a:gd name="T14" fmla="*/ 10 w 74"/>
              <a:gd name="T15" fmla="*/ 23 h 92"/>
              <a:gd name="T16" fmla="*/ 8 w 74"/>
              <a:gd name="T17" fmla="*/ 38 h 92"/>
              <a:gd name="T18" fmla="*/ 8 w 74"/>
              <a:gd name="T19" fmla="*/ 38 h 92"/>
              <a:gd name="T20" fmla="*/ 1 w 74"/>
              <a:gd name="T21" fmla="*/ 38 h 92"/>
              <a:gd name="T22" fmla="*/ 0 w 74"/>
              <a:gd name="T23" fmla="*/ 41 h 92"/>
              <a:gd name="T24" fmla="*/ 0 w 74"/>
              <a:gd name="T25" fmla="*/ 52 h 92"/>
              <a:gd name="T26" fmla="*/ 1 w 74"/>
              <a:gd name="T27" fmla="*/ 54 h 92"/>
              <a:gd name="T28" fmla="*/ 72 w 74"/>
              <a:gd name="T29" fmla="*/ 54 h 92"/>
              <a:gd name="T30" fmla="*/ 74 w 74"/>
              <a:gd name="T31" fmla="*/ 52 h 92"/>
              <a:gd name="T32" fmla="*/ 74 w 74"/>
              <a:gd name="T33" fmla="*/ 41 h 92"/>
              <a:gd name="T34" fmla="*/ 72 w 74"/>
              <a:gd name="T35" fmla="*/ 38 h 92"/>
              <a:gd name="T36" fmla="*/ 53 w 74"/>
              <a:gd name="T37" fmla="*/ 38 h 92"/>
              <a:gd name="T38" fmla="*/ 20 w 74"/>
              <a:gd name="T39" fmla="*/ 38 h 92"/>
              <a:gd name="T40" fmla="*/ 20 w 74"/>
              <a:gd name="T41" fmla="*/ 38 h 92"/>
              <a:gd name="T42" fmla="*/ 23 w 74"/>
              <a:gd name="T43" fmla="*/ 21 h 92"/>
              <a:gd name="T44" fmla="*/ 28 w 74"/>
              <a:gd name="T45" fmla="*/ 14 h 92"/>
              <a:gd name="T46" fmla="*/ 37 w 74"/>
              <a:gd name="T47" fmla="*/ 11 h 92"/>
              <a:gd name="T48" fmla="*/ 45 w 74"/>
              <a:gd name="T49" fmla="*/ 14 h 92"/>
              <a:gd name="T50" fmla="*/ 50 w 74"/>
              <a:gd name="T51" fmla="*/ 21 h 92"/>
              <a:gd name="T52" fmla="*/ 53 w 74"/>
              <a:gd name="T53" fmla="*/ 38 h 92"/>
              <a:gd name="T54" fmla="*/ 53 w 74"/>
              <a:gd name="T55" fmla="*/ 38 h 92"/>
              <a:gd name="T56" fmla="*/ 72 w 74"/>
              <a:gd name="T57" fmla="*/ 58 h 92"/>
              <a:gd name="T58" fmla="*/ 1 w 74"/>
              <a:gd name="T59" fmla="*/ 58 h 92"/>
              <a:gd name="T60" fmla="*/ 0 w 74"/>
              <a:gd name="T61" fmla="*/ 60 h 92"/>
              <a:gd name="T62" fmla="*/ 0 w 74"/>
              <a:gd name="T63" fmla="*/ 71 h 92"/>
              <a:gd name="T64" fmla="*/ 1 w 74"/>
              <a:gd name="T65" fmla="*/ 73 h 92"/>
              <a:gd name="T66" fmla="*/ 72 w 74"/>
              <a:gd name="T67" fmla="*/ 73 h 92"/>
              <a:gd name="T68" fmla="*/ 74 w 74"/>
              <a:gd name="T69" fmla="*/ 71 h 92"/>
              <a:gd name="T70" fmla="*/ 74 w 74"/>
              <a:gd name="T71" fmla="*/ 60 h 92"/>
              <a:gd name="T72" fmla="*/ 72 w 74"/>
              <a:gd name="T73" fmla="*/ 58 h 92"/>
              <a:gd name="T74" fmla="*/ 72 w 74"/>
              <a:gd name="T75" fmla="*/ 77 h 92"/>
              <a:gd name="T76" fmla="*/ 1 w 74"/>
              <a:gd name="T77" fmla="*/ 77 h 92"/>
              <a:gd name="T78" fmla="*/ 0 w 74"/>
              <a:gd name="T79" fmla="*/ 79 h 92"/>
              <a:gd name="T80" fmla="*/ 0 w 74"/>
              <a:gd name="T81" fmla="*/ 90 h 92"/>
              <a:gd name="T82" fmla="*/ 1 w 74"/>
              <a:gd name="T83" fmla="*/ 92 h 92"/>
              <a:gd name="T84" fmla="*/ 72 w 74"/>
              <a:gd name="T85" fmla="*/ 92 h 92"/>
              <a:gd name="T86" fmla="*/ 74 w 74"/>
              <a:gd name="T87" fmla="*/ 90 h 92"/>
              <a:gd name="T88" fmla="*/ 74 w 74"/>
              <a:gd name="T89" fmla="*/ 79 h 92"/>
              <a:gd name="T90" fmla="*/ 72 w 74"/>
              <a:gd name="T91" fmla="*/ 7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92">
                <a:moveTo>
                  <a:pt x="72" y="38"/>
                </a:moveTo>
                <a:cubicBezTo>
                  <a:pt x="65" y="38"/>
                  <a:pt x="65" y="38"/>
                  <a:pt x="65" y="38"/>
                </a:cubicBezTo>
                <a:cubicBezTo>
                  <a:pt x="65" y="38"/>
                  <a:pt x="65" y="38"/>
                  <a:pt x="65" y="38"/>
                </a:cubicBezTo>
                <a:cubicBezTo>
                  <a:pt x="65" y="35"/>
                  <a:pt x="65" y="30"/>
                  <a:pt x="63" y="23"/>
                </a:cubicBezTo>
                <a:cubicBezTo>
                  <a:pt x="62" y="17"/>
                  <a:pt x="59" y="10"/>
                  <a:pt x="53" y="5"/>
                </a:cubicBezTo>
                <a:cubicBezTo>
                  <a:pt x="49" y="2"/>
                  <a:pt x="43" y="0"/>
                  <a:pt x="37" y="0"/>
                </a:cubicBezTo>
                <a:cubicBezTo>
                  <a:pt x="30" y="0"/>
                  <a:pt x="25" y="2"/>
                  <a:pt x="21" y="5"/>
                </a:cubicBezTo>
                <a:cubicBezTo>
                  <a:pt x="15" y="10"/>
                  <a:pt x="12" y="17"/>
                  <a:pt x="10" y="23"/>
                </a:cubicBezTo>
                <a:cubicBezTo>
                  <a:pt x="9" y="30"/>
                  <a:pt x="8" y="35"/>
                  <a:pt x="8" y="38"/>
                </a:cubicBezTo>
                <a:cubicBezTo>
                  <a:pt x="8" y="38"/>
                  <a:pt x="8" y="38"/>
                  <a:pt x="8" y="38"/>
                </a:cubicBezTo>
                <a:cubicBezTo>
                  <a:pt x="1" y="38"/>
                  <a:pt x="1" y="38"/>
                  <a:pt x="1" y="38"/>
                </a:cubicBezTo>
                <a:cubicBezTo>
                  <a:pt x="0" y="38"/>
                  <a:pt x="0" y="39"/>
                  <a:pt x="0" y="41"/>
                </a:cubicBezTo>
                <a:cubicBezTo>
                  <a:pt x="0" y="52"/>
                  <a:pt x="0" y="52"/>
                  <a:pt x="0" y="52"/>
                </a:cubicBezTo>
                <a:cubicBezTo>
                  <a:pt x="0" y="53"/>
                  <a:pt x="0" y="54"/>
                  <a:pt x="1" y="54"/>
                </a:cubicBezTo>
                <a:cubicBezTo>
                  <a:pt x="72" y="54"/>
                  <a:pt x="72" y="54"/>
                  <a:pt x="72" y="54"/>
                </a:cubicBezTo>
                <a:cubicBezTo>
                  <a:pt x="73" y="54"/>
                  <a:pt x="74" y="53"/>
                  <a:pt x="74" y="52"/>
                </a:cubicBezTo>
                <a:cubicBezTo>
                  <a:pt x="74" y="41"/>
                  <a:pt x="74" y="41"/>
                  <a:pt x="74" y="41"/>
                </a:cubicBezTo>
                <a:cubicBezTo>
                  <a:pt x="74" y="39"/>
                  <a:pt x="73" y="38"/>
                  <a:pt x="72" y="38"/>
                </a:cubicBezTo>
                <a:close/>
                <a:moveTo>
                  <a:pt x="53" y="38"/>
                </a:moveTo>
                <a:cubicBezTo>
                  <a:pt x="20" y="38"/>
                  <a:pt x="20" y="38"/>
                  <a:pt x="20" y="38"/>
                </a:cubicBezTo>
                <a:cubicBezTo>
                  <a:pt x="20" y="38"/>
                  <a:pt x="20" y="38"/>
                  <a:pt x="20" y="38"/>
                </a:cubicBezTo>
                <a:cubicBezTo>
                  <a:pt x="20" y="35"/>
                  <a:pt x="20" y="27"/>
                  <a:pt x="23" y="21"/>
                </a:cubicBezTo>
                <a:cubicBezTo>
                  <a:pt x="24" y="18"/>
                  <a:pt x="26" y="16"/>
                  <a:pt x="28" y="14"/>
                </a:cubicBezTo>
                <a:cubicBezTo>
                  <a:pt x="30" y="13"/>
                  <a:pt x="33" y="11"/>
                  <a:pt x="37" y="11"/>
                </a:cubicBezTo>
                <a:cubicBezTo>
                  <a:pt x="41" y="11"/>
                  <a:pt x="43" y="13"/>
                  <a:pt x="45" y="14"/>
                </a:cubicBezTo>
                <a:cubicBezTo>
                  <a:pt x="48" y="16"/>
                  <a:pt x="49" y="18"/>
                  <a:pt x="50" y="21"/>
                </a:cubicBezTo>
                <a:cubicBezTo>
                  <a:pt x="53" y="27"/>
                  <a:pt x="53" y="35"/>
                  <a:pt x="53" y="38"/>
                </a:cubicBezTo>
                <a:cubicBezTo>
                  <a:pt x="53" y="38"/>
                  <a:pt x="53" y="38"/>
                  <a:pt x="53" y="38"/>
                </a:cubicBezTo>
                <a:close/>
                <a:moveTo>
                  <a:pt x="72" y="58"/>
                </a:moveTo>
                <a:cubicBezTo>
                  <a:pt x="1" y="58"/>
                  <a:pt x="1" y="58"/>
                  <a:pt x="1" y="58"/>
                </a:cubicBezTo>
                <a:cubicBezTo>
                  <a:pt x="0" y="58"/>
                  <a:pt x="0" y="59"/>
                  <a:pt x="0" y="60"/>
                </a:cubicBezTo>
                <a:cubicBezTo>
                  <a:pt x="0" y="71"/>
                  <a:pt x="0" y="71"/>
                  <a:pt x="0" y="71"/>
                </a:cubicBezTo>
                <a:cubicBezTo>
                  <a:pt x="0" y="72"/>
                  <a:pt x="0" y="73"/>
                  <a:pt x="1" y="73"/>
                </a:cubicBezTo>
                <a:cubicBezTo>
                  <a:pt x="72" y="73"/>
                  <a:pt x="72" y="73"/>
                  <a:pt x="72" y="73"/>
                </a:cubicBezTo>
                <a:cubicBezTo>
                  <a:pt x="73" y="73"/>
                  <a:pt x="74" y="72"/>
                  <a:pt x="74" y="71"/>
                </a:cubicBezTo>
                <a:cubicBezTo>
                  <a:pt x="74" y="60"/>
                  <a:pt x="74" y="60"/>
                  <a:pt x="74" y="60"/>
                </a:cubicBezTo>
                <a:cubicBezTo>
                  <a:pt x="74" y="59"/>
                  <a:pt x="73" y="58"/>
                  <a:pt x="72" y="58"/>
                </a:cubicBezTo>
                <a:close/>
                <a:moveTo>
                  <a:pt x="72" y="77"/>
                </a:moveTo>
                <a:cubicBezTo>
                  <a:pt x="1" y="77"/>
                  <a:pt x="1" y="77"/>
                  <a:pt x="1" y="77"/>
                </a:cubicBezTo>
                <a:cubicBezTo>
                  <a:pt x="0" y="77"/>
                  <a:pt x="0" y="78"/>
                  <a:pt x="0" y="79"/>
                </a:cubicBezTo>
                <a:cubicBezTo>
                  <a:pt x="0" y="90"/>
                  <a:pt x="0" y="90"/>
                  <a:pt x="0" y="90"/>
                </a:cubicBezTo>
                <a:cubicBezTo>
                  <a:pt x="0" y="91"/>
                  <a:pt x="0" y="92"/>
                  <a:pt x="1" y="92"/>
                </a:cubicBezTo>
                <a:cubicBezTo>
                  <a:pt x="72" y="92"/>
                  <a:pt x="72" y="92"/>
                  <a:pt x="72" y="92"/>
                </a:cubicBezTo>
                <a:cubicBezTo>
                  <a:pt x="73" y="92"/>
                  <a:pt x="74" y="91"/>
                  <a:pt x="74" y="90"/>
                </a:cubicBezTo>
                <a:cubicBezTo>
                  <a:pt x="74" y="79"/>
                  <a:pt x="74" y="79"/>
                  <a:pt x="74" y="79"/>
                </a:cubicBezTo>
                <a:cubicBezTo>
                  <a:pt x="74" y="78"/>
                  <a:pt x="73" y="77"/>
                  <a:pt x="72" y="7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6" name="Freeform 537"/>
          <p:cNvSpPr>
            <a:spLocks noEditPoints="1"/>
          </p:cNvSpPr>
          <p:nvPr/>
        </p:nvSpPr>
        <p:spPr bwMode="auto">
          <a:xfrm>
            <a:off x="3840163" y="4298950"/>
            <a:ext cx="515937" cy="539750"/>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7" name="Freeform 538"/>
          <p:cNvSpPr>
            <a:spLocks noEditPoints="1"/>
          </p:cNvSpPr>
          <p:nvPr/>
        </p:nvSpPr>
        <p:spPr bwMode="auto">
          <a:xfrm>
            <a:off x="966788" y="4287838"/>
            <a:ext cx="492125" cy="561975"/>
          </a:xfrm>
          <a:custGeom>
            <a:avLst/>
            <a:gdLst>
              <a:gd name="T0" fmla="*/ 73 w 86"/>
              <a:gd name="T1" fmla="*/ 48 h 98"/>
              <a:gd name="T2" fmla="*/ 54 w 86"/>
              <a:gd name="T3" fmla="*/ 30 h 98"/>
              <a:gd name="T4" fmla="*/ 20 w 86"/>
              <a:gd name="T5" fmla="*/ 30 h 98"/>
              <a:gd name="T6" fmla="*/ 0 w 86"/>
              <a:gd name="T7" fmla="*/ 48 h 98"/>
              <a:gd name="T8" fmla="*/ 20 w 86"/>
              <a:gd name="T9" fmla="*/ 66 h 98"/>
              <a:gd name="T10" fmla="*/ 37 w 86"/>
              <a:gd name="T11" fmla="*/ 56 h 98"/>
              <a:gd name="T12" fmla="*/ 54 w 86"/>
              <a:gd name="T13" fmla="*/ 66 h 98"/>
              <a:gd name="T14" fmla="*/ 73 w 86"/>
              <a:gd name="T15" fmla="*/ 48 h 98"/>
              <a:gd name="T16" fmla="*/ 37 w 86"/>
              <a:gd name="T17" fmla="*/ 49 h 98"/>
              <a:gd name="T18" fmla="*/ 22 w 86"/>
              <a:gd name="T19" fmla="*/ 63 h 98"/>
              <a:gd name="T20" fmla="*/ 5 w 86"/>
              <a:gd name="T21" fmla="*/ 48 h 98"/>
              <a:gd name="T22" fmla="*/ 22 w 86"/>
              <a:gd name="T23" fmla="*/ 32 h 98"/>
              <a:gd name="T24" fmla="*/ 51 w 86"/>
              <a:gd name="T25" fmla="*/ 32 h 98"/>
              <a:gd name="T26" fmla="*/ 68 w 86"/>
              <a:gd name="T27" fmla="*/ 48 h 98"/>
              <a:gd name="T28" fmla="*/ 51 w 86"/>
              <a:gd name="T29" fmla="*/ 63 h 98"/>
              <a:gd name="T30" fmla="*/ 37 w 86"/>
              <a:gd name="T31" fmla="*/ 49 h 98"/>
              <a:gd name="T32" fmla="*/ 81 w 86"/>
              <a:gd name="T33" fmla="*/ 0 h 98"/>
              <a:gd name="T34" fmla="*/ 81 w 86"/>
              <a:gd name="T35" fmla="*/ 76 h 98"/>
              <a:gd name="T36" fmla="*/ 64 w 86"/>
              <a:gd name="T37" fmla="*/ 94 h 98"/>
              <a:gd name="T38" fmla="*/ 52 w 86"/>
              <a:gd name="T39" fmla="*/ 89 h 98"/>
              <a:gd name="T40" fmla="*/ 48 w 86"/>
              <a:gd name="T41" fmla="*/ 83 h 98"/>
              <a:gd name="T42" fmla="*/ 47 w 86"/>
              <a:gd name="T43" fmla="*/ 80 h 98"/>
              <a:gd name="T44" fmla="*/ 46 w 86"/>
              <a:gd name="T45" fmla="*/ 76 h 98"/>
              <a:gd name="T46" fmla="*/ 42 w 86"/>
              <a:gd name="T47" fmla="*/ 76 h 98"/>
              <a:gd name="T48" fmla="*/ 43 w 86"/>
              <a:gd name="T49" fmla="*/ 83 h 98"/>
              <a:gd name="T50" fmla="*/ 46 w 86"/>
              <a:gd name="T51" fmla="*/ 89 h 98"/>
              <a:gd name="T52" fmla="*/ 56 w 86"/>
              <a:gd name="T53" fmla="*/ 97 h 98"/>
              <a:gd name="T54" fmla="*/ 64 w 86"/>
              <a:gd name="T55" fmla="*/ 98 h 98"/>
              <a:gd name="T56" fmla="*/ 86 w 86"/>
              <a:gd name="T57" fmla="*/ 78 h 98"/>
              <a:gd name="T58" fmla="*/ 86 w 86"/>
              <a:gd name="T59" fmla="*/ 78 h 98"/>
              <a:gd name="T60" fmla="*/ 86 w 86"/>
              <a:gd name="T61" fmla="*/ 0 h 98"/>
              <a:gd name="T62" fmla="*/ 81 w 86"/>
              <a:gd name="T6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98">
                <a:moveTo>
                  <a:pt x="73" y="48"/>
                </a:moveTo>
                <a:cubicBezTo>
                  <a:pt x="73" y="38"/>
                  <a:pt x="64" y="30"/>
                  <a:pt x="54" y="30"/>
                </a:cubicBezTo>
                <a:cubicBezTo>
                  <a:pt x="20" y="30"/>
                  <a:pt x="20" y="30"/>
                  <a:pt x="20" y="30"/>
                </a:cubicBezTo>
                <a:cubicBezTo>
                  <a:pt x="9" y="30"/>
                  <a:pt x="0" y="38"/>
                  <a:pt x="0" y="48"/>
                </a:cubicBezTo>
                <a:cubicBezTo>
                  <a:pt x="0" y="58"/>
                  <a:pt x="9" y="66"/>
                  <a:pt x="20" y="66"/>
                </a:cubicBezTo>
                <a:cubicBezTo>
                  <a:pt x="27" y="66"/>
                  <a:pt x="33" y="62"/>
                  <a:pt x="37" y="56"/>
                </a:cubicBezTo>
                <a:cubicBezTo>
                  <a:pt x="40" y="62"/>
                  <a:pt x="46" y="66"/>
                  <a:pt x="54" y="66"/>
                </a:cubicBezTo>
                <a:cubicBezTo>
                  <a:pt x="64" y="66"/>
                  <a:pt x="73" y="58"/>
                  <a:pt x="73" y="48"/>
                </a:cubicBezTo>
                <a:close/>
                <a:moveTo>
                  <a:pt x="37" y="49"/>
                </a:moveTo>
                <a:cubicBezTo>
                  <a:pt x="34" y="54"/>
                  <a:pt x="28" y="63"/>
                  <a:pt x="22" y="63"/>
                </a:cubicBezTo>
                <a:cubicBezTo>
                  <a:pt x="13" y="63"/>
                  <a:pt x="5" y="56"/>
                  <a:pt x="5" y="48"/>
                </a:cubicBezTo>
                <a:cubicBezTo>
                  <a:pt x="5" y="39"/>
                  <a:pt x="13" y="32"/>
                  <a:pt x="22" y="32"/>
                </a:cubicBezTo>
                <a:cubicBezTo>
                  <a:pt x="51" y="32"/>
                  <a:pt x="51" y="32"/>
                  <a:pt x="51" y="32"/>
                </a:cubicBezTo>
                <a:cubicBezTo>
                  <a:pt x="60" y="32"/>
                  <a:pt x="68" y="39"/>
                  <a:pt x="68" y="48"/>
                </a:cubicBezTo>
                <a:cubicBezTo>
                  <a:pt x="68" y="56"/>
                  <a:pt x="60" y="63"/>
                  <a:pt x="51" y="63"/>
                </a:cubicBezTo>
                <a:cubicBezTo>
                  <a:pt x="45" y="63"/>
                  <a:pt x="39" y="54"/>
                  <a:pt x="37" y="49"/>
                </a:cubicBezTo>
                <a:close/>
                <a:moveTo>
                  <a:pt x="81" y="0"/>
                </a:moveTo>
                <a:cubicBezTo>
                  <a:pt x="81" y="76"/>
                  <a:pt x="81" y="76"/>
                  <a:pt x="81" y="76"/>
                </a:cubicBezTo>
                <a:cubicBezTo>
                  <a:pt x="81" y="86"/>
                  <a:pt x="73" y="94"/>
                  <a:pt x="64" y="94"/>
                </a:cubicBezTo>
                <a:cubicBezTo>
                  <a:pt x="59" y="94"/>
                  <a:pt x="55" y="92"/>
                  <a:pt x="52" y="89"/>
                </a:cubicBezTo>
                <a:cubicBezTo>
                  <a:pt x="50" y="87"/>
                  <a:pt x="49" y="85"/>
                  <a:pt x="48" y="83"/>
                </a:cubicBezTo>
                <a:cubicBezTo>
                  <a:pt x="47" y="82"/>
                  <a:pt x="47" y="81"/>
                  <a:pt x="47" y="80"/>
                </a:cubicBezTo>
                <a:cubicBezTo>
                  <a:pt x="47" y="78"/>
                  <a:pt x="47" y="77"/>
                  <a:pt x="46" y="76"/>
                </a:cubicBezTo>
                <a:cubicBezTo>
                  <a:pt x="45" y="75"/>
                  <a:pt x="43" y="76"/>
                  <a:pt x="42" y="76"/>
                </a:cubicBezTo>
                <a:cubicBezTo>
                  <a:pt x="41" y="78"/>
                  <a:pt x="42" y="81"/>
                  <a:pt x="43" y="83"/>
                </a:cubicBezTo>
                <a:cubicBezTo>
                  <a:pt x="43" y="85"/>
                  <a:pt x="44" y="87"/>
                  <a:pt x="46" y="89"/>
                </a:cubicBezTo>
                <a:cubicBezTo>
                  <a:pt x="48" y="92"/>
                  <a:pt x="52" y="95"/>
                  <a:pt x="56" y="97"/>
                </a:cubicBezTo>
                <a:cubicBezTo>
                  <a:pt x="58" y="97"/>
                  <a:pt x="61" y="98"/>
                  <a:pt x="64" y="98"/>
                </a:cubicBezTo>
                <a:cubicBezTo>
                  <a:pt x="75" y="98"/>
                  <a:pt x="85" y="89"/>
                  <a:pt x="86" y="78"/>
                </a:cubicBezTo>
                <a:cubicBezTo>
                  <a:pt x="86" y="78"/>
                  <a:pt x="86" y="78"/>
                  <a:pt x="86" y="78"/>
                </a:cubicBezTo>
                <a:cubicBezTo>
                  <a:pt x="86" y="0"/>
                  <a:pt x="86" y="0"/>
                  <a:pt x="86" y="0"/>
                </a:cubicBezTo>
                <a:lnTo>
                  <a:pt x="81" y="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8" name="Freeform 539"/>
          <p:cNvSpPr>
            <a:spLocks noEditPoints="1"/>
          </p:cNvSpPr>
          <p:nvPr/>
        </p:nvSpPr>
        <p:spPr bwMode="auto">
          <a:xfrm>
            <a:off x="2922588" y="4341813"/>
            <a:ext cx="517525" cy="454025"/>
          </a:xfrm>
          <a:custGeom>
            <a:avLst/>
            <a:gdLst>
              <a:gd name="T0" fmla="*/ 59 w 90"/>
              <a:gd name="T1" fmla="*/ 64 h 79"/>
              <a:gd name="T2" fmla="*/ 37 w 90"/>
              <a:gd name="T3" fmla="*/ 10 h 79"/>
              <a:gd name="T4" fmla="*/ 37 w 90"/>
              <a:gd name="T5" fmla="*/ 0 h 79"/>
              <a:gd name="T6" fmla="*/ 33 w 90"/>
              <a:gd name="T7" fmla="*/ 0 h 79"/>
              <a:gd name="T8" fmla="*/ 33 w 90"/>
              <a:gd name="T9" fmla="*/ 64 h 79"/>
              <a:gd name="T10" fmla="*/ 0 w 90"/>
              <a:gd name="T11" fmla="*/ 64 h 79"/>
              <a:gd name="T12" fmla="*/ 6 w 90"/>
              <a:gd name="T13" fmla="*/ 79 h 79"/>
              <a:gd name="T14" fmla="*/ 75 w 90"/>
              <a:gd name="T15" fmla="*/ 79 h 79"/>
              <a:gd name="T16" fmla="*/ 90 w 90"/>
              <a:gd name="T17" fmla="*/ 64 h 79"/>
              <a:gd name="T18" fmla="*/ 59 w 90"/>
              <a:gd name="T19" fmla="*/ 64 h 79"/>
              <a:gd name="T20" fmla="*/ 37 w 90"/>
              <a:gd name="T21" fmla="*/ 12 h 79"/>
              <a:gd name="T22" fmla="*/ 47 w 90"/>
              <a:gd name="T23" fmla="*/ 64 h 79"/>
              <a:gd name="T24" fmla="*/ 37 w 90"/>
              <a:gd name="T25" fmla="*/ 64 h 79"/>
              <a:gd name="T26" fmla="*/ 37 w 90"/>
              <a:gd name="T27"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9">
                <a:moveTo>
                  <a:pt x="59" y="64"/>
                </a:moveTo>
                <a:cubicBezTo>
                  <a:pt x="85" y="39"/>
                  <a:pt x="45" y="15"/>
                  <a:pt x="37" y="10"/>
                </a:cubicBezTo>
                <a:cubicBezTo>
                  <a:pt x="37" y="0"/>
                  <a:pt x="37" y="0"/>
                  <a:pt x="37" y="0"/>
                </a:cubicBezTo>
                <a:cubicBezTo>
                  <a:pt x="33" y="0"/>
                  <a:pt x="33" y="0"/>
                  <a:pt x="33" y="0"/>
                </a:cubicBezTo>
                <a:cubicBezTo>
                  <a:pt x="33" y="64"/>
                  <a:pt x="33" y="64"/>
                  <a:pt x="33" y="64"/>
                </a:cubicBezTo>
                <a:cubicBezTo>
                  <a:pt x="0" y="64"/>
                  <a:pt x="0" y="64"/>
                  <a:pt x="0" y="64"/>
                </a:cubicBezTo>
                <a:cubicBezTo>
                  <a:pt x="6" y="79"/>
                  <a:pt x="6" y="79"/>
                  <a:pt x="6" y="79"/>
                </a:cubicBezTo>
                <a:cubicBezTo>
                  <a:pt x="75" y="79"/>
                  <a:pt x="75" y="79"/>
                  <a:pt x="75" y="79"/>
                </a:cubicBezTo>
                <a:cubicBezTo>
                  <a:pt x="90" y="64"/>
                  <a:pt x="90" y="64"/>
                  <a:pt x="90" y="64"/>
                </a:cubicBezTo>
                <a:lnTo>
                  <a:pt x="59" y="64"/>
                </a:lnTo>
                <a:close/>
                <a:moveTo>
                  <a:pt x="37" y="12"/>
                </a:moveTo>
                <a:cubicBezTo>
                  <a:pt x="51" y="41"/>
                  <a:pt x="49" y="58"/>
                  <a:pt x="47" y="64"/>
                </a:cubicBezTo>
                <a:cubicBezTo>
                  <a:pt x="37" y="64"/>
                  <a:pt x="37" y="64"/>
                  <a:pt x="37" y="64"/>
                </a:cubicBezTo>
                <a:lnTo>
                  <a:pt x="37" y="1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9" name="Freeform 540"/>
          <p:cNvSpPr>
            <a:spLocks/>
          </p:cNvSpPr>
          <p:nvPr/>
        </p:nvSpPr>
        <p:spPr bwMode="auto">
          <a:xfrm>
            <a:off x="1858963" y="4451350"/>
            <a:ext cx="663575" cy="234950"/>
          </a:xfrm>
          <a:custGeom>
            <a:avLst/>
            <a:gdLst>
              <a:gd name="T0" fmla="*/ 29 w 116"/>
              <a:gd name="T1" fmla="*/ 16 h 41"/>
              <a:gd name="T2" fmla="*/ 33 w 116"/>
              <a:gd name="T3" fmla="*/ 11 h 41"/>
              <a:gd name="T4" fmla="*/ 33 w 116"/>
              <a:gd name="T5" fmla="*/ 4 h 41"/>
              <a:gd name="T6" fmla="*/ 29 w 116"/>
              <a:gd name="T7" fmla="*/ 0 h 41"/>
              <a:gd name="T8" fmla="*/ 16 w 116"/>
              <a:gd name="T9" fmla="*/ 0 h 41"/>
              <a:gd name="T10" fmla="*/ 11 w 116"/>
              <a:gd name="T11" fmla="*/ 4 h 41"/>
              <a:gd name="T12" fmla="*/ 11 w 116"/>
              <a:gd name="T13" fmla="*/ 11 h 41"/>
              <a:gd name="T14" fmla="*/ 16 w 116"/>
              <a:gd name="T15" fmla="*/ 16 h 41"/>
              <a:gd name="T16" fmla="*/ 17 w 116"/>
              <a:gd name="T17" fmla="*/ 16 h 41"/>
              <a:gd name="T18" fmla="*/ 17 w 116"/>
              <a:gd name="T19" fmla="*/ 29 h 41"/>
              <a:gd name="T20" fmla="*/ 15 w 116"/>
              <a:gd name="T21" fmla="*/ 31 h 41"/>
              <a:gd name="T22" fmla="*/ 10 w 116"/>
              <a:gd name="T23" fmla="*/ 31 h 41"/>
              <a:gd name="T24" fmla="*/ 5 w 116"/>
              <a:gd name="T25" fmla="*/ 26 h 41"/>
              <a:gd name="T26" fmla="*/ 6 w 116"/>
              <a:gd name="T27" fmla="*/ 33 h 41"/>
              <a:gd name="T28" fmla="*/ 5 w 116"/>
              <a:gd name="T29" fmla="*/ 41 h 41"/>
              <a:gd name="T30" fmla="*/ 10 w 116"/>
              <a:gd name="T31" fmla="*/ 37 h 41"/>
              <a:gd name="T32" fmla="*/ 15 w 116"/>
              <a:gd name="T33" fmla="*/ 37 h 41"/>
              <a:gd name="T34" fmla="*/ 23 w 116"/>
              <a:gd name="T35" fmla="*/ 29 h 41"/>
              <a:gd name="T36" fmla="*/ 23 w 116"/>
              <a:gd name="T37" fmla="*/ 16 h 41"/>
              <a:gd name="T38" fmla="*/ 24 w 116"/>
              <a:gd name="T39" fmla="*/ 16 h 41"/>
              <a:gd name="T40" fmla="*/ 31 w 116"/>
              <a:gd name="T41" fmla="*/ 31 h 41"/>
              <a:gd name="T42" fmla="*/ 101 w 116"/>
              <a:gd name="T43" fmla="*/ 31 h 41"/>
              <a:gd name="T44" fmla="*/ 116 w 116"/>
              <a:gd name="T45" fmla="*/ 16 h 41"/>
              <a:gd name="T46" fmla="*/ 29 w 116"/>
              <a:gd name="T4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0" name="Freeform 550"/>
          <p:cNvSpPr>
            <a:spLocks noEditPoints="1"/>
          </p:cNvSpPr>
          <p:nvPr/>
        </p:nvSpPr>
        <p:spPr bwMode="auto">
          <a:xfrm>
            <a:off x="5740400" y="4391025"/>
            <a:ext cx="500063" cy="355600"/>
          </a:xfrm>
          <a:custGeom>
            <a:avLst/>
            <a:gdLst>
              <a:gd name="T0" fmla="*/ 84 w 87"/>
              <a:gd name="T1" fmla="*/ 4 h 62"/>
              <a:gd name="T2" fmla="*/ 55 w 87"/>
              <a:gd name="T3" fmla="*/ 4 h 62"/>
              <a:gd name="T4" fmla="*/ 55 w 87"/>
              <a:gd name="T5" fmla="*/ 1 h 62"/>
              <a:gd name="T6" fmla="*/ 53 w 87"/>
              <a:gd name="T7" fmla="*/ 0 h 62"/>
              <a:gd name="T8" fmla="*/ 34 w 87"/>
              <a:gd name="T9" fmla="*/ 0 h 62"/>
              <a:gd name="T10" fmla="*/ 32 w 87"/>
              <a:gd name="T11" fmla="*/ 1 h 62"/>
              <a:gd name="T12" fmla="*/ 32 w 87"/>
              <a:gd name="T13" fmla="*/ 4 h 62"/>
              <a:gd name="T14" fmla="*/ 3 w 87"/>
              <a:gd name="T15" fmla="*/ 4 h 62"/>
              <a:gd name="T16" fmla="*/ 0 w 87"/>
              <a:gd name="T17" fmla="*/ 7 h 62"/>
              <a:gd name="T18" fmla="*/ 0 w 87"/>
              <a:gd name="T19" fmla="*/ 59 h 62"/>
              <a:gd name="T20" fmla="*/ 3 w 87"/>
              <a:gd name="T21" fmla="*/ 62 h 62"/>
              <a:gd name="T22" fmla="*/ 84 w 87"/>
              <a:gd name="T23" fmla="*/ 62 h 62"/>
              <a:gd name="T24" fmla="*/ 87 w 87"/>
              <a:gd name="T25" fmla="*/ 59 h 62"/>
              <a:gd name="T26" fmla="*/ 87 w 87"/>
              <a:gd name="T27" fmla="*/ 7 h 62"/>
              <a:gd name="T28" fmla="*/ 84 w 87"/>
              <a:gd name="T29" fmla="*/ 4 h 62"/>
              <a:gd name="T30" fmla="*/ 43 w 87"/>
              <a:gd name="T31" fmla="*/ 53 h 62"/>
              <a:gd name="T32" fmla="*/ 24 w 87"/>
              <a:gd name="T33" fmla="*/ 33 h 62"/>
              <a:gd name="T34" fmla="*/ 43 w 87"/>
              <a:gd name="T35" fmla="*/ 13 h 62"/>
              <a:gd name="T36" fmla="*/ 63 w 87"/>
              <a:gd name="T37" fmla="*/ 33 h 62"/>
              <a:gd name="T38" fmla="*/ 43 w 87"/>
              <a:gd name="T39"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62">
                <a:moveTo>
                  <a:pt x="84" y="4"/>
                </a:moveTo>
                <a:cubicBezTo>
                  <a:pt x="55" y="4"/>
                  <a:pt x="55" y="4"/>
                  <a:pt x="55" y="4"/>
                </a:cubicBezTo>
                <a:cubicBezTo>
                  <a:pt x="55" y="1"/>
                  <a:pt x="55" y="1"/>
                  <a:pt x="55" y="1"/>
                </a:cubicBezTo>
                <a:cubicBezTo>
                  <a:pt x="55" y="0"/>
                  <a:pt x="54" y="0"/>
                  <a:pt x="53" y="0"/>
                </a:cubicBezTo>
                <a:cubicBezTo>
                  <a:pt x="34" y="0"/>
                  <a:pt x="34" y="0"/>
                  <a:pt x="34" y="0"/>
                </a:cubicBezTo>
                <a:cubicBezTo>
                  <a:pt x="33" y="0"/>
                  <a:pt x="32" y="0"/>
                  <a:pt x="32" y="1"/>
                </a:cubicBezTo>
                <a:cubicBezTo>
                  <a:pt x="32" y="4"/>
                  <a:pt x="32" y="4"/>
                  <a:pt x="32" y="4"/>
                </a:cubicBezTo>
                <a:cubicBezTo>
                  <a:pt x="3" y="4"/>
                  <a:pt x="3" y="4"/>
                  <a:pt x="3" y="4"/>
                </a:cubicBezTo>
                <a:cubicBezTo>
                  <a:pt x="1" y="4"/>
                  <a:pt x="0" y="6"/>
                  <a:pt x="0" y="7"/>
                </a:cubicBezTo>
                <a:cubicBezTo>
                  <a:pt x="0" y="59"/>
                  <a:pt x="0" y="59"/>
                  <a:pt x="0" y="59"/>
                </a:cubicBezTo>
                <a:cubicBezTo>
                  <a:pt x="0" y="61"/>
                  <a:pt x="1" y="62"/>
                  <a:pt x="3" y="62"/>
                </a:cubicBezTo>
                <a:cubicBezTo>
                  <a:pt x="84" y="62"/>
                  <a:pt x="84" y="62"/>
                  <a:pt x="84" y="62"/>
                </a:cubicBezTo>
                <a:cubicBezTo>
                  <a:pt x="85" y="62"/>
                  <a:pt x="87" y="61"/>
                  <a:pt x="87" y="59"/>
                </a:cubicBezTo>
                <a:cubicBezTo>
                  <a:pt x="87" y="7"/>
                  <a:pt x="87" y="7"/>
                  <a:pt x="87" y="7"/>
                </a:cubicBezTo>
                <a:cubicBezTo>
                  <a:pt x="87" y="6"/>
                  <a:pt x="85" y="4"/>
                  <a:pt x="84" y="4"/>
                </a:cubicBezTo>
                <a:close/>
                <a:moveTo>
                  <a:pt x="43" y="53"/>
                </a:moveTo>
                <a:cubicBezTo>
                  <a:pt x="32" y="53"/>
                  <a:pt x="24" y="44"/>
                  <a:pt x="24" y="33"/>
                </a:cubicBezTo>
                <a:cubicBezTo>
                  <a:pt x="24" y="22"/>
                  <a:pt x="32" y="13"/>
                  <a:pt x="43" y="13"/>
                </a:cubicBezTo>
                <a:cubicBezTo>
                  <a:pt x="54" y="13"/>
                  <a:pt x="63" y="22"/>
                  <a:pt x="63" y="33"/>
                </a:cubicBezTo>
                <a:cubicBezTo>
                  <a:pt x="63" y="44"/>
                  <a:pt x="54" y="53"/>
                  <a:pt x="43" y="53"/>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1" name="Freeform 551"/>
          <p:cNvSpPr>
            <a:spLocks noEditPoints="1"/>
          </p:cNvSpPr>
          <p:nvPr/>
        </p:nvSpPr>
        <p:spPr bwMode="auto">
          <a:xfrm>
            <a:off x="4756150" y="4362450"/>
            <a:ext cx="584200" cy="412750"/>
          </a:xfrm>
          <a:custGeom>
            <a:avLst/>
            <a:gdLst>
              <a:gd name="T0" fmla="*/ 34 w 102"/>
              <a:gd name="T1" fmla="*/ 24 h 72"/>
              <a:gd name="T2" fmla="*/ 24 w 102"/>
              <a:gd name="T3" fmla="*/ 14 h 72"/>
              <a:gd name="T4" fmla="*/ 14 w 102"/>
              <a:gd name="T5" fmla="*/ 24 h 72"/>
              <a:gd name="T6" fmla="*/ 24 w 102"/>
              <a:gd name="T7" fmla="*/ 35 h 72"/>
              <a:gd name="T8" fmla="*/ 34 w 102"/>
              <a:gd name="T9" fmla="*/ 24 h 72"/>
              <a:gd name="T10" fmla="*/ 102 w 102"/>
              <a:gd name="T11" fmla="*/ 72 h 72"/>
              <a:gd name="T12" fmla="*/ 78 w 102"/>
              <a:gd name="T13" fmla="*/ 35 h 72"/>
              <a:gd name="T14" fmla="*/ 70 w 102"/>
              <a:gd name="T15" fmla="*/ 36 h 72"/>
              <a:gd name="T16" fmla="*/ 51 w 102"/>
              <a:gd name="T17" fmla="*/ 21 h 72"/>
              <a:gd name="T18" fmla="*/ 32 w 102"/>
              <a:gd name="T19" fmla="*/ 36 h 72"/>
              <a:gd name="T20" fmla="*/ 24 w 102"/>
              <a:gd name="T21" fmla="*/ 35 h 72"/>
              <a:gd name="T22" fmla="*/ 0 w 102"/>
              <a:gd name="T23" fmla="*/ 72 h 72"/>
              <a:gd name="T24" fmla="*/ 48 w 102"/>
              <a:gd name="T25" fmla="*/ 72 h 72"/>
              <a:gd name="T26" fmla="*/ 46 w 102"/>
              <a:gd name="T27" fmla="*/ 58 h 72"/>
              <a:gd name="T28" fmla="*/ 56 w 102"/>
              <a:gd name="T29" fmla="*/ 58 h 72"/>
              <a:gd name="T30" fmla="*/ 54 w 102"/>
              <a:gd name="T31" fmla="*/ 72 h 72"/>
              <a:gd name="T32" fmla="*/ 102 w 102"/>
              <a:gd name="T33" fmla="*/ 72 h 72"/>
              <a:gd name="T34" fmla="*/ 88 w 102"/>
              <a:gd name="T35" fmla="*/ 24 h 72"/>
              <a:gd name="T36" fmla="*/ 78 w 102"/>
              <a:gd name="T37" fmla="*/ 14 h 72"/>
              <a:gd name="T38" fmla="*/ 68 w 102"/>
              <a:gd name="T39" fmla="*/ 24 h 72"/>
              <a:gd name="T40" fmla="*/ 78 w 102"/>
              <a:gd name="T41" fmla="*/ 35 h 72"/>
              <a:gd name="T42" fmla="*/ 88 w 102"/>
              <a:gd name="T43" fmla="*/ 24 h 72"/>
              <a:gd name="T44" fmla="*/ 61 w 102"/>
              <a:gd name="T45" fmla="*/ 10 h 72"/>
              <a:gd name="T46" fmla="*/ 51 w 102"/>
              <a:gd name="T47" fmla="*/ 0 h 72"/>
              <a:gd name="T48" fmla="*/ 41 w 102"/>
              <a:gd name="T49" fmla="*/ 10 h 72"/>
              <a:gd name="T50" fmla="*/ 51 w 102"/>
              <a:gd name="T51" fmla="*/ 21 h 72"/>
              <a:gd name="T52" fmla="*/ 61 w 102"/>
              <a:gd name="T53"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72">
                <a:moveTo>
                  <a:pt x="34" y="24"/>
                </a:moveTo>
                <a:cubicBezTo>
                  <a:pt x="34" y="18"/>
                  <a:pt x="30" y="14"/>
                  <a:pt x="24" y="14"/>
                </a:cubicBezTo>
                <a:cubicBezTo>
                  <a:pt x="19" y="14"/>
                  <a:pt x="14" y="18"/>
                  <a:pt x="14" y="24"/>
                </a:cubicBezTo>
                <a:cubicBezTo>
                  <a:pt x="14" y="30"/>
                  <a:pt x="19" y="35"/>
                  <a:pt x="24" y="35"/>
                </a:cubicBezTo>
                <a:cubicBezTo>
                  <a:pt x="30" y="35"/>
                  <a:pt x="34" y="30"/>
                  <a:pt x="34" y="24"/>
                </a:cubicBezTo>
                <a:close/>
                <a:moveTo>
                  <a:pt x="102" y="72"/>
                </a:moveTo>
                <a:cubicBezTo>
                  <a:pt x="102" y="51"/>
                  <a:pt x="91" y="35"/>
                  <a:pt x="78" y="35"/>
                </a:cubicBezTo>
                <a:cubicBezTo>
                  <a:pt x="75" y="35"/>
                  <a:pt x="73" y="35"/>
                  <a:pt x="70" y="36"/>
                </a:cubicBezTo>
                <a:cubicBezTo>
                  <a:pt x="66" y="27"/>
                  <a:pt x="59" y="21"/>
                  <a:pt x="51" y="21"/>
                </a:cubicBezTo>
                <a:cubicBezTo>
                  <a:pt x="43" y="21"/>
                  <a:pt x="36" y="27"/>
                  <a:pt x="32" y="36"/>
                </a:cubicBezTo>
                <a:cubicBezTo>
                  <a:pt x="29" y="35"/>
                  <a:pt x="27" y="35"/>
                  <a:pt x="24" y="35"/>
                </a:cubicBezTo>
                <a:cubicBezTo>
                  <a:pt x="11" y="35"/>
                  <a:pt x="0" y="51"/>
                  <a:pt x="0" y="72"/>
                </a:cubicBezTo>
                <a:cubicBezTo>
                  <a:pt x="48" y="72"/>
                  <a:pt x="48" y="72"/>
                  <a:pt x="48" y="72"/>
                </a:cubicBezTo>
                <a:cubicBezTo>
                  <a:pt x="48" y="67"/>
                  <a:pt x="47" y="63"/>
                  <a:pt x="46" y="58"/>
                </a:cubicBezTo>
                <a:cubicBezTo>
                  <a:pt x="56" y="58"/>
                  <a:pt x="56" y="58"/>
                  <a:pt x="56" y="58"/>
                </a:cubicBezTo>
                <a:cubicBezTo>
                  <a:pt x="55" y="63"/>
                  <a:pt x="54" y="67"/>
                  <a:pt x="54" y="72"/>
                </a:cubicBezTo>
                <a:lnTo>
                  <a:pt x="102" y="72"/>
                </a:lnTo>
                <a:close/>
                <a:moveTo>
                  <a:pt x="88" y="24"/>
                </a:moveTo>
                <a:cubicBezTo>
                  <a:pt x="88" y="18"/>
                  <a:pt x="83" y="14"/>
                  <a:pt x="78" y="14"/>
                </a:cubicBezTo>
                <a:cubicBezTo>
                  <a:pt x="72" y="14"/>
                  <a:pt x="68" y="18"/>
                  <a:pt x="68" y="24"/>
                </a:cubicBezTo>
                <a:cubicBezTo>
                  <a:pt x="68" y="30"/>
                  <a:pt x="72" y="35"/>
                  <a:pt x="78" y="35"/>
                </a:cubicBezTo>
                <a:cubicBezTo>
                  <a:pt x="83" y="35"/>
                  <a:pt x="88" y="30"/>
                  <a:pt x="88" y="24"/>
                </a:cubicBezTo>
                <a:close/>
                <a:moveTo>
                  <a:pt x="61" y="10"/>
                </a:moveTo>
                <a:cubicBezTo>
                  <a:pt x="61" y="5"/>
                  <a:pt x="56" y="0"/>
                  <a:pt x="51" y="0"/>
                </a:cubicBezTo>
                <a:cubicBezTo>
                  <a:pt x="45" y="0"/>
                  <a:pt x="41" y="5"/>
                  <a:pt x="41" y="10"/>
                </a:cubicBezTo>
                <a:cubicBezTo>
                  <a:pt x="41" y="16"/>
                  <a:pt x="45" y="21"/>
                  <a:pt x="51" y="21"/>
                </a:cubicBezTo>
                <a:cubicBezTo>
                  <a:pt x="56" y="21"/>
                  <a:pt x="61" y="16"/>
                  <a:pt x="61" y="1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2" name="Freeform 552"/>
          <p:cNvSpPr>
            <a:spLocks noEditPoints="1"/>
          </p:cNvSpPr>
          <p:nvPr/>
        </p:nvSpPr>
        <p:spPr bwMode="auto">
          <a:xfrm>
            <a:off x="6640513" y="4373563"/>
            <a:ext cx="447675" cy="390525"/>
          </a:xfrm>
          <a:custGeom>
            <a:avLst/>
            <a:gdLst>
              <a:gd name="T0" fmla="*/ 78 w 78"/>
              <a:gd name="T1" fmla="*/ 28 h 68"/>
              <a:gd name="T2" fmla="*/ 39 w 78"/>
              <a:gd name="T3" fmla="*/ 0 h 68"/>
              <a:gd name="T4" fmla="*/ 0 w 78"/>
              <a:gd name="T5" fmla="*/ 28 h 68"/>
              <a:gd name="T6" fmla="*/ 39 w 78"/>
              <a:gd name="T7" fmla="*/ 56 h 68"/>
              <a:gd name="T8" fmla="*/ 49 w 78"/>
              <a:gd name="T9" fmla="*/ 55 h 68"/>
              <a:gd name="T10" fmla="*/ 72 w 78"/>
              <a:gd name="T11" fmla="*/ 68 h 68"/>
              <a:gd name="T12" fmla="*/ 64 w 78"/>
              <a:gd name="T13" fmla="*/ 49 h 68"/>
              <a:gd name="T14" fmla="*/ 78 w 78"/>
              <a:gd name="T15" fmla="*/ 28 h 68"/>
              <a:gd name="T16" fmla="*/ 14 w 78"/>
              <a:gd name="T17" fmla="*/ 13 h 68"/>
              <a:gd name="T18" fmla="*/ 63 w 78"/>
              <a:gd name="T19" fmla="*/ 13 h 68"/>
              <a:gd name="T20" fmla="*/ 65 w 78"/>
              <a:gd name="T21" fmla="*/ 15 h 68"/>
              <a:gd name="T22" fmla="*/ 63 w 78"/>
              <a:gd name="T23" fmla="*/ 17 h 68"/>
              <a:gd name="T24" fmla="*/ 14 w 78"/>
              <a:gd name="T25" fmla="*/ 17 h 68"/>
              <a:gd name="T26" fmla="*/ 12 w 78"/>
              <a:gd name="T27" fmla="*/ 15 h 68"/>
              <a:gd name="T28" fmla="*/ 14 w 78"/>
              <a:gd name="T29" fmla="*/ 13 h 68"/>
              <a:gd name="T30" fmla="*/ 14 w 78"/>
              <a:gd name="T31" fmla="*/ 21 h 68"/>
              <a:gd name="T32" fmla="*/ 63 w 78"/>
              <a:gd name="T33" fmla="*/ 21 h 68"/>
              <a:gd name="T34" fmla="*/ 65 w 78"/>
              <a:gd name="T35" fmla="*/ 23 h 68"/>
              <a:gd name="T36" fmla="*/ 63 w 78"/>
              <a:gd name="T37" fmla="*/ 24 h 68"/>
              <a:gd name="T38" fmla="*/ 14 w 78"/>
              <a:gd name="T39" fmla="*/ 24 h 68"/>
              <a:gd name="T40" fmla="*/ 12 w 78"/>
              <a:gd name="T41" fmla="*/ 23 h 68"/>
              <a:gd name="T42" fmla="*/ 14 w 78"/>
              <a:gd name="T43" fmla="*/ 21 h 68"/>
              <a:gd name="T44" fmla="*/ 14 w 78"/>
              <a:gd name="T45" fmla="*/ 28 h 68"/>
              <a:gd name="T46" fmla="*/ 63 w 78"/>
              <a:gd name="T47" fmla="*/ 28 h 68"/>
              <a:gd name="T48" fmla="*/ 65 w 78"/>
              <a:gd name="T49" fmla="*/ 30 h 68"/>
              <a:gd name="T50" fmla="*/ 63 w 78"/>
              <a:gd name="T51" fmla="*/ 32 h 68"/>
              <a:gd name="T52" fmla="*/ 14 w 78"/>
              <a:gd name="T53" fmla="*/ 32 h 68"/>
              <a:gd name="T54" fmla="*/ 12 w 78"/>
              <a:gd name="T55" fmla="*/ 30 h 68"/>
              <a:gd name="T56" fmla="*/ 14 w 78"/>
              <a:gd name="T57" fmla="*/ 28 h 68"/>
              <a:gd name="T58" fmla="*/ 14 w 78"/>
              <a:gd name="T59" fmla="*/ 40 h 68"/>
              <a:gd name="T60" fmla="*/ 12 w 78"/>
              <a:gd name="T61" fmla="*/ 38 h 68"/>
              <a:gd name="T62" fmla="*/ 14 w 78"/>
              <a:gd name="T63" fmla="*/ 36 h 68"/>
              <a:gd name="T64" fmla="*/ 63 w 78"/>
              <a:gd name="T65" fmla="*/ 36 h 68"/>
              <a:gd name="T66" fmla="*/ 65 w 78"/>
              <a:gd name="T67" fmla="*/ 38 h 68"/>
              <a:gd name="T68" fmla="*/ 63 w 78"/>
              <a:gd name="T69" fmla="*/ 40 h 68"/>
              <a:gd name="T70" fmla="*/ 14 w 78"/>
              <a:gd name="T71" fmla="*/ 4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 h="68">
                <a:moveTo>
                  <a:pt x="78" y="28"/>
                </a:moveTo>
                <a:cubicBezTo>
                  <a:pt x="78" y="13"/>
                  <a:pt x="60" y="0"/>
                  <a:pt x="39" y="0"/>
                </a:cubicBezTo>
                <a:cubicBezTo>
                  <a:pt x="17" y="0"/>
                  <a:pt x="0" y="13"/>
                  <a:pt x="0" y="28"/>
                </a:cubicBezTo>
                <a:cubicBezTo>
                  <a:pt x="0" y="43"/>
                  <a:pt x="17" y="56"/>
                  <a:pt x="39" y="56"/>
                </a:cubicBezTo>
                <a:cubicBezTo>
                  <a:pt x="42" y="56"/>
                  <a:pt x="45" y="55"/>
                  <a:pt x="49" y="55"/>
                </a:cubicBezTo>
                <a:cubicBezTo>
                  <a:pt x="54" y="60"/>
                  <a:pt x="61" y="66"/>
                  <a:pt x="72" y="68"/>
                </a:cubicBezTo>
                <a:cubicBezTo>
                  <a:pt x="67" y="63"/>
                  <a:pt x="65" y="56"/>
                  <a:pt x="64" y="49"/>
                </a:cubicBezTo>
                <a:cubicBezTo>
                  <a:pt x="72" y="44"/>
                  <a:pt x="78" y="37"/>
                  <a:pt x="78" y="28"/>
                </a:cubicBezTo>
                <a:close/>
                <a:moveTo>
                  <a:pt x="14" y="13"/>
                </a:moveTo>
                <a:cubicBezTo>
                  <a:pt x="63" y="13"/>
                  <a:pt x="63" y="13"/>
                  <a:pt x="63" y="13"/>
                </a:cubicBezTo>
                <a:cubicBezTo>
                  <a:pt x="64" y="13"/>
                  <a:pt x="65" y="14"/>
                  <a:pt x="65" y="15"/>
                </a:cubicBezTo>
                <a:cubicBezTo>
                  <a:pt x="65" y="16"/>
                  <a:pt x="64" y="17"/>
                  <a:pt x="63" y="17"/>
                </a:cubicBezTo>
                <a:cubicBezTo>
                  <a:pt x="14" y="17"/>
                  <a:pt x="14" y="17"/>
                  <a:pt x="14" y="17"/>
                </a:cubicBezTo>
                <a:cubicBezTo>
                  <a:pt x="13" y="17"/>
                  <a:pt x="12" y="16"/>
                  <a:pt x="12" y="15"/>
                </a:cubicBezTo>
                <a:cubicBezTo>
                  <a:pt x="12" y="14"/>
                  <a:pt x="13" y="13"/>
                  <a:pt x="14" y="13"/>
                </a:cubicBezTo>
                <a:close/>
                <a:moveTo>
                  <a:pt x="14" y="21"/>
                </a:moveTo>
                <a:cubicBezTo>
                  <a:pt x="63" y="21"/>
                  <a:pt x="63" y="21"/>
                  <a:pt x="63" y="21"/>
                </a:cubicBezTo>
                <a:cubicBezTo>
                  <a:pt x="64" y="21"/>
                  <a:pt x="65" y="22"/>
                  <a:pt x="65" y="23"/>
                </a:cubicBezTo>
                <a:cubicBezTo>
                  <a:pt x="65" y="24"/>
                  <a:pt x="64" y="24"/>
                  <a:pt x="63" y="24"/>
                </a:cubicBezTo>
                <a:cubicBezTo>
                  <a:pt x="14" y="24"/>
                  <a:pt x="14" y="24"/>
                  <a:pt x="14" y="24"/>
                </a:cubicBezTo>
                <a:cubicBezTo>
                  <a:pt x="13" y="24"/>
                  <a:pt x="12" y="24"/>
                  <a:pt x="12" y="23"/>
                </a:cubicBezTo>
                <a:cubicBezTo>
                  <a:pt x="12" y="22"/>
                  <a:pt x="13" y="21"/>
                  <a:pt x="14" y="21"/>
                </a:cubicBezTo>
                <a:close/>
                <a:moveTo>
                  <a:pt x="14" y="28"/>
                </a:moveTo>
                <a:cubicBezTo>
                  <a:pt x="63" y="28"/>
                  <a:pt x="63" y="28"/>
                  <a:pt x="63" y="28"/>
                </a:cubicBezTo>
                <a:cubicBezTo>
                  <a:pt x="64" y="28"/>
                  <a:pt x="65" y="29"/>
                  <a:pt x="65" y="30"/>
                </a:cubicBezTo>
                <a:cubicBezTo>
                  <a:pt x="65" y="31"/>
                  <a:pt x="64" y="32"/>
                  <a:pt x="63" y="32"/>
                </a:cubicBezTo>
                <a:cubicBezTo>
                  <a:pt x="14" y="32"/>
                  <a:pt x="14" y="32"/>
                  <a:pt x="14" y="32"/>
                </a:cubicBezTo>
                <a:cubicBezTo>
                  <a:pt x="13" y="32"/>
                  <a:pt x="12" y="31"/>
                  <a:pt x="12" y="30"/>
                </a:cubicBezTo>
                <a:cubicBezTo>
                  <a:pt x="12" y="29"/>
                  <a:pt x="13" y="28"/>
                  <a:pt x="14" y="28"/>
                </a:cubicBezTo>
                <a:close/>
                <a:moveTo>
                  <a:pt x="14" y="40"/>
                </a:moveTo>
                <a:cubicBezTo>
                  <a:pt x="13" y="40"/>
                  <a:pt x="12" y="39"/>
                  <a:pt x="12" y="38"/>
                </a:cubicBezTo>
                <a:cubicBezTo>
                  <a:pt x="12" y="37"/>
                  <a:pt x="13" y="36"/>
                  <a:pt x="14" y="36"/>
                </a:cubicBezTo>
                <a:cubicBezTo>
                  <a:pt x="63" y="36"/>
                  <a:pt x="63" y="36"/>
                  <a:pt x="63" y="36"/>
                </a:cubicBezTo>
                <a:cubicBezTo>
                  <a:pt x="64" y="36"/>
                  <a:pt x="65" y="37"/>
                  <a:pt x="65" y="38"/>
                </a:cubicBezTo>
                <a:cubicBezTo>
                  <a:pt x="65" y="39"/>
                  <a:pt x="64" y="40"/>
                  <a:pt x="63" y="40"/>
                </a:cubicBezTo>
                <a:lnTo>
                  <a:pt x="14" y="4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3" name="Freeform 553"/>
          <p:cNvSpPr>
            <a:spLocks noEditPoints="1"/>
          </p:cNvSpPr>
          <p:nvPr/>
        </p:nvSpPr>
        <p:spPr bwMode="auto">
          <a:xfrm>
            <a:off x="7488238" y="4324350"/>
            <a:ext cx="522287" cy="488950"/>
          </a:xfrm>
          <a:custGeom>
            <a:avLst/>
            <a:gdLst>
              <a:gd name="T0" fmla="*/ 89 w 91"/>
              <a:gd name="T1" fmla="*/ 0 h 85"/>
              <a:gd name="T2" fmla="*/ 0 w 91"/>
              <a:gd name="T3" fmla="*/ 13 h 85"/>
              <a:gd name="T4" fmla="*/ 2 w 91"/>
              <a:gd name="T5" fmla="*/ 20 h 85"/>
              <a:gd name="T6" fmla="*/ 9 w 91"/>
              <a:gd name="T7" fmla="*/ 43 h 85"/>
              <a:gd name="T8" fmla="*/ 20 w 91"/>
              <a:gd name="T9" fmla="*/ 85 h 85"/>
              <a:gd name="T10" fmla="*/ 72 w 91"/>
              <a:gd name="T11" fmla="*/ 73 h 85"/>
              <a:gd name="T12" fmla="*/ 77 w 91"/>
              <a:gd name="T13" fmla="*/ 58 h 85"/>
              <a:gd name="T14" fmla="*/ 82 w 91"/>
              <a:gd name="T15" fmla="*/ 41 h 85"/>
              <a:gd name="T16" fmla="*/ 88 w 91"/>
              <a:gd name="T17" fmla="*/ 21 h 85"/>
              <a:gd name="T18" fmla="*/ 91 w 91"/>
              <a:gd name="T19" fmla="*/ 13 h 85"/>
              <a:gd name="T20" fmla="*/ 32 w 91"/>
              <a:gd name="T21" fmla="*/ 41 h 85"/>
              <a:gd name="T22" fmla="*/ 27 w 91"/>
              <a:gd name="T23" fmla="*/ 24 h 85"/>
              <a:gd name="T24" fmla="*/ 17 w 91"/>
              <a:gd name="T25" fmla="*/ 16 h 85"/>
              <a:gd name="T26" fmla="*/ 21 w 91"/>
              <a:gd name="T27" fmla="*/ 36 h 85"/>
              <a:gd name="T28" fmla="*/ 38 w 91"/>
              <a:gd name="T29" fmla="*/ 70 h 85"/>
              <a:gd name="T30" fmla="*/ 31 w 91"/>
              <a:gd name="T31" fmla="*/ 70 h 85"/>
              <a:gd name="T32" fmla="*/ 38 w 91"/>
              <a:gd name="T33" fmla="*/ 61 h 85"/>
              <a:gd name="T34" fmla="*/ 46 w 91"/>
              <a:gd name="T35" fmla="*/ 45 h 85"/>
              <a:gd name="T36" fmla="*/ 43 w 91"/>
              <a:gd name="T37" fmla="*/ 70 h 85"/>
              <a:gd name="T38" fmla="*/ 53 w 91"/>
              <a:gd name="T39" fmla="*/ 70 h 85"/>
              <a:gd name="T40" fmla="*/ 53 w 91"/>
              <a:gd name="T41" fmla="*/ 61 h 85"/>
              <a:gd name="T42" fmla="*/ 61 w 91"/>
              <a:gd name="T43" fmla="*/ 70 h 85"/>
              <a:gd name="T44" fmla="*/ 53 w 91"/>
              <a:gd name="T45" fmla="*/ 20 h 85"/>
              <a:gd name="T46" fmla="*/ 63 w 91"/>
              <a:gd name="T47" fmla="*/ 20 h 85"/>
              <a:gd name="T48" fmla="*/ 57 w 91"/>
              <a:gd name="T49" fmla="*/ 41 h 85"/>
              <a:gd name="T50" fmla="*/ 52 w 91"/>
              <a:gd name="T51" fmla="*/ 24 h 85"/>
              <a:gd name="T52" fmla="*/ 41 w 91"/>
              <a:gd name="T53" fmla="*/ 20 h 85"/>
              <a:gd name="T54" fmla="*/ 51 w 91"/>
              <a:gd name="T55" fmla="*/ 20 h 85"/>
              <a:gd name="T56" fmla="*/ 39 w 91"/>
              <a:gd name="T57" fmla="*/ 57 h 85"/>
              <a:gd name="T58" fmla="*/ 44 w 91"/>
              <a:gd name="T59" fmla="*/ 41 h 85"/>
              <a:gd name="T60" fmla="*/ 30 w 91"/>
              <a:gd name="T61" fmla="*/ 16 h 85"/>
              <a:gd name="T62" fmla="*/ 33 w 91"/>
              <a:gd name="T63" fmla="*/ 36 h 85"/>
              <a:gd name="T64" fmla="*/ 27 w 91"/>
              <a:gd name="T65" fmla="*/ 65 h 85"/>
              <a:gd name="T66" fmla="*/ 64 w 91"/>
              <a:gd name="T67" fmla="*/ 65 h 85"/>
              <a:gd name="T68" fmla="*/ 59 w 91"/>
              <a:gd name="T69" fmla="*/ 41 h 85"/>
              <a:gd name="T70" fmla="*/ 64 w 91"/>
              <a:gd name="T71" fmla="*/ 57 h 85"/>
              <a:gd name="T72" fmla="*/ 67 w 91"/>
              <a:gd name="T73" fmla="*/ 16 h 85"/>
              <a:gd name="T74" fmla="*/ 71 w 91"/>
              <a:gd name="T75" fmla="*/ 36 h 85"/>
              <a:gd name="T76" fmla="*/ 5 w 91"/>
              <a:gd name="T77" fmla="*/ 16 h 85"/>
              <a:gd name="T78" fmla="*/ 10 w 91"/>
              <a:gd name="T79" fmla="*/ 33 h 85"/>
              <a:gd name="T80" fmla="*/ 15 w 91"/>
              <a:gd name="T81" fmla="*/ 24 h 85"/>
              <a:gd name="T82" fmla="*/ 11 w 91"/>
              <a:gd name="T83" fmla="*/ 37 h 85"/>
              <a:gd name="T84" fmla="*/ 26 w 91"/>
              <a:gd name="T85" fmla="*/ 61 h 85"/>
              <a:gd name="T86" fmla="*/ 17 w 91"/>
              <a:gd name="T87" fmla="*/ 57 h 85"/>
              <a:gd name="T88" fmla="*/ 66 w 91"/>
              <a:gd name="T89" fmla="*/ 61 h 85"/>
              <a:gd name="T90" fmla="*/ 70 w 91"/>
              <a:gd name="T91" fmla="*/ 70 h 85"/>
              <a:gd name="T92" fmla="*/ 77 w 91"/>
              <a:gd name="T93" fmla="*/ 24 h 85"/>
              <a:gd name="T94" fmla="*/ 82 w 91"/>
              <a:gd name="T95" fmla="*/ 31 h 85"/>
              <a:gd name="T96" fmla="*/ 86 w 91"/>
              <a:gd name="T97" fmla="*/ 1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85">
                <a:moveTo>
                  <a:pt x="91" y="13"/>
                </a:moveTo>
                <a:cubicBezTo>
                  <a:pt x="91" y="2"/>
                  <a:pt x="91" y="2"/>
                  <a:pt x="91" y="2"/>
                </a:cubicBezTo>
                <a:cubicBezTo>
                  <a:pt x="91" y="1"/>
                  <a:pt x="90" y="0"/>
                  <a:pt x="89" y="0"/>
                </a:cubicBezTo>
                <a:cubicBezTo>
                  <a:pt x="1" y="0"/>
                  <a:pt x="1" y="0"/>
                  <a:pt x="1" y="0"/>
                </a:cubicBezTo>
                <a:cubicBezTo>
                  <a:pt x="1" y="0"/>
                  <a:pt x="0" y="1"/>
                  <a:pt x="0" y="2"/>
                </a:cubicBezTo>
                <a:cubicBezTo>
                  <a:pt x="0" y="13"/>
                  <a:pt x="0" y="13"/>
                  <a:pt x="0" y="13"/>
                </a:cubicBezTo>
                <a:cubicBezTo>
                  <a:pt x="0" y="13"/>
                  <a:pt x="0" y="13"/>
                  <a:pt x="0" y="13"/>
                </a:cubicBezTo>
                <a:cubicBezTo>
                  <a:pt x="2" y="18"/>
                  <a:pt x="2" y="18"/>
                  <a:pt x="2" y="18"/>
                </a:cubicBezTo>
                <a:cubicBezTo>
                  <a:pt x="2" y="20"/>
                  <a:pt x="2" y="20"/>
                  <a:pt x="2" y="20"/>
                </a:cubicBezTo>
                <a:cubicBezTo>
                  <a:pt x="8" y="38"/>
                  <a:pt x="8" y="38"/>
                  <a:pt x="8" y="38"/>
                </a:cubicBezTo>
                <a:cubicBezTo>
                  <a:pt x="8" y="38"/>
                  <a:pt x="8" y="38"/>
                  <a:pt x="8" y="38"/>
                </a:cubicBezTo>
                <a:cubicBezTo>
                  <a:pt x="9" y="43"/>
                  <a:pt x="9" y="43"/>
                  <a:pt x="9" y="43"/>
                </a:cubicBezTo>
                <a:cubicBezTo>
                  <a:pt x="18" y="73"/>
                  <a:pt x="18" y="73"/>
                  <a:pt x="18" y="73"/>
                </a:cubicBezTo>
                <a:cubicBezTo>
                  <a:pt x="18" y="84"/>
                  <a:pt x="18" y="84"/>
                  <a:pt x="18" y="84"/>
                </a:cubicBezTo>
                <a:cubicBezTo>
                  <a:pt x="18" y="85"/>
                  <a:pt x="19" y="85"/>
                  <a:pt x="20" y="85"/>
                </a:cubicBezTo>
                <a:cubicBezTo>
                  <a:pt x="71" y="85"/>
                  <a:pt x="71" y="85"/>
                  <a:pt x="71" y="85"/>
                </a:cubicBezTo>
                <a:cubicBezTo>
                  <a:pt x="72" y="85"/>
                  <a:pt x="72" y="85"/>
                  <a:pt x="72" y="84"/>
                </a:cubicBezTo>
                <a:cubicBezTo>
                  <a:pt x="72" y="73"/>
                  <a:pt x="72" y="73"/>
                  <a:pt x="72" y="73"/>
                </a:cubicBezTo>
                <a:cubicBezTo>
                  <a:pt x="76" y="62"/>
                  <a:pt x="76" y="62"/>
                  <a:pt x="76" y="62"/>
                </a:cubicBezTo>
                <a:cubicBezTo>
                  <a:pt x="76" y="62"/>
                  <a:pt x="76" y="62"/>
                  <a:pt x="76" y="62"/>
                </a:cubicBezTo>
                <a:cubicBezTo>
                  <a:pt x="77" y="58"/>
                  <a:pt x="77" y="58"/>
                  <a:pt x="77" y="58"/>
                </a:cubicBezTo>
                <a:cubicBezTo>
                  <a:pt x="77" y="58"/>
                  <a:pt x="77" y="58"/>
                  <a:pt x="77" y="58"/>
                </a:cubicBezTo>
                <a:cubicBezTo>
                  <a:pt x="82" y="41"/>
                  <a:pt x="82" y="41"/>
                  <a:pt x="82" y="41"/>
                </a:cubicBezTo>
                <a:cubicBezTo>
                  <a:pt x="82" y="41"/>
                  <a:pt x="82" y="41"/>
                  <a:pt x="82" y="41"/>
                </a:cubicBezTo>
                <a:cubicBezTo>
                  <a:pt x="83" y="37"/>
                  <a:pt x="83" y="37"/>
                  <a:pt x="83" y="37"/>
                </a:cubicBezTo>
                <a:cubicBezTo>
                  <a:pt x="88" y="21"/>
                  <a:pt x="88" y="21"/>
                  <a:pt x="88" y="21"/>
                </a:cubicBezTo>
                <a:cubicBezTo>
                  <a:pt x="88" y="21"/>
                  <a:pt x="88" y="21"/>
                  <a:pt x="88" y="21"/>
                </a:cubicBezTo>
                <a:cubicBezTo>
                  <a:pt x="90" y="17"/>
                  <a:pt x="90" y="17"/>
                  <a:pt x="90" y="17"/>
                </a:cubicBezTo>
                <a:cubicBezTo>
                  <a:pt x="90" y="17"/>
                  <a:pt x="90" y="17"/>
                  <a:pt x="90" y="17"/>
                </a:cubicBezTo>
                <a:cubicBezTo>
                  <a:pt x="91" y="13"/>
                  <a:pt x="91" y="13"/>
                  <a:pt x="91" y="13"/>
                </a:cubicBezTo>
                <a:cubicBezTo>
                  <a:pt x="91" y="13"/>
                  <a:pt x="91" y="13"/>
                  <a:pt x="91" y="13"/>
                </a:cubicBezTo>
                <a:close/>
                <a:moveTo>
                  <a:pt x="27" y="24"/>
                </a:moveTo>
                <a:cubicBezTo>
                  <a:pt x="32" y="41"/>
                  <a:pt x="32" y="41"/>
                  <a:pt x="32" y="41"/>
                </a:cubicBezTo>
                <a:cubicBezTo>
                  <a:pt x="27" y="57"/>
                  <a:pt x="27" y="57"/>
                  <a:pt x="27" y="57"/>
                </a:cubicBezTo>
                <a:cubicBezTo>
                  <a:pt x="22" y="41"/>
                  <a:pt x="22" y="41"/>
                  <a:pt x="22" y="41"/>
                </a:cubicBezTo>
                <a:lnTo>
                  <a:pt x="27" y="24"/>
                </a:lnTo>
                <a:close/>
                <a:moveTo>
                  <a:pt x="21" y="36"/>
                </a:moveTo>
                <a:cubicBezTo>
                  <a:pt x="16" y="20"/>
                  <a:pt x="16" y="20"/>
                  <a:pt x="16" y="20"/>
                </a:cubicBezTo>
                <a:cubicBezTo>
                  <a:pt x="17" y="16"/>
                  <a:pt x="17" y="16"/>
                  <a:pt x="17" y="16"/>
                </a:cubicBezTo>
                <a:cubicBezTo>
                  <a:pt x="25" y="16"/>
                  <a:pt x="25" y="16"/>
                  <a:pt x="25" y="16"/>
                </a:cubicBezTo>
                <a:cubicBezTo>
                  <a:pt x="26" y="20"/>
                  <a:pt x="26" y="20"/>
                  <a:pt x="26" y="20"/>
                </a:cubicBezTo>
                <a:lnTo>
                  <a:pt x="21" y="36"/>
                </a:lnTo>
                <a:close/>
                <a:moveTo>
                  <a:pt x="39" y="65"/>
                </a:moveTo>
                <a:cubicBezTo>
                  <a:pt x="41" y="70"/>
                  <a:pt x="41" y="70"/>
                  <a:pt x="41" y="70"/>
                </a:cubicBezTo>
                <a:cubicBezTo>
                  <a:pt x="38" y="70"/>
                  <a:pt x="38" y="70"/>
                  <a:pt x="38" y="70"/>
                </a:cubicBezTo>
                <a:lnTo>
                  <a:pt x="39" y="65"/>
                </a:lnTo>
                <a:close/>
                <a:moveTo>
                  <a:pt x="36" y="70"/>
                </a:moveTo>
                <a:cubicBezTo>
                  <a:pt x="31" y="70"/>
                  <a:pt x="31" y="70"/>
                  <a:pt x="31" y="70"/>
                </a:cubicBezTo>
                <a:cubicBezTo>
                  <a:pt x="28" y="61"/>
                  <a:pt x="28" y="61"/>
                  <a:pt x="28" y="61"/>
                </a:cubicBezTo>
                <a:cubicBezTo>
                  <a:pt x="33" y="45"/>
                  <a:pt x="33" y="45"/>
                  <a:pt x="33" y="45"/>
                </a:cubicBezTo>
                <a:cubicBezTo>
                  <a:pt x="38" y="61"/>
                  <a:pt x="38" y="61"/>
                  <a:pt x="38" y="61"/>
                </a:cubicBezTo>
                <a:lnTo>
                  <a:pt x="36" y="70"/>
                </a:lnTo>
                <a:close/>
                <a:moveTo>
                  <a:pt x="41" y="61"/>
                </a:moveTo>
                <a:cubicBezTo>
                  <a:pt x="46" y="45"/>
                  <a:pt x="46" y="45"/>
                  <a:pt x="46" y="45"/>
                </a:cubicBezTo>
                <a:cubicBezTo>
                  <a:pt x="51" y="61"/>
                  <a:pt x="51" y="61"/>
                  <a:pt x="51" y="61"/>
                </a:cubicBezTo>
                <a:cubicBezTo>
                  <a:pt x="48" y="70"/>
                  <a:pt x="48" y="70"/>
                  <a:pt x="48" y="70"/>
                </a:cubicBezTo>
                <a:cubicBezTo>
                  <a:pt x="43" y="70"/>
                  <a:pt x="43" y="70"/>
                  <a:pt x="43" y="70"/>
                </a:cubicBezTo>
                <a:lnTo>
                  <a:pt x="41" y="61"/>
                </a:lnTo>
                <a:close/>
                <a:moveTo>
                  <a:pt x="52" y="65"/>
                </a:moveTo>
                <a:cubicBezTo>
                  <a:pt x="53" y="70"/>
                  <a:pt x="53" y="70"/>
                  <a:pt x="53" y="70"/>
                </a:cubicBezTo>
                <a:cubicBezTo>
                  <a:pt x="51" y="70"/>
                  <a:pt x="51" y="70"/>
                  <a:pt x="51" y="70"/>
                </a:cubicBezTo>
                <a:lnTo>
                  <a:pt x="52" y="65"/>
                </a:lnTo>
                <a:close/>
                <a:moveTo>
                  <a:pt x="53" y="61"/>
                </a:moveTo>
                <a:cubicBezTo>
                  <a:pt x="58" y="45"/>
                  <a:pt x="58" y="45"/>
                  <a:pt x="58" y="45"/>
                </a:cubicBezTo>
                <a:cubicBezTo>
                  <a:pt x="63" y="61"/>
                  <a:pt x="63" y="61"/>
                  <a:pt x="63" y="61"/>
                </a:cubicBezTo>
                <a:cubicBezTo>
                  <a:pt x="61" y="70"/>
                  <a:pt x="61" y="70"/>
                  <a:pt x="61" y="70"/>
                </a:cubicBezTo>
                <a:cubicBezTo>
                  <a:pt x="56" y="70"/>
                  <a:pt x="56" y="70"/>
                  <a:pt x="56" y="70"/>
                </a:cubicBezTo>
                <a:lnTo>
                  <a:pt x="53" y="61"/>
                </a:lnTo>
                <a:close/>
                <a:moveTo>
                  <a:pt x="53" y="20"/>
                </a:moveTo>
                <a:cubicBezTo>
                  <a:pt x="54" y="16"/>
                  <a:pt x="54" y="16"/>
                  <a:pt x="54" y="16"/>
                </a:cubicBezTo>
                <a:cubicBezTo>
                  <a:pt x="62" y="16"/>
                  <a:pt x="62" y="16"/>
                  <a:pt x="62" y="16"/>
                </a:cubicBezTo>
                <a:cubicBezTo>
                  <a:pt x="63" y="20"/>
                  <a:pt x="63" y="20"/>
                  <a:pt x="63" y="20"/>
                </a:cubicBezTo>
                <a:cubicBezTo>
                  <a:pt x="58" y="36"/>
                  <a:pt x="58" y="36"/>
                  <a:pt x="58" y="36"/>
                </a:cubicBezTo>
                <a:lnTo>
                  <a:pt x="53" y="20"/>
                </a:lnTo>
                <a:close/>
                <a:moveTo>
                  <a:pt x="57" y="41"/>
                </a:moveTo>
                <a:cubicBezTo>
                  <a:pt x="52" y="57"/>
                  <a:pt x="52" y="57"/>
                  <a:pt x="52" y="57"/>
                </a:cubicBezTo>
                <a:cubicBezTo>
                  <a:pt x="47" y="41"/>
                  <a:pt x="47" y="41"/>
                  <a:pt x="47" y="41"/>
                </a:cubicBezTo>
                <a:cubicBezTo>
                  <a:pt x="52" y="24"/>
                  <a:pt x="52" y="24"/>
                  <a:pt x="52" y="24"/>
                </a:cubicBezTo>
                <a:lnTo>
                  <a:pt x="57" y="41"/>
                </a:lnTo>
                <a:close/>
                <a:moveTo>
                  <a:pt x="46" y="36"/>
                </a:moveTo>
                <a:cubicBezTo>
                  <a:pt x="41" y="20"/>
                  <a:pt x="41" y="20"/>
                  <a:pt x="41" y="20"/>
                </a:cubicBezTo>
                <a:cubicBezTo>
                  <a:pt x="42" y="16"/>
                  <a:pt x="42" y="16"/>
                  <a:pt x="42" y="16"/>
                </a:cubicBezTo>
                <a:cubicBezTo>
                  <a:pt x="49" y="16"/>
                  <a:pt x="49" y="16"/>
                  <a:pt x="49" y="16"/>
                </a:cubicBezTo>
                <a:cubicBezTo>
                  <a:pt x="51" y="20"/>
                  <a:pt x="51" y="20"/>
                  <a:pt x="51" y="20"/>
                </a:cubicBezTo>
                <a:lnTo>
                  <a:pt x="46" y="36"/>
                </a:lnTo>
                <a:close/>
                <a:moveTo>
                  <a:pt x="44" y="41"/>
                </a:moveTo>
                <a:cubicBezTo>
                  <a:pt x="39" y="57"/>
                  <a:pt x="39" y="57"/>
                  <a:pt x="39" y="57"/>
                </a:cubicBezTo>
                <a:cubicBezTo>
                  <a:pt x="35" y="41"/>
                  <a:pt x="35" y="41"/>
                  <a:pt x="35" y="41"/>
                </a:cubicBezTo>
                <a:cubicBezTo>
                  <a:pt x="39" y="24"/>
                  <a:pt x="39" y="24"/>
                  <a:pt x="39" y="24"/>
                </a:cubicBezTo>
                <a:lnTo>
                  <a:pt x="44" y="41"/>
                </a:lnTo>
                <a:close/>
                <a:moveTo>
                  <a:pt x="33" y="36"/>
                </a:moveTo>
                <a:cubicBezTo>
                  <a:pt x="28" y="20"/>
                  <a:pt x="28" y="20"/>
                  <a:pt x="28" y="20"/>
                </a:cubicBezTo>
                <a:cubicBezTo>
                  <a:pt x="30" y="16"/>
                  <a:pt x="30" y="16"/>
                  <a:pt x="30" y="16"/>
                </a:cubicBezTo>
                <a:cubicBezTo>
                  <a:pt x="37" y="16"/>
                  <a:pt x="37" y="16"/>
                  <a:pt x="37" y="16"/>
                </a:cubicBezTo>
                <a:cubicBezTo>
                  <a:pt x="38" y="20"/>
                  <a:pt x="38" y="20"/>
                  <a:pt x="38" y="20"/>
                </a:cubicBezTo>
                <a:lnTo>
                  <a:pt x="33" y="36"/>
                </a:lnTo>
                <a:close/>
                <a:moveTo>
                  <a:pt x="28" y="70"/>
                </a:moveTo>
                <a:cubicBezTo>
                  <a:pt x="26" y="70"/>
                  <a:pt x="26" y="70"/>
                  <a:pt x="26" y="70"/>
                </a:cubicBezTo>
                <a:cubicBezTo>
                  <a:pt x="27" y="65"/>
                  <a:pt x="27" y="65"/>
                  <a:pt x="27" y="65"/>
                </a:cubicBezTo>
                <a:lnTo>
                  <a:pt x="28" y="70"/>
                </a:lnTo>
                <a:close/>
                <a:moveTo>
                  <a:pt x="63" y="70"/>
                </a:moveTo>
                <a:cubicBezTo>
                  <a:pt x="64" y="65"/>
                  <a:pt x="64" y="65"/>
                  <a:pt x="64" y="65"/>
                </a:cubicBezTo>
                <a:cubicBezTo>
                  <a:pt x="66" y="70"/>
                  <a:pt x="66" y="70"/>
                  <a:pt x="66" y="70"/>
                </a:cubicBezTo>
                <a:lnTo>
                  <a:pt x="63" y="70"/>
                </a:lnTo>
                <a:close/>
                <a:moveTo>
                  <a:pt x="59" y="41"/>
                </a:moveTo>
                <a:cubicBezTo>
                  <a:pt x="64" y="24"/>
                  <a:pt x="64" y="24"/>
                  <a:pt x="64" y="24"/>
                </a:cubicBezTo>
                <a:cubicBezTo>
                  <a:pt x="69" y="41"/>
                  <a:pt x="69" y="41"/>
                  <a:pt x="69" y="41"/>
                </a:cubicBezTo>
                <a:cubicBezTo>
                  <a:pt x="64" y="57"/>
                  <a:pt x="64" y="57"/>
                  <a:pt x="64" y="57"/>
                </a:cubicBezTo>
                <a:lnTo>
                  <a:pt x="59" y="41"/>
                </a:lnTo>
                <a:close/>
                <a:moveTo>
                  <a:pt x="66" y="20"/>
                </a:moveTo>
                <a:cubicBezTo>
                  <a:pt x="67" y="16"/>
                  <a:pt x="67" y="16"/>
                  <a:pt x="67" y="16"/>
                </a:cubicBezTo>
                <a:cubicBezTo>
                  <a:pt x="74" y="16"/>
                  <a:pt x="74" y="16"/>
                  <a:pt x="74" y="16"/>
                </a:cubicBezTo>
                <a:cubicBezTo>
                  <a:pt x="76" y="20"/>
                  <a:pt x="76" y="20"/>
                  <a:pt x="76" y="20"/>
                </a:cubicBezTo>
                <a:cubicBezTo>
                  <a:pt x="71" y="36"/>
                  <a:pt x="71" y="36"/>
                  <a:pt x="71" y="36"/>
                </a:cubicBezTo>
                <a:lnTo>
                  <a:pt x="66" y="20"/>
                </a:lnTo>
                <a:close/>
                <a:moveTo>
                  <a:pt x="5" y="16"/>
                </a:moveTo>
                <a:cubicBezTo>
                  <a:pt x="5" y="16"/>
                  <a:pt x="5" y="16"/>
                  <a:pt x="5" y="16"/>
                </a:cubicBezTo>
                <a:cubicBezTo>
                  <a:pt x="12" y="16"/>
                  <a:pt x="12" y="16"/>
                  <a:pt x="12" y="16"/>
                </a:cubicBezTo>
                <a:cubicBezTo>
                  <a:pt x="13" y="20"/>
                  <a:pt x="13" y="20"/>
                  <a:pt x="13" y="20"/>
                </a:cubicBezTo>
                <a:cubicBezTo>
                  <a:pt x="10" y="33"/>
                  <a:pt x="10" y="33"/>
                  <a:pt x="10" y="33"/>
                </a:cubicBezTo>
                <a:lnTo>
                  <a:pt x="5" y="16"/>
                </a:lnTo>
                <a:close/>
                <a:moveTo>
                  <a:pt x="11" y="37"/>
                </a:moveTo>
                <a:cubicBezTo>
                  <a:pt x="15" y="24"/>
                  <a:pt x="15" y="24"/>
                  <a:pt x="15" y="24"/>
                </a:cubicBezTo>
                <a:cubicBezTo>
                  <a:pt x="20" y="41"/>
                  <a:pt x="20" y="41"/>
                  <a:pt x="20" y="41"/>
                </a:cubicBezTo>
                <a:cubicBezTo>
                  <a:pt x="16" y="53"/>
                  <a:pt x="16" y="53"/>
                  <a:pt x="16" y="53"/>
                </a:cubicBezTo>
                <a:lnTo>
                  <a:pt x="11" y="37"/>
                </a:lnTo>
                <a:close/>
                <a:moveTo>
                  <a:pt x="17" y="57"/>
                </a:moveTo>
                <a:cubicBezTo>
                  <a:pt x="21" y="45"/>
                  <a:pt x="21" y="45"/>
                  <a:pt x="21" y="45"/>
                </a:cubicBezTo>
                <a:cubicBezTo>
                  <a:pt x="26" y="61"/>
                  <a:pt x="26" y="61"/>
                  <a:pt x="26" y="61"/>
                </a:cubicBezTo>
                <a:cubicBezTo>
                  <a:pt x="23" y="70"/>
                  <a:pt x="23" y="70"/>
                  <a:pt x="23" y="70"/>
                </a:cubicBezTo>
                <a:cubicBezTo>
                  <a:pt x="21" y="70"/>
                  <a:pt x="21" y="70"/>
                  <a:pt x="21" y="70"/>
                </a:cubicBezTo>
                <a:lnTo>
                  <a:pt x="17" y="57"/>
                </a:lnTo>
                <a:close/>
                <a:moveTo>
                  <a:pt x="70" y="70"/>
                </a:moveTo>
                <a:cubicBezTo>
                  <a:pt x="68" y="70"/>
                  <a:pt x="68" y="70"/>
                  <a:pt x="68" y="70"/>
                </a:cubicBezTo>
                <a:cubicBezTo>
                  <a:pt x="66" y="61"/>
                  <a:pt x="66" y="61"/>
                  <a:pt x="66" y="61"/>
                </a:cubicBezTo>
                <a:cubicBezTo>
                  <a:pt x="71" y="45"/>
                  <a:pt x="71" y="45"/>
                  <a:pt x="71" y="45"/>
                </a:cubicBezTo>
                <a:cubicBezTo>
                  <a:pt x="74" y="56"/>
                  <a:pt x="74" y="56"/>
                  <a:pt x="74" y="56"/>
                </a:cubicBezTo>
                <a:lnTo>
                  <a:pt x="70" y="70"/>
                </a:lnTo>
                <a:close/>
                <a:moveTo>
                  <a:pt x="75" y="52"/>
                </a:moveTo>
                <a:cubicBezTo>
                  <a:pt x="72" y="41"/>
                  <a:pt x="72" y="41"/>
                  <a:pt x="72" y="41"/>
                </a:cubicBezTo>
                <a:cubicBezTo>
                  <a:pt x="77" y="24"/>
                  <a:pt x="77" y="24"/>
                  <a:pt x="77" y="24"/>
                </a:cubicBezTo>
                <a:cubicBezTo>
                  <a:pt x="80" y="35"/>
                  <a:pt x="80" y="35"/>
                  <a:pt x="80" y="35"/>
                </a:cubicBezTo>
                <a:lnTo>
                  <a:pt x="75" y="52"/>
                </a:lnTo>
                <a:close/>
                <a:moveTo>
                  <a:pt x="82" y="31"/>
                </a:moveTo>
                <a:cubicBezTo>
                  <a:pt x="78" y="20"/>
                  <a:pt x="78" y="20"/>
                  <a:pt x="78" y="20"/>
                </a:cubicBezTo>
                <a:cubicBezTo>
                  <a:pt x="79" y="16"/>
                  <a:pt x="79" y="16"/>
                  <a:pt x="79" y="16"/>
                </a:cubicBezTo>
                <a:cubicBezTo>
                  <a:pt x="86" y="16"/>
                  <a:pt x="86" y="16"/>
                  <a:pt x="86" y="16"/>
                </a:cubicBezTo>
                <a:lnTo>
                  <a:pt x="82" y="31"/>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4" name="Freeform 325"/>
          <p:cNvSpPr>
            <a:spLocks noEditPoints="1"/>
          </p:cNvSpPr>
          <p:nvPr/>
        </p:nvSpPr>
        <p:spPr bwMode="auto">
          <a:xfrm>
            <a:off x="8537575" y="2365375"/>
            <a:ext cx="638175" cy="623888"/>
          </a:xfrm>
          <a:custGeom>
            <a:avLst/>
            <a:gdLst>
              <a:gd name="T0" fmla="*/ 106 w 111"/>
              <a:gd name="T1" fmla="*/ 32 h 109"/>
              <a:gd name="T2" fmla="*/ 106 w 111"/>
              <a:gd name="T3" fmla="*/ 32 h 109"/>
              <a:gd name="T4" fmla="*/ 111 w 111"/>
              <a:gd name="T5" fmla="*/ 54 h 109"/>
              <a:gd name="T6" fmla="*/ 42 w 111"/>
              <a:gd name="T7" fmla="*/ 105 h 109"/>
              <a:gd name="T8" fmla="*/ 78 w 111"/>
              <a:gd name="T9" fmla="*/ 103 h 109"/>
              <a:gd name="T10" fmla="*/ 84 w 111"/>
              <a:gd name="T11" fmla="*/ 7 h 109"/>
              <a:gd name="T12" fmla="*/ 54 w 111"/>
              <a:gd name="T13" fmla="*/ 0 h 109"/>
              <a:gd name="T14" fmla="*/ 87 w 111"/>
              <a:gd name="T15" fmla="*/ 9 h 109"/>
              <a:gd name="T16" fmla="*/ 70 w 111"/>
              <a:gd name="T17" fmla="*/ 11 h 109"/>
              <a:gd name="T18" fmla="*/ 69 w 111"/>
              <a:gd name="T19" fmla="*/ 18 h 109"/>
              <a:gd name="T20" fmla="*/ 62 w 111"/>
              <a:gd name="T21" fmla="*/ 11 h 109"/>
              <a:gd name="T22" fmla="*/ 106 w 111"/>
              <a:gd name="T23" fmla="*/ 32 h 109"/>
              <a:gd name="T24" fmla="*/ 58 w 111"/>
              <a:gd name="T25" fmla="*/ 37 h 109"/>
              <a:gd name="T26" fmla="*/ 51 w 111"/>
              <a:gd name="T27" fmla="*/ 11 h 109"/>
              <a:gd name="T28" fmla="*/ 51 w 111"/>
              <a:gd name="T29" fmla="*/ 10 h 109"/>
              <a:gd name="T30" fmla="*/ 48 w 111"/>
              <a:gd name="T31" fmla="*/ 13 h 109"/>
              <a:gd name="T32" fmla="*/ 34 w 111"/>
              <a:gd name="T33" fmla="*/ 9 h 109"/>
              <a:gd name="T34" fmla="*/ 16 w 111"/>
              <a:gd name="T35" fmla="*/ 43 h 109"/>
              <a:gd name="T36" fmla="*/ 35 w 111"/>
              <a:gd name="T37" fmla="*/ 100 h 109"/>
              <a:gd name="T38" fmla="*/ 46 w 111"/>
              <a:gd name="T39" fmla="*/ 100 h 109"/>
              <a:gd name="T40" fmla="*/ 38 w 111"/>
              <a:gd name="T41" fmla="*/ 67 h 109"/>
              <a:gd name="T42" fmla="*/ 41 w 111"/>
              <a:gd name="T43" fmla="*/ 40 h 109"/>
              <a:gd name="T44" fmla="*/ 50 w 111"/>
              <a:gd name="T45" fmla="*/ 22 h 109"/>
              <a:gd name="T46" fmla="*/ 42 w 111"/>
              <a:gd name="T47" fmla="*/ 12 h 109"/>
              <a:gd name="T48" fmla="*/ 39 w 111"/>
              <a:gd name="T49" fmla="*/ 5 h 109"/>
              <a:gd name="T50" fmla="*/ 110 w 111"/>
              <a:gd name="T51" fmla="*/ 45 h 109"/>
              <a:gd name="T52" fmla="*/ 56 w 111"/>
              <a:gd name="T53" fmla="*/ 22 h 109"/>
              <a:gd name="T54" fmla="*/ 52 w 111"/>
              <a:gd name="T55" fmla="*/ 20 h 109"/>
              <a:gd name="T56" fmla="*/ 99 w 111"/>
              <a:gd name="T57" fmla="*/ 88 h 109"/>
              <a:gd name="T58" fmla="*/ 110 w 111"/>
              <a:gd name="T59" fmla="*/ 43 h 109"/>
              <a:gd name="T60" fmla="*/ 93 w 111"/>
              <a:gd name="T61" fmla="*/ 14 h 109"/>
              <a:gd name="T62" fmla="*/ 80 w 111"/>
              <a:gd name="T63" fmla="*/ 5 h 109"/>
              <a:gd name="T64" fmla="*/ 52 w 111"/>
              <a:gd name="T65" fmla="*/ 0 h 109"/>
              <a:gd name="T66" fmla="*/ 47 w 111"/>
              <a:gd name="T67" fmla="*/ 1 h 109"/>
              <a:gd name="T68" fmla="*/ 35 w 111"/>
              <a:gd name="T69" fmla="*/ 6 h 109"/>
              <a:gd name="T70" fmla="*/ 45 w 111"/>
              <a:gd name="T71" fmla="*/ 2 h 109"/>
              <a:gd name="T72" fmla="*/ 76 w 111"/>
              <a:gd name="T73" fmla="*/ 5 h 109"/>
              <a:gd name="T74" fmla="*/ 86 w 111"/>
              <a:gd name="T75" fmla="*/ 14 h 109"/>
              <a:gd name="T76" fmla="*/ 85 w 111"/>
              <a:gd name="T77" fmla="*/ 25 h 109"/>
              <a:gd name="T78" fmla="*/ 90 w 111"/>
              <a:gd name="T79" fmla="*/ 26 h 109"/>
              <a:gd name="T80" fmla="*/ 94 w 111"/>
              <a:gd name="T81" fmla="*/ 32 h 109"/>
              <a:gd name="T82" fmla="*/ 103 w 111"/>
              <a:gd name="T83" fmla="*/ 33 h 109"/>
              <a:gd name="T84" fmla="*/ 93 w 111"/>
              <a:gd name="T85" fmla="*/ 73 h 109"/>
              <a:gd name="T86" fmla="*/ 110 w 111"/>
              <a:gd name="T87" fmla="*/ 64 h 109"/>
              <a:gd name="T88" fmla="*/ 90 w 111"/>
              <a:gd name="T89" fmla="*/ 11 h 109"/>
              <a:gd name="T90" fmla="*/ 104 w 111"/>
              <a:gd name="T91" fmla="*/ 80 h 109"/>
              <a:gd name="T92" fmla="*/ 110 w 111"/>
              <a:gd name="T93" fmla="*/ 60 h 109"/>
              <a:gd name="T94" fmla="*/ 51 w 111"/>
              <a:gd name="T95" fmla="*/ 0 h 109"/>
              <a:gd name="T96" fmla="*/ 74 w 111"/>
              <a:gd name="T97" fmla="*/ 11 h 109"/>
              <a:gd name="T98" fmla="*/ 86 w 111"/>
              <a:gd name="T99" fmla="*/ 31 h 109"/>
              <a:gd name="T100" fmla="*/ 110 w 111"/>
              <a:gd name="T101" fmla="*/ 65 h 109"/>
              <a:gd name="T102" fmla="*/ 21 w 111"/>
              <a:gd name="T103" fmla="*/ 72 h 109"/>
              <a:gd name="T104" fmla="*/ 47 w 111"/>
              <a:gd name="T105" fmla="*/ 65 h 109"/>
              <a:gd name="T106" fmla="*/ 80 w 111"/>
              <a:gd name="T107" fmla="*/ 10 h 109"/>
              <a:gd name="T108" fmla="*/ 47 w 111"/>
              <a:gd name="T109" fmla="*/ 107 h 109"/>
              <a:gd name="T110" fmla="*/ 58 w 111"/>
              <a:gd name="T111" fmla="*/ 9 h 109"/>
              <a:gd name="T112" fmla="*/ 43 w 111"/>
              <a:gd name="T113" fmla="*/ 59 h 109"/>
              <a:gd name="T114" fmla="*/ 54 w 111"/>
              <a:gd name="T115" fmla="*/ 12 h 109"/>
              <a:gd name="T116" fmla="*/ 70 w 111"/>
              <a:gd name="T117" fmla="*/ 10 h 109"/>
              <a:gd name="T118" fmla="*/ 56 w 111"/>
              <a:gd name="T119" fmla="*/ 9 h 109"/>
              <a:gd name="T120" fmla="*/ 54 w 111"/>
              <a:gd name="T121" fmla="*/ 11 h 109"/>
              <a:gd name="T122" fmla="*/ 61 w 111"/>
              <a:gd name="T123"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 h="109">
                <a:moveTo>
                  <a:pt x="110" y="42"/>
                </a:moveTo>
                <a:cubicBezTo>
                  <a:pt x="110" y="42"/>
                  <a:pt x="110" y="42"/>
                  <a:pt x="110" y="43"/>
                </a:cubicBezTo>
                <a:cubicBezTo>
                  <a:pt x="110" y="43"/>
                  <a:pt x="110" y="43"/>
                  <a:pt x="110" y="43"/>
                </a:cubicBezTo>
                <a:cubicBezTo>
                  <a:pt x="110" y="43"/>
                  <a:pt x="110" y="42"/>
                  <a:pt x="110" y="42"/>
                </a:cubicBezTo>
                <a:close/>
                <a:moveTo>
                  <a:pt x="110" y="44"/>
                </a:moveTo>
                <a:cubicBezTo>
                  <a:pt x="110" y="44"/>
                  <a:pt x="110" y="45"/>
                  <a:pt x="110" y="45"/>
                </a:cubicBezTo>
                <a:cubicBezTo>
                  <a:pt x="110" y="44"/>
                  <a:pt x="110" y="44"/>
                  <a:pt x="110" y="44"/>
                </a:cubicBezTo>
                <a:close/>
                <a:moveTo>
                  <a:pt x="106" y="32"/>
                </a:moveTo>
                <a:cubicBezTo>
                  <a:pt x="106" y="32"/>
                  <a:pt x="106" y="32"/>
                  <a:pt x="106" y="32"/>
                </a:cubicBezTo>
                <a:cubicBezTo>
                  <a:pt x="106" y="32"/>
                  <a:pt x="106" y="32"/>
                  <a:pt x="106" y="32"/>
                </a:cubicBezTo>
                <a:cubicBezTo>
                  <a:pt x="106" y="32"/>
                  <a:pt x="106" y="32"/>
                  <a:pt x="106" y="32"/>
                </a:cubicBezTo>
                <a:close/>
                <a:moveTo>
                  <a:pt x="106" y="32"/>
                </a:moveTo>
                <a:cubicBezTo>
                  <a:pt x="106" y="32"/>
                  <a:pt x="106" y="32"/>
                  <a:pt x="106" y="32"/>
                </a:cubicBezTo>
                <a:cubicBezTo>
                  <a:pt x="105" y="28"/>
                  <a:pt x="102" y="24"/>
                  <a:pt x="99" y="20"/>
                </a:cubicBezTo>
                <a:cubicBezTo>
                  <a:pt x="100" y="21"/>
                  <a:pt x="100" y="22"/>
                  <a:pt x="101" y="22"/>
                </a:cubicBezTo>
                <a:cubicBezTo>
                  <a:pt x="103" y="25"/>
                  <a:pt x="105" y="29"/>
                  <a:pt x="106" y="32"/>
                </a:cubicBezTo>
                <a:cubicBezTo>
                  <a:pt x="106" y="32"/>
                  <a:pt x="106" y="32"/>
                  <a:pt x="106"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4"/>
                  <a:pt x="111" y="54"/>
                </a:cubicBezTo>
                <a:cubicBezTo>
                  <a:pt x="111" y="54"/>
                  <a:pt x="111" y="54"/>
                  <a:pt x="111" y="54"/>
                </a:cubicBezTo>
                <a:close/>
                <a:moveTo>
                  <a:pt x="39" y="105"/>
                </a:moveTo>
                <a:cubicBezTo>
                  <a:pt x="39" y="105"/>
                  <a:pt x="39" y="105"/>
                  <a:pt x="39" y="104"/>
                </a:cubicBezTo>
                <a:cubicBezTo>
                  <a:pt x="39" y="104"/>
                  <a:pt x="38" y="104"/>
                  <a:pt x="38" y="104"/>
                </a:cubicBezTo>
                <a:cubicBezTo>
                  <a:pt x="38" y="104"/>
                  <a:pt x="39" y="104"/>
                  <a:pt x="39" y="104"/>
                </a:cubicBezTo>
                <a:cubicBezTo>
                  <a:pt x="39" y="105"/>
                  <a:pt x="39" y="105"/>
                  <a:pt x="39" y="105"/>
                </a:cubicBezTo>
                <a:cubicBezTo>
                  <a:pt x="33" y="102"/>
                  <a:pt x="28" y="99"/>
                  <a:pt x="23" y="95"/>
                </a:cubicBezTo>
                <a:cubicBezTo>
                  <a:pt x="28" y="100"/>
                  <a:pt x="34" y="103"/>
                  <a:pt x="42" y="105"/>
                </a:cubicBezTo>
                <a:cubicBezTo>
                  <a:pt x="42" y="105"/>
                  <a:pt x="42" y="105"/>
                  <a:pt x="42" y="105"/>
                </a:cubicBezTo>
                <a:cubicBezTo>
                  <a:pt x="41" y="105"/>
                  <a:pt x="40" y="105"/>
                  <a:pt x="39" y="105"/>
                </a:cubicBezTo>
                <a:close/>
                <a:moveTo>
                  <a:pt x="64" y="0"/>
                </a:moveTo>
                <a:cubicBezTo>
                  <a:pt x="64" y="0"/>
                  <a:pt x="64" y="0"/>
                  <a:pt x="64" y="0"/>
                </a:cubicBezTo>
                <a:close/>
                <a:moveTo>
                  <a:pt x="67" y="1"/>
                </a:moveTo>
                <a:cubicBezTo>
                  <a:pt x="67" y="1"/>
                  <a:pt x="67" y="1"/>
                  <a:pt x="67" y="1"/>
                </a:cubicBezTo>
                <a:close/>
                <a:moveTo>
                  <a:pt x="99" y="87"/>
                </a:moveTo>
                <a:cubicBezTo>
                  <a:pt x="93" y="94"/>
                  <a:pt x="86" y="100"/>
                  <a:pt x="78" y="103"/>
                </a:cubicBezTo>
                <a:cubicBezTo>
                  <a:pt x="87" y="100"/>
                  <a:pt x="96" y="94"/>
                  <a:pt x="100" y="86"/>
                </a:cubicBezTo>
                <a:cubicBezTo>
                  <a:pt x="99" y="87"/>
                  <a:pt x="98" y="89"/>
                  <a:pt x="96" y="91"/>
                </a:cubicBezTo>
                <a:cubicBezTo>
                  <a:pt x="97" y="89"/>
                  <a:pt x="98" y="88"/>
                  <a:pt x="99" y="87"/>
                </a:cubicBezTo>
                <a:close/>
                <a:moveTo>
                  <a:pt x="93" y="14"/>
                </a:moveTo>
                <a:cubicBezTo>
                  <a:pt x="93" y="14"/>
                  <a:pt x="94" y="14"/>
                  <a:pt x="93" y="14"/>
                </a:cubicBezTo>
                <a:close/>
                <a:moveTo>
                  <a:pt x="84" y="7"/>
                </a:moveTo>
                <a:cubicBezTo>
                  <a:pt x="84" y="7"/>
                  <a:pt x="84" y="7"/>
                  <a:pt x="84" y="7"/>
                </a:cubicBezTo>
                <a:cubicBezTo>
                  <a:pt x="84" y="7"/>
                  <a:pt x="84" y="7"/>
                  <a:pt x="84" y="7"/>
                </a:cubicBezTo>
                <a:close/>
                <a:moveTo>
                  <a:pt x="84" y="7"/>
                </a:moveTo>
                <a:cubicBezTo>
                  <a:pt x="84" y="7"/>
                  <a:pt x="84" y="7"/>
                  <a:pt x="84" y="7"/>
                </a:cubicBezTo>
                <a:cubicBezTo>
                  <a:pt x="84" y="7"/>
                  <a:pt x="84" y="7"/>
                  <a:pt x="84" y="7"/>
                </a:cubicBezTo>
                <a:close/>
                <a:moveTo>
                  <a:pt x="71" y="2"/>
                </a:moveTo>
                <a:cubicBezTo>
                  <a:pt x="71" y="2"/>
                  <a:pt x="71" y="2"/>
                  <a:pt x="71" y="2"/>
                </a:cubicBezTo>
                <a:cubicBezTo>
                  <a:pt x="71" y="2"/>
                  <a:pt x="71" y="2"/>
                  <a:pt x="71"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6" y="9"/>
                </a:moveTo>
                <a:cubicBezTo>
                  <a:pt x="86" y="9"/>
                  <a:pt x="86" y="9"/>
                  <a:pt x="86" y="9"/>
                </a:cubicBezTo>
                <a:cubicBezTo>
                  <a:pt x="86" y="9"/>
                  <a:pt x="87" y="9"/>
                  <a:pt x="87" y="9"/>
                </a:cubicBezTo>
                <a:cubicBezTo>
                  <a:pt x="87" y="9"/>
                  <a:pt x="87" y="9"/>
                  <a:pt x="86" y="9"/>
                </a:cubicBezTo>
                <a:close/>
                <a:moveTo>
                  <a:pt x="73" y="17"/>
                </a:moveTo>
                <a:cubicBezTo>
                  <a:pt x="73" y="17"/>
                  <a:pt x="74" y="19"/>
                  <a:pt x="75" y="19"/>
                </a:cubicBezTo>
                <a:cubicBezTo>
                  <a:pt x="75" y="19"/>
                  <a:pt x="74" y="17"/>
                  <a:pt x="73" y="17"/>
                </a:cubicBezTo>
                <a:close/>
                <a:moveTo>
                  <a:pt x="72" y="12"/>
                </a:moveTo>
                <a:cubicBezTo>
                  <a:pt x="72" y="12"/>
                  <a:pt x="72" y="12"/>
                  <a:pt x="72" y="11"/>
                </a:cubicBezTo>
                <a:cubicBezTo>
                  <a:pt x="71" y="11"/>
                  <a:pt x="71" y="11"/>
                  <a:pt x="71" y="11"/>
                </a:cubicBezTo>
                <a:cubicBezTo>
                  <a:pt x="71" y="11"/>
                  <a:pt x="70" y="11"/>
                  <a:pt x="70" y="11"/>
                </a:cubicBezTo>
                <a:cubicBezTo>
                  <a:pt x="71" y="12"/>
                  <a:pt x="71" y="12"/>
                  <a:pt x="72" y="12"/>
                </a:cubicBezTo>
                <a:close/>
                <a:moveTo>
                  <a:pt x="61" y="26"/>
                </a:moveTo>
                <a:cubicBezTo>
                  <a:pt x="63" y="23"/>
                  <a:pt x="62" y="26"/>
                  <a:pt x="63" y="28"/>
                </a:cubicBezTo>
                <a:cubicBezTo>
                  <a:pt x="64" y="27"/>
                  <a:pt x="66" y="20"/>
                  <a:pt x="68" y="20"/>
                </a:cubicBezTo>
                <a:cubicBezTo>
                  <a:pt x="71" y="21"/>
                  <a:pt x="70" y="19"/>
                  <a:pt x="69" y="18"/>
                </a:cubicBezTo>
                <a:cubicBezTo>
                  <a:pt x="68" y="18"/>
                  <a:pt x="68" y="18"/>
                  <a:pt x="68" y="18"/>
                </a:cubicBezTo>
                <a:cubicBezTo>
                  <a:pt x="68" y="18"/>
                  <a:pt x="69" y="18"/>
                  <a:pt x="69" y="18"/>
                </a:cubicBezTo>
                <a:cubicBezTo>
                  <a:pt x="69" y="18"/>
                  <a:pt x="69" y="18"/>
                  <a:pt x="69" y="18"/>
                </a:cubicBezTo>
                <a:cubicBezTo>
                  <a:pt x="69" y="18"/>
                  <a:pt x="68" y="16"/>
                  <a:pt x="68" y="16"/>
                </a:cubicBezTo>
                <a:cubicBezTo>
                  <a:pt x="68" y="16"/>
                  <a:pt x="68" y="16"/>
                  <a:pt x="68" y="16"/>
                </a:cubicBezTo>
                <a:cubicBezTo>
                  <a:pt x="67" y="15"/>
                  <a:pt x="68" y="10"/>
                  <a:pt x="66" y="11"/>
                </a:cubicBezTo>
                <a:cubicBezTo>
                  <a:pt x="66" y="11"/>
                  <a:pt x="66" y="12"/>
                  <a:pt x="66" y="13"/>
                </a:cubicBezTo>
                <a:cubicBezTo>
                  <a:pt x="66" y="12"/>
                  <a:pt x="65" y="12"/>
                  <a:pt x="65" y="12"/>
                </a:cubicBezTo>
                <a:cubicBezTo>
                  <a:pt x="65" y="12"/>
                  <a:pt x="65" y="12"/>
                  <a:pt x="65" y="13"/>
                </a:cubicBezTo>
                <a:cubicBezTo>
                  <a:pt x="64" y="12"/>
                  <a:pt x="65" y="10"/>
                  <a:pt x="64" y="10"/>
                </a:cubicBezTo>
                <a:cubicBezTo>
                  <a:pt x="63" y="9"/>
                  <a:pt x="63" y="11"/>
                  <a:pt x="62" y="11"/>
                </a:cubicBezTo>
                <a:cubicBezTo>
                  <a:pt x="62" y="10"/>
                  <a:pt x="62" y="10"/>
                  <a:pt x="62" y="12"/>
                </a:cubicBezTo>
                <a:cubicBezTo>
                  <a:pt x="61" y="10"/>
                  <a:pt x="58" y="13"/>
                  <a:pt x="57" y="16"/>
                </a:cubicBezTo>
                <a:cubicBezTo>
                  <a:pt x="57" y="16"/>
                  <a:pt x="59" y="14"/>
                  <a:pt x="60" y="15"/>
                </a:cubicBezTo>
                <a:cubicBezTo>
                  <a:pt x="61" y="16"/>
                  <a:pt x="58" y="18"/>
                  <a:pt x="60" y="18"/>
                </a:cubicBezTo>
                <a:cubicBezTo>
                  <a:pt x="61" y="20"/>
                  <a:pt x="59" y="24"/>
                  <a:pt x="61" y="26"/>
                </a:cubicBezTo>
                <a:close/>
                <a:moveTo>
                  <a:pt x="106" y="32"/>
                </a:moveTo>
                <a:cubicBezTo>
                  <a:pt x="106" y="32"/>
                  <a:pt x="106" y="32"/>
                  <a:pt x="106" y="32"/>
                </a:cubicBezTo>
                <a:cubicBezTo>
                  <a:pt x="106" y="32"/>
                  <a:pt x="106" y="32"/>
                  <a:pt x="106" y="32"/>
                </a:cubicBezTo>
                <a:cubicBezTo>
                  <a:pt x="106" y="32"/>
                  <a:pt x="106" y="32"/>
                  <a:pt x="106" y="32"/>
                </a:cubicBezTo>
                <a:close/>
                <a:moveTo>
                  <a:pt x="72" y="11"/>
                </a:moveTo>
                <a:cubicBezTo>
                  <a:pt x="73" y="12"/>
                  <a:pt x="73" y="12"/>
                  <a:pt x="74" y="13"/>
                </a:cubicBezTo>
                <a:cubicBezTo>
                  <a:pt x="75" y="12"/>
                  <a:pt x="72" y="10"/>
                  <a:pt x="70" y="10"/>
                </a:cubicBezTo>
                <a:cubicBezTo>
                  <a:pt x="70" y="10"/>
                  <a:pt x="71" y="10"/>
                  <a:pt x="71" y="11"/>
                </a:cubicBezTo>
                <a:cubicBezTo>
                  <a:pt x="71" y="10"/>
                  <a:pt x="72" y="11"/>
                  <a:pt x="72" y="11"/>
                </a:cubicBezTo>
                <a:close/>
                <a:moveTo>
                  <a:pt x="55" y="36"/>
                </a:moveTo>
                <a:cubicBezTo>
                  <a:pt x="56" y="36"/>
                  <a:pt x="57" y="37"/>
                  <a:pt x="58" y="37"/>
                </a:cubicBezTo>
                <a:cubicBezTo>
                  <a:pt x="59" y="37"/>
                  <a:pt x="56" y="32"/>
                  <a:pt x="56" y="33"/>
                </a:cubicBezTo>
                <a:cubicBezTo>
                  <a:pt x="56" y="33"/>
                  <a:pt x="54" y="36"/>
                  <a:pt x="55" y="36"/>
                </a:cubicBezTo>
                <a:close/>
                <a:moveTo>
                  <a:pt x="47" y="11"/>
                </a:moveTo>
                <a:cubicBezTo>
                  <a:pt x="48" y="10"/>
                  <a:pt x="47" y="10"/>
                  <a:pt x="46" y="10"/>
                </a:cubicBezTo>
                <a:cubicBezTo>
                  <a:pt x="41" y="10"/>
                  <a:pt x="45" y="10"/>
                  <a:pt x="44" y="11"/>
                </a:cubicBezTo>
                <a:cubicBezTo>
                  <a:pt x="45" y="12"/>
                  <a:pt x="47" y="11"/>
                  <a:pt x="47" y="11"/>
                </a:cubicBezTo>
                <a:close/>
                <a:moveTo>
                  <a:pt x="52" y="11"/>
                </a:moveTo>
                <a:cubicBezTo>
                  <a:pt x="51" y="11"/>
                  <a:pt x="51" y="11"/>
                  <a:pt x="51" y="11"/>
                </a:cubicBezTo>
                <a:cubicBezTo>
                  <a:pt x="51" y="11"/>
                  <a:pt x="50" y="11"/>
                  <a:pt x="50" y="11"/>
                </a:cubicBezTo>
                <a:cubicBezTo>
                  <a:pt x="51" y="10"/>
                  <a:pt x="52" y="9"/>
                  <a:pt x="52" y="9"/>
                </a:cubicBezTo>
                <a:cubicBezTo>
                  <a:pt x="51" y="9"/>
                  <a:pt x="50" y="9"/>
                  <a:pt x="48" y="10"/>
                </a:cubicBezTo>
                <a:cubicBezTo>
                  <a:pt x="49" y="10"/>
                  <a:pt x="50" y="10"/>
                  <a:pt x="51" y="10"/>
                </a:cubicBezTo>
                <a:cubicBezTo>
                  <a:pt x="50" y="10"/>
                  <a:pt x="46" y="12"/>
                  <a:pt x="46" y="12"/>
                </a:cubicBezTo>
                <a:cubicBezTo>
                  <a:pt x="47" y="12"/>
                  <a:pt x="51" y="12"/>
                  <a:pt x="52" y="11"/>
                </a:cubicBezTo>
                <a:close/>
                <a:moveTo>
                  <a:pt x="51" y="10"/>
                </a:moveTo>
                <a:cubicBezTo>
                  <a:pt x="51" y="10"/>
                  <a:pt x="51" y="10"/>
                  <a:pt x="51" y="10"/>
                </a:cubicBezTo>
                <a:cubicBezTo>
                  <a:pt x="51" y="10"/>
                  <a:pt x="51" y="10"/>
                  <a:pt x="51" y="10"/>
                </a:cubicBezTo>
                <a:cubicBezTo>
                  <a:pt x="51" y="10"/>
                  <a:pt x="51" y="10"/>
                  <a:pt x="51" y="10"/>
                </a:cubicBezTo>
                <a:cubicBezTo>
                  <a:pt x="51" y="10"/>
                  <a:pt x="51" y="10"/>
                  <a:pt x="51" y="10"/>
                </a:cubicBezTo>
                <a:cubicBezTo>
                  <a:pt x="50" y="10"/>
                  <a:pt x="50" y="10"/>
                  <a:pt x="51" y="10"/>
                </a:cubicBezTo>
                <a:close/>
                <a:moveTo>
                  <a:pt x="48" y="13"/>
                </a:moveTo>
                <a:cubicBezTo>
                  <a:pt x="45" y="11"/>
                  <a:pt x="47" y="14"/>
                  <a:pt x="43" y="14"/>
                </a:cubicBezTo>
                <a:cubicBezTo>
                  <a:pt x="45" y="14"/>
                  <a:pt x="45" y="15"/>
                  <a:pt x="45" y="15"/>
                </a:cubicBezTo>
                <a:cubicBezTo>
                  <a:pt x="46" y="16"/>
                  <a:pt x="48" y="14"/>
                  <a:pt x="48" y="13"/>
                </a:cubicBezTo>
                <a:close/>
                <a:moveTo>
                  <a:pt x="53" y="9"/>
                </a:moveTo>
                <a:cubicBezTo>
                  <a:pt x="53" y="9"/>
                  <a:pt x="53" y="9"/>
                  <a:pt x="53" y="9"/>
                </a:cubicBezTo>
                <a:cubicBezTo>
                  <a:pt x="52" y="9"/>
                  <a:pt x="52" y="10"/>
                  <a:pt x="53" y="9"/>
                </a:cubicBezTo>
                <a:close/>
                <a:moveTo>
                  <a:pt x="39" y="5"/>
                </a:moveTo>
                <a:cubicBezTo>
                  <a:pt x="38" y="6"/>
                  <a:pt x="36" y="6"/>
                  <a:pt x="35" y="6"/>
                </a:cubicBezTo>
                <a:cubicBezTo>
                  <a:pt x="34" y="7"/>
                  <a:pt x="33" y="7"/>
                  <a:pt x="33" y="7"/>
                </a:cubicBezTo>
                <a:cubicBezTo>
                  <a:pt x="33" y="7"/>
                  <a:pt x="33" y="8"/>
                  <a:pt x="32" y="8"/>
                </a:cubicBezTo>
                <a:cubicBezTo>
                  <a:pt x="33" y="9"/>
                  <a:pt x="33" y="9"/>
                  <a:pt x="34" y="9"/>
                </a:cubicBezTo>
                <a:cubicBezTo>
                  <a:pt x="36" y="6"/>
                  <a:pt x="36" y="8"/>
                  <a:pt x="34" y="9"/>
                </a:cubicBezTo>
                <a:cubicBezTo>
                  <a:pt x="34" y="9"/>
                  <a:pt x="34" y="9"/>
                  <a:pt x="33" y="9"/>
                </a:cubicBezTo>
                <a:cubicBezTo>
                  <a:pt x="34" y="9"/>
                  <a:pt x="36" y="9"/>
                  <a:pt x="36" y="9"/>
                </a:cubicBezTo>
                <a:cubicBezTo>
                  <a:pt x="35" y="10"/>
                  <a:pt x="31" y="13"/>
                  <a:pt x="33" y="14"/>
                </a:cubicBezTo>
                <a:cubicBezTo>
                  <a:pt x="32" y="15"/>
                  <a:pt x="28" y="15"/>
                  <a:pt x="31" y="15"/>
                </a:cubicBezTo>
                <a:cubicBezTo>
                  <a:pt x="30" y="16"/>
                  <a:pt x="26" y="22"/>
                  <a:pt x="26" y="21"/>
                </a:cubicBezTo>
                <a:cubicBezTo>
                  <a:pt x="26" y="22"/>
                  <a:pt x="26" y="21"/>
                  <a:pt x="26" y="21"/>
                </a:cubicBezTo>
                <a:cubicBezTo>
                  <a:pt x="22" y="26"/>
                  <a:pt x="10" y="39"/>
                  <a:pt x="16" y="43"/>
                </a:cubicBezTo>
                <a:cubicBezTo>
                  <a:pt x="17" y="44"/>
                  <a:pt x="16" y="35"/>
                  <a:pt x="18" y="35"/>
                </a:cubicBezTo>
                <a:cubicBezTo>
                  <a:pt x="18" y="40"/>
                  <a:pt x="16" y="44"/>
                  <a:pt x="16" y="49"/>
                </a:cubicBezTo>
                <a:cubicBezTo>
                  <a:pt x="16" y="55"/>
                  <a:pt x="18" y="53"/>
                  <a:pt x="21" y="55"/>
                </a:cubicBezTo>
                <a:cubicBezTo>
                  <a:pt x="22" y="56"/>
                  <a:pt x="31" y="67"/>
                  <a:pt x="31" y="69"/>
                </a:cubicBezTo>
                <a:cubicBezTo>
                  <a:pt x="31" y="73"/>
                  <a:pt x="27" y="71"/>
                  <a:pt x="27" y="74"/>
                </a:cubicBezTo>
                <a:cubicBezTo>
                  <a:pt x="28" y="80"/>
                  <a:pt x="30" y="85"/>
                  <a:pt x="36" y="90"/>
                </a:cubicBezTo>
                <a:cubicBezTo>
                  <a:pt x="38" y="92"/>
                  <a:pt x="36" y="99"/>
                  <a:pt x="36" y="100"/>
                </a:cubicBezTo>
                <a:cubicBezTo>
                  <a:pt x="36" y="100"/>
                  <a:pt x="36" y="100"/>
                  <a:pt x="35" y="100"/>
                </a:cubicBezTo>
                <a:cubicBezTo>
                  <a:pt x="36" y="101"/>
                  <a:pt x="37" y="101"/>
                  <a:pt x="37" y="102"/>
                </a:cubicBezTo>
                <a:cubicBezTo>
                  <a:pt x="37" y="102"/>
                  <a:pt x="36" y="102"/>
                  <a:pt x="35" y="102"/>
                </a:cubicBezTo>
                <a:cubicBezTo>
                  <a:pt x="38" y="104"/>
                  <a:pt x="40" y="105"/>
                  <a:pt x="43" y="105"/>
                </a:cubicBezTo>
                <a:cubicBezTo>
                  <a:pt x="42" y="104"/>
                  <a:pt x="41" y="104"/>
                  <a:pt x="41" y="103"/>
                </a:cubicBezTo>
                <a:cubicBezTo>
                  <a:pt x="42" y="104"/>
                  <a:pt x="44" y="103"/>
                  <a:pt x="44" y="102"/>
                </a:cubicBezTo>
                <a:cubicBezTo>
                  <a:pt x="44" y="102"/>
                  <a:pt x="48" y="103"/>
                  <a:pt x="48" y="102"/>
                </a:cubicBezTo>
                <a:cubicBezTo>
                  <a:pt x="48" y="102"/>
                  <a:pt x="47" y="101"/>
                  <a:pt x="46" y="101"/>
                </a:cubicBezTo>
                <a:cubicBezTo>
                  <a:pt x="46" y="101"/>
                  <a:pt x="45" y="101"/>
                  <a:pt x="46" y="100"/>
                </a:cubicBezTo>
                <a:cubicBezTo>
                  <a:pt x="45" y="100"/>
                  <a:pt x="46" y="101"/>
                  <a:pt x="46" y="101"/>
                </a:cubicBezTo>
                <a:cubicBezTo>
                  <a:pt x="49" y="101"/>
                  <a:pt x="59" y="97"/>
                  <a:pt x="56" y="97"/>
                </a:cubicBezTo>
                <a:cubicBezTo>
                  <a:pt x="62" y="96"/>
                  <a:pt x="67" y="94"/>
                  <a:pt x="69" y="87"/>
                </a:cubicBezTo>
                <a:cubicBezTo>
                  <a:pt x="70" y="82"/>
                  <a:pt x="61" y="82"/>
                  <a:pt x="60" y="83"/>
                </a:cubicBezTo>
                <a:cubicBezTo>
                  <a:pt x="61" y="82"/>
                  <a:pt x="52" y="79"/>
                  <a:pt x="52" y="79"/>
                </a:cubicBezTo>
                <a:cubicBezTo>
                  <a:pt x="52" y="77"/>
                  <a:pt x="58" y="79"/>
                  <a:pt x="55" y="76"/>
                </a:cubicBezTo>
                <a:cubicBezTo>
                  <a:pt x="53" y="73"/>
                  <a:pt x="49" y="73"/>
                  <a:pt x="47" y="70"/>
                </a:cubicBezTo>
                <a:cubicBezTo>
                  <a:pt x="45" y="67"/>
                  <a:pt x="39" y="68"/>
                  <a:pt x="38" y="67"/>
                </a:cubicBezTo>
                <a:cubicBezTo>
                  <a:pt x="35" y="63"/>
                  <a:pt x="33" y="68"/>
                  <a:pt x="30" y="64"/>
                </a:cubicBezTo>
                <a:cubicBezTo>
                  <a:pt x="29" y="64"/>
                  <a:pt x="30" y="59"/>
                  <a:pt x="28" y="59"/>
                </a:cubicBezTo>
                <a:cubicBezTo>
                  <a:pt x="27" y="60"/>
                  <a:pt x="27" y="60"/>
                  <a:pt x="26" y="60"/>
                </a:cubicBezTo>
                <a:cubicBezTo>
                  <a:pt x="26" y="60"/>
                  <a:pt x="28" y="52"/>
                  <a:pt x="28" y="52"/>
                </a:cubicBezTo>
                <a:cubicBezTo>
                  <a:pt x="26" y="50"/>
                  <a:pt x="23" y="54"/>
                  <a:pt x="22" y="52"/>
                </a:cubicBezTo>
                <a:cubicBezTo>
                  <a:pt x="17" y="43"/>
                  <a:pt x="28" y="45"/>
                  <a:pt x="31" y="45"/>
                </a:cubicBezTo>
                <a:cubicBezTo>
                  <a:pt x="34" y="44"/>
                  <a:pt x="32" y="53"/>
                  <a:pt x="34" y="52"/>
                </a:cubicBezTo>
                <a:cubicBezTo>
                  <a:pt x="36" y="51"/>
                  <a:pt x="39" y="42"/>
                  <a:pt x="41" y="40"/>
                </a:cubicBezTo>
                <a:cubicBezTo>
                  <a:pt x="43" y="42"/>
                  <a:pt x="52" y="34"/>
                  <a:pt x="49" y="40"/>
                </a:cubicBezTo>
                <a:cubicBezTo>
                  <a:pt x="51" y="41"/>
                  <a:pt x="53" y="38"/>
                  <a:pt x="52" y="37"/>
                </a:cubicBezTo>
                <a:cubicBezTo>
                  <a:pt x="53" y="36"/>
                  <a:pt x="52" y="35"/>
                  <a:pt x="52" y="34"/>
                </a:cubicBezTo>
                <a:cubicBezTo>
                  <a:pt x="50" y="34"/>
                  <a:pt x="49" y="34"/>
                  <a:pt x="48" y="34"/>
                </a:cubicBezTo>
                <a:cubicBezTo>
                  <a:pt x="52" y="30"/>
                  <a:pt x="57" y="36"/>
                  <a:pt x="56" y="29"/>
                </a:cubicBezTo>
                <a:cubicBezTo>
                  <a:pt x="55" y="27"/>
                  <a:pt x="51" y="23"/>
                  <a:pt x="51" y="23"/>
                </a:cubicBezTo>
                <a:cubicBezTo>
                  <a:pt x="50" y="23"/>
                  <a:pt x="50" y="24"/>
                  <a:pt x="50" y="24"/>
                </a:cubicBezTo>
                <a:cubicBezTo>
                  <a:pt x="49" y="23"/>
                  <a:pt x="50" y="22"/>
                  <a:pt x="50" y="22"/>
                </a:cubicBezTo>
                <a:cubicBezTo>
                  <a:pt x="48" y="23"/>
                  <a:pt x="46" y="29"/>
                  <a:pt x="44" y="30"/>
                </a:cubicBezTo>
                <a:cubicBezTo>
                  <a:pt x="45" y="29"/>
                  <a:pt x="42" y="24"/>
                  <a:pt x="41" y="24"/>
                </a:cubicBezTo>
                <a:cubicBezTo>
                  <a:pt x="40" y="21"/>
                  <a:pt x="44" y="21"/>
                  <a:pt x="44" y="20"/>
                </a:cubicBezTo>
                <a:cubicBezTo>
                  <a:pt x="45" y="20"/>
                  <a:pt x="47" y="18"/>
                  <a:pt x="49" y="17"/>
                </a:cubicBezTo>
                <a:cubicBezTo>
                  <a:pt x="49" y="17"/>
                  <a:pt x="49" y="17"/>
                  <a:pt x="48" y="17"/>
                </a:cubicBezTo>
                <a:cubicBezTo>
                  <a:pt x="48" y="16"/>
                  <a:pt x="48" y="16"/>
                  <a:pt x="48" y="15"/>
                </a:cubicBezTo>
                <a:cubicBezTo>
                  <a:pt x="47" y="16"/>
                  <a:pt x="42" y="18"/>
                  <a:pt x="44" y="14"/>
                </a:cubicBezTo>
                <a:cubicBezTo>
                  <a:pt x="40" y="15"/>
                  <a:pt x="42" y="14"/>
                  <a:pt x="42" y="12"/>
                </a:cubicBezTo>
                <a:cubicBezTo>
                  <a:pt x="43" y="11"/>
                  <a:pt x="41" y="12"/>
                  <a:pt x="41" y="12"/>
                </a:cubicBezTo>
                <a:cubicBezTo>
                  <a:pt x="44" y="10"/>
                  <a:pt x="45" y="11"/>
                  <a:pt x="42" y="10"/>
                </a:cubicBezTo>
                <a:cubicBezTo>
                  <a:pt x="43" y="10"/>
                  <a:pt x="44" y="10"/>
                  <a:pt x="45" y="10"/>
                </a:cubicBezTo>
                <a:cubicBezTo>
                  <a:pt x="43" y="10"/>
                  <a:pt x="44" y="8"/>
                  <a:pt x="43" y="8"/>
                </a:cubicBezTo>
                <a:cubicBezTo>
                  <a:pt x="44" y="7"/>
                  <a:pt x="45" y="7"/>
                  <a:pt x="46" y="6"/>
                </a:cubicBezTo>
                <a:cubicBezTo>
                  <a:pt x="45" y="6"/>
                  <a:pt x="45" y="5"/>
                  <a:pt x="44" y="5"/>
                </a:cubicBezTo>
                <a:cubicBezTo>
                  <a:pt x="45" y="5"/>
                  <a:pt x="39" y="7"/>
                  <a:pt x="42" y="5"/>
                </a:cubicBezTo>
                <a:cubicBezTo>
                  <a:pt x="41" y="5"/>
                  <a:pt x="38" y="7"/>
                  <a:pt x="39" y="5"/>
                </a:cubicBezTo>
                <a:cubicBezTo>
                  <a:pt x="39" y="5"/>
                  <a:pt x="39" y="5"/>
                  <a:pt x="39" y="5"/>
                </a:cubicBezTo>
                <a:cubicBezTo>
                  <a:pt x="39" y="5"/>
                  <a:pt x="39" y="5"/>
                  <a:pt x="39" y="5"/>
                </a:cubicBezTo>
                <a:close/>
                <a:moveTo>
                  <a:pt x="49" y="13"/>
                </a:moveTo>
                <a:cubicBezTo>
                  <a:pt x="48" y="13"/>
                  <a:pt x="48" y="14"/>
                  <a:pt x="48" y="15"/>
                </a:cubicBezTo>
                <a:cubicBezTo>
                  <a:pt x="49" y="15"/>
                  <a:pt x="51" y="13"/>
                  <a:pt x="49" y="13"/>
                </a:cubicBezTo>
                <a:close/>
                <a:moveTo>
                  <a:pt x="111" y="52"/>
                </a:moveTo>
                <a:cubicBezTo>
                  <a:pt x="111" y="52"/>
                  <a:pt x="111" y="53"/>
                  <a:pt x="111" y="53"/>
                </a:cubicBezTo>
                <a:cubicBezTo>
                  <a:pt x="111" y="50"/>
                  <a:pt x="111" y="48"/>
                  <a:pt x="110" y="45"/>
                </a:cubicBezTo>
                <a:cubicBezTo>
                  <a:pt x="110" y="45"/>
                  <a:pt x="110" y="45"/>
                  <a:pt x="110" y="45"/>
                </a:cubicBezTo>
                <a:cubicBezTo>
                  <a:pt x="110" y="45"/>
                  <a:pt x="110" y="45"/>
                  <a:pt x="110" y="44"/>
                </a:cubicBezTo>
                <a:cubicBezTo>
                  <a:pt x="110" y="45"/>
                  <a:pt x="110" y="49"/>
                  <a:pt x="111" y="52"/>
                </a:cubicBezTo>
                <a:close/>
                <a:moveTo>
                  <a:pt x="48" y="20"/>
                </a:moveTo>
                <a:cubicBezTo>
                  <a:pt x="46" y="19"/>
                  <a:pt x="46" y="21"/>
                  <a:pt x="46" y="21"/>
                </a:cubicBezTo>
                <a:cubicBezTo>
                  <a:pt x="47" y="21"/>
                  <a:pt x="48" y="22"/>
                  <a:pt x="49" y="20"/>
                </a:cubicBezTo>
                <a:cubicBezTo>
                  <a:pt x="45" y="20"/>
                  <a:pt x="49" y="20"/>
                  <a:pt x="48" y="20"/>
                </a:cubicBezTo>
                <a:close/>
                <a:moveTo>
                  <a:pt x="56" y="22"/>
                </a:moveTo>
                <a:cubicBezTo>
                  <a:pt x="58" y="23"/>
                  <a:pt x="54" y="16"/>
                  <a:pt x="54" y="16"/>
                </a:cubicBezTo>
                <a:cubicBezTo>
                  <a:pt x="54" y="13"/>
                  <a:pt x="50" y="16"/>
                  <a:pt x="50" y="16"/>
                </a:cubicBezTo>
                <a:cubicBezTo>
                  <a:pt x="54" y="16"/>
                  <a:pt x="51" y="18"/>
                  <a:pt x="50" y="19"/>
                </a:cubicBezTo>
                <a:cubicBezTo>
                  <a:pt x="50" y="19"/>
                  <a:pt x="54" y="25"/>
                  <a:pt x="54" y="23"/>
                </a:cubicBezTo>
                <a:cubicBezTo>
                  <a:pt x="54" y="22"/>
                  <a:pt x="54" y="22"/>
                  <a:pt x="54" y="21"/>
                </a:cubicBezTo>
                <a:cubicBezTo>
                  <a:pt x="55" y="20"/>
                  <a:pt x="55" y="22"/>
                  <a:pt x="56" y="22"/>
                </a:cubicBezTo>
                <a:close/>
                <a:moveTo>
                  <a:pt x="52" y="20"/>
                </a:moveTo>
                <a:cubicBezTo>
                  <a:pt x="52" y="20"/>
                  <a:pt x="52" y="20"/>
                  <a:pt x="52" y="20"/>
                </a:cubicBezTo>
                <a:cubicBezTo>
                  <a:pt x="52" y="19"/>
                  <a:pt x="50" y="20"/>
                  <a:pt x="52" y="18"/>
                </a:cubicBezTo>
                <a:cubicBezTo>
                  <a:pt x="53" y="18"/>
                  <a:pt x="52" y="19"/>
                  <a:pt x="52" y="20"/>
                </a:cubicBezTo>
                <a:cubicBezTo>
                  <a:pt x="52" y="20"/>
                  <a:pt x="52" y="20"/>
                  <a:pt x="52" y="20"/>
                </a:cubicBezTo>
                <a:close/>
                <a:moveTo>
                  <a:pt x="70" y="1"/>
                </a:moveTo>
                <a:cubicBezTo>
                  <a:pt x="70" y="1"/>
                  <a:pt x="70" y="1"/>
                  <a:pt x="70" y="1"/>
                </a:cubicBezTo>
                <a:cubicBezTo>
                  <a:pt x="70" y="1"/>
                  <a:pt x="70" y="1"/>
                  <a:pt x="70" y="1"/>
                </a:cubicBezTo>
                <a:close/>
                <a:moveTo>
                  <a:pt x="99" y="88"/>
                </a:moveTo>
                <a:cubicBezTo>
                  <a:pt x="99" y="88"/>
                  <a:pt x="99" y="88"/>
                  <a:pt x="99" y="88"/>
                </a:cubicBezTo>
                <a:close/>
                <a:moveTo>
                  <a:pt x="110" y="60"/>
                </a:moveTo>
                <a:cubicBezTo>
                  <a:pt x="111" y="59"/>
                  <a:pt x="111" y="59"/>
                  <a:pt x="111" y="58"/>
                </a:cubicBezTo>
                <a:cubicBezTo>
                  <a:pt x="111" y="57"/>
                  <a:pt x="111" y="55"/>
                  <a:pt x="111" y="54"/>
                </a:cubicBezTo>
                <a:cubicBezTo>
                  <a:pt x="111" y="53"/>
                  <a:pt x="111" y="53"/>
                  <a:pt x="111" y="52"/>
                </a:cubicBezTo>
                <a:cubicBezTo>
                  <a:pt x="109" y="46"/>
                  <a:pt x="105" y="39"/>
                  <a:pt x="105" y="36"/>
                </a:cubicBezTo>
                <a:cubicBezTo>
                  <a:pt x="107" y="36"/>
                  <a:pt x="109" y="42"/>
                  <a:pt x="110" y="44"/>
                </a:cubicBezTo>
                <a:cubicBezTo>
                  <a:pt x="110" y="44"/>
                  <a:pt x="110" y="44"/>
                  <a:pt x="110" y="44"/>
                </a:cubicBezTo>
                <a:cubicBezTo>
                  <a:pt x="110" y="44"/>
                  <a:pt x="110" y="43"/>
                  <a:pt x="110" y="43"/>
                </a:cubicBezTo>
                <a:cubicBezTo>
                  <a:pt x="109" y="39"/>
                  <a:pt x="108" y="36"/>
                  <a:pt x="106" y="32"/>
                </a:cubicBezTo>
                <a:cubicBezTo>
                  <a:pt x="106" y="32"/>
                  <a:pt x="106" y="32"/>
                  <a:pt x="106" y="32"/>
                </a:cubicBezTo>
                <a:cubicBezTo>
                  <a:pt x="106" y="32"/>
                  <a:pt x="106" y="32"/>
                  <a:pt x="106" y="32"/>
                </a:cubicBezTo>
                <a:cubicBezTo>
                  <a:pt x="106" y="32"/>
                  <a:pt x="106" y="32"/>
                  <a:pt x="106" y="32"/>
                </a:cubicBezTo>
                <a:cubicBezTo>
                  <a:pt x="106" y="33"/>
                  <a:pt x="106" y="33"/>
                  <a:pt x="106" y="33"/>
                </a:cubicBezTo>
                <a:cubicBezTo>
                  <a:pt x="106" y="32"/>
                  <a:pt x="106" y="32"/>
                  <a:pt x="106" y="32"/>
                </a:cubicBezTo>
                <a:cubicBezTo>
                  <a:pt x="104" y="30"/>
                  <a:pt x="103" y="26"/>
                  <a:pt x="101" y="22"/>
                </a:cubicBezTo>
                <a:cubicBezTo>
                  <a:pt x="98" y="19"/>
                  <a:pt x="96" y="16"/>
                  <a:pt x="93" y="14"/>
                </a:cubicBezTo>
                <a:cubicBezTo>
                  <a:pt x="92" y="13"/>
                  <a:pt x="91" y="12"/>
                  <a:pt x="90" y="11"/>
                </a:cubicBezTo>
                <a:cubicBezTo>
                  <a:pt x="90" y="11"/>
                  <a:pt x="90" y="11"/>
                  <a:pt x="90" y="11"/>
                </a:cubicBezTo>
                <a:cubicBezTo>
                  <a:pt x="90" y="11"/>
                  <a:pt x="90" y="11"/>
                  <a:pt x="90" y="11"/>
                </a:cubicBezTo>
                <a:cubicBezTo>
                  <a:pt x="90" y="11"/>
                  <a:pt x="89" y="10"/>
                  <a:pt x="89" y="10"/>
                </a:cubicBezTo>
                <a:cubicBezTo>
                  <a:pt x="88" y="10"/>
                  <a:pt x="87" y="9"/>
                  <a:pt x="87" y="9"/>
                </a:cubicBezTo>
                <a:cubicBezTo>
                  <a:pt x="87" y="9"/>
                  <a:pt x="86" y="9"/>
                  <a:pt x="86" y="9"/>
                </a:cubicBezTo>
                <a:cubicBezTo>
                  <a:pt x="86" y="9"/>
                  <a:pt x="86" y="9"/>
                  <a:pt x="86" y="9"/>
                </a:cubicBezTo>
                <a:cubicBezTo>
                  <a:pt x="84" y="7"/>
                  <a:pt x="82" y="6"/>
                  <a:pt x="80" y="5"/>
                </a:cubicBezTo>
                <a:cubicBezTo>
                  <a:pt x="80" y="5"/>
                  <a:pt x="81" y="5"/>
                  <a:pt x="81" y="5"/>
                </a:cubicBezTo>
                <a:cubicBezTo>
                  <a:pt x="78" y="4"/>
                  <a:pt x="75" y="3"/>
                  <a:pt x="71" y="2"/>
                </a:cubicBezTo>
                <a:cubicBezTo>
                  <a:pt x="73" y="2"/>
                  <a:pt x="75" y="3"/>
                  <a:pt x="77" y="4"/>
                </a:cubicBezTo>
                <a:cubicBezTo>
                  <a:pt x="71" y="1"/>
                  <a:pt x="64" y="0"/>
                  <a:pt x="58" y="0"/>
                </a:cubicBezTo>
                <a:cubicBezTo>
                  <a:pt x="58" y="0"/>
                  <a:pt x="60" y="0"/>
                  <a:pt x="57" y="0"/>
                </a:cubicBezTo>
                <a:cubicBezTo>
                  <a:pt x="57" y="0"/>
                  <a:pt x="57" y="0"/>
                  <a:pt x="57" y="0"/>
                </a:cubicBezTo>
                <a:cubicBezTo>
                  <a:pt x="57" y="0"/>
                  <a:pt x="57" y="0"/>
                  <a:pt x="57" y="0"/>
                </a:cubicBezTo>
                <a:cubicBezTo>
                  <a:pt x="54" y="0"/>
                  <a:pt x="53" y="0"/>
                  <a:pt x="52" y="0"/>
                </a:cubicBezTo>
                <a:cubicBezTo>
                  <a:pt x="52" y="0"/>
                  <a:pt x="49" y="1"/>
                  <a:pt x="47" y="1"/>
                </a:cubicBezTo>
                <a:cubicBezTo>
                  <a:pt x="47" y="1"/>
                  <a:pt x="44" y="1"/>
                  <a:pt x="44" y="2"/>
                </a:cubicBezTo>
                <a:cubicBezTo>
                  <a:pt x="44" y="2"/>
                  <a:pt x="44" y="2"/>
                  <a:pt x="45" y="2"/>
                </a:cubicBezTo>
                <a:cubicBezTo>
                  <a:pt x="44" y="2"/>
                  <a:pt x="44" y="2"/>
                  <a:pt x="44" y="2"/>
                </a:cubicBezTo>
                <a:cubicBezTo>
                  <a:pt x="44" y="1"/>
                  <a:pt x="46" y="1"/>
                  <a:pt x="47" y="1"/>
                </a:cubicBezTo>
                <a:cubicBezTo>
                  <a:pt x="47" y="1"/>
                  <a:pt x="47" y="1"/>
                  <a:pt x="47" y="1"/>
                </a:cubicBezTo>
                <a:cubicBezTo>
                  <a:pt x="47" y="1"/>
                  <a:pt x="47" y="1"/>
                  <a:pt x="47" y="1"/>
                </a:cubicBezTo>
                <a:cubicBezTo>
                  <a:pt x="47" y="1"/>
                  <a:pt x="47" y="1"/>
                  <a:pt x="47" y="1"/>
                </a:cubicBezTo>
                <a:cubicBezTo>
                  <a:pt x="46" y="1"/>
                  <a:pt x="46" y="1"/>
                  <a:pt x="47" y="1"/>
                </a:cubicBezTo>
                <a:cubicBezTo>
                  <a:pt x="47" y="1"/>
                  <a:pt x="47" y="1"/>
                  <a:pt x="47" y="1"/>
                </a:cubicBezTo>
                <a:cubicBezTo>
                  <a:pt x="47" y="1"/>
                  <a:pt x="51" y="0"/>
                  <a:pt x="52" y="0"/>
                </a:cubicBezTo>
                <a:cubicBezTo>
                  <a:pt x="51" y="0"/>
                  <a:pt x="51" y="0"/>
                  <a:pt x="51" y="0"/>
                </a:cubicBezTo>
                <a:cubicBezTo>
                  <a:pt x="30" y="1"/>
                  <a:pt x="16" y="13"/>
                  <a:pt x="10" y="28"/>
                </a:cubicBezTo>
                <a:cubicBezTo>
                  <a:pt x="15" y="18"/>
                  <a:pt x="23" y="11"/>
                  <a:pt x="33" y="7"/>
                </a:cubicBezTo>
                <a:cubicBezTo>
                  <a:pt x="33" y="7"/>
                  <a:pt x="33" y="7"/>
                  <a:pt x="33" y="7"/>
                </a:cubicBezTo>
                <a:cubicBezTo>
                  <a:pt x="34" y="7"/>
                  <a:pt x="34" y="6"/>
                  <a:pt x="35" y="6"/>
                </a:cubicBezTo>
                <a:cubicBezTo>
                  <a:pt x="37" y="6"/>
                  <a:pt x="39" y="5"/>
                  <a:pt x="39" y="5"/>
                </a:cubicBezTo>
                <a:cubicBezTo>
                  <a:pt x="39" y="5"/>
                  <a:pt x="39" y="5"/>
                  <a:pt x="39" y="5"/>
                </a:cubicBezTo>
                <a:cubicBezTo>
                  <a:pt x="44" y="4"/>
                  <a:pt x="50" y="4"/>
                  <a:pt x="56" y="6"/>
                </a:cubicBezTo>
                <a:cubicBezTo>
                  <a:pt x="46" y="3"/>
                  <a:pt x="35" y="4"/>
                  <a:pt x="26" y="10"/>
                </a:cubicBezTo>
                <a:cubicBezTo>
                  <a:pt x="25" y="11"/>
                  <a:pt x="23" y="12"/>
                  <a:pt x="22" y="13"/>
                </a:cubicBezTo>
                <a:cubicBezTo>
                  <a:pt x="23" y="12"/>
                  <a:pt x="25" y="11"/>
                  <a:pt x="26" y="10"/>
                </a:cubicBezTo>
                <a:cubicBezTo>
                  <a:pt x="32" y="6"/>
                  <a:pt x="39" y="3"/>
                  <a:pt x="45" y="2"/>
                </a:cubicBezTo>
                <a:cubicBezTo>
                  <a:pt x="45" y="2"/>
                  <a:pt x="45" y="2"/>
                  <a:pt x="45" y="2"/>
                </a:cubicBezTo>
                <a:cubicBezTo>
                  <a:pt x="45" y="2"/>
                  <a:pt x="46" y="2"/>
                  <a:pt x="47" y="2"/>
                </a:cubicBezTo>
                <a:cubicBezTo>
                  <a:pt x="45" y="2"/>
                  <a:pt x="43" y="3"/>
                  <a:pt x="42" y="3"/>
                </a:cubicBezTo>
                <a:cubicBezTo>
                  <a:pt x="45" y="5"/>
                  <a:pt x="50" y="1"/>
                  <a:pt x="53" y="1"/>
                </a:cubicBezTo>
                <a:cubicBezTo>
                  <a:pt x="55" y="1"/>
                  <a:pt x="60" y="2"/>
                  <a:pt x="61" y="2"/>
                </a:cubicBezTo>
                <a:cubicBezTo>
                  <a:pt x="61" y="2"/>
                  <a:pt x="60" y="2"/>
                  <a:pt x="60" y="1"/>
                </a:cubicBezTo>
                <a:cubicBezTo>
                  <a:pt x="63" y="1"/>
                  <a:pt x="68" y="2"/>
                  <a:pt x="70" y="3"/>
                </a:cubicBezTo>
                <a:cubicBezTo>
                  <a:pt x="66" y="4"/>
                  <a:pt x="68" y="2"/>
                  <a:pt x="66" y="4"/>
                </a:cubicBezTo>
                <a:cubicBezTo>
                  <a:pt x="69" y="4"/>
                  <a:pt x="73" y="4"/>
                  <a:pt x="76" y="5"/>
                </a:cubicBezTo>
                <a:cubicBezTo>
                  <a:pt x="73" y="6"/>
                  <a:pt x="77" y="5"/>
                  <a:pt x="75" y="6"/>
                </a:cubicBezTo>
                <a:cubicBezTo>
                  <a:pt x="77" y="6"/>
                  <a:pt x="77" y="6"/>
                  <a:pt x="76" y="6"/>
                </a:cubicBezTo>
                <a:cubicBezTo>
                  <a:pt x="78" y="7"/>
                  <a:pt x="79" y="6"/>
                  <a:pt x="81" y="8"/>
                </a:cubicBezTo>
                <a:cubicBezTo>
                  <a:pt x="79" y="7"/>
                  <a:pt x="78" y="7"/>
                  <a:pt x="76" y="7"/>
                </a:cubicBezTo>
                <a:cubicBezTo>
                  <a:pt x="79" y="8"/>
                  <a:pt x="87" y="13"/>
                  <a:pt x="81" y="11"/>
                </a:cubicBezTo>
                <a:cubicBezTo>
                  <a:pt x="81" y="11"/>
                  <a:pt x="81" y="12"/>
                  <a:pt x="82" y="12"/>
                </a:cubicBezTo>
                <a:cubicBezTo>
                  <a:pt x="83" y="12"/>
                  <a:pt x="83" y="13"/>
                  <a:pt x="84" y="13"/>
                </a:cubicBezTo>
                <a:cubicBezTo>
                  <a:pt x="85" y="14"/>
                  <a:pt x="85" y="14"/>
                  <a:pt x="86" y="14"/>
                </a:cubicBezTo>
                <a:cubicBezTo>
                  <a:pt x="84" y="14"/>
                  <a:pt x="84" y="14"/>
                  <a:pt x="87" y="15"/>
                </a:cubicBezTo>
                <a:cubicBezTo>
                  <a:pt x="85" y="15"/>
                  <a:pt x="84" y="15"/>
                  <a:pt x="83" y="16"/>
                </a:cubicBezTo>
                <a:cubicBezTo>
                  <a:pt x="83" y="15"/>
                  <a:pt x="83" y="14"/>
                  <a:pt x="83" y="14"/>
                </a:cubicBezTo>
                <a:cubicBezTo>
                  <a:pt x="85" y="14"/>
                  <a:pt x="82" y="13"/>
                  <a:pt x="84" y="14"/>
                </a:cubicBezTo>
                <a:cubicBezTo>
                  <a:pt x="84" y="14"/>
                  <a:pt x="84" y="13"/>
                  <a:pt x="84" y="13"/>
                </a:cubicBezTo>
                <a:cubicBezTo>
                  <a:pt x="83" y="13"/>
                  <a:pt x="83" y="13"/>
                  <a:pt x="82" y="12"/>
                </a:cubicBezTo>
                <a:cubicBezTo>
                  <a:pt x="80" y="12"/>
                  <a:pt x="79" y="13"/>
                  <a:pt x="79" y="13"/>
                </a:cubicBezTo>
                <a:cubicBezTo>
                  <a:pt x="78" y="15"/>
                  <a:pt x="83" y="24"/>
                  <a:pt x="85" y="25"/>
                </a:cubicBezTo>
                <a:cubicBezTo>
                  <a:pt x="85" y="24"/>
                  <a:pt x="85" y="23"/>
                  <a:pt x="85" y="23"/>
                </a:cubicBezTo>
                <a:cubicBezTo>
                  <a:pt x="87" y="23"/>
                  <a:pt x="88" y="24"/>
                  <a:pt x="89" y="24"/>
                </a:cubicBezTo>
                <a:cubicBezTo>
                  <a:pt x="89" y="24"/>
                  <a:pt x="89" y="24"/>
                  <a:pt x="89" y="24"/>
                </a:cubicBezTo>
                <a:cubicBezTo>
                  <a:pt x="89" y="24"/>
                  <a:pt x="83" y="16"/>
                  <a:pt x="82" y="17"/>
                </a:cubicBezTo>
                <a:cubicBezTo>
                  <a:pt x="84" y="16"/>
                  <a:pt x="85" y="20"/>
                  <a:pt x="87" y="20"/>
                </a:cubicBezTo>
                <a:cubicBezTo>
                  <a:pt x="87" y="19"/>
                  <a:pt x="87" y="19"/>
                  <a:pt x="87" y="18"/>
                </a:cubicBezTo>
                <a:cubicBezTo>
                  <a:pt x="87" y="19"/>
                  <a:pt x="88" y="18"/>
                  <a:pt x="87" y="18"/>
                </a:cubicBezTo>
                <a:cubicBezTo>
                  <a:pt x="90" y="18"/>
                  <a:pt x="90" y="24"/>
                  <a:pt x="90" y="26"/>
                </a:cubicBezTo>
                <a:cubicBezTo>
                  <a:pt x="89" y="26"/>
                  <a:pt x="87" y="25"/>
                  <a:pt x="86" y="25"/>
                </a:cubicBezTo>
                <a:cubicBezTo>
                  <a:pt x="87" y="26"/>
                  <a:pt x="88" y="33"/>
                  <a:pt x="86" y="34"/>
                </a:cubicBezTo>
                <a:cubicBezTo>
                  <a:pt x="88" y="37"/>
                  <a:pt x="84" y="41"/>
                  <a:pt x="88" y="43"/>
                </a:cubicBezTo>
                <a:cubicBezTo>
                  <a:pt x="91" y="46"/>
                  <a:pt x="90" y="38"/>
                  <a:pt x="90" y="38"/>
                </a:cubicBezTo>
                <a:cubicBezTo>
                  <a:pt x="91" y="38"/>
                  <a:pt x="91" y="38"/>
                  <a:pt x="91" y="38"/>
                </a:cubicBezTo>
                <a:cubicBezTo>
                  <a:pt x="91" y="37"/>
                  <a:pt x="91" y="37"/>
                  <a:pt x="92" y="36"/>
                </a:cubicBezTo>
                <a:cubicBezTo>
                  <a:pt x="94" y="37"/>
                  <a:pt x="95" y="35"/>
                  <a:pt x="99" y="38"/>
                </a:cubicBezTo>
                <a:cubicBezTo>
                  <a:pt x="100" y="36"/>
                  <a:pt x="94" y="32"/>
                  <a:pt x="94" y="32"/>
                </a:cubicBezTo>
                <a:cubicBezTo>
                  <a:pt x="96" y="31"/>
                  <a:pt x="99" y="36"/>
                  <a:pt x="101" y="36"/>
                </a:cubicBezTo>
                <a:cubicBezTo>
                  <a:pt x="100" y="36"/>
                  <a:pt x="98" y="28"/>
                  <a:pt x="97" y="26"/>
                </a:cubicBezTo>
                <a:cubicBezTo>
                  <a:pt x="97" y="26"/>
                  <a:pt x="96" y="26"/>
                  <a:pt x="97" y="26"/>
                </a:cubicBezTo>
                <a:cubicBezTo>
                  <a:pt x="97" y="26"/>
                  <a:pt x="97" y="26"/>
                  <a:pt x="97" y="26"/>
                </a:cubicBezTo>
                <a:cubicBezTo>
                  <a:pt x="98" y="27"/>
                  <a:pt x="99" y="28"/>
                  <a:pt x="99" y="27"/>
                </a:cubicBezTo>
                <a:cubicBezTo>
                  <a:pt x="99" y="26"/>
                  <a:pt x="98" y="25"/>
                  <a:pt x="97" y="25"/>
                </a:cubicBezTo>
                <a:cubicBezTo>
                  <a:pt x="105" y="25"/>
                  <a:pt x="97" y="33"/>
                  <a:pt x="102" y="35"/>
                </a:cubicBezTo>
                <a:cubicBezTo>
                  <a:pt x="102" y="34"/>
                  <a:pt x="102" y="31"/>
                  <a:pt x="103" y="33"/>
                </a:cubicBezTo>
                <a:cubicBezTo>
                  <a:pt x="103" y="32"/>
                  <a:pt x="103" y="32"/>
                  <a:pt x="102" y="31"/>
                </a:cubicBezTo>
                <a:cubicBezTo>
                  <a:pt x="107" y="34"/>
                  <a:pt x="103" y="39"/>
                  <a:pt x="102" y="41"/>
                </a:cubicBezTo>
                <a:cubicBezTo>
                  <a:pt x="102" y="40"/>
                  <a:pt x="98" y="42"/>
                  <a:pt x="98" y="42"/>
                </a:cubicBezTo>
                <a:cubicBezTo>
                  <a:pt x="97" y="42"/>
                  <a:pt x="97" y="38"/>
                  <a:pt x="96" y="39"/>
                </a:cubicBezTo>
                <a:cubicBezTo>
                  <a:pt x="94" y="40"/>
                  <a:pt x="90" y="42"/>
                  <a:pt x="89" y="45"/>
                </a:cubicBezTo>
                <a:cubicBezTo>
                  <a:pt x="86" y="52"/>
                  <a:pt x="86" y="56"/>
                  <a:pt x="86" y="63"/>
                </a:cubicBezTo>
                <a:cubicBezTo>
                  <a:pt x="85" y="69"/>
                  <a:pt x="83" y="66"/>
                  <a:pt x="88" y="70"/>
                </a:cubicBezTo>
                <a:cubicBezTo>
                  <a:pt x="90" y="72"/>
                  <a:pt x="90" y="73"/>
                  <a:pt x="93" y="73"/>
                </a:cubicBezTo>
                <a:cubicBezTo>
                  <a:pt x="97" y="72"/>
                  <a:pt x="99" y="67"/>
                  <a:pt x="103" y="69"/>
                </a:cubicBezTo>
                <a:cubicBezTo>
                  <a:pt x="104" y="75"/>
                  <a:pt x="103" y="81"/>
                  <a:pt x="100" y="86"/>
                </a:cubicBezTo>
                <a:cubicBezTo>
                  <a:pt x="104" y="80"/>
                  <a:pt x="107" y="74"/>
                  <a:pt x="109" y="68"/>
                </a:cubicBezTo>
                <a:cubicBezTo>
                  <a:pt x="109" y="67"/>
                  <a:pt x="109" y="67"/>
                  <a:pt x="109" y="67"/>
                </a:cubicBezTo>
                <a:cubicBezTo>
                  <a:pt x="109" y="66"/>
                  <a:pt x="110" y="65"/>
                  <a:pt x="110" y="65"/>
                </a:cubicBezTo>
                <a:cubicBezTo>
                  <a:pt x="110" y="65"/>
                  <a:pt x="110" y="65"/>
                  <a:pt x="110" y="64"/>
                </a:cubicBezTo>
                <a:cubicBezTo>
                  <a:pt x="110" y="65"/>
                  <a:pt x="110" y="65"/>
                  <a:pt x="110" y="65"/>
                </a:cubicBezTo>
                <a:cubicBezTo>
                  <a:pt x="110" y="64"/>
                  <a:pt x="110" y="64"/>
                  <a:pt x="110" y="64"/>
                </a:cubicBezTo>
                <a:cubicBezTo>
                  <a:pt x="110" y="64"/>
                  <a:pt x="110" y="64"/>
                  <a:pt x="110" y="64"/>
                </a:cubicBezTo>
                <a:cubicBezTo>
                  <a:pt x="110" y="63"/>
                  <a:pt x="110" y="62"/>
                  <a:pt x="110" y="60"/>
                </a:cubicBezTo>
                <a:cubicBezTo>
                  <a:pt x="110" y="61"/>
                  <a:pt x="110" y="61"/>
                  <a:pt x="110" y="61"/>
                </a:cubicBezTo>
                <a:cubicBezTo>
                  <a:pt x="110" y="61"/>
                  <a:pt x="110" y="60"/>
                  <a:pt x="110" y="60"/>
                </a:cubicBezTo>
                <a:close/>
                <a:moveTo>
                  <a:pt x="77" y="4"/>
                </a:moveTo>
                <a:cubicBezTo>
                  <a:pt x="78" y="4"/>
                  <a:pt x="79" y="4"/>
                  <a:pt x="80" y="5"/>
                </a:cubicBezTo>
                <a:cubicBezTo>
                  <a:pt x="79" y="4"/>
                  <a:pt x="78" y="4"/>
                  <a:pt x="77" y="4"/>
                </a:cubicBezTo>
                <a:close/>
                <a:moveTo>
                  <a:pt x="90" y="11"/>
                </a:moveTo>
                <a:cubicBezTo>
                  <a:pt x="90" y="11"/>
                  <a:pt x="90" y="11"/>
                  <a:pt x="90" y="11"/>
                </a:cubicBezTo>
                <a:cubicBezTo>
                  <a:pt x="90" y="11"/>
                  <a:pt x="90" y="11"/>
                  <a:pt x="90" y="11"/>
                </a:cubicBezTo>
                <a:close/>
                <a:moveTo>
                  <a:pt x="96" y="19"/>
                </a:moveTo>
                <a:cubicBezTo>
                  <a:pt x="98" y="19"/>
                  <a:pt x="102" y="24"/>
                  <a:pt x="102" y="25"/>
                </a:cubicBezTo>
                <a:cubicBezTo>
                  <a:pt x="100" y="25"/>
                  <a:pt x="97" y="20"/>
                  <a:pt x="96" y="19"/>
                </a:cubicBezTo>
                <a:close/>
                <a:moveTo>
                  <a:pt x="104" y="80"/>
                </a:moveTo>
                <a:cubicBezTo>
                  <a:pt x="104" y="79"/>
                  <a:pt x="104" y="79"/>
                  <a:pt x="104" y="79"/>
                </a:cubicBezTo>
                <a:cubicBezTo>
                  <a:pt x="104" y="79"/>
                  <a:pt x="104" y="79"/>
                  <a:pt x="104" y="80"/>
                </a:cubicBezTo>
                <a:close/>
                <a:moveTo>
                  <a:pt x="110" y="61"/>
                </a:moveTo>
                <a:cubicBezTo>
                  <a:pt x="110" y="61"/>
                  <a:pt x="110" y="61"/>
                  <a:pt x="110" y="61"/>
                </a:cubicBezTo>
                <a:cubicBezTo>
                  <a:pt x="110" y="61"/>
                  <a:pt x="110" y="61"/>
                  <a:pt x="110" y="61"/>
                </a:cubicBezTo>
                <a:close/>
                <a:moveTo>
                  <a:pt x="65" y="0"/>
                </a:moveTo>
                <a:cubicBezTo>
                  <a:pt x="66" y="1"/>
                  <a:pt x="65" y="0"/>
                  <a:pt x="65" y="0"/>
                </a:cubicBezTo>
                <a:close/>
                <a:moveTo>
                  <a:pt x="110" y="60"/>
                </a:moveTo>
                <a:cubicBezTo>
                  <a:pt x="111" y="58"/>
                  <a:pt x="111" y="56"/>
                  <a:pt x="111" y="54"/>
                </a:cubicBezTo>
                <a:cubicBezTo>
                  <a:pt x="111" y="56"/>
                  <a:pt x="111" y="58"/>
                  <a:pt x="110" y="60"/>
                </a:cubicBezTo>
                <a:close/>
                <a:moveTo>
                  <a:pt x="95" y="15"/>
                </a:moveTo>
                <a:cubicBezTo>
                  <a:pt x="95" y="15"/>
                  <a:pt x="95" y="15"/>
                  <a:pt x="95" y="15"/>
                </a:cubicBezTo>
                <a:close/>
                <a:moveTo>
                  <a:pt x="99" y="20"/>
                </a:moveTo>
                <a:cubicBezTo>
                  <a:pt x="99" y="20"/>
                  <a:pt x="99" y="20"/>
                  <a:pt x="99" y="20"/>
                </a:cubicBezTo>
                <a:close/>
                <a:moveTo>
                  <a:pt x="111" y="55"/>
                </a:moveTo>
                <a:cubicBezTo>
                  <a:pt x="111" y="55"/>
                  <a:pt x="111" y="55"/>
                  <a:pt x="111" y="55"/>
                </a:cubicBezTo>
                <a:cubicBezTo>
                  <a:pt x="111" y="55"/>
                  <a:pt x="111" y="55"/>
                  <a:pt x="111" y="55"/>
                </a:cubicBezTo>
                <a:close/>
                <a:moveTo>
                  <a:pt x="51" y="0"/>
                </a:moveTo>
                <a:cubicBezTo>
                  <a:pt x="51" y="0"/>
                  <a:pt x="51" y="0"/>
                  <a:pt x="52" y="0"/>
                </a:cubicBezTo>
                <a:cubicBezTo>
                  <a:pt x="51" y="0"/>
                  <a:pt x="51" y="0"/>
                  <a:pt x="51" y="0"/>
                </a:cubicBezTo>
                <a:close/>
                <a:moveTo>
                  <a:pt x="56" y="0"/>
                </a:moveTo>
                <a:cubicBezTo>
                  <a:pt x="56" y="0"/>
                  <a:pt x="56" y="0"/>
                  <a:pt x="56" y="0"/>
                </a:cubicBezTo>
                <a:cubicBezTo>
                  <a:pt x="56" y="0"/>
                  <a:pt x="56" y="0"/>
                  <a:pt x="56" y="0"/>
                </a:cubicBezTo>
                <a:close/>
                <a:moveTo>
                  <a:pt x="74" y="11"/>
                </a:moveTo>
                <a:cubicBezTo>
                  <a:pt x="75" y="12"/>
                  <a:pt x="75" y="12"/>
                  <a:pt x="76" y="12"/>
                </a:cubicBezTo>
                <a:cubicBezTo>
                  <a:pt x="75" y="12"/>
                  <a:pt x="75" y="11"/>
                  <a:pt x="74" y="11"/>
                </a:cubicBezTo>
                <a:close/>
                <a:moveTo>
                  <a:pt x="74" y="25"/>
                </a:moveTo>
                <a:cubicBezTo>
                  <a:pt x="77" y="22"/>
                  <a:pt x="73" y="22"/>
                  <a:pt x="73" y="22"/>
                </a:cubicBezTo>
                <a:cubicBezTo>
                  <a:pt x="72" y="22"/>
                  <a:pt x="72" y="22"/>
                  <a:pt x="71" y="22"/>
                </a:cubicBezTo>
                <a:cubicBezTo>
                  <a:pt x="71" y="23"/>
                  <a:pt x="74" y="26"/>
                  <a:pt x="74" y="25"/>
                </a:cubicBezTo>
                <a:close/>
                <a:moveTo>
                  <a:pt x="86" y="31"/>
                </a:moveTo>
                <a:cubicBezTo>
                  <a:pt x="87" y="29"/>
                  <a:pt x="80" y="26"/>
                  <a:pt x="80" y="25"/>
                </a:cubicBezTo>
                <a:cubicBezTo>
                  <a:pt x="80" y="26"/>
                  <a:pt x="82" y="28"/>
                  <a:pt x="82" y="28"/>
                </a:cubicBezTo>
                <a:cubicBezTo>
                  <a:pt x="83" y="27"/>
                  <a:pt x="85" y="33"/>
                  <a:pt x="86" y="31"/>
                </a:cubicBezTo>
                <a:close/>
                <a:moveTo>
                  <a:pt x="81" y="29"/>
                </a:moveTo>
                <a:cubicBezTo>
                  <a:pt x="81" y="30"/>
                  <a:pt x="81" y="33"/>
                  <a:pt x="83" y="33"/>
                </a:cubicBezTo>
                <a:cubicBezTo>
                  <a:pt x="86" y="33"/>
                  <a:pt x="81" y="28"/>
                  <a:pt x="81" y="29"/>
                </a:cubicBezTo>
                <a:close/>
                <a:moveTo>
                  <a:pt x="80" y="22"/>
                </a:moveTo>
                <a:cubicBezTo>
                  <a:pt x="80" y="23"/>
                  <a:pt x="80" y="24"/>
                  <a:pt x="81" y="24"/>
                </a:cubicBezTo>
                <a:cubicBezTo>
                  <a:pt x="81" y="23"/>
                  <a:pt x="81" y="22"/>
                  <a:pt x="80" y="22"/>
                </a:cubicBezTo>
                <a:close/>
                <a:moveTo>
                  <a:pt x="110" y="65"/>
                </a:moveTo>
                <a:cubicBezTo>
                  <a:pt x="110" y="65"/>
                  <a:pt x="110" y="66"/>
                  <a:pt x="110" y="65"/>
                </a:cubicBezTo>
                <a:close/>
                <a:moveTo>
                  <a:pt x="49" y="106"/>
                </a:moveTo>
                <a:cubicBezTo>
                  <a:pt x="47" y="106"/>
                  <a:pt x="46" y="106"/>
                  <a:pt x="45" y="106"/>
                </a:cubicBezTo>
                <a:cubicBezTo>
                  <a:pt x="45" y="105"/>
                  <a:pt x="48" y="107"/>
                  <a:pt x="49" y="106"/>
                </a:cubicBezTo>
                <a:close/>
                <a:moveTo>
                  <a:pt x="43" y="106"/>
                </a:moveTo>
                <a:cubicBezTo>
                  <a:pt x="43" y="106"/>
                  <a:pt x="42" y="105"/>
                  <a:pt x="43" y="106"/>
                </a:cubicBezTo>
                <a:cubicBezTo>
                  <a:pt x="43" y="106"/>
                  <a:pt x="43" y="106"/>
                  <a:pt x="43" y="106"/>
                </a:cubicBezTo>
                <a:cubicBezTo>
                  <a:pt x="43" y="106"/>
                  <a:pt x="43" y="106"/>
                  <a:pt x="43" y="106"/>
                </a:cubicBezTo>
                <a:close/>
                <a:moveTo>
                  <a:pt x="21" y="72"/>
                </a:moveTo>
                <a:cubicBezTo>
                  <a:pt x="21" y="72"/>
                  <a:pt x="22" y="69"/>
                  <a:pt x="22" y="69"/>
                </a:cubicBezTo>
                <a:cubicBezTo>
                  <a:pt x="21" y="69"/>
                  <a:pt x="20" y="69"/>
                  <a:pt x="19" y="69"/>
                </a:cubicBezTo>
                <a:cubicBezTo>
                  <a:pt x="19" y="68"/>
                  <a:pt x="19" y="72"/>
                  <a:pt x="21" y="72"/>
                </a:cubicBezTo>
                <a:close/>
                <a:moveTo>
                  <a:pt x="72" y="7"/>
                </a:moveTo>
                <a:cubicBezTo>
                  <a:pt x="73" y="7"/>
                  <a:pt x="72" y="7"/>
                  <a:pt x="69" y="7"/>
                </a:cubicBezTo>
                <a:cubicBezTo>
                  <a:pt x="70" y="7"/>
                  <a:pt x="71" y="7"/>
                  <a:pt x="72" y="7"/>
                </a:cubicBezTo>
                <a:close/>
                <a:moveTo>
                  <a:pt x="46" y="64"/>
                </a:moveTo>
                <a:cubicBezTo>
                  <a:pt x="45" y="64"/>
                  <a:pt x="47" y="65"/>
                  <a:pt x="47" y="65"/>
                </a:cubicBezTo>
                <a:cubicBezTo>
                  <a:pt x="49" y="65"/>
                  <a:pt x="47" y="63"/>
                  <a:pt x="46" y="64"/>
                </a:cubicBezTo>
                <a:close/>
                <a:moveTo>
                  <a:pt x="73" y="9"/>
                </a:moveTo>
                <a:cubicBezTo>
                  <a:pt x="72" y="8"/>
                  <a:pt x="70" y="8"/>
                  <a:pt x="69" y="8"/>
                </a:cubicBezTo>
                <a:cubicBezTo>
                  <a:pt x="69" y="8"/>
                  <a:pt x="70" y="8"/>
                  <a:pt x="70" y="8"/>
                </a:cubicBezTo>
                <a:cubicBezTo>
                  <a:pt x="69" y="8"/>
                  <a:pt x="69" y="8"/>
                  <a:pt x="68" y="8"/>
                </a:cubicBezTo>
                <a:cubicBezTo>
                  <a:pt x="68" y="8"/>
                  <a:pt x="72" y="9"/>
                  <a:pt x="73" y="9"/>
                </a:cubicBezTo>
                <a:close/>
                <a:moveTo>
                  <a:pt x="72" y="7"/>
                </a:moveTo>
                <a:cubicBezTo>
                  <a:pt x="74" y="8"/>
                  <a:pt x="78" y="9"/>
                  <a:pt x="80" y="10"/>
                </a:cubicBezTo>
                <a:cubicBezTo>
                  <a:pt x="79" y="9"/>
                  <a:pt x="73" y="5"/>
                  <a:pt x="72" y="7"/>
                </a:cubicBezTo>
                <a:close/>
                <a:moveTo>
                  <a:pt x="37" y="57"/>
                </a:moveTo>
                <a:cubicBezTo>
                  <a:pt x="40" y="56"/>
                  <a:pt x="27" y="51"/>
                  <a:pt x="30" y="53"/>
                </a:cubicBezTo>
                <a:cubicBezTo>
                  <a:pt x="31" y="54"/>
                  <a:pt x="35" y="58"/>
                  <a:pt x="37" y="57"/>
                </a:cubicBezTo>
                <a:close/>
                <a:moveTo>
                  <a:pt x="48" y="107"/>
                </a:moveTo>
                <a:cubicBezTo>
                  <a:pt x="49" y="107"/>
                  <a:pt x="47" y="107"/>
                  <a:pt x="47" y="107"/>
                </a:cubicBezTo>
                <a:cubicBezTo>
                  <a:pt x="47" y="107"/>
                  <a:pt x="47" y="107"/>
                  <a:pt x="47" y="107"/>
                </a:cubicBezTo>
                <a:cubicBezTo>
                  <a:pt x="47" y="107"/>
                  <a:pt x="47" y="107"/>
                  <a:pt x="47" y="107"/>
                </a:cubicBezTo>
                <a:cubicBezTo>
                  <a:pt x="45" y="106"/>
                  <a:pt x="43" y="106"/>
                  <a:pt x="42" y="105"/>
                </a:cubicBezTo>
                <a:cubicBezTo>
                  <a:pt x="42" y="106"/>
                  <a:pt x="42" y="106"/>
                  <a:pt x="43" y="106"/>
                </a:cubicBezTo>
                <a:cubicBezTo>
                  <a:pt x="55" y="109"/>
                  <a:pt x="67" y="108"/>
                  <a:pt x="78" y="103"/>
                </a:cubicBezTo>
                <a:cubicBezTo>
                  <a:pt x="67" y="107"/>
                  <a:pt x="56" y="108"/>
                  <a:pt x="48" y="107"/>
                </a:cubicBezTo>
                <a:close/>
                <a:moveTo>
                  <a:pt x="46" y="67"/>
                </a:moveTo>
                <a:cubicBezTo>
                  <a:pt x="48" y="66"/>
                  <a:pt x="44" y="66"/>
                  <a:pt x="46" y="67"/>
                </a:cubicBezTo>
                <a:close/>
                <a:moveTo>
                  <a:pt x="57" y="9"/>
                </a:moveTo>
                <a:cubicBezTo>
                  <a:pt x="57" y="9"/>
                  <a:pt x="58" y="9"/>
                  <a:pt x="58" y="9"/>
                </a:cubicBezTo>
                <a:cubicBezTo>
                  <a:pt x="58" y="9"/>
                  <a:pt x="57" y="9"/>
                  <a:pt x="57" y="9"/>
                </a:cubicBezTo>
                <a:close/>
                <a:moveTo>
                  <a:pt x="22" y="95"/>
                </a:moveTo>
                <a:cubicBezTo>
                  <a:pt x="4" y="78"/>
                  <a:pt x="0" y="50"/>
                  <a:pt x="10" y="28"/>
                </a:cubicBezTo>
                <a:cubicBezTo>
                  <a:pt x="7" y="33"/>
                  <a:pt x="5" y="38"/>
                  <a:pt x="4" y="44"/>
                </a:cubicBezTo>
                <a:cubicBezTo>
                  <a:pt x="0" y="63"/>
                  <a:pt x="8" y="82"/>
                  <a:pt x="22" y="95"/>
                </a:cubicBezTo>
                <a:close/>
                <a:moveTo>
                  <a:pt x="54" y="9"/>
                </a:moveTo>
                <a:cubicBezTo>
                  <a:pt x="52" y="9"/>
                  <a:pt x="53" y="9"/>
                  <a:pt x="54" y="9"/>
                </a:cubicBezTo>
                <a:close/>
                <a:moveTo>
                  <a:pt x="43" y="59"/>
                </a:moveTo>
                <a:cubicBezTo>
                  <a:pt x="41" y="58"/>
                  <a:pt x="37" y="57"/>
                  <a:pt x="39" y="60"/>
                </a:cubicBezTo>
                <a:cubicBezTo>
                  <a:pt x="39" y="60"/>
                  <a:pt x="43" y="61"/>
                  <a:pt x="43" y="59"/>
                </a:cubicBezTo>
                <a:close/>
                <a:moveTo>
                  <a:pt x="58" y="2"/>
                </a:moveTo>
                <a:cubicBezTo>
                  <a:pt x="61" y="2"/>
                  <a:pt x="54" y="2"/>
                  <a:pt x="58" y="2"/>
                </a:cubicBezTo>
                <a:close/>
                <a:moveTo>
                  <a:pt x="80" y="10"/>
                </a:moveTo>
                <a:cubicBezTo>
                  <a:pt x="81" y="11"/>
                  <a:pt x="82" y="10"/>
                  <a:pt x="80" y="10"/>
                </a:cubicBezTo>
                <a:close/>
                <a:moveTo>
                  <a:pt x="52" y="12"/>
                </a:moveTo>
                <a:cubicBezTo>
                  <a:pt x="51" y="12"/>
                  <a:pt x="53" y="12"/>
                  <a:pt x="54" y="12"/>
                </a:cubicBezTo>
                <a:cubicBezTo>
                  <a:pt x="54" y="12"/>
                  <a:pt x="54" y="12"/>
                  <a:pt x="54" y="11"/>
                </a:cubicBezTo>
                <a:cubicBezTo>
                  <a:pt x="54" y="11"/>
                  <a:pt x="53" y="11"/>
                  <a:pt x="53" y="11"/>
                </a:cubicBezTo>
                <a:cubicBezTo>
                  <a:pt x="52" y="12"/>
                  <a:pt x="51" y="12"/>
                  <a:pt x="51" y="12"/>
                </a:cubicBezTo>
                <a:cubicBezTo>
                  <a:pt x="51" y="12"/>
                  <a:pt x="52" y="12"/>
                  <a:pt x="52" y="12"/>
                </a:cubicBezTo>
                <a:close/>
                <a:moveTo>
                  <a:pt x="70" y="10"/>
                </a:moveTo>
                <a:cubicBezTo>
                  <a:pt x="71" y="10"/>
                  <a:pt x="72" y="10"/>
                  <a:pt x="72" y="11"/>
                </a:cubicBezTo>
                <a:cubicBezTo>
                  <a:pt x="73" y="10"/>
                  <a:pt x="72" y="10"/>
                  <a:pt x="71" y="10"/>
                </a:cubicBezTo>
                <a:cubicBezTo>
                  <a:pt x="72" y="10"/>
                  <a:pt x="71" y="10"/>
                  <a:pt x="70" y="10"/>
                </a:cubicBezTo>
                <a:close/>
                <a:moveTo>
                  <a:pt x="55" y="11"/>
                </a:moveTo>
                <a:cubicBezTo>
                  <a:pt x="55" y="11"/>
                  <a:pt x="55" y="11"/>
                  <a:pt x="55" y="10"/>
                </a:cubicBezTo>
                <a:cubicBezTo>
                  <a:pt x="55" y="11"/>
                  <a:pt x="55" y="11"/>
                  <a:pt x="55" y="11"/>
                </a:cubicBezTo>
                <a:close/>
                <a:moveTo>
                  <a:pt x="57" y="10"/>
                </a:moveTo>
                <a:cubicBezTo>
                  <a:pt x="56" y="10"/>
                  <a:pt x="56" y="11"/>
                  <a:pt x="55" y="11"/>
                </a:cubicBezTo>
                <a:cubicBezTo>
                  <a:pt x="56" y="12"/>
                  <a:pt x="57" y="10"/>
                  <a:pt x="57" y="10"/>
                </a:cubicBezTo>
                <a:close/>
                <a:moveTo>
                  <a:pt x="56" y="10"/>
                </a:moveTo>
                <a:cubicBezTo>
                  <a:pt x="56" y="10"/>
                  <a:pt x="56" y="10"/>
                  <a:pt x="56" y="9"/>
                </a:cubicBezTo>
                <a:cubicBezTo>
                  <a:pt x="55" y="10"/>
                  <a:pt x="54" y="10"/>
                  <a:pt x="54" y="11"/>
                </a:cubicBezTo>
                <a:cubicBezTo>
                  <a:pt x="54" y="11"/>
                  <a:pt x="56" y="10"/>
                  <a:pt x="56" y="10"/>
                </a:cubicBezTo>
                <a:close/>
                <a:moveTo>
                  <a:pt x="54" y="12"/>
                </a:moveTo>
                <a:cubicBezTo>
                  <a:pt x="53" y="12"/>
                  <a:pt x="52" y="14"/>
                  <a:pt x="51" y="14"/>
                </a:cubicBezTo>
                <a:cubicBezTo>
                  <a:pt x="52" y="14"/>
                  <a:pt x="53" y="14"/>
                  <a:pt x="53" y="14"/>
                </a:cubicBezTo>
                <a:cubicBezTo>
                  <a:pt x="53" y="13"/>
                  <a:pt x="55" y="14"/>
                  <a:pt x="53" y="13"/>
                </a:cubicBezTo>
                <a:cubicBezTo>
                  <a:pt x="53" y="13"/>
                  <a:pt x="55" y="11"/>
                  <a:pt x="55" y="11"/>
                </a:cubicBezTo>
                <a:cubicBezTo>
                  <a:pt x="55" y="11"/>
                  <a:pt x="54" y="11"/>
                  <a:pt x="54" y="11"/>
                </a:cubicBezTo>
                <a:cubicBezTo>
                  <a:pt x="54" y="12"/>
                  <a:pt x="54" y="12"/>
                  <a:pt x="54" y="12"/>
                </a:cubicBezTo>
                <a:close/>
                <a:moveTo>
                  <a:pt x="54" y="9"/>
                </a:moveTo>
                <a:cubicBezTo>
                  <a:pt x="55" y="9"/>
                  <a:pt x="56" y="9"/>
                  <a:pt x="56" y="8"/>
                </a:cubicBezTo>
                <a:cubicBezTo>
                  <a:pt x="55" y="8"/>
                  <a:pt x="55" y="9"/>
                  <a:pt x="54" y="9"/>
                </a:cubicBezTo>
                <a:close/>
                <a:moveTo>
                  <a:pt x="57" y="10"/>
                </a:moveTo>
                <a:cubicBezTo>
                  <a:pt x="56" y="10"/>
                  <a:pt x="56" y="10"/>
                  <a:pt x="56" y="10"/>
                </a:cubicBezTo>
                <a:cubicBezTo>
                  <a:pt x="56" y="10"/>
                  <a:pt x="56" y="10"/>
                  <a:pt x="57" y="10"/>
                </a:cubicBezTo>
                <a:close/>
                <a:moveTo>
                  <a:pt x="61" y="9"/>
                </a:moveTo>
                <a:cubicBezTo>
                  <a:pt x="60" y="10"/>
                  <a:pt x="60" y="10"/>
                  <a:pt x="58" y="10"/>
                </a:cubicBezTo>
                <a:cubicBezTo>
                  <a:pt x="57" y="10"/>
                  <a:pt x="55" y="13"/>
                  <a:pt x="54" y="14"/>
                </a:cubicBezTo>
                <a:cubicBezTo>
                  <a:pt x="55" y="13"/>
                  <a:pt x="62" y="11"/>
                  <a:pt x="61" y="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5" name="Freeform 332"/>
          <p:cNvSpPr>
            <a:spLocks noEditPoints="1"/>
          </p:cNvSpPr>
          <p:nvPr/>
        </p:nvSpPr>
        <p:spPr bwMode="auto">
          <a:xfrm>
            <a:off x="8410575" y="4319588"/>
            <a:ext cx="612775" cy="498475"/>
          </a:xfrm>
          <a:custGeom>
            <a:avLst/>
            <a:gdLst>
              <a:gd name="T0" fmla="*/ 103 w 107"/>
              <a:gd name="T1" fmla="*/ 0 h 87"/>
              <a:gd name="T2" fmla="*/ 4 w 107"/>
              <a:gd name="T3" fmla="*/ 0 h 87"/>
              <a:gd name="T4" fmla="*/ 0 w 107"/>
              <a:gd name="T5" fmla="*/ 4 h 87"/>
              <a:gd name="T6" fmla="*/ 0 w 107"/>
              <a:gd name="T7" fmla="*/ 68 h 87"/>
              <a:gd name="T8" fmla="*/ 4 w 107"/>
              <a:gd name="T9" fmla="*/ 71 h 87"/>
              <a:gd name="T10" fmla="*/ 103 w 107"/>
              <a:gd name="T11" fmla="*/ 71 h 87"/>
              <a:gd name="T12" fmla="*/ 107 w 107"/>
              <a:gd name="T13" fmla="*/ 68 h 87"/>
              <a:gd name="T14" fmla="*/ 107 w 107"/>
              <a:gd name="T15" fmla="*/ 4 h 87"/>
              <a:gd name="T16" fmla="*/ 103 w 107"/>
              <a:gd name="T17" fmla="*/ 0 h 87"/>
              <a:gd name="T18" fmla="*/ 99 w 107"/>
              <a:gd name="T19" fmla="*/ 64 h 87"/>
              <a:gd name="T20" fmla="*/ 8 w 107"/>
              <a:gd name="T21" fmla="*/ 64 h 87"/>
              <a:gd name="T22" fmla="*/ 8 w 107"/>
              <a:gd name="T23" fmla="*/ 8 h 87"/>
              <a:gd name="T24" fmla="*/ 99 w 107"/>
              <a:gd name="T25" fmla="*/ 8 h 87"/>
              <a:gd name="T26" fmla="*/ 99 w 107"/>
              <a:gd name="T27" fmla="*/ 64 h 87"/>
              <a:gd name="T28" fmla="*/ 104 w 107"/>
              <a:gd name="T29" fmla="*/ 79 h 87"/>
              <a:gd name="T30" fmla="*/ 3 w 107"/>
              <a:gd name="T31" fmla="*/ 79 h 87"/>
              <a:gd name="T32" fmla="*/ 0 w 107"/>
              <a:gd name="T33" fmla="*/ 82 h 87"/>
              <a:gd name="T34" fmla="*/ 0 w 107"/>
              <a:gd name="T35" fmla="*/ 83 h 87"/>
              <a:gd name="T36" fmla="*/ 3 w 107"/>
              <a:gd name="T37" fmla="*/ 87 h 87"/>
              <a:gd name="T38" fmla="*/ 104 w 107"/>
              <a:gd name="T39" fmla="*/ 87 h 87"/>
              <a:gd name="T40" fmla="*/ 107 w 107"/>
              <a:gd name="T41" fmla="*/ 83 h 87"/>
              <a:gd name="T42" fmla="*/ 107 w 107"/>
              <a:gd name="T43" fmla="*/ 82 h 87"/>
              <a:gd name="T44" fmla="*/ 104 w 107"/>
              <a:gd name="T45" fmla="*/ 7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7" h="87">
                <a:moveTo>
                  <a:pt x="103" y="0"/>
                </a:moveTo>
                <a:cubicBezTo>
                  <a:pt x="4" y="0"/>
                  <a:pt x="4" y="0"/>
                  <a:pt x="4" y="0"/>
                </a:cubicBezTo>
                <a:cubicBezTo>
                  <a:pt x="2" y="0"/>
                  <a:pt x="0" y="2"/>
                  <a:pt x="0" y="4"/>
                </a:cubicBezTo>
                <a:cubicBezTo>
                  <a:pt x="0" y="68"/>
                  <a:pt x="0" y="68"/>
                  <a:pt x="0" y="68"/>
                </a:cubicBezTo>
                <a:cubicBezTo>
                  <a:pt x="0" y="70"/>
                  <a:pt x="2" y="71"/>
                  <a:pt x="4" y="71"/>
                </a:cubicBezTo>
                <a:cubicBezTo>
                  <a:pt x="103" y="71"/>
                  <a:pt x="103" y="71"/>
                  <a:pt x="103" y="71"/>
                </a:cubicBezTo>
                <a:cubicBezTo>
                  <a:pt x="105" y="71"/>
                  <a:pt x="107" y="70"/>
                  <a:pt x="107" y="68"/>
                </a:cubicBezTo>
                <a:cubicBezTo>
                  <a:pt x="107" y="4"/>
                  <a:pt x="107" y="4"/>
                  <a:pt x="107" y="4"/>
                </a:cubicBezTo>
                <a:cubicBezTo>
                  <a:pt x="107" y="2"/>
                  <a:pt x="105" y="0"/>
                  <a:pt x="103" y="0"/>
                </a:cubicBezTo>
                <a:close/>
                <a:moveTo>
                  <a:pt x="99" y="64"/>
                </a:moveTo>
                <a:cubicBezTo>
                  <a:pt x="8" y="64"/>
                  <a:pt x="8" y="64"/>
                  <a:pt x="8" y="64"/>
                </a:cubicBezTo>
                <a:cubicBezTo>
                  <a:pt x="8" y="8"/>
                  <a:pt x="8" y="8"/>
                  <a:pt x="8" y="8"/>
                </a:cubicBezTo>
                <a:cubicBezTo>
                  <a:pt x="99" y="8"/>
                  <a:pt x="99" y="8"/>
                  <a:pt x="99" y="8"/>
                </a:cubicBezTo>
                <a:lnTo>
                  <a:pt x="99" y="64"/>
                </a:lnTo>
                <a:close/>
                <a:moveTo>
                  <a:pt x="104" y="79"/>
                </a:moveTo>
                <a:cubicBezTo>
                  <a:pt x="3" y="79"/>
                  <a:pt x="3" y="79"/>
                  <a:pt x="3" y="79"/>
                </a:cubicBezTo>
                <a:cubicBezTo>
                  <a:pt x="1" y="79"/>
                  <a:pt x="0" y="80"/>
                  <a:pt x="0" y="82"/>
                </a:cubicBezTo>
                <a:cubicBezTo>
                  <a:pt x="0" y="83"/>
                  <a:pt x="0" y="83"/>
                  <a:pt x="0" y="83"/>
                </a:cubicBezTo>
                <a:cubicBezTo>
                  <a:pt x="0" y="85"/>
                  <a:pt x="1" y="87"/>
                  <a:pt x="3" y="87"/>
                </a:cubicBezTo>
                <a:cubicBezTo>
                  <a:pt x="104" y="87"/>
                  <a:pt x="104" y="87"/>
                  <a:pt x="104" y="87"/>
                </a:cubicBezTo>
                <a:cubicBezTo>
                  <a:pt x="105" y="87"/>
                  <a:pt x="107" y="85"/>
                  <a:pt x="107" y="83"/>
                </a:cubicBezTo>
                <a:cubicBezTo>
                  <a:pt x="107" y="82"/>
                  <a:pt x="107" y="82"/>
                  <a:pt x="107" y="82"/>
                </a:cubicBezTo>
                <a:cubicBezTo>
                  <a:pt x="107" y="80"/>
                  <a:pt x="105" y="79"/>
                  <a:pt x="104" y="7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6" name="Freeform 334"/>
          <p:cNvSpPr>
            <a:spLocks noEditPoints="1"/>
          </p:cNvSpPr>
          <p:nvPr/>
        </p:nvSpPr>
        <p:spPr bwMode="auto">
          <a:xfrm>
            <a:off x="8661400" y="3370263"/>
            <a:ext cx="520700" cy="533400"/>
          </a:xfrm>
          <a:custGeom>
            <a:avLst/>
            <a:gdLst>
              <a:gd name="T0" fmla="*/ 90 w 91"/>
              <a:gd name="T1" fmla="*/ 45 h 93"/>
              <a:gd name="T2" fmla="*/ 49 w 91"/>
              <a:gd name="T3" fmla="*/ 6 h 93"/>
              <a:gd name="T4" fmla="*/ 43 w 91"/>
              <a:gd name="T5" fmla="*/ 6 h 93"/>
              <a:gd name="T6" fmla="*/ 2 w 91"/>
              <a:gd name="T7" fmla="*/ 45 h 93"/>
              <a:gd name="T8" fmla="*/ 2 w 91"/>
              <a:gd name="T9" fmla="*/ 51 h 93"/>
              <a:gd name="T10" fmla="*/ 4 w 91"/>
              <a:gd name="T11" fmla="*/ 52 h 93"/>
              <a:gd name="T12" fmla="*/ 7 w 91"/>
              <a:gd name="T13" fmla="*/ 51 h 93"/>
              <a:gd name="T14" fmla="*/ 46 w 91"/>
              <a:gd name="T15" fmla="*/ 13 h 93"/>
              <a:gd name="T16" fmla="*/ 85 w 91"/>
              <a:gd name="T17" fmla="*/ 51 h 93"/>
              <a:gd name="T18" fmla="*/ 90 w 91"/>
              <a:gd name="T19" fmla="*/ 51 h 93"/>
              <a:gd name="T20" fmla="*/ 90 w 91"/>
              <a:gd name="T21" fmla="*/ 45 h 93"/>
              <a:gd name="T22" fmla="*/ 45 w 91"/>
              <a:gd name="T23" fmla="*/ 20 h 93"/>
              <a:gd name="T24" fmla="*/ 15 w 91"/>
              <a:gd name="T25" fmla="*/ 48 h 93"/>
              <a:gd name="T26" fmla="*/ 15 w 91"/>
              <a:gd name="T27" fmla="*/ 89 h 93"/>
              <a:gd name="T28" fmla="*/ 19 w 91"/>
              <a:gd name="T29" fmla="*/ 93 h 93"/>
              <a:gd name="T30" fmla="*/ 32 w 91"/>
              <a:gd name="T31" fmla="*/ 93 h 93"/>
              <a:gd name="T32" fmla="*/ 32 w 91"/>
              <a:gd name="T33" fmla="*/ 52 h 93"/>
              <a:gd name="T34" fmla="*/ 36 w 91"/>
              <a:gd name="T35" fmla="*/ 48 h 93"/>
              <a:gd name="T36" fmla="*/ 56 w 91"/>
              <a:gd name="T37" fmla="*/ 48 h 93"/>
              <a:gd name="T38" fmla="*/ 60 w 91"/>
              <a:gd name="T39" fmla="*/ 52 h 93"/>
              <a:gd name="T40" fmla="*/ 60 w 91"/>
              <a:gd name="T41" fmla="*/ 93 h 93"/>
              <a:gd name="T42" fmla="*/ 73 w 91"/>
              <a:gd name="T43" fmla="*/ 93 h 93"/>
              <a:gd name="T44" fmla="*/ 77 w 91"/>
              <a:gd name="T45" fmla="*/ 89 h 93"/>
              <a:gd name="T46" fmla="*/ 77 w 91"/>
              <a:gd name="T47" fmla="*/ 48 h 93"/>
              <a:gd name="T48" fmla="*/ 47 w 91"/>
              <a:gd name="T49" fmla="*/ 20 h 93"/>
              <a:gd name="T50" fmla="*/ 45 w 91"/>
              <a:gd name="T51" fmla="*/ 20 h 93"/>
              <a:gd name="T52" fmla="*/ 33 w 91"/>
              <a:gd name="T53" fmla="*/ 2 h 93"/>
              <a:gd name="T54" fmla="*/ 31 w 91"/>
              <a:gd name="T55" fmla="*/ 0 h 93"/>
              <a:gd name="T56" fmla="*/ 21 w 91"/>
              <a:gd name="T57" fmla="*/ 0 h 93"/>
              <a:gd name="T58" fmla="*/ 19 w 91"/>
              <a:gd name="T59" fmla="*/ 2 h 93"/>
              <a:gd name="T60" fmla="*/ 19 w 91"/>
              <a:gd name="T61" fmla="*/ 24 h 93"/>
              <a:gd name="T62" fmla="*/ 33 w 91"/>
              <a:gd name="T63" fmla="*/ 10 h 93"/>
              <a:gd name="T64" fmla="*/ 33 w 91"/>
              <a:gd name="T65"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3">
                <a:moveTo>
                  <a:pt x="90" y="45"/>
                </a:moveTo>
                <a:cubicBezTo>
                  <a:pt x="49" y="6"/>
                  <a:pt x="49" y="6"/>
                  <a:pt x="49" y="6"/>
                </a:cubicBezTo>
                <a:cubicBezTo>
                  <a:pt x="47" y="4"/>
                  <a:pt x="45" y="4"/>
                  <a:pt x="43" y="6"/>
                </a:cubicBezTo>
                <a:cubicBezTo>
                  <a:pt x="2" y="45"/>
                  <a:pt x="2" y="45"/>
                  <a:pt x="2" y="45"/>
                </a:cubicBezTo>
                <a:cubicBezTo>
                  <a:pt x="0" y="47"/>
                  <a:pt x="0" y="49"/>
                  <a:pt x="2" y="51"/>
                </a:cubicBezTo>
                <a:cubicBezTo>
                  <a:pt x="2" y="51"/>
                  <a:pt x="3" y="52"/>
                  <a:pt x="4" y="52"/>
                </a:cubicBezTo>
                <a:cubicBezTo>
                  <a:pt x="5" y="52"/>
                  <a:pt x="6" y="52"/>
                  <a:pt x="7" y="51"/>
                </a:cubicBezTo>
                <a:cubicBezTo>
                  <a:pt x="46" y="13"/>
                  <a:pt x="46" y="13"/>
                  <a:pt x="46" y="13"/>
                </a:cubicBezTo>
                <a:cubicBezTo>
                  <a:pt x="85" y="51"/>
                  <a:pt x="85" y="51"/>
                  <a:pt x="85" y="51"/>
                </a:cubicBezTo>
                <a:cubicBezTo>
                  <a:pt x="86" y="52"/>
                  <a:pt x="89" y="52"/>
                  <a:pt x="90" y="51"/>
                </a:cubicBezTo>
                <a:cubicBezTo>
                  <a:pt x="91" y="49"/>
                  <a:pt x="91" y="47"/>
                  <a:pt x="90" y="45"/>
                </a:cubicBezTo>
                <a:close/>
                <a:moveTo>
                  <a:pt x="45" y="20"/>
                </a:moveTo>
                <a:cubicBezTo>
                  <a:pt x="15" y="48"/>
                  <a:pt x="15" y="48"/>
                  <a:pt x="15" y="48"/>
                </a:cubicBezTo>
                <a:cubicBezTo>
                  <a:pt x="15" y="89"/>
                  <a:pt x="15" y="89"/>
                  <a:pt x="15" y="89"/>
                </a:cubicBezTo>
                <a:cubicBezTo>
                  <a:pt x="15" y="91"/>
                  <a:pt x="17" y="93"/>
                  <a:pt x="19" y="93"/>
                </a:cubicBezTo>
                <a:cubicBezTo>
                  <a:pt x="32" y="93"/>
                  <a:pt x="32" y="93"/>
                  <a:pt x="32" y="93"/>
                </a:cubicBezTo>
                <a:cubicBezTo>
                  <a:pt x="32" y="52"/>
                  <a:pt x="32" y="52"/>
                  <a:pt x="32" y="52"/>
                </a:cubicBezTo>
                <a:cubicBezTo>
                  <a:pt x="32" y="50"/>
                  <a:pt x="33" y="48"/>
                  <a:pt x="36" y="48"/>
                </a:cubicBezTo>
                <a:cubicBezTo>
                  <a:pt x="56" y="48"/>
                  <a:pt x="56" y="48"/>
                  <a:pt x="56" y="48"/>
                </a:cubicBezTo>
                <a:cubicBezTo>
                  <a:pt x="58" y="48"/>
                  <a:pt x="60" y="50"/>
                  <a:pt x="60" y="52"/>
                </a:cubicBezTo>
                <a:cubicBezTo>
                  <a:pt x="60" y="93"/>
                  <a:pt x="60" y="93"/>
                  <a:pt x="60" y="93"/>
                </a:cubicBezTo>
                <a:cubicBezTo>
                  <a:pt x="73" y="93"/>
                  <a:pt x="73" y="93"/>
                  <a:pt x="73" y="93"/>
                </a:cubicBezTo>
                <a:cubicBezTo>
                  <a:pt x="75" y="93"/>
                  <a:pt x="77" y="91"/>
                  <a:pt x="77" y="89"/>
                </a:cubicBezTo>
                <a:cubicBezTo>
                  <a:pt x="77" y="48"/>
                  <a:pt x="77" y="48"/>
                  <a:pt x="77" y="48"/>
                </a:cubicBezTo>
                <a:cubicBezTo>
                  <a:pt x="47" y="20"/>
                  <a:pt x="47" y="20"/>
                  <a:pt x="47" y="20"/>
                </a:cubicBezTo>
                <a:cubicBezTo>
                  <a:pt x="46" y="19"/>
                  <a:pt x="45" y="19"/>
                  <a:pt x="45" y="20"/>
                </a:cubicBezTo>
                <a:close/>
                <a:moveTo>
                  <a:pt x="33" y="2"/>
                </a:moveTo>
                <a:cubicBezTo>
                  <a:pt x="33" y="1"/>
                  <a:pt x="32" y="0"/>
                  <a:pt x="31" y="0"/>
                </a:cubicBezTo>
                <a:cubicBezTo>
                  <a:pt x="21" y="0"/>
                  <a:pt x="21" y="0"/>
                  <a:pt x="21" y="0"/>
                </a:cubicBezTo>
                <a:cubicBezTo>
                  <a:pt x="20" y="0"/>
                  <a:pt x="19" y="1"/>
                  <a:pt x="19" y="2"/>
                </a:cubicBezTo>
                <a:cubicBezTo>
                  <a:pt x="19" y="24"/>
                  <a:pt x="19" y="24"/>
                  <a:pt x="19" y="24"/>
                </a:cubicBezTo>
                <a:cubicBezTo>
                  <a:pt x="33" y="10"/>
                  <a:pt x="33" y="10"/>
                  <a:pt x="33" y="10"/>
                </a:cubicBezTo>
                <a:lnTo>
                  <a:pt x="33" y="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7" name="Freeform 219"/>
          <p:cNvSpPr>
            <a:spLocks/>
          </p:cNvSpPr>
          <p:nvPr/>
        </p:nvSpPr>
        <p:spPr bwMode="auto">
          <a:xfrm>
            <a:off x="10691813" y="3201988"/>
            <a:ext cx="579437" cy="698500"/>
          </a:xfrm>
          <a:custGeom>
            <a:avLst/>
            <a:gdLst>
              <a:gd name="T0" fmla="*/ 45 w 89"/>
              <a:gd name="T1" fmla="*/ 0 h 107"/>
              <a:gd name="T2" fmla="*/ 0 w 89"/>
              <a:gd name="T3" fmla="*/ 45 h 107"/>
              <a:gd name="T4" fmla="*/ 43 w 89"/>
              <a:gd name="T5" fmla="*/ 43 h 107"/>
              <a:gd name="T6" fmla="*/ 43 w 89"/>
              <a:gd name="T7" fmla="*/ 92 h 107"/>
              <a:gd name="T8" fmla="*/ 31 w 89"/>
              <a:gd name="T9" fmla="*/ 104 h 107"/>
              <a:gd name="T10" fmla="*/ 23 w 89"/>
              <a:gd name="T11" fmla="*/ 101 h 107"/>
              <a:gd name="T12" fmla="*/ 20 w 89"/>
              <a:gd name="T13" fmla="*/ 97 h 107"/>
              <a:gd name="T14" fmla="*/ 20 w 89"/>
              <a:gd name="T15" fmla="*/ 94 h 107"/>
              <a:gd name="T16" fmla="*/ 19 w 89"/>
              <a:gd name="T17" fmla="*/ 92 h 107"/>
              <a:gd name="T18" fmla="*/ 17 w 89"/>
              <a:gd name="T19" fmla="*/ 92 h 107"/>
              <a:gd name="T20" fmla="*/ 17 w 89"/>
              <a:gd name="T21" fmla="*/ 97 h 107"/>
              <a:gd name="T22" fmla="*/ 19 w 89"/>
              <a:gd name="T23" fmla="*/ 101 h 107"/>
              <a:gd name="T24" fmla="*/ 26 w 89"/>
              <a:gd name="T25" fmla="*/ 106 h 107"/>
              <a:gd name="T26" fmla="*/ 31 w 89"/>
              <a:gd name="T27" fmla="*/ 107 h 107"/>
              <a:gd name="T28" fmla="*/ 46 w 89"/>
              <a:gd name="T29" fmla="*/ 93 h 107"/>
              <a:gd name="T30" fmla="*/ 46 w 89"/>
              <a:gd name="T31" fmla="*/ 93 h 107"/>
              <a:gd name="T32" fmla="*/ 46 w 89"/>
              <a:gd name="T33" fmla="*/ 43 h 107"/>
              <a:gd name="T34" fmla="*/ 89 w 89"/>
              <a:gd name="T35" fmla="*/ 45 h 107"/>
              <a:gd name="T36" fmla="*/ 45 w 89"/>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8" name="Freeform 220"/>
          <p:cNvSpPr>
            <a:spLocks/>
          </p:cNvSpPr>
          <p:nvPr/>
        </p:nvSpPr>
        <p:spPr bwMode="auto">
          <a:xfrm>
            <a:off x="9656763" y="3216275"/>
            <a:ext cx="560387" cy="671513"/>
          </a:xfrm>
          <a:custGeom>
            <a:avLst/>
            <a:gdLst>
              <a:gd name="T0" fmla="*/ 17 w 86"/>
              <a:gd name="T1" fmla="*/ 103 h 103"/>
              <a:gd name="T2" fmla="*/ 2 w 86"/>
              <a:gd name="T3" fmla="*/ 75 h 103"/>
              <a:gd name="T4" fmla="*/ 15 w 86"/>
              <a:gd name="T5" fmla="*/ 45 h 103"/>
              <a:gd name="T6" fmla="*/ 19 w 86"/>
              <a:gd name="T7" fmla="*/ 49 h 103"/>
              <a:gd name="T8" fmla="*/ 22 w 86"/>
              <a:gd name="T9" fmla="*/ 53 h 103"/>
              <a:gd name="T10" fmla="*/ 27 w 86"/>
              <a:gd name="T11" fmla="*/ 45 h 103"/>
              <a:gd name="T12" fmla="*/ 27 w 86"/>
              <a:gd name="T13" fmla="*/ 31 h 103"/>
              <a:gd name="T14" fmla="*/ 29 w 86"/>
              <a:gd name="T15" fmla="*/ 34 h 103"/>
              <a:gd name="T16" fmla="*/ 33 w 86"/>
              <a:gd name="T17" fmla="*/ 21 h 103"/>
              <a:gd name="T18" fmla="*/ 48 w 86"/>
              <a:gd name="T19" fmla="*/ 0 h 103"/>
              <a:gd name="T20" fmla="*/ 51 w 86"/>
              <a:gd name="T21" fmla="*/ 14 h 103"/>
              <a:gd name="T22" fmla="*/ 54 w 86"/>
              <a:gd name="T23" fmla="*/ 19 h 103"/>
              <a:gd name="T24" fmla="*/ 63 w 86"/>
              <a:gd name="T25" fmla="*/ 44 h 103"/>
              <a:gd name="T26" fmla="*/ 68 w 86"/>
              <a:gd name="T27" fmla="*/ 33 h 103"/>
              <a:gd name="T28" fmla="*/ 76 w 86"/>
              <a:gd name="T29" fmla="*/ 76 h 103"/>
              <a:gd name="T30" fmla="*/ 81 w 86"/>
              <a:gd name="T31" fmla="*/ 73 h 103"/>
              <a:gd name="T32" fmla="*/ 65 w 86"/>
              <a:gd name="T33" fmla="*/ 103 h 103"/>
              <a:gd name="T34" fmla="*/ 17 w 86"/>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9" name="Freeform 253"/>
          <p:cNvSpPr>
            <a:spLocks/>
          </p:cNvSpPr>
          <p:nvPr/>
        </p:nvSpPr>
        <p:spPr bwMode="auto">
          <a:xfrm>
            <a:off x="9423400" y="4321175"/>
            <a:ext cx="865188" cy="298450"/>
          </a:xfrm>
          <a:custGeom>
            <a:avLst/>
            <a:gdLst>
              <a:gd name="T0" fmla="*/ 112 w 133"/>
              <a:gd name="T1" fmla="*/ 19 h 46"/>
              <a:gd name="T2" fmla="*/ 93 w 133"/>
              <a:gd name="T3" fmla="*/ 16 h 46"/>
              <a:gd name="T4" fmla="*/ 76 w 133"/>
              <a:gd name="T5" fmla="*/ 13 h 46"/>
              <a:gd name="T6" fmla="*/ 59 w 133"/>
              <a:gd name="T7" fmla="*/ 6 h 46"/>
              <a:gd name="T8" fmla="*/ 39 w 133"/>
              <a:gd name="T9" fmla="*/ 5 h 46"/>
              <a:gd name="T10" fmla="*/ 25 w 133"/>
              <a:gd name="T11" fmla="*/ 9 h 46"/>
              <a:gd name="T12" fmla="*/ 15 w 133"/>
              <a:gd name="T13" fmla="*/ 13 h 46"/>
              <a:gd name="T14" fmla="*/ 1 w 133"/>
              <a:gd name="T15" fmla="*/ 17 h 46"/>
              <a:gd name="T16" fmla="*/ 15 w 133"/>
              <a:gd name="T17" fmla="*/ 21 h 46"/>
              <a:gd name="T18" fmla="*/ 38 w 133"/>
              <a:gd name="T19" fmla="*/ 26 h 46"/>
              <a:gd name="T20" fmla="*/ 45 w 133"/>
              <a:gd name="T21" fmla="*/ 27 h 46"/>
              <a:gd name="T22" fmla="*/ 45 w 133"/>
              <a:gd name="T23" fmla="*/ 27 h 46"/>
              <a:gd name="T24" fmla="*/ 42 w 133"/>
              <a:gd name="T25" fmla="*/ 36 h 46"/>
              <a:gd name="T26" fmla="*/ 54 w 133"/>
              <a:gd name="T27" fmla="*/ 38 h 46"/>
              <a:gd name="T28" fmla="*/ 55 w 133"/>
              <a:gd name="T29" fmla="*/ 37 h 46"/>
              <a:gd name="T30" fmla="*/ 57 w 133"/>
              <a:gd name="T31" fmla="*/ 37 h 46"/>
              <a:gd name="T32" fmla="*/ 59 w 133"/>
              <a:gd name="T33" fmla="*/ 36 h 46"/>
              <a:gd name="T34" fmla="*/ 60 w 133"/>
              <a:gd name="T35" fmla="*/ 36 h 46"/>
              <a:gd name="T36" fmla="*/ 93 w 133"/>
              <a:gd name="T37" fmla="*/ 36 h 46"/>
              <a:gd name="T38" fmla="*/ 93 w 133"/>
              <a:gd name="T39" fmla="*/ 36 h 46"/>
              <a:gd name="T40" fmla="*/ 93 w 133"/>
              <a:gd name="T41" fmla="*/ 36 h 46"/>
              <a:gd name="T42" fmla="*/ 128 w 133"/>
              <a:gd name="T43" fmla="*/ 33 h 46"/>
              <a:gd name="T44" fmla="*/ 112 w 133"/>
              <a:gd name="T45"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46">
                <a:moveTo>
                  <a:pt x="112" y="19"/>
                </a:moveTo>
                <a:cubicBezTo>
                  <a:pt x="106" y="11"/>
                  <a:pt x="99" y="13"/>
                  <a:pt x="93" y="16"/>
                </a:cubicBezTo>
                <a:cubicBezTo>
                  <a:pt x="88" y="14"/>
                  <a:pt x="79" y="12"/>
                  <a:pt x="76" y="13"/>
                </a:cubicBezTo>
                <a:cubicBezTo>
                  <a:pt x="71" y="3"/>
                  <a:pt x="62" y="5"/>
                  <a:pt x="59" y="6"/>
                </a:cubicBezTo>
                <a:cubicBezTo>
                  <a:pt x="50" y="0"/>
                  <a:pt x="42" y="3"/>
                  <a:pt x="39" y="5"/>
                </a:cubicBezTo>
                <a:cubicBezTo>
                  <a:pt x="32" y="0"/>
                  <a:pt x="27" y="6"/>
                  <a:pt x="25" y="9"/>
                </a:cubicBezTo>
                <a:cubicBezTo>
                  <a:pt x="18" y="5"/>
                  <a:pt x="14" y="12"/>
                  <a:pt x="15" y="13"/>
                </a:cubicBezTo>
                <a:cubicBezTo>
                  <a:pt x="4" y="14"/>
                  <a:pt x="1" y="17"/>
                  <a:pt x="1" y="17"/>
                </a:cubicBezTo>
                <a:cubicBezTo>
                  <a:pt x="0" y="20"/>
                  <a:pt x="3" y="20"/>
                  <a:pt x="15" y="21"/>
                </a:cubicBezTo>
                <a:cubicBezTo>
                  <a:pt x="15" y="25"/>
                  <a:pt x="36" y="27"/>
                  <a:pt x="38" y="26"/>
                </a:cubicBezTo>
                <a:cubicBezTo>
                  <a:pt x="40" y="26"/>
                  <a:pt x="43" y="26"/>
                  <a:pt x="45" y="27"/>
                </a:cubicBezTo>
                <a:cubicBezTo>
                  <a:pt x="45" y="27"/>
                  <a:pt x="45" y="27"/>
                  <a:pt x="45" y="27"/>
                </a:cubicBezTo>
                <a:cubicBezTo>
                  <a:pt x="35" y="32"/>
                  <a:pt x="42" y="36"/>
                  <a:pt x="42" y="36"/>
                </a:cubicBezTo>
                <a:cubicBezTo>
                  <a:pt x="42" y="36"/>
                  <a:pt x="48" y="39"/>
                  <a:pt x="54" y="38"/>
                </a:cubicBezTo>
                <a:cubicBezTo>
                  <a:pt x="55" y="38"/>
                  <a:pt x="55" y="38"/>
                  <a:pt x="55" y="37"/>
                </a:cubicBezTo>
                <a:cubicBezTo>
                  <a:pt x="56" y="37"/>
                  <a:pt x="56" y="37"/>
                  <a:pt x="57" y="37"/>
                </a:cubicBezTo>
                <a:cubicBezTo>
                  <a:pt x="58" y="37"/>
                  <a:pt x="58" y="36"/>
                  <a:pt x="59" y="36"/>
                </a:cubicBezTo>
                <a:cubicBezTo>
                  <a:pt x="60" y="36"/>
                  <a:pt x="60" y="36"/>
                  <a:pt x="60" y="36"/>
                </a:cubicBezTo>
                <a:cubicBezTo>
                  <a:pt x="67" y="43"/>
                  <a:pt x="82" y="43"/>
                  <a:pt x="93" y="36"/>
                </a:cubicBezTo>
                <a:cubicBezTo>
                  <a:pt x="93" y="36"/>
                  <a:pt x="93" y="36"/>
                  <a:pt x="93" y="36"/>
                </a:cubicBezTo>
                <a:cubicBezTo>
                  <a:pt x="93" y="36"/>
                  <a:pt x="93" y="36"/>
                  <a:pt x="93" y="36"/>
                </a:cubicBezTo>
                <a:cubicBezTo>
                  <a:pt x="110" y="46"/>
                  <a:pt x="124" y="37"/>
                  <a:pt x="128" y="33"/>
                </a:cubicBezTo>
                <a:cubicBezTo>
                  <a:pt x="133" y="28"/>
                  <a:pt x="120" y="23"/>
                  <a:pt x="112" y="1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0" name="Freeform 257"/>
          <p:cNvSpPr>
            <a:spLocks noEditPoints="1"/>
          </p:cNvSpPr>
          <p:nvPr/>
        </p:nvSpPr>
        <p:spPr bwMode="auto">
          <a:xfrm>
            <a:off x="10688638" y="4237038"/>
            <a:ext cx="527050" cy="466725"/>
          </a:xfrm>
          <a:custGeom>
            <a:avLst/>
            <a:gdLst>
              <a:gd name="T0" fmla="*/ 128 w 216"/>
              <a:gd name="T1" fmla="*/ 8 h 192"/>
              <a:gd name="T2" fmla="*/ 120 w 216"/>
              <a:gd name="T3" fmla="*/ 0 h 192"/>
              <a:gd name="T4" fmla="*/ 83 w 216"/>
              <a:gd name="T5" fmla="*/ 43 h 192"/>
              <a:gd name="T6" fmla="*/ 93 w 216"/>
              <a:gd name="T7" fmla="*/ 51 h 192"/>
              <a:gd name="T8" fmla="*/ 128 w 216"/>
              <a:gd name="T9" fmla="*/ 8 h 192"/>
              <a:gd name="T10" fmla="*/ 88 w 216"/>
              <a:gd name="T11" fmla="*/ 56 h 192"/>
              <a:gd name="T12" fmla="*/ 77 w 216"/>
              <a:gd name="T13" fmla="*/ 48 h 192"/>
              <a:gd name="T14" fmla="*/ 42 w 216"/>
              <a:gd name="T15" fmla="*/ 91 h 192"/>
              <a:gd name="T16" fmla="*/ 50 w 216"/>
              <a:gd name="T17" fmla="*/ 99 h 192"/>
              <a:gd name="T18" fmla="*/ 88 w 216"/>
              <a:gd name="T19" fmla="*/ 56 h 192"/>
              <a:gd name="T20" fmla="*/ 45 w 216"/>
              <a:gd name="T21" fmla="*/ 107 h 192"/>
              <a:gd name="T22" fmla="*/ 34 w 216"/>
              <a:gd name="T23" fmla="*/ 96 h 192"/>
              <a:gd name="T24" fmla="*/ 0 w 216"/>
              <a:gd name="T25" fmla="*/ 139 h 192"/>
              <a:gd name="T26" fmla="*/ 10 w 216"/>
              <a:gd name="T27" fmla="*/ 147 h 192"/>
              <a:gd name="T28" fmla="*/ 45 w 216"/>
              <a:gd name="T29" fmla="*/ 107 h 192"/>
              <a:gd name="T30" fmla="*/ 85 w 216"/>
              <a:gd name="T31" fmla="*/ 88 h 192"/>
              <a:gd name="T32" fmla="*/ 96 w 216"/>
              <a:gd name="T33" fmla="*/ 96 h 192"/>
              <a:gd name="T34" fmla="*/ 133 w 216"/>
              <a:gd name="T35" fmla="*/ 53 h 192"/>
              <a:gd name="T36" fmla="*/ 123 w 216"/>
              <a:gd name="T37" fmla="*/ 45 h 192"/>
              <a:gd name="T38" fmla="*/ 85 w 216"/>
              <a:gd name="T39" fmla="*/ 88 h 192"/>
              <a:gd name="T40" fmla="*/ 80 w 216"/>
              <a:gd name="T41" fmla="*/ 93 h 192"/>
              <a:gd name="T42" fmla="*/ 45 w 216"/>
              <a:gd name="T43" fmla="*/ 136 h 192"/>
              <a:gd name="T44" fmla="*/ 56 w 216"/>
              <a:gd name="T45" fmla="*/ 144 h 192"/>
              <a:gd name="T46" fmla="*/ 91 w 216"/>
              <a:gd name="T47" fmla="*/ 101 h 192"/>
              <a:gd name="T48" fmla="*/ 80 w 216"/>
              <a:gd name="T49" fmla="*/ 93 h 192"/>
              <a:gd name="T50" fmla="*/ 2 w 216"/>
              <a:gd name="T51" fmla="*/ 184 h 192"/>
              <a:gd name="T52" fmla="*/ 13 w 216"/>
              <a:gd name="T53" fmla="*/ 192 h 192"/>
              <a:gd name="T54" fmla="*/ 48 w 216"/>
              <a:gd name="T55" fmla="*/ 152 h 192"/>
              <a:gd name="T56" fmla="*/ 40 w 216"/>
              <a:gd name="T57" fmla="*/ 142 h 192"/>
              <a:gd name="T58" fmla="*/ 2 w 216"/>
              <a:gd name="T59" fmla="*/ 184 h 192"/>
              <a:gd name="T60" fmla="*/ 214 w 216"/>
              <a:gd name="T61" fmla="*/ 8 h 192"/>
              <a:gd name="T62" fmla="*/ 203 w 216"/>
              <a:gd name="T63" fmla="*/ 0 h 192"/>
              <a:gd name="T64" fmla="*/ 168 w 216"/>
              <a:gd name="T65" fmla="*/ 43 h 192"/>
              <a:gd name="T66" fmla="*/ 179 w 216"/>
              <a:gd name="T67" fmla="*/ 51 h 192"/>
              <a:gd name="T68" fmla="*/ 214 w 216"/>
              <a:gd name="T69" fmla="*/ 8 h 192"/>
              <a:gd name="T70" fmla="*/ 136 w 216"/>
              <a:gd name="T71" fmla="*/ 99 h 192"/>
              <a:gd name="T72" fmla="*/ 171 w 216"/>
              <a:gd name="T73" fmla="*/ 56 h 192"/>
              <a:gd name="T74" fmla="*/ 160 w 216"/>
              <a:gd name="T75" fmla="*/ 48 h 192"/>
              <a:gd name="T76" fmla="*/ 125 w 216"/>
              <a:gd name="T77" fmla="*/ 91 h 192"/>
              <a:gd name="T78" fmla="*/ 136 w 216"/>
              <a:gd name="T79" fmla="*/ 99 h 192"/>
              <a:gd name="T80" fmla="*/ 131 w 216"/>
              <a:gd name="T81" fmla="*/ 107 h 192"/>
              <a:gd name="T82" fmla="*/ 120 w 216"/>
              <a:gd name="T83" fmla="*/ 96 h 192"/>
              <a:gd name="T84" fmla="*/ 83 w 216"/>
              <a:gd name="T85" fmla="*/ 139 h 192"/>
              <a:gd name="T86" fmla="*/ 93 w 216"/>
              <a:gd name="T87" fmla="*/ 147 h 192"/>
              <a:gd name="T88" fmla="*/ 131 w 216"/>
              <a:gd name="T89" fmla="*/ 107 h 192"/>
              <a:gd name="T90" fmla="*/ 206 w 216"/>
              <a:gd name="T91" fmla="*/ 45 h 192"/>
              <a:gd name="T92" fmla="*/ 171 w 216"/>
              <a:gd name="T93" fmla="*/ 88 h 192"/>
              <a:gd name="T94" fmla="*/ 182 w 216"/>
              <a:gd name="T95" fmla="*/ 96 h 192"/>
              <a:gd name="T96" fmla="*/ 216 w 216"/>
              <a:gd name="T97" fmla="*/ 53 h 192"/>
              <a:gd name="T98" fmla="*/ 206 w 216"/>
              <a:gd name="T99" fmla="*/ 45 h 192"/>
              <a:gd name="T100" fmla="*/ 128 w 216"/>
              <a:gd name="T101" fmla="*/ 136 h 192"/>
              <a:gd name="T102" fmla="*/ 139 w 216"/>
              <a:gd name="T103" fmla="*/ 144 h 192"/>
              <a:gd name="T104" fmla="*/ 176 w 216"/>
              <a:gd name="T105" fmla="*/ 101 h 192"/>
              <a:gd name="T106" fmla="*/ 166 w 216"/>
              <a:gd name="T107" fmla="*/ 93 h 192"/>
              <a:gd name="T108" fmla="*/ 128 w 216"/>
              <a:gd name="T109" fmla="*/ 136 h 192"/>
              <a:gd name="T110" fmla="*/ 88 w 216"/>
              <a:gd name="T111" fmla="*/ 184 h 192"/>
              <a:gd name="T112" fmla="*/ 96 w 216"/>
              <a:gd name="T113" fmla="*/ 192 h 192"/>
              <a:gd name="T114" fmla="*/ 133 w 216"/>
              <a:gd name="T115" fmla="*/ 152 h 192"/>
              <a:gd name="T116" fmla="*/ 123 w 216"/>
              <a:gd name="T117" fmla="*/ 142 h 192"/>
              <a:gd name="T118" fmla="*/ 88 w 216"/>
              <a:gd name="T11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192">
                <a:moveTo>
                  <a:pt x="128" y="8"/>
                </a:moveTo>
                <a:lnTo>
                  <a:pt x="120" y="0"/>
                </a:lnTo>
                <a:lnTo>
                  <a:pt x="83" y="43"/>
                </a:lnTo>
                <a:lnTo>
                  <a:pt x="93" y="51"/>
                </a:lnTo>
                <a:lnTo>
                  <a:pt x="128" y="8"/>
                </a:lnTo>
                <a:close/>
                <a:moveTo>
                  <a:pt x="88" y="56"/>
                </a:moveTo>
                <a:lnTo>
                  <a:pt x="77" y="48"/>
                </a:lnTo>
                <a:lnTo>
                  <a:pt x="42" y="91"/>
                </a:lnTo>
                <a:lnTo>
                  <a:pt x="50" y="99"/>
                </a:lnTo>
                <a:lnTo>
                  <a:pt x="88" y="56"/>
                </a:lnTo>
                <a:close/>
                <a:moveTo>
                  <a:pt x="45" y="107"/>
                </a:moveTo>
                <a:lnTo>
                  <a:pt x="34" y="96"/>
                </a:lnTo>
                <a:lnTo>
                  <a:pt x="0" y="139"/>
                </a:lnTo>
                <a:lnTo>
                  <a:pt x="10" y="147"/>
                </a:lnTo>
                <a:lnTo>
                  <a:pt x="45" y="107"/>
                </a:lnTo>
                <a:close/>
                <a:moveTo>
                  <a:pt x="85" y="88"/>
                </a:moveTo>
                <a:lnTo>
                  <a:pt x="96" y="96"/>
                </a:lnTo>
                <a:lnTo>
                  <a:pt x="133" y="53"/>
                </a:lnTo>
                <a:lnTo>
                  <a:pt x="123" y="45"/>
                </a:lnTo>
                <a:lnTo>
                  <a:pt x="85" y="88"/>
                </a:lnTo>
                <a:close/>
                <a:moveTo>
                  <a:pt x="80" y="93"/>
                </a:moveTo>
                <a:lnTo>
                  <a:pt x="45" y="136"/>
                </a:lnTo>
                <a:lnTo>
                  <a:pt x="56" y="144"/>
                </a:lnTo>
                <a:lnTo>
                  <a:pt x="91" y="101"/>
                </a:lnTo>
                <a:lnTo>
                  <a:pt x="80" y="93"/>
                </a:lnTo>
                <a:close/>
                <a:moveTo>
                  <a:pt x="2" y="184"/>
                </a:moveTo>
                <a:lnTo>
                  <a:pt x="13" y="192"/>
                </a:lnTo>
                <a:lnTo>
                  <a:pt x="48" y="152"/>
                </a:lnTo>
                <a:lnTo>
                  <a:pt x="40" y="142"/>
                </a:lnTo>
                <a:lnTo>
                  <a:pt x="2" y="184"/>
                </a:lnTo>
                <a:close/>
                <a:moveTo>
                  <a:pt x="214" y="8"/>
                </a:moveTo>
                <a:lnTo>
                  <a:pt x="203" y="0"/>
                </a:lnTo>
                <a:lnTo>
                  <a:pt x="168" y="43"/>
                </a:lnTo>
                <a:lnTo>
                  <a:pt x="179" y="51"/>
                </a:lnTo>
                <a:lnTo>
                  <a:pt x="214" y="8"/>
                </a:lnTo>
                <a:close/>
                <a:moveTo>
                  <a:pt x="136" y="99"/>
                </a:moveTo>
                <a:lnTo>
                  <a:pt x="171" y="56"/>
                </a:lnTo>
                <a:lnTo>
                  <a:pt x="160" y="48"/>
                </a:lnTo>
                <a:lnTo>
                  <a:pt x="125" y="91"/>
                </a:lnTo>
                <a:lnTo>
                  <a:pt x="136" y="99"/>
                </a:lnTo>
                <a:close/>
                <a:moveTo>
                  <a:pt x="131" y="107"/>
                </a:moveTo>
                <a:lnTo>
                  <a:pt x="120" y="96"/>
                </a:lnTo>
                <a:lnTo>
                  <a:pt x="83" y="139"/>
                </a:lnTo>
                <a:lnTo>
                  <a:pt x="93" y="147"/>
                </a:lnTo>
                <a:lnTo>
                  <a:pt x="131" y="107"/>
                </a:lnTo>
                <a:close/>
                <a:moveTo>
                  <a:pt x="206" y="45"/>
                </a:moveTo>
                <a:lnTo>
                  <a:pt x="171" y="88"/>
                </a:lnTo>
                <a:lnTo>
                  <a:pt x="182" y="96"/>
                </a:lnTo>
                <a:lnTo>
                  <a:pt x="216" y="53"/>
                </a:lnTo>
                <a:lnTo>
                  <a:pt x="206" y="45"/>
                </a:lnTo>
                <a:close/>
                <a:moveTo>
                  <a:pt x="128" y="136"/>
                </a:moveTo>
                <a:lnTo>
                  <a:pt x="139" y="144"/>
                </a:lnTo>
                <a:lnTo>
                  <a:pt x="176" y="101"/>
                </a:lnTo>
                <a:lnTo>
                  <a:pt x="166" y="93"/>
                </a:lnTo>
                <a:lnTo>
                  <a:pt x="128" y="136"/>
                </a:lnTo>
                <a:close/>
                <a:moveTo>
                  <a:pt x="88" y="184"/>
                </a:moveTo>
                <a:lnTo>
                  <a:pt x="96" y="192"/>
                </a:lnTo>
                <a:lnTo>
                  <a:pt x="133" y="152"/>
                </a:lnTo>
                <a:lnTo>
                  <a:pt x="123" y="142"/>
                </a:lnTo>
                <a:lnTo>
                  <a:pt x="88" y="18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1" name="Freeform 309"/>
          <p:cNvSpPr>
            <a:spLocks noEditPoints="1"/>
          </p:cNvSpPr>
          <p:nvPr/>
        </p:nvSpPr>
        <p:spPr bwMode="auto">
          <a:xfrm>
            <a:off x="10696575" y="2411413"/>
            <a:ext cx="671513" cy="533400"/>
          </a:xfrm>
          <a:custGeom>
            <a:avLst/>
            <a:gdLst>
              <a:gd name="T0" fmla="*/ 97 w 103"/>
              <a:gd name="T1" fmla="*/ 20 h 82"/>
              <a:gd name="T2" fmla="*/ 79 w 103"/>
              <a:gd name="T3" fmla="*/ 32 h 82"/>
              <a:gd name="T4" fmla="*/ 72 w 103"/>
              <a:gd name="T5" fmla="*/ 22 h 82"/>
              <a:gd name="T6" fmla="*/ 79 w 103"/>
              <a:gd name="T7" fmla="*/ 7 h 82"/>
              <a:gd name="T8" fmla="*/ 75 w 103"/>
              <a:gd name="T9" fmla="*/ 3 h 82"/>
              <a:gd name="T10" fmla="*/ 71 w 103"/>
              <a:gd name="T11" fmla="*/ 22 h 82"/>
              <a:gd name="T12" fmla="*/ 69 w 103"/>
              <a:gd name="T13" fmla="*/ 46 h 82"/>
              <a:gd name="T14" fmla="*/ 69 w 103"/>
              <a:gd name="T15" fmla="*/ 54 h 82"/>
              <a:gd name="T16" fmla="*/ 64 w 103"/>
              <a:gd name="T17" fmla="*/ 64 h 82"/>
              <a:gd name="T18" fmla="*/ 60 w 103"/>
              <a:gd name="T19" fmla="*/ 57 h 82"/>
              <a:gd name="T20" fmla="*/ 59 w 103"/>
              <a:gd name="T21" fmla="*/ 32 h 82"/>
              <a:gd name="T22" fmla="*/ 42 w 103"/>
              <a:gd name="T23" fmla="*/ 11 h 82"/>
              <a:gd name="T24" fmla="*/ 6 w 103"/>
              <a:gd name="T25" fmla="*/ 19 h 82"/>
              <a:gd name="T26" fmla="*/ 8 w 103"/>
              <a:gd name="T27" fmla="*/ 43 h 82"/>
              <a:gd name="T28" fmla="*/ 11 w 103"/>
              <a:gd name="T29" fmla="*/ 82 h 82"/>
              <a:gd name="T30" fmla="*/ 54 w 103"/>
              <a:gd name="T31" fmla="*/ 80 h 82"/>
              <a:gd name="T32" fmla="*/ 52 w 103"/>
              <a:gd name="T33" fmla="*/ 20 h 82"/>
              <a:gd name="T34" fmla="*/ 8 w 103"/>
              <a:gd name="T35" fmla="*/ 23 h 82"/>
              <a:gd name="T36" fmla="*/ 1 w 103"/>
              <a:gd name="T37" fmla="*/ 31 h 82"/>
              <a:gd name="T38" fmla="*/ 39 w 103"/>
              <a:gd name="T39" fmla="*/ 13 h 82"/>
              <a:gd name="T40" fmla="*/ 58 w 103"/>
              <a:gd name="T41" fmla="*/ 32 h 82"/>
              <a:gd name="T42" fmla="*/ 57 w 103"/>
              <a:gd name="T43" fmla="*/ 42 h 82"/>
              <a:gd name="T44" fmla="*/ 64 w 103"/>
              <a:gd name="T45" fmla="*/ 65 h 82"/>
              <a:gd name="T46" fmla="*/ 64 w 103"/>
              <a:gd name="T47" fmla="*/ 65 h 82"/>
              <a:gd name="T48" fmla="*/ 71 w 103"/>
              <a:gd name="T49" fmla="*/ 54 h 82"/>
              <a:gd name="T50" fmla="*/ 70 w 103"/>
              <a:gd name="T51" fmla="*/ 46 h 82"/>
              <a:gd name="T52" fmla="*/ 76 w 103"/>
              <a:gd name="T53" fmla="*/ 32 h 82"/>
              <a:gd name="T54" fmla="*/ 95 w 103"/>
              <a:gd name="T55" fmla="*/ 25 h 82"/>
              <a:gd name="T56" fmla="*/ 103 w 103"/>
              <a:gd name="T57" fmla="*/ 20 h 82"/>
              <a:gd name="T58" fmla="*/ 21 w 103"/>
              <a:gd name="T59" fmla="*/ 64 h 82"/>
              <a:gd name="T60" fmla="*/ 21 w 103"/>
              <a:gd name="T61" fmla="*/ 76 h 82"/>
              <a:gd name="T62" fmla="*/ 35 w 103"/>
              <a:gd name="T63" fmla="*/ 76 h 82"/>
              <a:gd name="T64" fmla="*/ 34 w 103"/>
              <a:gd name="T65" fmla="*/ 66 h 82"/>
              <a:gd name="T66" fmla="*/ 37 w 103"/>
              <a:gd name="T67" fmla="*/ 66 h 82"/>
              <a:gd name="T68" fmla="*/ 42 w 103"/>
              <a:gd name="T69" fmla="*/ 75 h 82"/>
              <a:gd name="T70" fmla="*/ 39 w 103"/>
              <a:gd name="T71" fmla="*/ 75 h 82"/>
              <a:gd name="T72" fmla="*/ 41 w 103"/>
              <a:gd name="T73" fmla="*/ 64 h 82"/>
              <a:gd name="T74" fmla="*/ 42 w 103"/>
              <a:gd name="T75" fmla="*/ 75 h 82"/>
              <a:gd name="T76" fmla="*/ 15 w 103"/>
              <a:gd name="T77" fmla="*/ 25 h 82"/>
              <a:gd name="T78" fmla="*/ 50 w 103"/>
              <a:gd name="T79" fmla="*/ 27 h 82"/>
              <a:gd name="T80" fmla="*/ 47 w 103"/>
              <a:gd name="T81" fmla="*/ 61 h 82"/>
              <a:gd name="T82" fmla="*/ 13 w 103"/>
              <a:gd name="T83"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82">
                <a:moveTo>
                  <a:pt x="103" y="20"/>
                </a:moveTo>
                <a:cubicBezTo>
                  <a:pt x="102" y="19"/>
                  <a:pt x="100" y="19"/>
                  <a:pt x="97" y="20"/>
                </a:cubicBezTo>
                <a:cubicBezTo>
                  <a:pt x="95" y="21"/>
                  <a:pt x="94" y="23"/>
                  <a:pt x="94" y="24"/>
                </a:cubicBezTo>
                <a:cubicBezTo>
                  <a:pt x="89" y="28"/>
                  <a:pt x="83" y="32"/>
                  <a:pt x="79" y="32"/>
                </a:cubicBezTo>
                <a:cubicBezTo>
                  <a:pt x="77" y="32"/>
                  <a:pt x="77" y="31"/>
                  <a:pt x="76" y="31"/>
                </a:cubicBezTo>
                <a:cubicBezTo>
                  <a:pt x="73" y="30"/>
                  <a:pt x="72" y="26"/>
                  <a:pt x="72" y="22"/>
                </a:cubicBezTo>
                <a:cubicBezTo>
                  <a:pt x="72" y="17"/>
                  <a:pt x="73" y="12"/>
                  <a:pt x="75" y="9"/>
                </a:cubicBezTo>
                <a:cubicBezTo>
                  <a:pt x="76" y="9"/>
                  <a:pt x="78" y="8"/>
                  <a:pt x="79" y="7"/>
                </a:cubicBezTo>
                <a:cubicBezTo>
                  <a:pt x="81" y="5"/>
                  <a:pt x="81" y="2"/>
                  <a:pt x="80" y="1"/>
                </a:cubicBezTo>
                <a:cubicBezTo>
                  <a:pt x="79" y="0"/>
                  <a:pt x="77" y="1"/>
                  <a:pt x="75" y="3"/>
                </a:cubicBezTo>
                <a:cubicBezTo>
                  <a:pt x="74" y="5"/>
                  <a:pt x="73" y="7"/>
                  <a:pt x="74" y="8"/>
                </a:cubicBezTo>
                <a:cubicBezTo>
                  <a:pt x="72" y="12"/>
                  <a:pt x="71" y="17"/>
                  <a:pt x="71" y="22"/>
                </a:cubicBezTo>
                <a:cubicBezTo>
                  <a:pt x="71" y="26"/>
                  <a:pt x="72" y="30"/>
                  <a:pt x="75" y="32"/>
                </a:cubicBezTo>
                <a:cubicBezTo>
                  <a:pt x="71" y="36"/>
                  <a:pt x="69" y="41"/>
                  <a:pt x="69" y="46"/>
                </a:cubicBezTo>
                <a:cubicBezTo>
                  <a:pt x="69" y="47"/>
                  <a:pt x="69" y="47"/>
                  <a:pt x="69" y="47"/>
                </a:cubicBezTo>
                <a:cubicBezTo>
                  <a:pt x="69" y="48"/>
                  <a:pt x="69" y="51"/>
                  <a:pt x="69" y="54"/>
                </a:cubicBezTo>
                <a:cubicBezTo>
                  <a:pt x="70" y="56"/>
                  <a:pt x="69" y="59"/>
                  <a:pt x="68" y="61"/>
                </a:cubicBezTo>
                <a:cubicBezTo>
                  <a:pt x="68" y="62"/>
                  <a:pt x="67" y="64"/>
                  <a:pt x="64" y="64"/>
                </a:cubicBezTo>
                <a:cubicBezTo>
                  <a:pt x="64" y="64"/>
                  <a:pt x="64" y="64"/>
                  <a:pt x="64" y="64"/>
                </a:cubicBezTo>
                <a:cubicBezTo>
                  <a:pt x="62" y="64"/>
                  <a:pt x="61" y="61"/>
                  <a:pt x="60" y="57"/>
                </a:cubicBezTo>
                <a:cubicBezTo>
                  <a:pt x="59" y="53"/>
                  <a:pt x="59" y="47"/>
                  <a:pt x="59" y="42"/>
                </a:cubicBezTo>
                <a:cubicBezTo>
                  <a:pt x="59" y="38"/>
                  <a:pt x="59" y="34"/>
                  <a:pt x="59" y="32"/>
                </a:cubicBezTo>
                <a:cubicBezTo>
                  <a:pt x="59" y="32"/>
                  <a:pt x="59" y="32"/>
                  <a:pt x="59" y="32"/>
                </a:cubicBezTo>
                <a:cubicBezTo>
                  <a:pt x="59" y="19"/>
                  <a:pt x="55" y="11"/>
                  <a:pt x="42" y="11"/>
                </a:cubicBezTo>
                <a:cubicBezTo>
                  <a:pt x="41" y="11"/>
                  <a:pt x="40" y="11"/>
                  <a:pt x="39" y="12"/>
                </a:cubicBezTo>
                <a:cubicBezTo>
                  <a:pt x="29" y="13"/>
                  <a:pt x="14" y="12"/>
                  <a:pt x="6" y="19"/>
                </a:cubicBezTo>
                <a:cubicBezTo>
                  <a:pt x="2" y="22"/>
                  <a:pt x="0" y="27"/>
                  <a:pt x="0" y="31"/>
                </a:cubicBezTo>
                <a:cubicBezTo>
                  <a:pt x="0" y="37"/>
                  <a:pt x="3" y="42"/>
                  <a:pt x="8" y="43"/>
                </a:cubicBezTo>
                <a:cubicBezTo>
                  <a:pt x="8" y="80"/>
                  <a:pt x="8" y="80"/>
                  <a:pt x="8" y="80"/>
                </a:cubicBezTo>
                <a:cubicBezTo>
                  <a:pt x="8" y="81"/>
                  <a:pt x="9" y="82"/>
                  <a:pt x="11" y="82"/>
                </a:cubicBezTo>
                <a:cubicBezTo>
                  <a:pt x="52" y="82"/>
                  <a:pt x="52" y="82"/>
                  <a:pt x="52" y="82"/>
                </a:cubicBezTo>
                <a:cubicBezTo>
                  <a:pt x="53" y="82"/>
                  <a:pt x="54" y="81"/>
                  <a:pt x="54" y="80"/>
                </a:cubicBezTo>
                <a:cubicBezTo>
                  <a:pt x="54" y="23"/>
                  <a:pt x="54" y="23"/>
                  <a:pt x="54" y="23"/>
                </a:cubicBezTo>
                <a:cubicBezTo>
                  <a:pt x="54" y="21"/>
                  <a:pt x="53" y="20"/>
                  <a:pt x="52" y="20"/>
                </a:cubicBezTo>
                <a:cubicBezTo>
                  <a:pt x="11" y="20"/>
                  <a:pt x="11" y="20"/>
                  <a:pt x="11" y="20"/>
                </a:cubicBezTo>
                <a:cubicBezTo>
                  <a:pt x="9" y="20"/>
                  <a:pt x="8" y="21"/>
                  <a:pt x="8" y="23"/>
                </a:cubicBezTo>
                <a:cubicBezTo>
                  <a:pt x="8" y="42"/>
                  <a:pt x="8" y="42"/>
                  <a:pt x="8" y="42"/>
                </a:cubicBezTo>
                <a:cubicBezTo>
                  <a:pt x="4" y="40"/>
                  <a:pt x="1" y="36"/>
                  <a:pt x="1" y="31"/>
                </a:cubicBezTo>
                <a:cubicBezTo>
                  <a:pt x="1" y="27"/>
                  <a:pt x="3" y="23"/>
                  <a:pt x="6" y="20"/>
                </a:cubicBezTo>
                <a:cubicBezTo>
                  <a:pt x="14" y="14"/>
                  <a:pt x="29" y="14"/>
                  <a:pt x="39" y="13"/>
                </a:cubicBezTo>
                <a:cubicBezTo>
                  <a:pt x="40" y="13"/>
                  <a:pt x="41" y="13"/>
                  <a:pt x="42" y="13"/>
                </a:cubicBezTo>
                <a:cubicBezTo>
                  <a:pt x="54" y="13"/>
                  <a:pt x="57" y="19"/>
                  <a:pt x="58" y="32"/>
                </a:cubicBezTo>
                <a:cubicBezTo>
                  <a:pt x="58" y="32"/>
                  <a:pt x="58" y="32"/>
                  <a:pt x="58" y="32"/>
                </a:cubicBezTo>
                <a:cubicBezTo>
                  <a:pt x="58" y="34"/>
                  <a:pt x="57" y="38"/>
                  <a:pt x="57" y="42"/>
                </a:cubicBezTo>
                <a:cubicBezTo>
                  <a:pt x="57" y="47"/>
                  <a:pt x="58" y="53"/>
                  <a:pt x="58" y="57"/>
                </a:cubicBezTo>
                <a:cubicBezTo>
                  <a:pt x="59" y="61"/>
                  <a:pt x="61" y="65"/>
                  <a:pt x="64" y="65"/>
                </a:cubicBezTo>
                <a:cubicBezTo>
                  <a:pt x="64" y="65"/>
                  <a:pt x="64" y="65"/>
                  <a:pt x="64" y="65"/>
                </a:cubicBezTo>
                <a:cubicBezTo>
                  <a:pt x="64" y="65"/>
                  <a:pt x="64" y="65"/>
                  <a:pt x="64" y="65"/>
                </a:cubicBezTo>
                <a:cubicBezTo>
                  <a:pt x="67" y="65"/>
                  <a:pt x="69" y="63"/>
                  <a:pt x="70" y="61"/>
                </a:cubicBezTo>
                <a:cubicBezTo>
                  <a:pt x="71" y="59"/>
                  <a:pt x="71" y="56"/>
                  <a:pt x="71" y="54"/>
                </a:cubicBezTo>
                <a:cubicBezTo>
                  <a:pt x="71" y="51"/>
                  <a:pt x="70" y="48"/>
                  <a:pt x="70" y="47"/>
                </a:cubicBezTo>
                <a:cubicBezTo>
                  <a:pt x="70" y="46"/>
                  <a:pt x="70" y="46"/>
                  <a:pt x="70" y="46"/>
                </a:cubicBezTo>
                <a:cubicBezTo>
                  <a:pt x="70" y="46"/>
                  <a:pt x="70" y="46"/>
                  <a:pt x="70" y="46"/>
                </a:cubicBezTo>
                <a:cubicBezTo>
                  <a:pt x="70" y="41"/>
                  <a:pt x="73" y="37"/>
                  <a:pt x="76" y="32"/>
                </a:cubicBezTo>
                <a:cubicBezTo>
                  <a:pt x="77" y="33"/>
                  <a:pt x="78" y="33"/>
                  <a:pt x="79" y="33"/>
                </a:cubicBezTo>
                <a:cubicBezTo>
                  <a:pt x="84" y="33"/>
                  <a:pt x="90" y="29"/>
                  <a:pt x="95" y="25"/>
                </a:cubicBezTo>
                <a:cubicBezTo>
                  <a:pt x="96" y="26"/>
                  <a:pt x="98" y="26"/>
                  <a:pt x="100" y="25"/>
                </a:cubicBezTo>
                <a:cubicBezTo>
                  <a:pt x="102" y="23"/>
                  <a:pt x="103" y="21"/>
                  <a:pt x="103" y="20"/>
                </a:cubicBezTo>
                <a:close/>
                <a:moveTo>
                  <a:pt x="21" y="76"/>
                </a:moveTo>
                <a:cubicBezTo>
                  <a:pt x="21" y="64"/>
                  <a:pt x="21" y="64"/>
                  <a:pt x="21" y="64"/>
                </a:cubicBezTo>
                <a:cubicBezTo>
                  <a:pt x="31" y="70"/>
                  <a:pt x="31" y="70"/>
                  <a:pt x="31" y="70"/>
                </a:cubicBezTo>
                <a:lnTo>
                  <a:pt x="21" y="76"/>
                </a:lnTo>
                <a:close/>
                <a:moveTo>
                  <a:pt x="37" y="75"/>
                </a:moveTo>
                <a:cubicBezTo>
                  <a:pt x="37" y="76"/>
                  <a:pt x="36" y="76"/>
                  <a:pt x="35" y="76"/>
                </a:cubicBezTo>
                <a:cubicBezTo>
                  <a:pt x="35" y="76"/>
                  <a:pt x="34" y="76"/>
                  <a:pt x="34" y="75"/>
                </a:cubicBezTo>
                <a:cubicBezTo>
                  <a:pt x="34" y="66"/>
                  <a:pt x="34" y="66"/>
                  <a:pt x="34" y="66"/>
                </a:cubicBezTo>
                <a:cubicBezTo>
                  <a:pt x="34" y="65"/>
                  <a:pt x="35" y="64"/>
                  <a:pt x="35" y="64"/>
                </a:cubicBezTo>
                <a:cubicBezTo>
                  <a:pt x="36" y="64"/>
                  <a:pt x="37" y="65"/>
                  <a:pt x="37" y="66"/>
                </a:cubicBezTo>
                <a:lnTo>
                  <a:pt x="37" y="75"/>
                </a:lnTo>
                <a:close/>
                <a:moveTo>
                  <a:pt x="42" y="75"/>
                </a:moveTo>
                <a:cubicBezTo>
                  <a:pt x="42" y="76"/>
                  <a:pt x="41" y="76"/>
                  <a:pt x="41" y="76"/>
                </a:cubicBezTo>
                <a:cubicBezTo>
                  <a:pt x="40" y="76"/>
                  <a:pt x="39" y="76"/>
                  <a:pt x="39" y="75"/>
                </a:cubicBezTo>
                <a:cubicBezTo>
                  <a:pt x="39" y="66"/>
                  <a:pt x="39" y="66"/>
                  <a:pt x="39" y="66"/>
                </a:cubicBezTo>
                <a:cubicBezTo>
                  <a:pt x="39" y="65"/>
                  <a:pt x="40" y="64"/>
                  <a:pt x="41" y="64"/>
                </a:cubicBezTo>
                <a:cubicBezTo>
                  <a:pt x="41" y="64"/>
                  <a:pt x="42" y="65"/>
                  <a:pt x="42" y="66"/>
                </a:cubicBezTo>
                <a:lnTo>
                  <a:pt x="42" y="75"/>
                </a:lnTo>
                <a:close/>
                <a:moveTo>
                  <a:pt x="13" y="27"/>
                </a:moveTo>
                <a:cubicBezTo>
                  <a:pt x="13" y="26"/>
                  <a:pt x="14" y="25"/>
                  <a:pt x="15" y="25"/>
                </a:cubicBezTo>
                <a:cubicBezTo>
                  <a:pt x="47" y="25"/>
                  <a:pt x="47" y="25"/>
                  <a:pt x="47" y="25"/>
                </a:cubicBezTo>
                <a:cubicBezTo>
                  <a:pt x="49" y="25"/>
                  <a:pt x="50" y="26"/>
                  <a:pt x="50" y="27"/>
                </a:cubicBezTo>
                <a:cubicBezTo>
                  <a:pt x="50" y="59"/>
                  <a:pt x="50" y="59"/>
                  <a:pt x="50" y="59"/>
                </a:cubicBezTo>
                <a:cubicBezTo>
                  <a:pt x="50" y="60"/>
                  <a:pt x="49" y="61"/>
                  <a:pt x="47" y="61"/>
                </a:cubicBezTo>
                <a:cubicBezTo>
                  <a:pt x="15" y="61"/>
                  <a:pt x="15" y="61"/>
                  <a:pt x="15" y="61"/>
                </a:cubicBezTo>
                <a:cubicBezTo>
                  <a:pt x="14" y="61"/>
                  <a:pt x="13" y="60"/>
                  <a:pt x="13" y="59"/>
                </a:cubicBezTo>
                <a:lnTo>
                  <a:pt x="13" y="27"/>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2" name="Freeform 313"/>
          <p:cNvSpPr>
            <a:spLocks noEditPoints="1"/>
          </p:cNvSpPr>
          <p:nvPr/>
        </p:nvSpPr>
        <p:spPr bwMode="auto">
          <a:xfrm>
            <a:off x="9617075" y="2471738"/>
            <a:ext cx="638175" cy="411162"/>
          </a:xfrm>
          <a:custGeom>
            <a:avLst/>
            <a:gdLst>
              <a:gd name="T0" fmla="*/ 49 w 98"/>
              <a:gd name="T1" fmla="*/ 28 h 63"/>
              <a:gd name="T2" fmla="*/ 42 w 98"/>
              <a:gd name="T3" fmla="*/ 34 h 63"/>
              <a:gd name="T4" fmla="*/ 49 w 98"/>
              <a:gd name="T5" fmla="*/ 41 h 63"/>
              <a:gd name="T6" fmla="*/ 56 w 98"/>
              <a:gd name="T7" fmla="*/ 34 h 63"/>
              <a:gd name="T8" fmla="*/ 49 w 98"/>
              <a:gd name="T9" fmla="*/ 28 h 63"/>
              <a:gd name="T10" fmla="*/ 91 w 98"/>
              <a:gd name="T11" fmla="*/ 6 h 63"/>
              <a:gd name="T12" fmla="*/ 86 w 98"/>
              <a:gd name="T13" fmla="*/ 6 h 63"/>
              <a:gd name="T14" fmla="*/ 86 w 98"/>
              <a:gd name="T15" fmla="*/ 5 h 63"/>
              <a:gd name="T16" fmla="*/ 84 w 98"/>
              <a:gd name="T17" fmla="*/ 0 h 63"/>
              <a:gd name="T18" fmla="*/ 76 w 98"/>
              <a:gd name="T19" fmla="*/ 0 h 63"/>
              <a:gd name="T20" fmla="*/ 74 w 98"/>
              <a:gd name="T21" fmla="*/ 5 h 63"/>
              <a:gd name="T22" fmla="*/ 74 w 98"/>
              <a:gd name="T23" fmla="*/ 6 h 63"/>
              <a:gd name="T24" fmla="*/ 8 w 98"/>
              <a:gd name="T25" fmla="*/ 6 h 63"/>
              <a:gd name="T26" fmla="*/ 0 w 98"/>
              <a:gd name="T27" fmla="*/ 12 h 63"/>
              <a:gd name="T28" fmla="*/ 0 w 98"/>
              <a:gd name="T29" fmla="*/ 57 h 63"/>
              <a:gd name="T30" fmla="*/ 8 w 98"/>
              <a:gd name="T31" fmla="*/ 63 h 63"/>
              <a:gd name="T32" fmla="*/ 91 w 98"/>
              <a:gd name="T33" fmla="*/ 63 h 63"/>
              <a:gd name="T34" fmla="*/ 98 w 98"/>
              <a:gd name="T35" fmla="*/ 57 h 63"/>
              <a:gd name="T36" fmla="*/ 98 w 98"/>
              <a:gd name="T37" fmla="*/ 12 h 63"/>
              <a:gd name="T38" fmla="*/ 91 w 98"/>
              <a:gd name="T39" fmla="*/ 6 h 63"/>
              <a:gd name="T40" fmla="*/ 19 w 98"/>
              <a:gd name="T41" fmla="*/ 19 h 63"/>
              <a:gd name="T42" fmla="*/ 17 w 98"/>
              <a:gd name="T43" fmla="*/ 21 h 63"/>
              <a:gd name="T44" fmla="*/ 6 w 98"/>
              <a:gd name="T45" fmla="*/ 21 h 63"/>
              <a:gd name="T46" fmla="*/ 4 w 98"/>
              <a:gd name="T47" fmla="*/ 19 h 63"/>
              <a:gd name="T48" fmla="*/ 4 w 98"/>
              <a:gd name="T49" fmla="*/ 13 h 63"/>
              <a:gd name="T50" fmla="*/ 6 w 98"/>
              <a:gd name="T51" fmla="*/ 12 h 63"/>
              <a:gd name="T52" fmla="*/ 17 w 98"/>
              <a:gd name="T53" fmla="*/ 12 h 63"/>
              <a:gd name="T54" fmla="*/ 19 w 98"/>
              <a:gd name="T55" fmla="*/ 13 h 63"/>
              <a:gd name="T56" fmla="*/ 19 w 98"/>
              <a:gd name="T57" fmla="*/ 19 h 63"/>
              <a:gd name="T58" fmla="*/ 49 w 98"/>
              <a:gd name="T59" fmla="*/ 55 h 63"/>
              <a:gd name="T60" fmla="*/ 29 w 98"/>
              <a:gd name="T61" fmla="*/ 34 h 63"/>
              <a:gd name="T62" fmla="*/ 49 w 98"/>
              <a:gd name="T63" fmla="*/ 14 h 63"/>
              <a:gd name="T64" fmla="*/ 69 w 98"/>
              <a:gd name="T65" fmla="*/ 34 h 63"/>
              <a:gd name="T66" fmla="*/ 49 w 98"/>
              <a:gd name="T6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63">
                <a:moveTo>
                  <a:pt x="49" y="28"/>
                </a:moveTo>
                <a:cubicBezTo>
                  <a:pt x="45" y="28"/>
                  <a:pt x="42" y="31"/>
                  <a:pt x="42" y="34"/>
                </a:cubicBezTo>
                <a:cubicBezTo>
                  <a:pt x="42" y="38"/>
                  <a:pt x="45" y="41"/>
                  <a:pt x="49" y="41"/>
                </a:cubicBezTo>
                <a:cubicBezTo>
                  <a:pt x="53" y="41"/>
                  <a:pt x="56" y="38"/>
                  <a:pt x="56" y="34"/>
                </a:cubicBezTo>
                <a:cubicBezTo>
                  <a:pt x="56" y="31"/>
                  <a:pt x="53" y="28"/>
                  <a:pt x="49" y="28"/>
                </a:cubicBezTo>
                <a:close/>
                <a:moveTo>
                  <a:pt x="91" y="6"/>
                </a:moveTo>
                <a:cubicBezTo>
                  <a:pt x="86" y="6"/>
                  <a:pt x="86" y="6"/>
                  <a:pt x="86" y="6"/>
                </a:cubicBezTo>
                <a:cubicBezTo>
                  <a:pt x="86" y="5"/>
                  <a:pt x="86" y="5"/>
                  <a:pt x="86" y="5"/>
                </a:cubicBezTo>
                <a:cubicBezTo>
                  <a:pt x="86" y="2"/>
                  <a:pt x="85" y="0"/>
                  <a:pt x="84" y="0"/>
                </a:cubicBezTo>
                <a:cubicBezTo>
                  <a:pt x="76" y="0"/>
                  <a:pt x="76" y="0"/>
                  <a:pt x="76" y="0"/>
                </a:cubicBezTo>
                <a:cubicBezTo>
                  <a:pt x="75" y="0"/>
                  <a:pt x="74" y="2"/>
                  <a:pt x="74" y="5"/>
                </a:cubicBezTo>
                <a:cubicBezTo>
                  <a:pt x="74" y="6"/>
                  <a:pt x="74" y="6"/>
                  <a:pt x="74" y="6"/>
                </a:cubicBezTo>
                <a:cubicBezTo>
                  <a:pt x="8" y="6"/>
                  <a:pt x="8" y="6"/>
                  <a:pt x="8" y="6"/>
                </a:cubicBezTo>
                <a:cubicBezTo>
                  <a:pt x="3" y="6"/>
                  <a:pt x="0" y="8"/>
                  <a:pt x="0" y="12"/>
                </a:cubicBezTo>
                <a:cubicBezTo>
                  <a:pt x="0" y="57"/>
                  <a:pt x="0" y="57"/>
                  <a:pt x="0" y="57"/>
                </a:cubicBezTo>
                <a:cubicBezTo>
                  <a:pt x="0" y="60"/>
                  <a:pt x="3" y="63"/>
                  <a:pt x="8" y="63"/>
                </a:cubicBezTo>
                <a:cubicBezTo>
                  <a:pt x="91" y="63"/>
                  <a:pt x="91" y="63"/>
                  <a:pt x="91" y="63"/>
                </a:cubicBezTo>
                <a:cubicBezTo>
                  <a:pt x="95" y="63"/>
                  <a:pt x="98" y="60"/>
                  <a:pt x="98" y="57"/>
                </a:cubicBezTo>
                <a:cubicBezTo>
                  <a:pt x="98" y="12"/>
                  <a:pt x="98" y="12"/>
                  <a:pt x="98" y="12"/>
                </a:cubicBezTo>
                <a:cubicBezTo>
                  <a:pt x="98" y="8"/>
                  <a:pt x="95" y="6"/>
                  <a:pt x="91" y="6"/>
                </a:cubicBezTo>
                <a:close/>
                <a:moveTo>
                  <a:pt x="19" y="19"/>
                </a:moveTo>
                <a:cubicBezTo>
                  <a:pt x="19" y="20"/>
                  <a:pt x="18" y="21"/>
                  <a:pt x="17" y="21"/>
                </a:cubicBezTo>
                <a:cubicBezTo>
                  <a:pt x="6" y="21"/>
                  <a:pt x="6" y="21"/>
                  <a:pt x="6" y="21"/>
                </a:cubicBezTo>
                <a:cubicBezTo>
                  <a:pt x="5" y="21"/>
                  <a:pt x="4" y="20"/>
                  <a:pt x="4" y="19"/>
                </a:cubicBezTo>
                <a:cubicBezTo>
                  <a:pt x="4" y="13"/>
                  <a:pt x="4" y="13"/>
                  <a:pt x="4" y="13"/>
                </a:cubicBezTo>
                <a:cubicBezTo>
                  <a:pt x="4" y="12"/>
                  <a:pt x="5" y="12"/>
                  <a:pt x="6" y="12"/>
                </a:cubicBezTo>
                <a:cubicBezTo>
                  <a:pt x="17" y="12"/>
                  <a:pt x="17" y="12"/>
                  <a:pt x="17" y="12"/>
                </a:cubicBezTo>
                <a:cubicBezTo>
                  <a:pt x="18" y="12"/>
                  <a:pt x="19" y="12"/>
                  <a:pt x="19" y="13"/>
                </a:cubicBezTo>
                <a:lnTo>
                  <a:pt x="19" y="19"/>
                </a:lnTo>
                <a:close/>
                <a:moveTo>
                  <a:pt x="49" y="55"/>
                </a:moveTo>
                <a:cubicBezTo>
                  <a:pt x="38" y="55"/>
                  <a:pt x="29" y="46"/>
                  <a:pt x="29" y="34"/>
                </a:cubicBezTo>
                <a:cubicBezTo>
                  <a:pt x="29" y="23"/>
                  <a:pt x="38" y="14"/>
                  <a:pt x="49" y="14"/>
                </a:cubicBezTo>
                <a:cubicBezTo>
                  <a:pt x="60" y="14"/>
                  <a:pt x="69" y="23"/>
                  <a:pt x="69" y="34"/>
                </a:cubicBezTo>
                <a:cubicBezTo>
                  <a:pt x="69" y="46"/>
                  <a:pt x="60" y="55"/>
                  <a:pt x="49" y="5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3" name="Freeform 347"/>
          <p:cNvSpPr>
            <a:spLocks noEditPoints="1"/>
          </p:cNvSpPr>
          <p:nvPr/>
        </p:nvSpPr>
        <p:spPr bwMode="auto">
          <a:xfrm>
            <a:off x="10536238" y="5105400"/>
            <a:ext cx="679450" cy="601663"/>
          </a:xfrm>
          <a:custGeom>
            <a:avLst/>
            <a:gdLst>
              <a:gd name="T0" fmla="*/ 44 w 104"/>
              <a:gd name="T1" fmla="*/ 47 h 92"/>
              <a:gd name="T2" fmla="*/ 30 w 104"/>
              <a:gd name="T3" fmla="*/ 64 h 92"/>
              <a:gd name="T4" fmla="*/ 44 w 104"/>
              <a:gd name="T5" fmla="*/ 47 h 92"/>
              <a:gd name="T6" fmla="*/ 63 w 104"/>
              <a:gd name="T7" fmla="*/ 23 h 92"/>
              <a:gd name="T8" fmla="*/ 49 w 104"/>
              <a:gd name="T9" fmla="*/ 40 h 92"/>
              <a:gd name="T10" fmla="*/ 63 w 104"/>
              <a:gd name="T11" fmla="*/ 23 h 92"/>
              <a:gd name="T12" fmla="*/ 82 w 104"/>
              <a:gd name="T13" fmla="*/ 0 h 92"/>
              <a:gd name="T14" fmla="*/ 68 w 104"/>
              <a:gd name="T15" fmla="*/ 17 h 92"/>
              <a:gd name="T16" fmla="*/ 82 w 104"/>
              <a:gd name="T17" fmla="*/ 0 h 92"/>
              <a:gd name="T18" fmla="*/ 32 w 104"/>
              <a:gd name="T19" fmla="*/ 85 h 92"/>
              <a:gd name="T20" fmla="*/ 45 w 104"/>
              <a:gd name="T21" fmla="*/ 68 h 92"/>
              <a:gd name="T22" fmla="*/ 32 w 104"/>
              <a:gd name="T23" fmla="*/ 85 h 92"/>
              <a:gd name="T24" fmla="*/ 64 w 104"/>
              <a:gd name="T25" fmla="*/ 45 h 92"/>
              <a:gd name="T26" fmla="*/ 50 w 104"/>
              <a:gd name="T27" fmla="*/ 62 h 92"/>
              <a:gd name="T28" fmla="*/ 64 w 104"/>
              <a:gd name="T29" fmla="*/ 45 h 92"/>
              <a:gd name="T30" fmla="*/ 83 w 104"/>
              <a:gd name="T31" fmla="*/ 21 h 92"/>
              <a:gd name="T32" fmla="*/ 69 w 104"/>
              <a:gd name="T33" fmla="*/ 39 h 92"/>
              <a:gd name="T34" fmla="*/ 83 w 104"/>
              <a:gd name="T35" fmla="*/ 21 h 92"/>
              <a:gd name="T36" fmla="*/ 9 w 104"/>
              <a:gd name="T37" fmla="*/ 67 h 92"/>
              <a:gd name="T38" fmla="*/ 23 w 104"/>
              <a:gd name="T39" fmla="*/ 50 h 92"/>
              <a:gd name="T40" fmla="*/ 9 w 104"/>
              <a:gd name="T41" fmla="*/ 67 h 92"/>
              <a:gd name="T42" fmla="*/ 42 w 104"/>
              <a:gd name="T43" fmla="*/ 27 h 92"/>
              <a:gd name="T44" fmla="*/ 28 w 104"/>
              <a:gd name="T45" fmla="*/ 44 h 92"/>
              <a:gd name="T46" fmla="*/ 42 w 104"/>
              <a:gd name="T47" fmla="*/ 27 h 92"/>
              <a:gd name="T48" fmla="*/ 60 w 104"/>
              <a:gd name="T49" fmla="*/ 3 h 92"/>
              <a:gd name="T50" fmla="*/ 47 w 104"/>
              <a:gd name="T51" fmla="*/ 21 h 92"/>
              <a:gd name="T52" fmla="*/ 60 w 104"/>
              <a:gd name="T53" fmla="*/ 3 h 92"/>
              <a:gd name="T54" fmla="*/ 53 w 104"/>
              <a:gd name="T55" fmla="*/ 82 h 92"/>
              <a:gd name="T56" fmla="*/ 67 w 104"/>
              <a:gd name="T57" fmla="*/ 65 h 92"/>
              <a:gd name="T58" fmla="*/ 53 w 104"/>
              <a:gd name="T59" fmla="*/ 82 h 92"/>
              <a:gd name="T60" fmla="*/ 72 w 104"/>
              <a:gd name="T61" fmla="*/ 59 h 92"/>
              <a:gd name="T62" fmla="*/ 85 w 104"/>
              <a:gd name="T63" fmla="*/ 41 h 92"/>
              <a:gd name="T64" fmla="*/ 72 w 104"/>
              <a:gd name="T65" fmla="*/ 59 h 92"/>
              <a:gd name="T66" fmla="*/ 90 w 104"/>
              <a:gd name="T67" fmla="*/ 35 h 92"/>
              <a:gd name="T68" fmla="*/ 104 w 104"/>
              <a:gd name="T69" fmla="*/ 18 h 92"/>
              <a:gd name="T70" fmla="*/ 90 w 104"/>
              <a:gd name="T71" fmla="*/ 3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92">
                <a:moveTo>
                  <a:pt x="44" y="47"/>
                </a:moveTo>
                <a:cubicBezTo>
                  <a:pt x="44" y="47"/>
                  <a:pt x="22" y="57"/>
                  <a:pt x="30" y="64"/>
                </a:cubicBezTo>
                <a:cubicBezTo>
                  <a:pt x="39" y="71"/>
                  <a:pt x="44" y="47"/>
                  <a:pt x="44" y="47"/>
                </a:cubicBezTo>
                <a:close/>
                <a:moveTo>
                  <a:pt x="63" y="23"/>
                </a:moveTo>
                <a:cubicBezTo>
                  <a:pt x="63" y="23"/>
                  <a:pt x="40" y="33"/>
                  <a:pt x="49" y="40"/>
                </a:cubicBezTo>
                <a:cubicBezTo>
                  <a:pt x="58" y="48"/>
                  <a:pt x="63" y="23"/>
                  <a:pt x="63" y="23"/>
                </a:cubicBezTo>
                <a:close/>
                <a:moveTo>
                  <a:pt x="82" y="0"/>
                </a:moveTo>
                <a:cubicBezTo>
                  <a:pt x="82" y="0"/>
                  <a:pt x="59" y="10"/>
                  <a:pt x="68" y="17"/>
                </a:cubicBezTo>
                <a:cubicBezTo>
                  <a:pt x="77" y="24"/>
                  <a:pt x="82" y="0"/>
                  <a:pt x="82" y="0"/>
                </a:cubicBezTo>
                <a:close/>
                <a:moveTo>
                  <a:pt x="32" y="85"/>
                </a:moveTo>
                <a:cubicBezTo>
                  <a:pt x="40" y="92"/>
                  <a:pt x="45" y="68"/>
                  <a:pt x="45" y="68"/>
                </a:cubicBezTo>
                <a:cubicBezTo>
                  <a:pt x="45" y="68"/>
                  <a:pt x="23" y="78"/>
                  <a:pt x="32" y="85"/>
                </a:cubicBezTo>
                <a:close/>
                <a:moveTo>
                  <a:pt x="64" y="45"/>
                </a:moveTo>
                <a:cubicBezTo>
                  <a:pt x="64" y="45"/>
                  <a:pt x="42" y="55"/>
                  <a:pt x="50" y="62"/>
                </a:cubicBezTo>
                <a:cubicBezTo>
                  <a:pt x="59" y="69"/>
                  <a:pt x="64" y="45"/>
                  <a:pt x="64" y="45"/>
                </a:cubicBezTo>
                <a:close/>
                <a:moveTo>
                  <a:pt x="83" y="21"/>
                </a:moveTo>
                <a:cubicBezTo>
                  <a:pt x="83" y="21"/>
                  <a:pt x="60" y="32"/>
                  <a:pt x="69" y="39"/>
                </a:cubicBezTo>
                <a:cubicBezTo>
                  <a:pt x="78" y="46"/>
                  <a:pt x="83" y="21"/>
                  <a:pt x="83" y="21"/>
                </a:cubicBezTo>
                <a:close/>
                <a:moveTo>
                  <a:pt x="9" y="67"/>
                </a:moveTo>
                <a:cubicBezTo>
                  <a:pt x="18" y="74"/>
                  <a:pt x="23" y="50"/>
                  <a:pt x="23" y="50"/>
                </a:cubicBezTo>
                <a:cubicBezTo>
                  <a:pt x="23" y="50"/>
                  <a:pt x="0" y="60"/>
                  <a:pt x="9" y="67"/>
                </a:cubicBezTo>
                <a:close/>
                <a:moveTo>
                  <a:pt x="42" y="27"/>
                </a:moveTo>
                <a:cubicBezTo>
                  <a:pt x="42" y="27"/>
                  <a:pt x="19" y="37"/>
                  <a:pt x="28" y="44"/>
                </a:cubicBezTo>
                <a:cubicBezTo>
                  <a:pt x="37" y="51"/>
                  <a:pt x="42" y="27"/>
                  <a:pt x="42" y="27"/>
                </a:cubicBezTo>
                <a:close/>
                <a:moveTo>
                  <a:pt x="60" y="3"/>
                </a:moveTo>
                <a:cubicBezTo>
                  <a:pt x="60" y="3"/>
                  <a:pt x="38" y="13"/>
                  <a:pt x="47" y="21"/>
                </a:cubicBezTo>
                <a:cubicBezTo>
                  <a:pt x="55" y="28"/>
                  <a:pt x="60" y="3"/>
                  <a:pt x="60" y="3"/>
                </a:cubicBezTo>
                <a:close/>
                <a:moveTo>
                  <a:pt x="53" y="82"/>
                </a:moveTo>
                <a:cubicBezTo>
                  <a:pt x="62" y="89"/>
                  <a:pt x="67" y="65"/>
                  <a:pt x="67" y="65"/>
                </a:cubicBezTo>
                <a:cubicBezTo>
                  <a:pt x="67" y="65"/>
                  <a:pt x="44" y="75"/>
                  <a:pt x="53" y="82"/>
                </a:cubicBezTo>
                <a:close/>
                <a:moveTo>
                  <a:pt x="72" y="59"/>
                </a:moveTo>
                <a:cubicBezTo>
                  <a:pt x="80" y="66"/>
                  <a:pt x="85" y="41"/>
                  <a:pt x="85" y="41"/>
                </a:cubicBezTo>
                <a:cubicBezTo>
                  <a:pt x="85" y="41"/>
                  <a:pt x="63" y="51"/>
                  <a:pt x="72" y="59"/>
                </a:cubicBezTo>
                <a:close/>
                <a:moveTo>
                  <a:pt x="90" y="35"/>
                </a:moveTo>
                <a:cubicBezTo>
                  <a:pt x="99" y="42"/>
                  <a:pt x="104" y="18"/>
                  <a:pt x="104" y="18"/>
                </a:cubicBezTo>
                <a:cubicBezTo>
                  <a:pt x="104" y="18"/>
                  <a:pt x="81" y="28"/>
                  <a:pt x="90" y="3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4" name="Freeform 348"/>
          <p:cNvSpPr>
            <a:spLocks noEditPoints="1"/>
          </p:cNvSpPr>
          <p:nvPr/>
        </p:nvSpPr>
        <p:spPr bwMode="auto">
          <a:xfrm>
            <a:off x="9418638" y="5145088"/>
            <a:ext cx="749300" cy="522287"/>
          </a:xfrm>
          <a:custGeom>
            <a:avLst/>
            <a:gdLst>
              <a:gd name="T0" fmla="*/ 29 w 115"/>
              <a:gd name="T1" fmla="*/ 4 h 80"/>
              <a:gd name="T2" fmla="*/ 14 w 115"/>
              <a:gd name="T3" fmla="*/ 12 h 80"/>
              <a:gd name="T4" fmla="*/ 59 w 115"/>
              <a:gd name="T5" fmla="*/ 24 h 80"/>
              <a:gd name="T6" fmla="*/ 70 w 115"/>
              <a:gd name="T7" fmla="*/ 11 h 80"/>
              <a:gd name="T8" fmla="*/ 39 w 115"/>
              <a:gd name="T9" fmla="*/ 43 h 80"/>
              <a:gd name="T10" fmla="*/ 61 w 115"/>
              <a:gd name="T11" fmla="*/ 25 h 80"/>
              <a:gd name="T12" fmla="*/ 43 w 115"/>
              <a:gd name="T13" fmla="*/ 37 h 80"/>
              <a:gd name="T14" fmla="*/ 34 w 115"/>
              <a:gd name="T15" fmla="*/ 43 h 80"/>
              <a:gd name="T16" fmla="*/ 24 w 115"/>
              <a:gd name="T17" fmla="*/ 67 h 80"/>
              <a:gd name="T18" fmla="*/ 21 w 115"/>
              <a:gd name="T19" fmla="*/ 75 h 80"/>
              <a:gd name="T20" fmla="*/ 28 w 115"/>
              <a:gd name="T21" fmla="*/ 74 h 80"/>
              <a:gd name="T22" fmla="*/ 22 w 115"/>
              <a:gd name="T23" fmla="*/ 55 h 80"/>
              <a:gd name="T24" fmla="*/ 18 w 115"/>
              <a:gd name="T25" fmla="*/ 48 h 80"/>
              <a:gd name="T26" fmla="*/ 16 w 115"/>
              <a:gd name="T27" fmla="*/ 40 h 80"/>
              <a:gd name="T28" fmla="*/ 26 w 115"/>
              <a:gd name="T29" fmla="*/ 33 h 80"/>
              <a:gd name="T30" fmla="*/ 18 w 115"/>
              <a:gd name="T31" fmla="*/ 34 h 80"/>
              <a:gd name="T32" fmla="*/ 96 w 115"/>
              <a:gd name="T33" fmla="*/ 27 h 80"/>
              <a:gd name="T34" fmla="*/ 96 w 115"/>
              <a:gd name="T35" fmla="*/ 27 h 80"/>
              <a:gd name="T36" fmla="*/ 61 w 115"/>
              <a:gd name="T37" fmla="*/ 25 h 80"/>
              <a:gd name="T38" fmla="*/ 56 w 115"/>
              <a:gd name="T39" fmla="*/ 25 h 80"/>
              <a:gd name="T40" fmla="*/ 44 w 115"/>
              <a:gd name="T41" fmla="*/ 47 h 80"/>
              <a:gd name="T42" fmla="*/ 105 w 115"/>
              <a:gd name="T43" fmla="*/ 41 h 80"/>
              <a:gd name="T44" fmla="*/ 52 w 115"/>
              <a:gd name="T45" fmla="*/ 33 h 80"/>
              <a:gd name="T46" fmla="*/ 62 w 115"/>
              <a:gd name="T47" fmla="*/ 31 h 80"/>
              <a:gd name="T48" fmla="*/ 74 w 115"/>
              <a:gd name="T49" fmla="*/ 32 h 80"/>
              <a:gd name="T50" fmla="*/ 97 w 115"/>
              <a:gd name="T51" fmla="*/ 34 h 80"/>
              <a:gd name="T52" fmla="*/ 38 w 115"/>
              <a:gd name="T53" fmla="*/ 48 h 80"/>
              <a:gd name="T54" fmla="*/ 83 w 115"/>
              <a:gd name="T55" fmla="*/ 60 h 80"/>
              <a:gd name="T56" fmla="*/ 82 w 115"/>
              <a:gd name="T57" fmla="*/ 48 h 80"/>
              <a:gd name="T58" fmla="*/ 78 w 115"/>
              <a:gd name="T59" fmla="*/ 55 h 80"/>
              <a:gd name="T60" fmla="*/ 58 w 115"/>
              <a:gd name="T61" fmla="*/ 65 h 80"/>
              <a:gd name="T62" fmla="*/ 59 w 115"/>
              <a:gd name="T63" fmla="*/ 77 h 80"/>
              <a:gd name="T64" fmla="*/ 87 w 115"/>
              <a:gd name="T65" fmla="*/ 73 h 80"/>
              <a:gd name="T66" fmla="*/ 79 w 115"/>
              <a:gd name="T67" fmla="*/ 74 h 80"/>
              <a:gd name="T68" fmla="*/ 84 w 115"/>
              <a:gd name="T69" fmla="*/ 80 h 80"/>
              <a:gd name="T70" fmla="*/ 38 w 115"/>
              <a:gd name="T71" fmla="*/ 26 h 80"/>
              <a:gd name="T72" fmla="*/ 53 w 115"/>
              <a:gd name="T73" fmla="*/ 26 h 80"/>
              <a:gd name="T74" fmla="*/ 70 w 115"/>
              <a:gd name="T75" fmla="*/ 20 h 80"/>
              <a:gd name="T76" fmla="*/ 69 w 115"/>
              <a:gd name="T77" fmla="*/ 12 h 80"/>
              <a:gd name="T78" fmla="*/ 65 w 115"/>
              <a:gd name="T79" fmla="*/ 8 h 80"/>
              <a:gd name="T80" fmla="*/ 31 w 115"/>
              <a:gd name="T81" fmla="*/ 4 h 80"/>
              <a:gd name="T82" fmla="*/ 29 w 115"/>
              <a:gd name="T83" fmla="*/ 4 h 80"/>
              <a:gd name="T84" fmla="*/ 12 w 115"/>
              <a:gd name="T85" fmla="*/ 14 h 80"/>
              <a:gd name="T86" fmla="*/ 37 w 115"/>
              <a:gd name="T87" fmla="*/ 26 h 80"/>
              <a:gd name="T88" fmla="*/ 65 w 115"/>
              <a:gd name="T89" fmla="*/ 9 h 80"/>
              <a:gd name="T90" fmla="*/ 50 w 115"/>
              <a:gd name="T91" fmla="*/ 5 h 80"/>
              <a:gd name="T92" fmla="*/ 22 w 115"/>
              <a:gd name="T93" fmla="*/ 14 h 80"/>
              <a:gd name="T94" fmla="*/ 24 w 115"/>
              <a:gd name="T95" fmla="*/ 14 h 80"/>
              <a:gd name="T96" fmla="*/ 39 w 115"/>
              <a:gd name="T97" fmla="*/ 11 h 80"/>
              <a:gd name="T98" fmla="*/ 62 w 115"/>
              <a:gd name="T99" fmla="*/ 16 h 80"/>
              <a:gd name="T100" fmla="*/ 49 w 115"/>
              <a:gd name="T101" fmla="*/ 15 h 80"/>
              <a:gd name="T102" fmla="*/ 42 w 115"/>
              <a:gd name="T103" fmla="*/ 13 h 80"/>
              <a:gd name="T104" fmla="*/ 37 w 115"/>
              <a:gd name="T105" fmla="*/ 36 h 80"/>
              <a:gd name="T106" fmla="*/ 37 w 115"/>
              <a:gd name="T107" fmla="*/ 56 h 80"/>
              <a:gd name="T108" fmla="*/ 42 w 115"/>
              <a:gd name="T109" fmla="*/ 63 h 80"/>
              <a:gd name="T110" fmla="*/ 58 w 115"/>
              <a:gd name="T111" fmla="*/ 57 h 80"/>
              <a:gd name="T112" fmla="*/ 61 w 115"/>
              <a:gd name="T113" fmla="*/ 50 h 80"/>
              <a:gd name="T114" fmla="*/ 53 w 115"/>
              <a:gd name="T115" fmla="*/ 5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80">
                <a:moveTo>
                  <a:pt x="106" y="41"/>
                </a:moveTo>
                <a:cubicBezTo>
                  <a:pt x="105" y="41"/>
                  <a:pt x="105" y="41"/>
                  <a:pt x="105" y="41"/>
                </a:cubicBezTo>
                <a:cubicBezTo>
                  <a:pt x="105" y="41"/>
                  <a:pt x="105" y="41"/>
                  <a:pt x="105" y="41"/>
                </a:cubicBezTo>
                <a:cubicBezTo>
                  <a:pt x="105" y="41"/>
                  <a:pt x="105" y="41"/>
                  <a:pt x="106" y="41"/>
                </a:cubicBezTo>
                <a:close/>
                <a:moveTo>
                  <a:pt x="31" y="4"/>
                </a:moveTo>
                <a:cubicBezTo>
                  <a:pt x="31" y="4"/>
                  <a:pt x="31" y="3"/>
                  <a:pt x="31" y="3"/>
                </a:cubicBezTo>
                <a:cubicBezTo>
                  <a:pt x="31" y="3"/>
                  <a:pt x="30" y="3"/>
                  <a:pt x="29" y="4"/>
                </a:cubicBezTo>
                <a:cubicBezTo>
                  <a:pt x="29" y="4"/>
                  <a:pt x="29" y="4"/>
                  <a:pt x="29" y="4"/>
                </a:cubicBezTo>
                <a:cubicBezTo>
                  <a:pt x="30" y="4"/>
                  <a:pt x="30" y="4"/>
                  <a:pt x="30" y="4"/>
                </a:cubicBezTo>
                <a:cubicBezTo>
                  <a:pt x="30" y="4"/>
                  <a:pt x="30" y="4"/>
                  <a:pt x="31" y="4"/>
                </a:cubicBezTo>
                <a:close/>
                <a:moveTo>
                  <a:pt x="14" y="11"/>
                </a:moveTo>
                <a:cubicBezTo>
                  <a:pt x="14" y="11"/>
                  <a:pt x="13" y="11"/>
                  <a:pt x="13" y="11"/>
                </a:cubicBezTo>
                <a:cubicBezTo>
                  <a:pt x="13" y="12"/>
                  <a:pt x="13" y="12"/>
                  <a:pt x="12" y="12"/>
                </a:cubicBezTo>
                <a:cubicBezTo>
                  <a:pt x="13" y="12"/>
                  <a:pt x="13" y="12"/>
                  <a:pt x="14" y="12"/>
                </a:cubicBezTo>
                <a:cubicBezTo>
                  <a:pt x="14" y="11"/>
                  <a:pt x="14" y="11"/>
                  <a:pt x="14" y="11"/>
                </a:cubicBezTo>
                <a:close/>
                <a:moveTo>
                  <a:pt x="61" y="25"/>
                </a:moveTo>
                <a:cubicBezTo>
                  <a:pt x="61" y="25"/>
                  <a:pt x="60" y="25"/>
                  <a:pt x="59" y="24"/>
                </a:cubicBezTo>
                <a:cubicBezTo>
                  <a:pt x="60" y="25"/>
                  <a:pt x="61" y="25"/>
                  <a:pt x="61" y="25"/>
                </a:cubicBezTo>
                <a:close/>
                <a:moveTo>
                  <a:pt x="59" y="24"/>
                </a:moveTo>
                <a:cubicBezTo>
                  <a:pt x="59" y="24"/>
                  <a:pt x="59" y="24"/>
                  <a:pt x="59" y="24"/>
                </a:cubicBezTo>
                <a:cubicBezTo>
                  <a:pt x="59" y="24"/>
                  <a:pt x="59" y="24"/>
                  <a:pt x="59" y="24"/>
                </a:cubicBezTo>
                <a:cubicBezTo>
                  <a:pt x="59" y="24"/>
                  <a:pt x="59" y="24"/>
                  <a:pt x="59" y="24"/>
                </a:cubicBezTo>
                <a:close/>
                <a:moveTo>
                  <a:pt x="62" y="22"/>
                </a:moveTo>
                <a:cubicBezTo>
                  <a:pt x="62" y="23"/>
                  <a:pt x="61" y="24"/>
                  <a:pt x="61" y="25"/>
                </a:cubicBezTo>
                <a:cubicBezTo>
                  <a:pt x="61" y="24"/>
                  <a:pt x="62" y="23"/>
                  <a:pt x="62" y="22"/>
                </a:cubicBezTo>
                <a:close/>
                <a:moveTo>
                  <a:pt x="69" y="12"/>
                </a:moveTo>
                <a:cubicBezTo>
                  <a:pt x="70" y="12"/>
                  <a:pt x="70" y="12"/>
                  <a:pt x="70" y="12"/>
                </a:cubicBezTo>
                <a:cubicBezTo>
                  <a:pt x="70" y="12"/>
                  <a:pt x="70" y="12"/>
                  <a:pt x="70" y="11"/>
                </a:cubicBezTo>
                <a:cubicBezTo>
                  <a:pt x="69" y="11"/>
                  <a:pt x="69" y="11"/>
                  <a:pt x="69" y="11"/>
                </a:cubicBezTo>
                <a:cubicBezTo>
                  <a:pt x="69" y="11"/>
                  <a:pt x="69" y="12"/>
                  <a:pt x="69" y="12"/>
                </a:cubicBezTo>
                <a:cubicBezTo>
                  <a:pt x="69" y="12"/>
                  <a:pt x="69" y="12"/>
                  <a:pt x="69" y="12"/>
                </a:cubicBezTo>
                <a:close/>
                <a:moveTo>
                  <a:pt x="38" y="43"/>
                </a:moveTo>
                <a:cubicBezTo>
                  <a:pt x="38" y="43"/>
                  <a:pt x="38" y="43"/>
                  <a:pt x="38" y="43"/>
                </a:cubicBezTo>
                <a:cubicBezTo>
                  <a:pt x="38" y="43"/>
                  <a:pt x="39" y="43"/>
                  <a:pt x="39" y="43"/>
                </a:cubicBezTo>
                <a:cubicBezTo>
                  <a:pt x="39" y="43"/>
                  <a:pt x="39" y="43"/>
                  <a:pt x="39" y="43"/>
                </a:cubicBezTo>
                <a:cubicBezTo>
                  <a:pt x="39" y="43"/>
                  <a:pt x="38" y="43"/>
                  <a:pt x="38" y="43"/>
                </a:cubicBezTo>
                <a:close/>
                <a:moveTo>
                  <a:pt x="40" y="43"/>
                </a:moveTo>
                <a:cubicBezTo>
                  <a:pt x="40" y="43"/>
                  <a:pt x="40" y="43"/>
                  <a:pt x="40" y="43"/>
                </a:cubicBezTo>
                <a:cubicBezTo>
                  <a:pt x="41" y="43"/>
                  <a:pt x="41" y="43"/>
                  <a:pt x="41" y="43"/>
                </a:cubicBezTo>
                <a:cubicBezTo>
                  <a:pt x="41" y="43"/>
                  <a:pt x="41" y="43"/>
                  <a:pt x="41" y="43"/>
                </a:cubicBezTo>
                <a:cubicBezTo>
                  <a:pt x="41" y="43"/>
                  <a:pt x="41" y="43"/>
                  <a:pt x="40" y="43"/>
                </a:cubicBezTo>
                <a:close/>
                <a:moveTo>
                  <a:pt x="61" y="25"/>
                </a:moveTo>
                <a:cubicBezTo>
                  <a:pt x="61" y="25"/>
                  <a:pt x="61" y="25"/>
                  <a:pt x="61" y="25"/>
                </a:cubicBezTo>
                <a:cubicBezTo>
                  <a:pt x="61" y="25"/>
                  <a:pt x="61" y="25"/>
                  <a:pt x="61" y="25"/>
                </a:cubicBezTo>
                <a:cubicBezTo>
                  <a:pt x="61" y="25"/>
                  <a:pt x="61" y="25"/>
                  <a:pt x="61" y="25"/>
                </a:cubicBezTo>
                <a:cubicBezTo>
                  <a:pt x="61" y="25"/>
                  <a:pt x="61" y="25"/>
                  <a:pt x="61" y="25"/>
                </a:cubicBezTo>
                <a:close/>
                <a:moveTo>
                  <a:pt x="42" y="37"/>
                </a:moveTo>
                <a:cubicBezTo>
                  <a:pt x="42" y="37"/>
                  <a:pt x="42" y="37"/>
                  <a:pt x="42" y="37"/>
                </a:cubicBezTo>
                <a:cubicBezTo>
                  <a:pt x="42" y="37"/>
                  <a:pt x="43" y="37"/>
                  <a:pt x="43" y="37"/>
                </a:cubicBezTo>
                <a:cubicBezTo>
                  <a:pt x="43" y="37"/>
                  <a:pt x="43" y="36"/>
                  <a:pt x="43" y="35"/>
                </a:cubicBezTo>
                <a:cubicBezTo>
                  <a:pt x="43" y="35"/>
                  <a:pt x="43" y="35"/>
                  <a:pt x="43" y="35"/>
                </a:cubicBezTo>
                <a:cubicBezTo>
                  <a:pt x="42" y="35"/>
                  <a:pt x="42" y="35"/>
                  <a:pt x="42" y="35"/>
                </a:cubicBezTo>
                <a:lnTo>
                  <a:pt x="42" y="37"/>
                </a:lnTo>
                <a:close/>
                <a:moveTo>
                  <a:pt x="36" y="41"/>
                </a:moveTo>
                <a:cubicBezTo>
                  <a:pt x="34" y="42"/>
                  <a:pt x="34" y="42"/>
                  <a:pt x="34" y="42"/>
                </a:cubicBezTo>
                <a:cubicBezTo>
                  <a:pt x="34" y="43"/>
                  <a:pt x="34" y="43"/>
                  <a:pt x="34" y="43"/>
                </a:cubicBezTo>
                <a:cubicBezTo>
                  <a:pt x="38" y="43"/>
                  <a:pt x="38" y="43"/>
                  <a:pt x="38" y="43"/>
                </a:cubicBezTo>
                <a:cubicBezTo>
                  <a:pt x="38" y="42"/>
                  <a:pt x="37" y="42"/>
                  <a:pt x="37" y="42"/>
                </a:cubicBezTo>
                <a:cubicBezTo>
                  <a:pt x="37" y="42"/>
                  <a:pt x="37" y="41"/>
                  <a:pt x="36" y="41"/>
                </a:cubicBezTo>
                <a:close/>
                <a:moveTo>
                  <a:pt x="28" y="72"/>
                </a:moveTo>
                <a:cubicBezTo>
                  <a:pt x="23" y="73"/>
                  <a:pt x="23" y="73"/>
                  <a:pt x="23" y="73"/>
                </a:cubicBezTo>
                <a:cubicBezTo>
                  <a:pt x="25" y="68"/>
                  <a:pt x="25" y="68"/>
                  <a:pt x="25" y="68"/>
                </a:cubicBezTo>
                <a:cubicBezTo>
                  <a:pt x="24" y="67"/>
                  <a:pt x="24" y="67"/>
                  <a:pt x="24" y="67"/>
                </a:cubicBezTo>
                <a:cubicBezTo>
                  <a:pt x="22" y="72"/>
                  <a:pt x="22" y="72"/>
                  <a:pt x="22" y="72"/>
                </a:cubicBezTo>
                <a:cubicBezTo>
                  <a:pt x="19" y="68"/>
                  <a:pt x="19" y="68"/>
                  <a:pt x="19" y="68"/>
                </a:cubicBezTo>
                <a:cubicBezTo>
                  <a:pt x="17" y="69"/>
                  <a:pt x="17" y="69"/>
                  <a:pt x="17" y="69"/>
                </a:cubicBezTo>
                <a:cubicBezTo>
                  <a:pt x="20" y="73"/>
                  <a:pt x="20" y="73"/>
                  <a:pt x="20" y="73"/>
                </a:cubicBezTo>
                <a:cubicBezTo>
                  <a:pt x="15" y="74"/>
                  <a:pt x="15" y="74"/>
                  <a:pt x="15" y="74"/>
                </a:cubicBezTo>
                <a:cubicBezTo>
                  <a:pt x="15" y="75"/>
                  <a:pt x="15" y="75"/>
                  <a:pt x="15" y="75"/>
                </a:cubicBezTo>
                <a:cubicBezTo>
                  <a:pt x="21" y="75"/>
                  <a:pt x="21" y="75"/>
                  <a:pt x="21" y="75"/>
                </a:cubicBezTo>
                <a:cubicBezTo>
                  <a:pt x="18" y="79"/>
                  <a:pt x="18" y="79"/>
                  <a:pt x="18" y="79"/>
                </a:cubicBezTo>
                <a:cubicBezTo>
                  <a:pt x="20" y="80"/>
                  <a:pt x="20" y="80"/>
                  <a:pt x="20" y="80"/>
                </a:cubicBezTo>
                <a:cubicBezTo>
                  <a:pt x="22" y="75"/>
                  <a:pt x="22" y="75"/>
                  <a:pt x="22" y="75"/>
                </a:cubicBezTo>
                <a:cubicBezTo>
                  <a:pt x="25" y="80"/>
                  <a:pt x="25" y="80"/>
                  <a:pt x="25" y="80"/>
                </a:cubicBezTo>
                <a:cubicBezTo>
                  <a:pt x="26" y="79"/>
                  <a:pt x="26" y="79"/>
                  <a:pt x="26" y="79"/>
                </a:cubicBezTo>
                <a:cubicBezTo>
                  <a:pt x="23" y="74"/>
                  <a:pt x="23" y="74"/>
                  <a:pt x="23" y="74"/>
                </a:cubicBezTo>
                <a:cubicBezTo>
                  <a:pt x="28" y="74"/>
                  <a:pt x="28" y="74"/>
                  <a:pt x="28" y="74"/>
                </a:cubicBezTo>
                <a:lnTo>
                  <a:pt x="28" y="72"/>
                </a:lnTo>
                <a:close/>
                <a:moveTo>
                  <a:pt x="17" y="60"/>
                </a:moveTo>
                <a:cubicBezTo>
                  <a:pt x="19" y="60"/>
                  <a:pt x="19" y="60"/>
                  <a:pt x="19" y="60"/>
                </a:cubicBezTo>
                <a:cubicBezTo>
                  <a:pt x="21" y="55"/>
                  <a:pt x="21" y="55"/>
                  <a:pt x="21" y="55"/>
                </a:cubicBezTo>
                <a:cubicBezTo>
                  <a:pt x="24" y="60"/>
                  <a:pt x="24" y="60"/>
                  <a:pt x="24" y="60"/>
                </a:cubicBezTo>
                <a:cubicBezTo>
                  <a:pt x="25" y="59"/>
                  <a:pt x="25" y="59"/>
                  <a:pt x="25" y="59"/>
                </a:cubicBezTo>
                <a:cubicBezTo>
                  <a:pt x="22" y="55"/>
                  <a:pt x="22" y="55"/>
                  <a:pt x="22" y="55"/>
                </a:cubicBezTo>
                <a:cubicBezTo>
                  <a:pt x="27" y="54"/>
                  <a:pt x="27" y="54"/>
                  <a:pt x="27" y="54"/>
                </a:cubicBezTo>
                <a:cubicBezTo>
                  <a:pt x="27" y="53"/>
                  <a:pt x="27" y="53"/>
                  <a:pt x="27" y="53"/>
                </a:cubicBezTo>
                <a:cubicBezTo>
                  <a:pt x="22" y="53"/>
                  <a:pt x="22" y="53"/>
                  <a:pt x="22" y="53"/>
                </a:cubicBezTo>
                <a:cubicBezTo>
                  <a:pt x="24" y="48"/>
                  <a:pt x="24" y="48"/>
                  <a:pt x="24" y="48"/>
                </a:cubicBezTo>
                <a:cubicBezTo>
                  <a:pt x="23" y="48"/>
                  <a:pt x="23" y="48"/>
                  <a:pt x="23" y="48"/>
                </a:cubicBezTo>
                <a:cubicBezTo>
                  <a:pt x="21" y="53"/>
                  <a:pt x="21" y="53"/>
                  <a:pt x="21" y="53"/>
                </a:cubicBezTo>
                <a:cubicBezTo>
                  <a:pt x="18" y="48"/>
                  <a:pt x="18" y="48"/>
                  <a:pt x="18" y="48"/>
                </a:cubicBezTo>
                <a:cubicBezTo>
                  <a:pt x="16" y="49"/>
                  <a:pt x="16" y="49"/>
                  <a:pt x="16" y="49"/>
                </a:cubicBezTo>
                <a:cubicBezTo>
                  <a:pt x="19" y="53"/>
                  <a:pt x="19" y="53"/>
                  <a:pt x="19" y="53"/>
                </a:cubicBezTo>
                <a:cubicBezTo>
                  <a:pt x="14" y="54"/>
                  <a:pt x="14" y="54"/>
                  <a:pt x="14" y="54"/>
                </a:cubicBezTo>
                <a:cubicBezTo>
                  <a:pt x="14" y="55"/>
                  <a:pt x="14" y="55"/>
                  <a:pt x="14" y="55"/>
                </a:cubicBezTo>
                <a:cubicBezTo>
                  <a:pt x="20" y="55"/>
                  <a:pt x="20" y="55"/>
                  <a:pt x="20" y="55"/>
                </a:cubicBezTo>
                <a:lnTo>
                  <a:pt x="17" y="60"/>
                </a:lnTo>
                <a:close/>
                <a:moveTo>
                  <a:pt x="16" y="40"/>
                </a:moveTo>
                <a:cubicBezTo>
                  <a:pt x="18" y="40"/>
                  <a:pt x="18" y="40"/>
                  <a:pt x="18" y="40"/>
                </a:cubicBezTo>
                <a:cubicBezTo>
                  <a:pt x="20" y="36"/>
                  <a:pt x="20" y="36"/>
                  <a:pt x="20" y="36"/>
                </a:cubicBezTo>
                <a:cubicBezTo>
                  <a:pt x="23" y="40"/>
                  <a:pt x="23" y="40"/>
                  <a:pt x="23" y="40"/>
                </a:cubicBezTo>
                <a:cubicBezTo>
                  <a:pt x="24" y="39"/>
                  <a:pt x="24" y="39"/>
                  <a:pt x="24" y="39"/>
                </a:cubicBezTo>
                <a:cubicBezTo>
                  <a:pt x="21" y="35"/>
                  <a:pt x="21" y="35"/>
                  <a:pt x="21" y="35"/>
                </a:cubicBezTo>
                <a:cubicBezTo>
                  <a:pt x="26" y="34"/>
                  <a:pt x="26" y="34"/>
                  <a:pt x="26" y="34"/>
                </a:cubicBezTo>
                <a:cubicBezTo>
                  <a:pt x="26" y="33"/>
                  <a:pt x="26" y="33"/>
                  <a:pt x="26" y="33"/>
                </a:cubicBezTo>
                <a:cubicBezTo>
                  <a:pt x="21" y="33"/>
                  <a:pt x="21" y="33"/>
                  <a:pt x="21" y="33"/>
                </a:cubicBezTo>
                <a:cubicBezTo>
                  <a:pt x="23" y="29"/>
                  <a:pt x="23" y="29"/>
                  <a:pt x="23" y="29"/>
                </a:cubicBezTo>
                <a:cubicBezTo>
                  <a:pt x="22" y="28"/>
                  <a:pt x="22" y="28"/>
                  <a:pt x="22" y="28"/>
                </a:cubicBezTo>
                <a:cubicBezTo>
                  <a:pt x="20" y="33"/>
                  <a:pt x="20" y="33"/>
                  <a:pt x="20" y="33"/>
                </a:cubicBezTo>
                <a:cubicBezTo>
                  <a:pt x="16" y="28"/>
                  <a:pt x="16" y="28"/>
                  <a:pt x="16" y="28"/>
                </a:cubicBezTo>
                <a:cubicBezTo>
                  <a:pt x="15" y="29"/>
                  <a:pt x="15" y="29"/>
                  <a:pt x="15" y="29"/>
                </a:cubicBezTo>
                <a:cubicBezTo>
                  <a:pt x="18" y="34"/>
                  <a:pt x="18" y="34"/>
                  <a:pt x="18" y="34"/>
                </a:cubicBezTo>
                <a:cubicBezTo>
                  <a:pt x="13" y="34"/>
                  <a:pt x="13" y="34"/>
                  <a:pt x="13" y="34"/>
                </a:cubicBezTo>
                <a:cubicBezTo>
                  <a:pt x="13" y="36"/>
                  <a:pt x="13" y="36"/>
                  <a:pt x="13" y="36"/>
                </a:cubicBezTo>
                <a:cubicBezTo>
                  <a:pt x="18" y="35"/>
                  <a:pt x="18" y="35"/>
                  <a:pt x="18" y="35"/>
                </a:cubicBezTo>
                <a:lnTo>
                  <a:pt x="16" y="40"/>
                </a:lnTo>
                <a:close/>
                <a:moveTo>
                  <a:pt x="105" y="33"/>
                </a:moveTo>
                <a:cubicBezTo>
                  <a:pt x="107" y="32"/>
                  <a:pt x="104" y="28"/>
                  <a:pt x="103" y="27"/>
                </a:cubicBezTo>
                <a:cubicBezTo>
                  <a:pt x="101" y="26"/>
                  <a:pt x="98" y="25"/>
                  <a:pt x="96" y="27"/>
                </a:cubicBezTo>
                <a:cubicBezTo>
                  <a:pt x="96" y="27"/>
                  <a:pt x="97" y="28"/>
                  <a:pt x="97" y="28"/>
                </a:cubicBezTo>
                <a:cubicBezTo>
                  <a:pt x="97" y="29"/>
                  <a:pt x="97" y="30"/>
                  <a:pt x="97" y="31"/>
                </a:cubicBezTo>
                <a:cubicBezTo>
                  <a:pt x="97" y="30"/>
                  <a:pt x="97" y="29"/>
                  <a:pt x="96" y="28"/>
                </a:cubicBezTo>
                <a:cubicBezTo>
                  <a:pt x="96" y="28"/>
                  <a:pt x="95" y="27"/>
                  <a:pt x="94" y="27"/>
                </a:cubicBezTo>
                <a:cubicBezTo>
                  <a:pt x="92" y="27"/>
                  <a:pt x="90" y="27"/>
                  <a:pt x="88" y="28"/>
                </a:cubicBezTo>
                <a:cubicBezTo>
                  <a:pt x="90" y="27"/>
                  <a:pt x="92" y="26"/>
                  <a:pt x="94" y="26"/>
                </a:cubicBezTo>
                <a:cubicBezTo>
                  <a:pt x="95" y="26"/>
                  <a:pt x="95" y="26"/>
                  <a:pt x="96" y="27"/>
                </a:cubicBezTo>
                <a:cubicBezTo>
                  <a:pt x="96" y="24"/>
                  <a:pt x="94" y="23"/>
                  <a:pt x="92" y="22"/>
                </a:cubicBezTo>
                <a:cubicBezTo>
                  <a:pt x="89" y="21"/>
                  <a:pt x="86" y="22"/>
                  <a:pt x="84" y="24"/>
                </a:cubicBezTo>
                <a:cubicBezTo>
                  <a:pt x="85" y="23"/>
                  <a:pt x="82" y="20"/>
                  <a:pt x="81" y="20"/>
                </a:cubicBezTo>
                <a:cubicBezTo>
                  <a:pt x="79" y="19"/>
                  <a:pt x="77" y="19"/>
                  <a:pt x="75" y="20"/>
                </a:cubicBezTo>
                <a:cubicBezTo>
                  <a:pt x="74" y="20"/>
                  <a:pt x="72" y="22"/>
                  <a:pt x="71" y="24"/>
                </a:cubicBezTo>
                <a:cubicBezTo>
                  <a:pt x="71" y="22"/>
                  <a:pt x="68" y="20"/>
                  <a:pt x="67" y="21"/>
                </a:cubicBezTo>
                <a:cubicBezTo>
                  <a:pt x="64" y="21"/>
                  <a:pt x="62" y="23"/>
                  <a:pt x="61" y="25"/>
                </a:cubicBezTo>
                <a:cubicBezTo>
                  <a:pt x="62" y="25"/>
                  <a:pt x="63" y="25"/>
                  <a:pt x="64" y="26"/>
                </a:cubicBezTo>
                <a:cubicBezTo>
                  <a:pt x="65" y="26"/>
                  <a:pt x="66" y="26"/>
                  <a:pt x="67" y="27"/>
                </a:cubicBezTo>
                <a:cubicBezTo>
                  <a:pt x="66" y="26"/>
                  <a:pt x="65" y="26"/>
                  <a:pt x="64" y="26"/>
                </a:cubicBezTo>
                <a:cubicBezTo>
                  <a:pt x="63" y="26"/>
                  <a:pt x="62" y="26"/>
                  <a:pt x="62" y="27"/>
                </a:cubicBezTo>
                <a:cubicBezTo>
                  <a:pt x="60" y="27"/>
                  <a:pt x="58" y="28"/>
                  <a:pt x="57" y="30"/>
                </a:cubicBezTo>
                <a:cubicBezTo>
                  <a:pt x="58" y="28"/>
                  <a:pt x="59" y="27"/>
                  <a:pt x="61" y="26"/>
                </a:cubicBezTo>
                <a:cubicBezTo>
                  <a:pt x="60" y="25"/>
                  <a:pt x="58" y="25"/>
                  <a:pt x="56" y="25"/>
                </a:cubicBezTo>
                <a:cubicBezTo>
                  <a:pt x="54" y="25"/>
                  <a:pt x="52" y="28"/>
                  <a:pt x="51" y="30"/>
                </a:cubicBezTo>
                <a:cubicBezTo>
                  <a:pt x="50" y="29"/>
                  <a:pt x="47" y="29"/>
                  <a:pt x="46" y="30"/>
                </a:cubicBezTo>
                <a:cubicBezTo>
                  <a:pt x="44" y="32"/>
                  <a:pt x="43" y="35"/>
                  <a:pt x="43" y="37"/>
                </a:cubicBezTo>
                <a:cubicBezTo>
                  <a:pt x="43" y="37"/>
                  <a:pt x="34" y="38"/>
                  <a:pt x="39" y="42"/>
                </a:cubicBezTo>
                <a:cubicBezTo>
                  <a:pt x="41" y="43"/>
                  <a:pt x="39" y="42"/>
                  <a:pt x="42" y="43"/>
                </a:cubicBezTo>
                <a:cubicBezTo>
                  <a:pt x="42" y="43"/>
                  <a:pt x="41" y="43"/>
                  <a:pt x="41" y="43"/>
                </a:cubicBezTo>
                <a:cubicBezTo>
                  <a:pt x="44" y="47"/>
                  <a:pt x="44" y="47"/>
                  <a:pt x="44" y="47"/>
                </a:cubicBezTo>
                <a:cubicBezTo>
                  <a:pt x="45" y="47"/>
                  <a:pt x="45" y="47"/>
                  <a:pt x="45" y="47"/>
                </a:cubicBezTo>
                <a:cubicBezTo>
                  <a:pt x="42" y="43"/>
                  <a:pt x="42" y="43"/>
                  <a:pt x="42" y="43"/>
                </a:cubicBezTo>
                <a:cubicBezTo>
                  <a:pt x="43" y="43"/>
                  <a:pt x="44" y="43"/>
                  <a:pt x="44" y="43"/>
                </a:cubicBezTo>
                <a:cubicBezTo>
                  <a:pt x="51" y="45"/>
                  <a:pt x="57" y="44"/>
                  <a:pt x="64" y="44"/>
                </a:cubicBezTo>
                <a:cubicBezTo>
                  <a:pt x="67" y="44"/>
                  <a:pt x="70" y="44"/>
                  <a:pt x="71" y="42"/>
                </a:cubicBezTo>
                <a:cubicBezTo>
                  <a:pt x="74" y="42"/>
                  <a:pt x="77" y="43"/>
                  <a:pt x="79" y="43"/>
                </a:cubicBezTo>
                <a:cubicBezTo>
                  <a:pt x="88" y="44"/>
                  <a:pt x="97" y="44"/>
                  <a:pt x="105" y="41"/>
                </a:cubicBezTo>
                <a:cubicBezTo>
                  <a:pt x="108" y="41"/>
                  <a:pt x="111" y="40"/>
                  <a:pt x="112" y="37"/>
                </a:cubicBezTo>
                <a:cubicBezTo>
                  <a:pt x="115" y="34"/>
                  <a:pt x="108" y="32"/>
                  <a:pt x="105" y="33"/>
                </a:cubicBezTo>
                <a:close/>
                <a:moveTo>
                  <a:pt x="52" y="34"/>
                </a:moveTo>
                <a:cubicBezTo>
                  <a:pt x="51" y="34"/>
                  <a:pt x="50" y="34"/>
                  <a:pt x="49" y="35"/>
                </a:cubicBezTo>
                <a:cubicBezTo>
                  <a:pt x="48" y="35"/>
                  <a:pt x="48" y="37"/>
                  <a:pt x="47" y="37"/>
                </a:cubicBezTo>
                <a:cubicBezTo>
                  <a:pt x="48" y="36"/>
                  <a:pt x="48" y="35"/>
                  <a:pt x="49" y="34"/>
                </a:cubicBezTo>
                <a:cubicBezTo>
                  <a:pt x="50" y="33"/>
                  <a:pt x="51" y="33"/>
                  <a:pt x="52" y="33"/>
                </a:cubicBezTo>
                <a:cubicBezTo>
                  <a:pt x="53" y="33"/>
                  <a:pt x="55" y="33"/>
                  <a:pt x="56" y="34"/>
                </a:cubicBezTo>
                <a:cubicBezTo>
                  <a:pt x="57" y="35"/>
                  <a:pt x="57" y="36"/>
                  <a:pt x="58" y="37"/>
                </a:cubicBezTo>
                <a:cubicBezTo>
                  <a:pt x="57" y="35"/>
                  <a:pt x="54" y="34"/>
                  <a:pt x="52" y="34"/>
                </a:cubicBezTo>
                <a:close/>
                <a:moveTo>
                  <a:pt x="66" y="31"/>
                </a:moveTo>
                <a:cubicBezTo>
                  <a:pt x="65" y="31"/>
                  <a:pt x="64" y="31"/>
                  <a:pt x="62" y="32"/>
                </a:cubicBezTo>
                <a:cubicBezTo>
                  <a:pt x="61" y="33"/>
                  <a:pt x="60" y="34"/>
                  <a:pt x="60" y="36"/>
                </a:cubicBezTo>
                <a:cubicBezTo>
                  <a:pt x="60" y="34"/>
                  <a:pt x="61" y="33"/>
                  <a:pt x="62" y="31"/>
                </a:cubicBezTo>
                <a:cubicBezTo>
                  <a:pt x="63" y="30"/>
                  <a:pt x="65" y="30"/>
                  <a:pt x="66" y="30"/>
                </a:cubicBezTo>
                <a:cubicBezTo>
                  <a:pt x="68" y="30"/>
                  <a:pt x="70" y="30"/>
                  <a:pt x="71" y="31"/>
                </a:cubicBezTo>
                <a:cubicBezTo>
                  <a:pt x="72" y="31"/>
                  <a:pt x="74" y="33"/>
                  <a:pt x="74" y="34"/>
                </a:cubicBezTo>
                <a:cubicBezTo>
                  <a:pt x="73" y="31"/>
                  <a:pt x="69" y="30"/>
                  <a:pt x="66" y="31"/>
                </a:cubicBezTo>
                <a:close/>
                <a:moveTo>
                  <a:pt x="83" y="28"/>
                </a:moveTo>
                <a:cubicBezTo>
                  <a:pt x="82" y="27"/>
                  <a:pt x="80" y="27"/>
                  <a:pt x="79" y="28"/>
                </a:cubicBezTo>
                <a:cubicBezTo>
                  <a:pt x="77" y="28"/>
                  <a:pt x="75" y="29"/>
                  <a:pt x="74" y="32"/>
                </a:cubicBezTo>
                <a:cubicBezTo>
                  <a:pt x="75" y="29"/>
                  <a:pt x="77" y="28"/>
                  <a:pt x="79" y="27"/>
                </a:cubicBezTo>
                <a:cubicBezTo>
                  <a:pt x="80" y="26"/>
                  <a:pt x="82" y="27"/>
                  <a:pt x="83" y="27"/>
                </a:cubicBezTo>
                <a:cubicBezTo>
                  <a:pt x="84" y="28"/>
                  <a:pt x="85" y="29"/>
                  <a:pt x="85" y="30"/>
                </a:cubicBezTo>
                <a:cubicBezTo>
                  <a:pt x="85" y="29"/>
                  <a:pt x="84" y="28"/>
                  <a:pt x="83" y="28"/>
                </a:cubicBezTo>
                <a:close/>
                <a:moveTo>
                  <a:pt x="101" y="39"/>
                </a:moveTo>
                <a:cubicBezTo>
                  <a:pt x="101" y="38"/>
                  <a:pt x="101" y="36"/>
                  <a:pt x="100" y="36"/>
                </a:cubicBezTo>
                <a:cubicBezTo>
                  <a:pt x="99" y="35"/>
                  <a:pt x="98" y="34"/>
                  <a:pt x="97" y="34"/>
                </a:cubicBezTo>
                <a:cubicBezTo>
                  <a:pt x="94" y="33"/>
                  <a:pt x="92" y="34"/>
                  <a:pt x="89" y="34"/>
                </a:cubicBezTo>
                <a:cubicBezTo>
                  <a:pt x="90" y="34"/>
                  <a:pt x="92" y="33"/>
                  <a:pt x="93" y="33"/>
                </a:cubicBezTo>
                <a:cubicBezTo>
                  <a:pt x="94" y="33"/>
                  <a:pt x="96" y="32"/>
                  <a:pt x="97" y="33"/>
                </a:cubicBezTo>
                <a:cubicBezTo>
                  <a:pt x="98" y="33"/>
                  <a:pt x="99" y="34"/>
                  <a:pt x="100" y="35"/>
                </a:cubicBezTo>
                <a:cubicBezTo>
                  <a:pt x="101" y="36"/>
                  <a:pt x="102" y="38"/>
                  <a:pt x="101" y="39"/>
                </a:cubicBezTo>
                <a:close/>
                <a:moveTo>
                  <a:pt x="37" y="47"/>
                </a:moveTo>
                <a:cubicBezTo>
                  <a:pt x="38" y="48"/>
                  <a:pt x="38" y="48"/>
                  <a:pt x="38" y="48"/>
                </a:cubicBezTo>
                <a:cubicBezTo>
                  <a:pt x="40" y="43"/>
                  <a:pt x="40" y="43"/>
                  <a:pt x="40" y="43"/>
                </a:cubicBezTo>
                <a:cubicBezTo>
                  <a:pt x="40" y="43"/>
                  <a:pt x="39" y="43"/>
                  <a:pt x="39" y="43"/>
                </a:cubicBezTo>
                <a:lnTo>
                  <a:pt x="37" y="47"/>
                </a:lnTo>
                <a:close/>
                <a:moveTo>
                  <a:pt x="76" y="60"/>
                </a:moveTo>
                <a:cubicBezTo>
                  <a:pt x="78" y="61"/>
                  <a:pt x="78" y="61"/>
                  <a:pt x="78" y="61"/>
                </a:cubicBezTo>
                <a:cubicBezTo>
                  <a:pt x="80" y="56"/>
                  <a:pt x="80" y="56"/>
                  <a:pt x="80" y="56"/>
                </a:cubicBezTo>
                <a:cubicBezTo>
                  <a:pt x="83" y="60"/>
                  <a:pt x="83" y="60"/>
                  <a:pt x="83" y="60"/>
                </a:cubicBezTo>
                <a:cubicBezTo>
                  <a:pt x="84" y="59"/>
                  <a:pt x="84" y="59"/>
                  <a:pt x="84" y="59"/>
                </a:cubicBezTo>
                <a:cubicBezTo>
                  <a:pt x="81" y="55"/>
                  <a:pt x="81" y="55"/>
                  <a:pt x="81" y="55"/>
                </a:cubicBezTo>
                <a:cubicBezTo>
                  <a:pt x="86" y="55"/>
                  <a:pt x="86" y="55"/>
                  <a:pt x="86" y="55"/>
                </a:cubicBezTo>
                <a:cubicBezTo>
                  <a:pt x="86" y="53"/>
                  <a:pt x="86" y="53"/>
                  <a:pt x="86" y="53"/>
                </a:cubicBezTo>
                <a:cubicBezTo>
                  <a:pt x="81" y="54"/>
                  <a:pt x="81" y="54"/>
                  <a:pt x="81" y="54"/>
                </a:cubicBezTo>
                <a:cubicBezTo>
                  <a:pt x="83" y="49"/>
                  <a:pt x="83" y="49"/>
                  <a:pt x="83" y="49"/>
                </a:cubicBezTo>
                <a:cubicBezTo>
                  <a:pt x="82" y="48"/>
                  <a:pt x="82" y="48"/>
                  <a:pt x="82" y="48"/>
                </a:cubicBezTo>
                <a:cubicBezTo>
                  <a:pt x="80" y="53"/>
                  <a:pt x="80" y="53"/>
                  <a:pt x="80" y="53"/>
                </a:cubicBezTo>
                <a:cubicBezTo>
                  <a:pt x="76" y="49"/>
                  <a:pt x="76" y="49"/>
                  <a:pt x="76" y="49"/>
                </a:cubicBezTo>
                <a:cubicBezTo>
                  <a:pt x="75" y="49"/>
                  <a:pt x="75" y="49"/>
                  <a:pt x="75" y="49"/>
                </a:cubicBezTo>
                <a:cubicBezTo>
                  <a:pt x="78" y="54"/>
                  <a:pt x="78" y="54"/>
                  <a:pt x="78" y="54"/>
                </a:cubicBezTo>
                <a:cubicBezTo>
                  <a:pt x="73" y="54"/>
                  <a:pt x="73" y="54"/>
                  <a:pt x="73" y="54"/>
                </a:cubicBezTo>
                <a:cubicBezTo>
                  <a:pt x="73" y="56"/>
                  <a:pt x="73" y="56"/>
                  <a:pt x="73" y="56"/>
                </a:cubicBezTo>
                <a:cubicBezTo>
                  <a:pt x="78" y="55"/>
                  <a:pt x="78" y="55"/>
                  <a:pt x="78" y="55"/>
                </a:cubicBezTo>
                <a:lnTo>
                  <a:pt x="76" y="60"/>
                </a:lnTo>
                <a:close/>
                <a:moveTo>
                  <a:pt x="68" y="69"/>
                </a:moveTo>
                <a:cubicBezTo>
                  <a:pt x="62" y="70"/>
                  <a:pt x="62" y="70"/>
                  <a:pt x="62" y="70"/>
                </a:cubicBezTo>
                <a:cubicBezTo>
                  <a:pt x="64" y="65"/>
                  <a:pt x="64" y="65"/>
                  <a:pt x="64" y="65"/>
                </a:cubicBezTo>
                <a:cubicBezTo>
                  <a:pt x="63" y="64"/>
                  <a:pt x="63" y="64"/>
                  <a:pt x="63" y="64"/>
                </a:cubicBezTo>
                <a:cubicBezTo>
                  <a:pt x="61" y="69"/>
                  <a:pt x="61" y="69"/>
                  <a:pt x="61" y="69"/>
                </a:cubicBezTo>
                <a:cubicBezTo>
                  <a:pt x="58" y="65"/>
                  <a:pt x="58" y="65"/>
                  <a:pt x="58" y="65"/>
                </a:cubicBezTo>
                <a:cubicBezTo>
                  <a:pt x="57" y="66"/>
                  <a:pt x="57" y="66"/>
                  <a:pt x="57" y="66"/>
                </a:cubicBezTo>
                <a:cubicBezTo>
                  <a:pt x="60" y="70"/>
                  <a:pt x="60" y="70"/>
                  <a:pt x="60" y="70"/>
                </a:cubicBezTo>
                <a:cubicBezTo>
                  <a:pt x="54" y="71"/>
                  <a:pt x="54" y="71"/>
                  <a:pt x="54" y="71"/>
                </a:cubicBezTo>
                <a:cubicBezTo>
                  <a:pt x="55" y="72"/>
                  <a:pt x="55" y="72"/>
                  <a:pt x="55" y="72"/>
                </a:cubicBezTo>
                <a:cubicBezTo>
                  <a:pt x="60" y="72"/>
                  <a:pt x="60" y="72"/>
                  <a:pt x="60" y="72"/>
                </a:cubicBezTo>
                <a:cubicBezTo>
                  <a:pt x="58" y="76"/>
                  <a:pt x="58" y="76"/>
                  <a:pt x="58" y="76"/>
                </a:cubicBezTo>
                <a:cubicBezTo>
                  <a:pt x="59" y="77"/>
                  <a:pt x="59" y="77"/>
                  <a:pt x="59" y="77"/>
                </a:cubicBezTo>
                <a:cubicBezTo>
                  <a:pt x="61" y="72"/>
                  <a:pt x="61" y="72"/>
                  <a:pt x="61" y="72"/>
                </a:cubicBezTo>
                <a:cubicBezTo>
                  <a:pt x="64" y="76"/>
                  <a:pt x="64" y="76"/>
                  <a:pt x="64" y="76"/>
                </a:cubicBezTo>
                <a:cubicBezTo>
                  <a:pt x="65" y="76"/>
                  <a:pt x="65" y="76"/>
                  <a:pt x="65" y="76"/>
                </a:cubicBezTo>
                <a:cubicBezTo>
                  <a:pt x="62" y="71"/>
                  <a:pt x="62" y="71"/>
                  <a:pt x="62" y="71"/>
                </a:cubicBezTo>
                <a:cubicBezTo>
                  <a:pt x="68" y="71"/>
                  <a:pt x="68" y="71"/>
                  <a:pt x="68" y="71"/>
                </a:cubicBezTo>
                <a:lnTo>
                  <a:pt x="68" y="69"/>
                </a:lnTo>
                <a:close/>
                <a:moveTo>
                  <a:pt x="87" y="73"/>
                </a:moveTo>
                <a:cubicBezTo>
                  <a:pt x="82" y="73"/>
                  <a:pt x="82" y="73"/>
                  <a:pt x="82" y="73"/>
                </a:cubicBezTo>
                <a:cubicBezTo>
                  <a:pt x="84" y="68"/>
                  <a:pt x="84" y="68"/>
                  <a:pt x="84" y="68"/>
                </a:cubicBezTo>
                <a:cubicBezTo>
                  <a:pt x="83" y="68"/>
                  <a:pt x="83" y="68"/>
                  <a:pt x="83" y="68"/>
                </a:cubicBezTo>
                <a:cubicBezTo>
                  <a:pt x="81" y="73"/>
                  <a:pt x="81" y="73"/>
                  <a:pt x="81" y="73"/>
                </a:cubicBezTo>
                <a:cubicBezTo>
                  <a:pt x="78" y="68"/>
                  <a:pt x="78" y="68"/>
                  <a:pt x="78" y="68"/>
                </a:cubicBezTo>
                <a:cubicBezTo>
                  <a:pt x="76" y="69"/>
                  <a:pt x="76" y="69"/>
                  <a:pt x="76" y="69"/>
                </a:cubicBezTo>
                <a:cubicBezTo>
                  <a:pt x="79" y="74"/>
                  <a:pt x="79" y="74"/>
                  <a:pt x="79" y="74"/>
                </a:cubicBezTo>
                <a:cubicBezTo>
                  <a:pt x="74" y="74"/>
                  <a:pt x="74" y="74"/>
                  <a:pt x="74" y="74"/>
                </a:cubicBezTo>
                <a:cubicBezTo>
                  <a:pt x="74" y="75"/>
                  <a:pt x="74" y="75"/>
                  <a:pt x="74" y="75"/>
                </a:cubicBezTo>
                <a:cubicBezTo>
                  <a:pt x="80" y="75"/>
                  <a:pt x="80" y="75"/>
                  <a:pt x="80" y="75"/>
                </a:cubicBezTo>
                <a:cubicBezTo>
                  <a:pt x="77" y="80"/>
                  <a:pt x="77" y="80"/>
                  <a:pt x="77" y="80"/>
                </a:cubicBezTo>
                <a:cubicBezTo>
                  <a:pt x="79" y="80"/>
                  <a:pt x="79" y="80"/>
                  <a:pt x="79" y="80"/>
                </a:cubicBezTo>
                <a:cubicBezTo>
                  <a:pt x="81" y="76"/>
                  <a:pt x="81" y="76"/>
                  <a:pt x="81" y="76"/>
                </a:cubicBezTo>
                <a:cubicBezTo>
                  <a:pt x="84" y="80"/>
                  <a:pt x="84" y="80"/>
                  <a:pt x="84" y="80"/>
                </a:cubicBezTo>
                <a:cubicBezTo>
                  <a:pt x="85" y="79"/>
                  <a:pt x="85" y="79"/>
                  <a:pt x="85" y="79"/>
                </a:cubicBezTo>
                <a:cubicBezTo>
                  <a:pt x="82" y="75"/>
                  <a:pt x="82" y="75"/>
                  <a:pt x="82" y="75"/>
                </a:cubicBezTo>
                <a:cubicBezTo>
                  <a:pt x="87" y="74"/>
                  <a:pt x="87" y="74"/>
                  <a:pt x="87" y="74"/>
                </a:cubicBezTo>
                <a:lnTo>
                  <a:pt x="87" y="73"/>
                </a:lnTo>
                <a:close/>
                <a:moveTo>
                  <a:pt x="36" y="28"/>
                </a:moveTo>
                <a:cubicBezTo>
                  <a:pt x="37" y="28"/>
                  <a:pt x="37" y="28"/>
                  <a:pt x="37" y="28"/>
                </a:cubicBezTo>
                <a:cubicBezTo>
                  <a:pt x="38" y="26"/>
                  <a:pt x="38" y="26"/>
                  <a:pt x="38" y="26"/>
                </a:cubicBezTo>
                <a:cubicBezTo>
                  <a:pt x="39" y="26"/>
                  <a:pt x="40" y="26"/>
                  <a:pt x="41" y="26"/>
                </a:cubicBezTo>
                <a:cubicBezTo>
                  <a:pt x="43" y="28"/>
                  <a:pt x="43" y="28"/>
                  <a:pt x="43" y="28"/>
                </a:cubicBezTo>
                <a:cubicBezTo>
                  <a:pt x="44" y="27"/>
                  <a:pt x="44" y="27"/>
                  <a:pt x="44" y="27"/>
                </a:cubicBezTo>
                <a:cubicBezTo>
                  <a:pt x="43" y="26"/>
                  <a:pt x="43" y="26"/>
                  <a:pt x="43" y="26"/>
                </a:cubicBezTo>
                <a:cubicBezTo>
                  <a:pt x="44" y="25"/>
                  <a:pt x="44" y="25"/>
                  <a:pt x="45" y="25"/>
                </a:cubicBezTo>
                <a:cubicBezTo>
                  <a:pt x="48" y="25"/>
                  <a:pt x="50" y="26"/>
                  <a:pt x="53" y="26"/>
                </a:cubicBezTo>
                <a:cubicBezTo>
                  <a:pt x="53" y="26"/>
                  <a:pt x="53" y="26"/>
                  <a:pt x="53" y="26"/>
                </a:cubicBezTo>
                <a:cubicBezTo>
                  <a:pt x="53" y="25"/>
                  <a:pt x="54" y="24"/>
                  <a:pt x="55" y="24"/>
                </a:cubicBezTo>
                <a:cubicBezTo>
                  <a:pt x="56" y="24"/>
                  <a:pt x="57" y="24"/>
                  <a:pt x="59" y="24"/>
                </a:cubicBezTo>
                <a:cubicBezTo>
                  <a:pt x="60" y="24"/>
                  <a:pt x="60" y="23"/>
                  <a:pt x="61" y="22"/>
                </a:cubicBezTo>
                <a:cubicBezTo>
                  <a:pt x="62" y="22"/>
                  <a:pt x="62" y="22"/>
                  <a:pt x="62" y="22"/>
                </a:cubicBezTo>
                <a:cubicBezTo>
                  <a:pt x="63" y="21"/>
                  <a:pt x="64" y="20"/>
                  <a:pt x="66" y="19"/>
                </a:cubicBezTo>
                <a:cubicBezTo>
                  <a:pt x="67" y="19"/>
                  <a:pt x="69" y="20"/>
                  <a:pt x="70" y="21"/>
                </a:cubicBezTo>
                <a:cubicBezTo>
                  <a:pt x="70" y="21"/>
                  <a:pt x="70" y="21"/>
                  <a:pt x="70" y="20"/>
                </a:cubicBezTo>
                <a:cubicBezTo>
                  <a:pt x="70" y="20"/>
                  <a:pt x="77" y="19"/>
                  <a:pt x="73" y="16"/>
                </a:cubicBezTo>
                <a:cubicBezTo>
                  <a:pt x="73" y="14"/>
                  <a:pt x="72" y="12"/>
                  <a:pt x="70" y="12"/>
                </a:cubicBezTo>
                <a:cubicBezTo>
                  <a:pt x="70" y="12"/>
                  <a:pt x="70" y="13"/>
                  <a:pt x="70" y="13"/>
                </a:cubicBezTo>
                <a:cubicBezTo>
                  <a:pt x="70" y="14"/>
                  <a:pt x="70" y="14"/>
                  <a:pt x="70" y="14"/>
                </a:cubicBezTo>
                <a:cubicBezTo>
                  <a:pt x="70" y="14"/>
                  <a:pt x="70" y="14"/>
                  <a:pt x="70" y="13"/>
                </a:cubicBezTo>
                <a:cubicBezTo>
                  <a:pt x="70" y="13"/>
                  <a:pt x="70" y="12"/>
                  <a:pt x="69" y="12"/>
                </a:cubicBezTo>
                <a:cubicBezTo>
                  <a:pt x="69" y="12"/>
                  <a:pt x="69" y="12"/>
                  <a:pt x="69" y="12"/>
                </a:cubicBezTo>
                <a:cubicBezTo>
                  <a:pt x="69" y="12"/>
                  <a:pt x="69" y="12"/>
                  <a:pt x="69" y="12"/>
                </a:cubicBezTo>
                <a:cubicBezTo>
                  <a:pt x="69" y="12"/>
                  <a:pt x="69" y="12"/>
                  <a:pt x="69" y="12"/>
                </a:cubicBezTo>
                <a:cubicBezTo>
                  <a:pt x="69" y="12"/>
                  <a:pt x="68" y="11"/>
                  <a:pt x="68" y="11"/>
                </a:cubicBezTo>
                <a:cubicBezTo>
                  <a:pt x="67" y="11"/>
                  <a:pt x="67" y="11"/>
                  <a:pt x="67" y="11"/>
                </a:cubicBezTo>
                <a:cubicBezTo>
                  <a:pt x="67" y="11"/>
                  <a:pt x="67" y="11"/>
                  <a:pt x="68" y="11"/>
                </a:cubicBezTo>
                <a:cubicBezTo>
                  <a:pt x="68" y="11"/>
                  <a:pt x="69" y="11"/>
                  <a:pt x="69" y="11"/>
                </a:cubicBezTo>
                <a:cubicBezTo>
                  <a:pt x="69" y="9"/>
                  <a:pt x="68" y="8"/>
                  <a:pt x="65" y="8"/>
                </a:cubicBezTo>
                <a:cubicBezTo>
                  <a:pt x="63" y="6"/>
                  <a:pt x="61" y="4"/>
                  <a:pt x="58" y="6"/>
                </a:cubicBezTo>
                <a:cubicBezTo>
                  <a:pt x="56" y="4"/>
                  <a:pt x="54" y="0"/>
                  <a:pt x="48" y="3"/>
                </a:cubicBezTo>
                <a:cubicBezTo>
                  <a:pt x="44" y="1"/>
                  <a:pt x="36" y="0"/>
                  <a:pt x="31" y="3"/>
                </a:cubicBezTo>
                <a:cubicBezTo>
                  <a:pt x="32" y="3"/>
                  <a:pt x="33" y="3"/>
                  <a:pt x="33" y="3"/>
                </a:cubicBezTo>
                <a:cubicBezTo>
                  <a:pt x="35" y="3"/>
                  <a:pt x="36" y="4"/>
                  <a:pt x="36" y="4"/>
                </a:cubicBezTo>
                <a:cubicBezTo>
                  <a:pt x="36" y="4"/>
                  <a:pt x="34" y="3"/>
                  <a:pt x="33" y="3"/>
                </a:cubicBezTo>
                <a:cubicBezTo>
                  <a:pt x="32" y="3"/>
                  <a:pt x="31" y="4"/>
                  <a:pt x="31" y="4"/>
                </a:cubicBezTo>
                <a:cubicBezTo>
                  <a:pt x="30" y="4"/>
                  <a:pt x="30" y="4"/>
                  <a:pt x="30" y="4"/>
                </a:cubicBezTo>
                <a:cubicBezTo>
                  <a:pt x="30" y="4"/>
                  <a:pt x="30" y="4"/>
                  <a:pt x="30" y="4"/>
                </a:cubicBezTo>
                <a:cubicBezTo>
                  <a:pt x="30" y="4"/>
                  <a:pt x="30" y="4"/>
                  <a:pt x="30" y="4"/>
                </a:cubicBezTo>
                <a:cubicBezTo>
                  <a:pt x="29" y="5"/>
                  <a:pt x="28" y="5"/>
                  <a:pt x="27" y="7"/>
                </a:cubicBezTo>
                <a:cubicBezTo>
                  <a:pt x="26" y="8"/>
                  <a:pt x="26" y="9"/>
                  <a:pt x="26" y="9"/>
                </a:cubicBezTo>
                <a:cubicBezTo>
                  <a:pt x="26" y="9"/>
                  <a:pt x="26" y="8"/>
                  <a:pt x="27" y="6"/>
                </a:cubicBezTo>
                <a:cubicBezTo>
                  <a:pt x="27" y="5"/>
                  <a:pt x="28" y="4"/>
                  <a:pt x="29" y="4"/>
                </a:cubicBezTo>
                <a:cubicBezTo>
                  <a:pt x="27" y="3"/>
                  <a:pt x="23" y="3"/>
                  <a:pt x="22" y="7"/>
                </a:cubicBezTo>
                <a:cubicBezTo>
                  <a:pt x="19" y="7"/>
                  <a:pt x="16" y="8"/>
                  <a:pt x="14" y="11"/>
                </a:cubicBezTo>
                <a:cubicBezTo>
                  <a:pt x="14" y="11"/>
                  <a:pt x="15" y="11"/>
                  <a:pt x="15" y="11"/>
                </a:cubicBezTo>
                <a:cubicBezTo>
                  <a:pt x="16" y="10"/>
                  <a:pt x="17" y="11"/>
                  <a:pt x="17" y="11"/>
                </a:cubicBezTo>
                <a:cubicBezTo>
                  <a:pt x="17" y="11"/>
                  <a:pt x="16" y="11"/>
                  <a:pt x="15" y="11"/>
                </a:cubicBezTo>
                <a:cubicBezTo>
                  <a:pt x="15" y="11"/>
                  <a:pt x="14" y="12"/>
                  <a:pt x="13" y="12"/>
                </a:cubicBezTo>
                <a:cubicBezTo>
                  <a:pt x="13" y="12"/>
                  <a:pt x="12" y="13"/>
                  <a:pt x="12" y="14"/>
                </a:cubicBezTo>
                <a:cubicBezTo>
                  <a:pt x="11" y="14"/>
                  <a:pt x="11" y="15"/>
                  <a:pt x="11" y="15"/>
                </a:cubicBezTo>
                <a:cubicBezTo>
                  <a:pt x="11" y="15"/>
                  <a:pt x="11" y="14"/>
                  <a:pt x="11" y="14"/>
                </a:cubicBezTo>
                <a:cubicBezTo>
                  <a:pt x="12" y="13"/>
                  <a:pt x="12" y="12"/>
                  <a:pt x="12" y="12"/>
                </a:cubicBezTo>
                <a:cubicBezTo>
                  <a:pt x="10" y="13"/>
                  <a:pt x="7" y="14"/>
                  <a:pt x="5" y="18"/>
                </a:cubicBezTo>
                <a:cubicBezTo>
                  <a:pt x="3" y="19"/>
                  <a:pt x="0" y="24"/>
                  <a:pt x="16" y="23"/>
                </a:cubicBezTo>
                <a:cubicBezTo>
                  <a:pt x="30" y="25"/>
                  <a:pt x="29" y="24"/>
                  <a:pt x="32" y="23"/>
                </a:cubicBezTo>
                <a:cubicBezTo>
                  <a:pt x="33" y="24"/>
                  <a:pt x="35" y="25"/>
                  <a:pt x="37" y="26"/>
                </a:cubicBezTo>
                <a:lnTo>
                  <a:pt x="36" y="28"/>
                </a:lnTo>
                <a:close/>
                <a:moveTo>
                  <a:pt x="59" y="8"/>
                </a:moveTo>
                <a:cubicBezTo>
                  <a:pt x="60" y="7"/>
                  <a:pt x="62" y="7"/>
                  <a:pt x="63" y="7"/>
                </a:cubicBezTo>
                <a:cubicBezTo>
                  <a:pt x="63" y="7"/>
                  <a:pt x="64" y="7"/>
                  <a:pt x="65" y="7"/>
                </a:cubicBezTo>
                <a:cubicBezTo>
                  <a:pt x="65" y="8"/>
                  <a:pt x="66" y="8"/>
                  <a:pt x="66" y="9"/>
                </a:cubicBezTo>
                <a:cubicBezTo>
                  <a:pt x="66" y="10"/>
                  <a:pt x="65" y="11"/>
                  <a:pt x="65" y="11"/>
                </a:cubicBezTo>
                <a:cubicBezTo>
                  <a:pt x="65" y="11"/>
                  <a:pt x="66" y="10"/>
                  <a:pt x="65" y="9"/>
                </a:cubicBezTo>
                <a:cubicBezTo>
                  <a:pt x="65" y="8"/>
                  <a:pt x="64" y="7"/>
                  <a:pt x="63" y="7"/>
                </a:cubicBezTo>
                <a:cubicBezTo>
                  <a:pt x="62" y="7"/>
                  <a:pt x="61" y="7"/>
                  <a:pt x="59" y="8"/>
                </a:cubicBezTo>
                <a:cubicBezTo>
                  <a:pt x="58" y="8"/>
                  <a:pt x="58" y="9"/>
                  <a:pt x="58" y="9"/>
                </a:cubicBezTo>
                <a:cubicBezTo>
                  <a:pt x="58" y="9"/>
                  <a:pt x="58" y="8"/>
                  <a:pt x="59" y="8"/>
                </a:cubicBezTo>
                <a:close/>
                <a:moveTo>
                  <a:pt x="41" y="4"/>
                </a:moveTo>
                <a:cubicBezTo>
                  <a:pt x="43" y="3"/>
                  <a:pt x="45" y="3"/>
                  <a:pt x="46" y="3"/>
                </a:cubicBezTo>
                <a:cubicBezTo>
                  <a:pt x="47" y="3"/>
                  <a:pt x="49" y="3"/>
                  <a:pt x="50" y="5"/>
                </a:cubicBezTo>
                <a:cubicBezTo>
                  <a:pt x="52" y="6"/>
                  <a:pt x="52" y="8"/>
                  <a:pt x="52" y="8"/>
                </a:cubicBezTo>
                <a:cubicBezTo>
                  <a:pt x="52" y="8"/>
                  <a:pt x="51" y="6"/>
                  <a:pt x="50" y="5"/>
                </a:cubicBezTo>
                <a:cubicBezTo>
                  <a:pt x="49" y="4"/>
                  <a:pt x="47" y="3"/>
                  <a:pt x="46" y="3"/>
                </a:cubicBezTo>
                <a:cubicBezTo>
                  <a:pt x="45" y="3"/>
                  <a:pt x="43" y="3"/>
                  <a:pt x="41" y="4"/>
                </a:cubicBezTo>
                <a:cubicBezTo>
                  <a:pt x="39" y="5"/>
                  <a:pt x="38" y="5"/>
                  <a:pt x="38" y="5"/>
                </a:cubicBezTo>
                <a:cubicBezTo>
                  <a:pt x="38" y="5"/>
                  <a:pt x="39" y="5"/>
                  <a:pt x="41" y="4"/>
                </a:cubicBezTo>
                <a:close/>
                <a:moveTo>
                  <a:pt x="22" y="14"/>
                </a:moveTo>
                <a:cubicBezTo>
                  <a:pt x="20" y="14"/>
                  <a:pt x="19" y="15"/>
                  <a:pt x="18" y="15"/>
                </a:cubicBezTo>
                <a:cubicBezTo>
                  <a:pt x="17" y="16"/>
                  <a:pt x="16" y="17"/>
                  <a:pt x="15" y="17"/>
                </a:cubicBezTo>
                <a:cubicBezTo>
                  <a:pt x="13" y="18"/>
                  <a:pt x="13" y="19"/>
                  <a:pt x="13" y="19"/>
                </a:cubicBezTo>
                <a:cubicBezTo>
                  <a:pt x="13" y="19"/>
                  <a:pt x="13" y="18"/>
                  <a:pt x="14" y="17"/>
                </a:cubicBezTo>
                <a:cubicBezTo>
                  <a:pt x="16" y="16"/>
                  <a:pt x="17" y="15"/>
                  <a:pt x="18" y="15"/>
                </a:cubicBezTo>
                <a:cubicBezTo>
                  <a:pt x="19" y="14"/>
                  <a:pt x="20" y="14"/>
                  <a:pt x="22" y="14"/>
                </a:cubicBezTo>
                <a:cubicBezTo>
                  <a:pt x="23" y="13"/>
                  <a:pt x="24" y="14"/>
                  <a:pt x="24" y="14"/>
                </a:cubicBezTo>
                <a:cubicBezTo>
                  <a:pt x="24" y="14"/>
                  <a:pt x="23" y="14"/>
                  <a:pt x="22" y="14"/>
                </a:cubicBezTo>
                <a:close/>
                <a:moveTo>
                  <a:pt x="32" y="10"/>
                </a:moveTo>
                <a:cubicBezTo>
                  <a:pt x="30" y="10"/>
                  <a:pt x="27" y="11"/>
                  <a:pt x="26" y="13"/>
                </a:cubicBezTo>
                <a:cubicBezTo>
                  <a:pt x="24" y="15"/>
                  <a:pt x="25" y="17"/>
                  <a:pt x="25" y="17"/>
                </a:cubicBezTo>
                <a:cubicBezTo>
                  <a:pt x="25" y="17"/>
                  <a:pt x="24" y="15"/>
                  <a:pt x="25" y="13"/>
                </a:cubicBezTo>
                <a:cubicBezTo>
                  <a:pt x="27" y="10"/>
                  <a:pt x="30" y="10"/>
                  <a:pt x="32" y="10"/>
                </a:cubicBezTo>
                <a:cubicBezTo>
                  <a:pt x="33" y="10"/>
                  <a:pt x="36" y="10"/>
                  <a:pt x="39" y="11"/>
                </a:cubicBezTo>
                <a:cubicBezTo>
                  <a:pt x="41" y="12"/>
                  <a:pt x="42" y="13"/>
                  <a:pt x="42" y="13"/>
                </a:cubicBezTo>
                <a:cubicBezTo>
                  <a:pt x="43" y="13"/>
                  <a:pt x="44" y="12"/>
                  <a:pt x="45" y="12"/>
                </a:cubicBezTo>
                <a:cubicBezTo>
                  <a:pt x="46" y="12"/>
                  <a:pt x="48" y="11"/>
                  <a:pt x="49" y="12"/>
                </a:cubicBezTo>
                <a:cubicBezTo>
                  <a:pt x="50" y="13"/>
                  <a:pt x="51" y="13"/>
                  <a:pt x="52" y="13"/>
                </a:cubicBezTo>
                <a:cubicBezTo>
                  <a:pt x="53" y="13"/>
                  <a:pt x="53" y="13"/>
                  <a:pt x="54" y="13"/>
                </a:cubicBezTo>
                <a:cubicBezTo>
                  <a:pt x="55" y="13"/>
                  <a:pt x="58" y="13"/>
                  <a:pt x="60" y="14"/>
                </a:cubicBezTo>
                <a:cubicBezTo>
                  <a:pt x="61" y="15"/>
                  <a:pt x="61" y="16"/>
                  <a:pt x="62" y="16"/>
                </a:cubicBezTo>
                <a:cubicBezTo>
                  <a:pt x="62" y="17"/>
                  <a:pt x="62" y="17"/>
                  <a:pt x="62" y="17"/>
                </a:cubicBezTo>
                <a:cubicBezTo>
                  <a:pt x="62" y="17"/>
                  <a:pt x="62" y="17"/>
                  <a:pt x="62" y="16"/>
                </a:cubicBezTo>
                <a:cubicBezTo>
                  <a:pt x="61" y="16"/>
                  <a:pt x="61" y="15"/>
                  <a:pt x="60" y="15"/>
                </a:cubicBezTo>
                <a:cubicBezTo>
                  <a:pt x="58" y="14"/>
                  <a:pt x="55" y="13"/>
                  <a:pt x="54" y="14"/>
                </a:cubicBezTo>
                <a:cubicBezTo>
                  <a:pt x="53" y="14"/>
                  <a:pt x="50" y="14"/>
                  <a:pt x="49" y="15"/>
                </a:cubicBezTo>
                <a:cubicBezTo>
                  <a:pt x="47" y="17"/>
                  <a:pt x="48" y="19"/>
                  <a:pt x="48" y="19"/>
                </a:cubicBezTo>
                <a:cubicBezTo>
                  <a:pt x="48" y="19"/>
                  <a:pt x="47" y="17"/>
                  <a:pt x="49" y="15"/>
                </a:cubicBezTo>
                <a:cubicBezTo>
                  <a:pt x="49" y="14"/>
                  <a:pt x="51" y="14"/>
                  <a:pt x="52" y="13"/>
                </a:cubicBezTo>
                <a:cubicBezTo>
                  <a:pt x="51" y="13"/>
                  <a:pt x="50" y="13"/>
                  <a:pt x="49" y="12"/>
                </a:cubicBezTo>
                <a:cubicBezTo>
                  <a:pt x="48" y="12"/>
                  <a:pt x="46" y="12"/>
                  <a:pt x="45" y="13"/>
                </a:cubicBezTo>
                <a:cubicBezTo>
                  <a:pt x="44" y="13"/>
                  <a:pt x="42" y="14"/>
                  <a:pt x="41" y="15"/>
                </a:cubicBezTo>
                <a:cubicBezTo>
                  <a:pt x="40" y="16"/>
                  <a:pt x="40" y="18"/>
                  <a:pt x="40" y="18"/>
                </a:cubicBezTo>
                <a:cubicBezTo>
                  <a:pt x="40" y="18"/>
                  <a:pt x="40" y="16"/>
                  <a:pt x="41" y="15"/>
                </a:cubicBezTo>
                <a:cubicBezTo>
                  <a:pt x="41" y="14"/>
                  <a:pt x="42" y="14"/>
                  <a:pt x="42" y="13"/>
                </a:cubicBezTo>
                <a:cubicBezTo>
                  <a:pt x="42" y="13"/>
                  <a:pt x="41" y="12"/>
                  <a:pt x="39" y="11"/>
                </a:cubicBezTo>
                <a:cubicBezTo>
                  <a:pt x="36" y="11"/>
                  <a:pt x="33" y="10"/>
                  <a:pt x="32" y="10"/>
                </a:cubicBezTo>
                <a:close/>
                <a:moveTo>
                  <a:pt x="37" y="36"/>
                </a:moveTo>
                <a:cubicBezTo>
                  <a:pt x="36" y="37"/>
                  <a:pt x="36" y="37"/>
                  <a:pt x="36" y="37"/>
                </a:cubicBezTo>
                <a:cubicBezTo>
                  <a:pt x="37" y="38"/>
                  <a:pt x="37" y="38"/>
                  <a:pt x="37" y="38"/>
                </a:cubicBezTo>
                <a:cubicBezTo>
                  <a:pt x="38" y="38"/>
                  <a:pt x="38" y="38"/>
                  <a:pt x="38" y="38"/>
                </a:cubicBezTo>
                <a:lnTo>
                  <a:pt x="37" y="36"/>
                </a:lnTo>
                <a:close/>
                <a:moveTo>
                  <a:pt x="48" y="60"/>
                </a:moveTo>
                <a:cubicBezTo>
                  <a:pt x="43" y="61"/>
                  <a:pt x="43" y="61"/>
                  <a:pt x="43" y="61"/>
                </a:cubicBezTo>
                <a:cubicBezTo>
                  <a:pt x="45" y="56"/>
                  <a:pt x="45" y="56"/>
                  <a:pt x="45" y="56"/>
                </a:cubicBezTo>
                <a:cubicBezTo>
                  <a:pt x="43" y="55"/>
                  <a:pt x="43" y="55"/>
                  <a:pt x="43" y="55"/>
                </a:cubicBezTo>
                <a:cubicBezTo>
                  <a:pt x="41" y="60"/>
                  <a:pt x="41" y="60"/>
                  <a:pt x="41" y="60"/>
                </a:cubicBezTo>
                <a:cubicBezTo>
                  <a:pt x="38" y="56"/>
                  <a:pt x="38" y="56"/>
                  <a:pt x="38" y="56"/>
                </a:cubicBezTo>
                <a:cubicBezTo>
                  <a:pt x="37" y="56"/>
                  <a:pt x="37" y="56"/>
                  <a:pt x="37" y="56"/>
                </a:cubicBezTo>
                <a:cubicBezTo>
                  <a:pt x="40" y="61"/>
                  <a:pt x="40" y="61"/>
                  <a:pt x="40" y="61"/>
                </a:cubicBezTo>
                <a:cubicBezTo>
                  <a:pt x="35" y="61"/>
                  <a:pt x="35" y="61"/>
                  <a:pt x="35" y="61"/>
                </a:cubicBezTo>
                <a:cubicBezTo>
                  <a:pt x="35" y="63"/>
                  <a:pt x="35" y="63"/>
                  <a:pt x="35" y="63"/>
                </a:cubicBezTo>
                <a:cubicBezTo>
                  <a:pt x="40" y="62"/>
                  <a:pt x="40" y="62"/>
                  <a:pt x="40" y="62"/>
                </a:cubicBezTo>
                <a:cubicBezTo>
                  <a:pt x="38" y="67"/>
                  <a:pt x="38" y="67"/>
                  <a:pt x="38" y="67"/>
                </a:cubicBezTo>
                <a:cubicBezTo>
                  <a:pt x="39" y="68"/>
                  <a:pt x="39" y="68"/>
                  <a:pt x="39" y="68"/>
                </a:cubicBezTo>
                <a:cubicBezTo>
                  <a:pt x="42" y="63"/>
                  <a:pt x="42" y="63"/>
                  <a:pt x="42" y="63"/>
                </a:cubicBezTo>
                <a:cubicBezTo>
                  <a:pt x="45" y="67"/>
                  <a:pt x="45" y="67"/>
                  <a:pt x="45" y="67"/>
                </a:cubicBezTo>
                <a:cubicBezTo>
                  <a:pt x="46" y="66"/>
                  <a:pt x="46" y="66"/>
                  <a:pt x="46" y="66"/>
                </a:cubicBezTo>
                <a:cubicBezTo>
                  <a:pt x="43" y="62"/>
                  <a:pt x="43" y="62"/>
                  <a:pt x="43" y="62"/>
                </a:cubicBezTo>
                <a:cubicBezTo>
                  <a:pt x="48" y="62"/>
                  <a:pt x="48" y="62"/>
                  <a:pt x="48" y="62"/>
                </a:cubicBezTo>
                <a:lnTo>
                  <a:pt x="48" y="60"/>
                </a:lnTo>
                <a:close/>
                <a:moveTo>
                  <a:pt x="57" y="57"/>
                </a:moveTo>
                <a:cubicBezTo>
                  <a:pt x="58" y="57"/>
                  <a:pt x="58" y="57"/>
                  <a:pt x="58" y="57"/>
                </a:cubicBezTo>
                <a:cubicBezTo>
                  <a:pt x="60" y="52"/>
                  <a:pt x="60" y="52"/>
                  <a:pt x="60" y="52"/>
                </a:cubicBezTo>
                <a:cubicBezTo>
                  <a:pt x="63" y="57"/>
                  <a:pt x="63" y="57"/>
                  <a:pt x="63" y="57"/>
                </a:cubicBezTo>
                <a:cubicBezTo>
                  <a:pt x="64" y="56"/>
                  <a:pt x="64" y="56"/>
                  <a:pt x="64" y="56"/>
                </a:cubicBezTo>
                <a:cubicBezTo>
                  <a:pt x="61" y="52"/>
                  <a:pt x="61" y="52"/>
                  <a:pt x="61" y="52"/>
                </a:cubicBezTo>
                <a:cubicBezTo>
                  <a:pt x="67" y="51"/>
                  <a:pt x="67" y="51"/>
                  <a:pt x="67" y="51"/>
                </a:cubicBezTo>
                <a:cubicBezTo>
                  <a:pt x="66" y="50"/>
                  <a:pt x="66" y="50"/>
                  <a:pt x="66" y="50"/>
                </a:cubicBezTo>
                <a:cubicBezTo>
                  <a:pt x="61" y="50"/>
                  <a:pt x="61" y="50"/>
                  <a:pt x="61" y="50"/>
                </a:cubicBezTo>
                <a:cubicBezTo>
                  <a:pt x="63" y="45"/>
                  <a:pt x="63" y="45"/>
                  <a:pt x="63" y="45"/>
                </a:cubicBezTo>
                <a:cubicBezTo>
                  <a:pt x="62" y="45"/>
                  <a:pt x="62" y="45"/>
                  <a:pt x="62" y="45"/>
                </a:cubicBezTo>
                <a:cubicBezTo>
                  <a:pt x="60" y="49"/>
                  <a:pt x="60" y="49"/>
                  <a:pt x="60" y="49"/>
                </a:cubicBezTo>
                <a:cubicBezTo>
                  <a:pt x="57" y="45"/>
                  <a:pt x="57" y="45"/>
                  <a:pt x="57" y="45"/>
                </a:cubicBezTo>
                <a:cubicBezTo>
                  <a:pt x="56" y="46"/>
                  <a:pt x="56" y="46"/>
                  <a:pt x="56" y="46"/>
                </a:cubicBezTo>
                <a:cubicBezTo>
                  <a:pt x="59" y="50"/>
                  <a:pt x="59" y="50"/>
                  <a:pt x="59" y="50"/>
                </a:cubicBezTo>
                <a:cubicBezTo>
                  <a:pt x="53" y="51"/>
                  <a:pt x="53" y="51"/>
                  <a:pt x="53" y="51"/>
                </a:cubicBezTo>
                <a:cubicBezTo>
                  <a:pt x="54" y="52"/>
                  <a:pt x="54" y="52"/>
                  <a:pt x="54" y="52"/>
                </a:cubicBezTo>
                <a:cubicBezTo>
                  <a:pt x="59" y="52"/>
                  <a:pt x="59" y="52"/>
                  <a:pt x="59" y="52"/>
                </a:cubicBezTo>
                <a:lnTo>
                  <a:pt x="57" y="57"/>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5" name="Freeform 256"/>
          <p:cNvSpPr>
            <a:spLocks noEditPoints="1"/>
          </p:cNvSpPr>
          <p:nvPr/>
        </p:nvSpPr>
        <p:spPr bwMode="auto">
          <a:xfrm>
            <a:off x="6726238" y="5121275"/>
            <a:ext cx="573087" cy="569913"/>
          </a:xfrm>
          <a:custGeom>
            <a:avLst/>
            <a:gdLst>
              <a:gd name="T0" fmla="*/ 56 w 111"/>
              <a:gd name="T1" fmla="*/ 84 h 111"/>
              <a:gd name="T2" fmla="*/ 52 w 111"/>
              <a:gd name="T3" fmla="*/ 23 h 111"/>
              <a:gd name="T4" fmla="*/ 61 w 111"/>
              <a:gd name="T5" fmla="*/ 2 h 111"/>
              <a:gd name="T6" fmla="*/ 50 w 111"/>
              <a:gd name="T7" fmla="*/ 2 h 111"/>
              <a:gd name="T8" fmla="*/ 37 w 111"/>
              <a:gd name="T9" fmla="*/ 26 h 111"/>
              <a:gd name="T10" fmla="*/ 48 w 111"/>
              <a:gd name="T11" fmla="*/ 22 h 111"/>
              <a:gd name="T12" fmla="*/ 31 w 111"/>
              <a:gd name="T13" fmla="*/ 6 h 111"/>
              <a:gd name="T14" fmla="*/ 27 w 111"/>
              <a:gd name="T15" fmla="*/ 35 h 111"/>
              <a:gd name="T16" fmla="*/ 35 w 111"/>
              <a:gd name="T17" fmla="*/ 27 h 111"/>
              <a:gd name="T18" fmla="*/ 13 w 111"/>
              <a:gd name="T19" fmla="*/ 19 h 111"/>
              <a:gd name="T20" fmla="*/ 4 w 111"/>
              <a:gd name="T21" fmla="*/ 40 h 111"/>
              <a:gd name="T22" fmla="*/ 27 w 111"/>
              <a:gd name="T23" fmla="*/ 39 h 111"/>
              <a:gd name="T24" fmla="*/ 6 w 111"/>
              <a:gd name="T25" fmla="*/ 31 h 111"/>
              <a:gd name="T26" fmla="*/ 23 w 111"/>
              <a:gd name="T27" fmla="*/ 60 h 111"/>
              <a:gd name="T28" fmla="*/ 2 w 111"/>
              <a:gd name="T29" fmla="*/ 50 h 111"/>
              <a:gd name="T30" fmla="*/ 2 w 111"/>
              <a:gd name="T31" fmla="*/ 61 h 111"/>
              <a:gd name="T32" fmla="*/ 27 w 111"/>
              <a:gd name="T33" fmla="*/ 72 h 111"/>
              <a:gd name="T34" fmla="*/ 4 w 111"/>
              <a:gd name="T35" fmla="*/ 71 h 111"/>
              <a:gd name="T36" fmla="*/ 8 w 111"/>
              <a:gd name="T37" fmla="*/ 81 h 111"/>
              <a:gd name="T38" fmla="*/ 35 w 111"/>
              <a:gd name="T39" fmla="*/ 81 h 111"/>
              <a:gd name="T40" fmla="*/ 13 w 111"/>
              <a:gd name="T41" fmla="*/ 90 h 111"/>
              <a:gd name="T42" fmla="*/ 21 w 111"/>
              <a:gd name="T43" fmla="*/ 98 h 111"/>
              <a:gd name="T44" fmla="*/ 47 w 111"/>
              <a:gd name="T45" fmla="*/ 87 h 111"/>
              <a:gd name="T46" fmla="*/ 30 w 111"/>
              <a:gd name="T47" fmla="*/ 103 h 111"/>
              <a:gd name="T48" fmla="*/ 40 w 111"/>
              <a:gd name="T49" fmla="*/ 108 h 111"/>
              <a:gd name="T50" fmla="*/ 60 w 111"/>
              <a:gd name="T51" fmla="*/ 88 h 111"/>
              <a:gd name="T52" fmla="*/ 50 w 111"/>
              <a:gd name="T53" fmla="*/ 110 h 111"/>
              <a:gd name="T54" fmla="*/ 61 w 111"/>
              <a:gd name="T55" fmla="*/ 110 h 111"/>
              <a:gd name="T56" fmla="*/ 74 w 111"/>
              <a:gd name="T57" fmla="*/ 85 h 111"/>
              <a:gd name="T58" fmla="*/ 64 w 111"/>
              <a:gd name="T59" fmla="*/ 89 h 111"/>
              <a:gd name="T60" fmla="*/ 81 w 111"/>
              <a:gd name="T61" fmla="*/ 105 h 111"/>
              <a:gd name="T62" fmla="*/ 84 w 111"/>
              <a:gd name="T63" fmla="*/ 76 h 111"/>
              <a:gd name="T64" fmla="*/ 76 w 111"/>
              <a:gd name="T65" fmla="*/ 84 h 111"/>
              <a:gd name="T66" fmla="*/ 98 w 111"/>
              <a:gd name="T67" fmla="*/ 92 h 111"/>
              <a:gd name="T68" fmla="*/ 108 w 111"/>
              <a:gd name="T69" fmla="*/ 71 h 111"/>
              <a:gd name="T70" fmla="*/ 84 w 111"/>
              <a:gd name="T71" fmla="*/ 72 h 111"/>
              <a:gd name="T72" fmla="*/ 106 w 111"/>
              <a:gd name="T73" fmla="*/ 81 h 111"/>
              <a:gd name="T74" fmla="*/ 110 w 111"/>
              <a:gd name="T75" fmla="*/ 50 h 111"/>
              <a:gd name="T76" fmla="*/ 88 w 111"/>
              <a:gd name="T77" fmla="*/ 60 h 111"/>
              <a:gd name="T78" fmla="*/ 111 w 111"/>
              <a:gd name="T79" fmla="*/ 60 h 111"/>
              <a:gd name="T80" fmla="*/ 84 w 111"/>
              <a:gd name="T81" fmla="*/ 39 h 111"/>
              <a:gd name="T82" fmla="*/ 108 w 111"/>
              <a:gd name="T83" fmla="*/ 40 h 111"/>
              <a:gd name="T84" fmla="*/ 103 w 111"/>
              <a:gd name="T85" fmla="*/ 30 h 111"/>
              <a:gd name="T86" fmla="*/ 76 w 111"/>
              <a:gd name="T87" fmla="*/ 30 h 111"/>
              <a:gd name="T88" fmla="*/ 98 w 111"/>
              <a:gd name="T89" fmla="*/ 21 h 111"/>
              <a:gd name="T90" fmla="*/ 90 w 111"/>
              <a:gd name="T91" fmla="*/ 13 h 111"/>
              <a:gd name="T92" fmla="*/ 64 w 111"/>
              <a:gd name="T93" fmla="*/ 24 h 111"/>
              <a:gd name="T94" fmla="*/ 81 w 111"/>
              <a:gd name="T95" fmla="*/ 8 h 111"/>
              <a:gd name="T96" fmla="*/ 71 w 111"/>
              <a:gd name="T97"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 h="111">
                <a:moveTo>
                  <a:pt x="56" y="28"/>
                </a:moveTo>
                <a:cubicBezTo>
                  <a:pt x="40" y="28"/>
                  <a:pt x="28" y="40"/>
                  <a:pt x="28" y="56"/>
                </a:cubicBezTo>
                <a:cubicBezTo>
                  <a:pt x="28" y="71"/>
                  <a:pt x="40" y="84"/>
                  <a:pt x="56" y="84"/>
                </a:cubicBezTo>
                <a:cubicBezTo>
                  <a:pt x="71" y="84"/>
                  <a:pt x="84" y="71"/>
                  <a:pt x="84" y="56"/>
                </a:cubicBezTo>
                <a:cubicBezTo>
                  <a:pt x="84" y="40"/>
                  <a:pt x="71" y="28"/>
                  <a:pt x="56" y="28"/>
                </a:cubicBezTo>
                <a:close/>
                <a:moveTo>
                  <a:pt x="52" y="23"/>
                </a:moveTo>
                <a:cubicBezTo>
                  <a:pt x="60" y="23"/>
                  <a:pt x="60" y="23"/>
                  <a:pt x="60" y="23"/>
                </a:cubicBezTo>
                <a:cubicBezTo>
                  <a:pt x="60" y="23"/>
                  <a:pt x="61" y="22"/>
                  <a:pt x="61" y="21"/>
                </a:cubicBezTo>
                <a:cubicBezTo>
                  <a:pt x="61" y="2"/>
                  <a:pt x="61" y="2"/>
                  <a:pt x="61" y="2"/>
                </a:cubicBezTo>
                <a:cubicBezTo>
                  <a:pt x="61" y="1"/>
                  <a:pt x="60" y="0"/>
                  <a:pt x="60" y="0"/>
                </a:cubicBezTo>
                <a:cubicBezTo>
                  <a:pt x="52" y="0"/>
                  <a:pt x="52" y="0"/>
                  <a:pt x="52" y="0"/>
                </a:cubicBezTo>
                <a:cubicBezTo>
                  <a:pt x="51" y="0"/>
                  <a:pt x="50" y="1"/>
                  <a:pt x="50" y="2"/>
                </a:cubicBezTo>
                <a:cubicBezTo>
                  <a:pt x="50" y="21"/>
                  <a:pt x="50" y="21"/>
                  <a:pt x="50" y="21"/>
                </a:cubicBezTo>
                <a:cubicBezTo>
                  <a:pt x="50" y="22"/>
                  <a:pt x="51" y="23"/>
                  <a:pt x="52" y="23"/>
                </a:cubicBezTo>
                <a:close/>
                <a:moveTo>
                  <a:pt x="37" y="26"/>
                </a:moveTo>
                <a:cubicBezTo>
                  <a:pt x="38" y="27"/>
                  <a:pt x="39" y="27"/>
                  <a:pt x="39" y="27"/>
                </a:cubicBezTo>
                <a:cubicBezTo>
                  <a:pt x="47" y="24"/>
                  <a:pt x="47" y="24"/>
                  <a:pt x="47" y="24"/>
                </a:cubicBezTo>
                <a:cubicBezTo>
                  <a:pt x="48" y="24"/>
                  <a:pt x="48" y="23"/>
                  <a:pt x="48" y="22"/>
                </a:cubicBezTo>
                <a:cubicBezTo>
                  <a:pt x="40" y="3"/>
                  <a:pt x="40" y="3"/>
                  <a:pt x="40" y="3"/>
                </a:cubicBezTo>
                <a:cubicBezTo>
                  <a:pt x="40" y="3"/>
                  <a:pt x="39" y="2"/>
                  <a:pt x="38" y="3"/>
                </a:cubicBezTo>
                <a:cubicBezTo>
                  <a:pt x="31" y="6"/>
                  <a:pt x="31" y="6"/>
                  <a:pt x="31" y="6"/>
                </a:cubicBezTo>
                <a:cubicBezTo>
                  <a:pt x="30" y="6"/>
                  <a:pt x="29" y="7"/>
                  <a:pt x="30" y="8"/>
                </a:cubicBezTo>
                <a:lnTo>
                  <a:pt x="37" y="26"/>
                </a:lnTo>
                <a:close/>
                <a:moveTo>
                  <a:pt x="27" y="35"/>
                </a:moveTo>
                <a:cubicBezTo>
                  <a:pt x="28" y="36"/>
                  <a:pt x="29" y="36"/>
                  <a:pt x="30" y="35"/>
                </a:cubicBezTo>
                <a:cubicBezTo>
                  <a:pt x="35" y="30"/>
                  <a:pt x="35" y="30"/>
                  <a:pt x="35" y="30"/>
                </a:cubicBezTo>
                <a:cubicBezTo>
                  <a:pt x="36" y="29"/>
                  <a:pt x="36" y="28"/>
                  <a:pt x="35" y="27"/>
                </a:cubicBezTo>
                <a:cubicBezTo>
                  <a:pt x="21" y="13"/>
                  <a:pt x="21" y="13"/>
                  <a:pt x="21" y="13"/>
                </a:cubicBezTo>
                <a:cubicBezTo>
                  <a:pt x="21" y="13"/>
                  <a:pt x="20" y="13"/>
                  <a:pt x="19" y="13"/>
                </a:cubicBezTo>
                <a:cubicBezTo>
                  <a:pt x="13" y="19"/>
                  <a:pt x="13" y="19"/>
                  <a:pt x="13" y="19"/>
                </a:cubicBezTo>
                <a:cubicBezTo>
                  <a:pt x="13" y="20"/>
                  <a:pt x="13" y="21"/>
                  <a:pt x="13" y="21"/>
                </a:cubicBezTo>
                <a:lnTo>
                  <a:pt x="27" y="35"/>
                </a:lnTo>
                <a:close/>
                <a:moveTo>
                  <a:pt x="4" y="40"/>
                </a:moveTo>
                <a:cubicBezTo>
                  <a:pt x="22" y="48"/>
                  <a:pt x="22" y="48"/>
                  <a:pt x="22" y="48"/>
                </a:cubicBezTo>
                <a:cubicBezTo>
                  <a:pt x="23" y="48"/>
                  <a:pt x="24" y="48"/>
                  <a:pt x="24" y="47"/>
                </a:cubicBezTo>
                <a:cubicBezTo>
                  <a:pt x="27" y="39"/>
                  <a:pt x="27" y="39"/>
                  <a:pt x="27" y="39"/>
                </a:cubicBezTo>
                <a:cubicBezTo>
                  <a:pt x="27" y="39"/>
                  <a:pt x="27" y="38"/>
                  <a:pt x="26" y="37"/>
                </a:cubicBezTo>
                <a:cubicBezTo>
                  <a:pt x="8" y="30"/>
                  <a:pt x="8" y="30"/>
                  <a:pt x="8" y="30"/>
                </a:cubicBezTo>
                <a:cubicBezTo>
                  <a:pt x="7" y="29"/>
                  <a:pt x="6" y="30"/>
                  <a:pt x="6" y="31"/>
                </a:cubicBezTo>
                <a:cubicBezTo>
                  <a:pt x="3" y="38"/>
                  <a:pt x="3" y="38"/>
                  <a:pt x="3" y="38"/>
                </a:cubicBezTo>
                <a:cubicBezTo>
                  <a:pt x="2" y="39"/>
                  <a:pt x="3" y="40"/>
                  <a:pt x="4" y="40"/>
                </a:cubicBezTo>
                <a:close/>
                <a:moveTo>
                  <a:pt x="23" y="60"/>
                </a:moveTo>
                <a:cubicBezTo>
                  <a:pt x="23" y="52"/>
                  <a:pt x="23" y="52"/>
                  <a:pt x="23" y="52"/>
                </a:cubicBezTo>
                <a:cubicBezTo>
                  <a:pt x="23" y="51"/>
                  <a:pt x="22" y="50"/>
                  <a:pt x="21" y="50"/>
                </a:cubicBezTo>
                <a:cubicBezTo>
                  <a:pt x="2" y="50"/>
                  <a:pt x="2" y="50"/>
                  <a:pt x="2" y="50"/>
                </a:cubicBezTo>
                <a:cubicBezTo>
                  <a:pt x="1" y="50"/>
                  <a:pt x="0" y="51"/>
                  <a:pt x="0" y="52"/>
                </a:cubicBezTo>
                <a:cubicBezTo>
                  <a:pt x="0" y="60"/>
                  <a:pt x="0" y="60"/>
                  <a:pt x="0" y="60"/>
                </a:cubicBezTo>
                <a:cubicBezTo>
                  <a:pt x="0" y="60"/>
                  <a:pt x="1" y="61"/>
                  <a:pt x="2" y="61"/>
                </a:cubicBezTo>
                <a:cubicBezTo>
                  <a:pt x="21" y="61"/>
                  <a:pt x="21" y="61"/>
                  <a:pt x="21" y="61"/>
                </a:cubicBezTo>
                <a:cubicBezTo>
                  <a:pt x="22" y="61"/>
                  <a:pt x="23" y="60"/>
                  <a:pt x="23" y="60"/>
                </a:cubicBezTo>
                <a:close/>
                <a:moveTo>
                  <a:pt x="27" y="72"/>
                </a:moveTo>
                <a:cubicBezTo>
                  <a:pt x="24" y="64"/>
                  <a:pt x="24" y="64"/>
                  <a:pt x="24" y="64"/>
                </a:cubicBezTo>
                <a:cubicBezTo>
                  <a:pt x="24" y="64"/>
                  <a:pt x="23" y="63"/>
                  <a:pt x="22" y="63"/>
                </a:cubicBezTo>
                <a:cubicBezTo>
                  <a:pt x="4" y="71"/>
                  <a:pt x="4" y="71"/>
                  <a:pt x="4" y="71"/>
                </a:cubicBezTo>
                <a:cubicBezTo>
                  <a:pt x="3" y="71"/>
                  <a:pt x="2" y="72"/>
                  <a:pt x="3" y="73"/>
                </a:cubicBezTo>
                <a:cubicBezTo>
                  <a:pt x="6" y="81"/>
                  <a:pt x="6" y="81"/>
                  <a:pt x="6" y="81"/>
                </a:cubicBezTo>
                <a:cubicBezTo>
                  <a:pt x="6" y="81"/>
                  <a:pt x="7" y="82"/>
                  <a:pt x="8" y="81"/>
                </a:cubicBezTo>
                <a:cubicBezTo>
                  <a:pt x="26" y="74"/>
                  <a:pt x="26" y="74"/>
                  <a:pt x="26" y="74"/>
                </a:cubicBezTo>
                <a:cubicBezTo>
                  <a:pt x="27" y="73"/>
                  <a:pt x="27" y="73"/>
                  <a:pt x="27" y="72"/>
                </a:cubicBezTo>
                <a:close/>
                <a:moveTo>
                  <a:pt x="35" y="81"/>
                </a:moveTo>
                <a:cubicBezTo>
                  <a:pt x="30" y="76"/>
                  <a:pt x="30" y="76"/>
                  <a:pt x="30" y="76"/>
                </a:cubicBezTo>
                <a:cubicBezTo>
                  <a:pt x="29" y="75"/>
                  <a:pt x="28" y="75"/>
                  <a:pt x="27" y="76"/>
                </a:cubicBezTo>
                <a:cubicBezTo>
                  <a:pt x="13" y="90"/>
                  <a:pt x="13" y="90"/>
                  <a:pt x="13" y="90"/>
                </a:cubicBezTo>
                <a:cubicBezTo>
                  <a:pt x="13" y="90"/>
                  <a:pt x="13" y="91"/>
                  <a:pt x="13" y="92"/>
                </a:cubicBezTo>
                <a:cubicBezTo>
                  <a:pt x="19" y="98"/>
                  <a:pt x="19" y="98"/>
                  <a:pt x="19" y="98"/>
                </a:cubicBezTo>
                <a:cubicBezTo>
                  <a:pt x="20" y="98"/>
                  <a:pt x="21" y="98"/>
                  <a:pt x="21" y="98"/>
                </a:cubicBezTo>
                <a:cubicBezTo>
                  <a:pt x="35" y="84"/>
                  <a:pt x="35" y="84"/>
                  <a:pt x="35" y="84"/>
                </a:cubicBezTo>
                <a:cubicBezTo>
                  <a:pt x="36" y="83"/>
                  <a:pt x="36" y="82"/>
                  <a:pt x="35" y="81"/>
                </a:cubicBezTo>
                <a:close/>
                <a:moveTo>
                  <a:pt x="47" y="87"/>
                </a:moveTo>
                <a:cubicBezTo>
                  <a:pt x="39" y="84"/>
                  <a:pt x="39" y="84"/>
                  <a:pt x="39" y="84"/>
                </a:cubicBezTo>
                <a:cubicBezTo>
                  <a:pt x="39" y="84"/>
                  <a:pt x="38" y="84"/>
                  <a:pt x="37" y="85"/>
                </a:cubicBezTo>
                <a:cubicBezTo>
                  <a:pt x="30" y="103"/>
                  <a:pt x="30" y="103"/>
                  <a:pt x="30" y="103"/>
                </a:cubicBezTo>
                <a:cubicBezTo>
                  <a:pt x="29" y="104"/>
                  <a:pt x="30" y="105"/>
                  <a:pt x="31" y="105"/>
                </a:cubicBezTo>
                <a:cubicBezTo>
                  <a:pt x="38" y="109"/>
                  <a:pt x="38" y="109"/>
                  <a:pt x="38" y="109"/>
                </a:cubicBezTo>
                <a:cubicBezTo>
                  <a:pt x="39" y="109"/>
                  <a:pt x="40" y="108"/>
                  <a:pt x="40" y="108"/>
                </a:cubicBezTo>
                <a:cubicBezTo>
                  <a:pt x="48" y="89"/>
                  <a:pt x="48" y="89"/>
                  <a:pt x="48" y="89"/>
                </a:cubicBezTo>
                <a:cubicBezTo>
                  <a:pt x="48" y="89"/>
                  <a:pt x="48" y="88"/>
                  <a:pt x="47" y="87"/>
                </a:cubicBezTo>
                <a:close/>
                <a:moveTo>
                  <a:pt x="60" y="88"/>
                </a:moveTo>
                <a:cubicBezTo>
                  <a:pt x="52" y="88"/>
                  <a:pt x="52" y="88"/>
                  <a:pt x="52" y="88"/>
                </a:cubicBezTo>
                <a:cubicBezTo>
                  <a:pt x="51" y="88"/>
                  <a:pt x="50" y="89"/>
                  <a:pt x="50" y="90"/>
                </a:cubicBezTo>
                <a:cubicBezTo>
                  <a:pt x="50" y="110"/>
                  <a:pt x="50" y="110"/>
                  <a:pt x="50" y="110"/>
                </a:cubicBezTo>
                <a:cubicBezTo>
                  <a:pt x="50" y="110"/>
                  <a:pt x="51" y="111"/>
                  <a:pt x="52" y="111"/>
                </a:cubicBezTo>
                <a:cubicBezTo>
                  <a:pt x="60" y="111"/>
                  <a:pt x="60" y="111"/>
                  <a:pt x="60" y="111"/>
                </a:cubicBezTo>
                <a:cubicBezTo>
                  <a:pt x="60" y="111"/>
                  <a:pt x="61" y="110"/>
                  <a:pt x="61" y="110"/>
                </a:cubicBezTo>
                <a:cubicBezTo>
                  <a:pt x="61" y="90"/>
                  <a:pt x="61" y="90"/>
                  <a:pt x="61" y="90"/>
                </a:cubicBezTo>
                <a:cubicBezTo>
                  <a:pt x="61" y="89"/>
                  <a:pt x="60" y="88"/>
                  <a:pt x="60" y="88"/>
                </a:cubicBezTo>
                <a:close/>
                <a:moveTo>
                  <a:pt x="74" y="85"/>
                </a:moveTo>
                <a:cubicBezTo>
                  <a:pt x="74" y="84"/>
                  <a:pt x="73" y="84"/>
                  <a:pt x="72" y="84"/>
                </a:cubicBezTo>
                <a:cubicBezTo>
                  <a:pt x="64" y="87"/>
                  <a:pt x="64" y="87"/>
                  <a:pt x="64" y="87"/>
                </a:cubicBezTo>
                <a:cubicBezTo>
                  <a:pt x="64" y="88"/>
                  <a:pt x="63" y="89"/>
                  <a:pt x="64" y="89"/>
                </a:cubicBezTo>
                <a:cubicBezTo>
                  <a:pt x="71" y="108"/>
                  <a:pt x="71" y="108"/>
                  <a:pt x="71" y="108"/>
                </a:cubicBezTo>
                <a:cubicBezTo>
                  <a:pt x="71" y="108"/>
                  <a:pt x="72" y="109"/>
                  <a:pt x="73" y="109"/>
                </a:cubicBezTo>
                <a:cubicBezTo>
                  <a:pt x="81" y="105"/>
                  <a:pt x="81" y="105"/>
                  <a:pt x="81" y="105"/>
                </a:cubicBezTo>
                <a:cubicBezTo>
                  <a:pt x="81" y="105"/>
                  <a:pt x="82" y="104"/>
                  <a:pt x="81" y="103"/>
                </a:cubicBezTo>
                <a:lnTo>
                  <a:pt x="74" y="85"/>
                </a:lnTo>
                <a:close/>
                <a:moveTo>
                  <a:pt x="84" y="76"/>
                </a:moveTo>
                <a:cubicBezTo>
                  <a:pt x="83" y="75"/>
                  <a:pt x="82" y="75"/>
                  <a:pt x="81" y="76"/>
                </a:cubicBezTo>
                <a:cubicBezTo>
                  <a:pt x="76" y="81"/>
                  <a:pt x="76" y="81"/>
                  <a:pt x="76" y="81"/>
                </a:cubicBezTo>
                <a:cubicBezTo>
                  <a:pt x="75" y="82"/>
                  <a:pt x="75" y="83"/>
                  <a:pt x="76" y="84"/>
                </a:cubicBezTo>
                <a:cubicBezTo>
                  <a:pt x="90" y="98"/>
                  <a:pt x="90" y="98"/>
                  <a:pt x="90" y="98"/>
                </a:cubicBezTo>
                <a:cubicBezTo>
                  <a:pt x="91" y="98"/>
                  <a:pt x="92" y="98"/>
                  <a:pt x="92" y="98"/>
                </a:cubicBezTo>
                <a:cubicBezTo>
                  <a:pt x="98" y="92"/>
                  <a:pt x="98" y="92"/>
                  <a:pt x="98" y="92"/>
                </a:cubicBezTo>
                <a:cubicBezTo>
                  <a:pt x="98" y="91"/>
                  <a:pt x="98" y="90"/>
                  <a:pt x="98" y="90"/>
                </a:cubicBezTo>
                <a:lnTo>
                  <a:pt x="84" y="76"/>
                </a:lnTo>
                <a:close/>
                <a:moveTo>
                  <a:pt x="108" y="71"/>
                </a:moveTo>
                <a:cubicBezTo>
                  <a:pt x="89" y="63"/>
                  <a:pt x="89" y="63"/>
                  <a:pt x="89" y="63"/>
                </a:cubicBezTo>
                <a:cubicBezTo>
                  <a:pt x="89" y="63"/>
                  <a:pt x="88" y="64"/>
                  <a:pt x="87" y="64"/>
                </a:cubicBezTo>
                <a:cubicBezTo>
                  <a:pt x="84" y="72"/>
                  <a:pt x="84" y="72"/>
                  <a:pt x="84" y="72"/>
                </a:cubicBezTo>
                <a:cubicBezTo>
                  <a:pt x="84" y="73"/>
                  <a:pt x="84" y="73"/>
                  <a:pt x="85" y="74"/>
                </a:cubicBezTo>
                <a:cubicBezTo>
                  <a:pt x="103" y="81"/>
                  <a:pt x="103" y="81"/>
                  <a:pt x="103" y="81"/>
                </a:cubicBezTo>
                <a:cubicBezTo>
                  <a:pt x="104" y="82"/>
                  <a:pt x="105" y="81"/>
                  <a:pt x="106" y="81"/>
                </a:cubicBezTo>
                <a:cubicBezTo>
                  <a:pt x="109" y="73"/>
                  <a:pt x="109" y="73"/>
                  <a:pt x="109" y="73"/>
                </a:cubicBezTo>
                <a:cubicBezTo>
                  <a:pt x="109" y="72"/>
                  <a:pt x="109" y="71"/>
                  <a:pt x="108" y="71"/>
                </a:cubicBezTo>
                <a:close/>
                <a:moveTo>
                  <a:pt x="110" y="50"/>
                </a:moveTo>
                <a:cubicBezTo>
                  <a:pt x="90" y="50"/>
                  <a:pt x="90" y="50"/>
                  <a:pt x="90" y="50"/>
                </a:cubicBezTo>
                <a:cubicBezTo>
                  <a:pt x="89" y="50"/>
                  <a:pt x="88" y="51"/>
                  <a:pt x="88" y="52"/>
                </a:cubicBezTo>
                <a:cubicBezTo>
                  <a:pt x="88" y="60"/>
                  <a:pt x="88" y="60"/>
                  <a:pt x="88" y="60"/>
                </a:cubicBezTo>
                <a:cubicBezTo>
                  <a:pt x="88" y="60"/>
                  <a:pt x="89" y="61"/>
                  <a:pt x="90" y="61"/>
                </a:cubicBezTo>
                <a:cubicBezTo>
                  <a:pt x="110" y="61"/>
                  <a:pt x="110" y="61"/>
                  <a:pt x="110" y="61"/>
                </a:cubicBezTo>
                <a:cubicBezTo>
                  <a:pt x="111" y="61"/>
                  <a:pt x="111" y="60"/>
                  <a:pt x="111" y="60"/>
                </a:cubicBezTo>
                <a:cubicBezTo>
                  <a:pt x="111" y="52"/>
                  <a:pt x="111" y="52"/>
                  <a:pt x="111" y="52"/>
                </a:cubicBezTo>
                <a:cubicBezTo>
                  <a:pt x="111" y="51"/>
                  <a:pt x="111" y="50"/>
                  <a:pt x="110" y="50"/>
                </a:cubicBezTo>
                <a:close/>
                <a:moveTo>
                  <a:pt x="84" y="39"/>
                </a:moveTo>
                <a:cubicBezTo>
                  <a:pt x="87" y="47"/>
                  <a:pt x="87" y="47"/>
                  <a:pt x="87" y="47"/>
                </a:cubicBezTo>
                <a:cubicBezTo>
                  <a:pt x="88" y="48"/>
                  <a:pt x="89" y="48"/>
                  <a:pt x="89" y="48"/>
                </a:cubicBezTo>
                <a:cubicBezTo>
                  <a:pt x="108" y="40"/>
                  <a:pt x="108" y="40"/>
                  <a:pt x="108" y="40"/>
                </a:cubicBezTo>
                <a:cubicBezTo>
                  <a:pt x="109" y="40"/>
                  <a:pt x="109" y="39"/>
                  <a:pt x="109" y="38"/>
                </a:cubicBezTo>
                <a:cubicBezTo>
                  <a:pt x="106" y="31"/>
                  <a:pt x="106" y="31"/>
                  <a:pt x="106" y="31"/>
                </a:cubicBezTo>
                <a:cubicBezTo>
                  <a:pt x="105" y="30"/>
                  <a:pt x="104" y="29"/>
                  <a:pt x="103" y="30"/>
                </a:cubicBezTo>
                <a:cubicBezTo>
                  <a:pt x="85" y="37"/>
                  <a:pt x="85" y="37"/>
                  <a:pt x="85" y="37"/>
                </a:cubicBezTo>
                <a:cubicBezTo>
                  <a:pt x="84" y="38"/>
                  <a:pt x="84" y="39"/>
                  <a:pt x="84" y="39"/>
                </a:cubicBezTo>
                <a:close/>
                <a:moveTo>
                  <a:pt x="76" y="30"/>
                </a:moveTo>
                <a:cubicBezTo>
                  <a:pt x="81" y="35"/>
                  <a:pt x="81" y="35"/>
                  <a:pt x="81" y="35"/>
                </a:cubicBezTo>
                <a:cubicBezTo>
                  <a:pt x="82" y="36"/>
                  <a:pt x="83" y="36"/>
                  <a:pt x="84" y="35"/>
                </a:cubicBezTo>
                <a:cubicBezTo>
                  <a:pt x="98" y="21"/>
                  <a:pt x="98" y="21"/>
                  <a:pt x="98" y="21"/>
                </a:cubicBezTo>
                <a:cubicBezTo>
                  <a:pt x="98" y="21"/>
                  <a:pt x="98" y="20"/>
                  <a:pt x="98" y="19"/>
                </a:cubicBezTo>
                <a:cubicBezTo>
                  <a:pt x="92" y="13"/>
                  <a:pt x="92" y="13"/>
                  <a:pt x="92" y="13"/>
                </a:cubicBezTo>
                <a:cubicBezTo>
                  <a:pt x="92" y="13"/>
                  <a:pt x="91" y="13"/>
                  <a:pt x="90" y="13"/>
                </a:cubicBezTo>
                <a:cubicBezTo>
                  <a:pt x="76" y="27"/>
                  <a:pt x="76" y="27"/>
                  <a:pt x="76" y="27"/>
                </a:cubicBezTo>
                <a:cubicBezTo>
                  <a:pt x="75" y="28"/>
                  <a:pt x="75" y="29"/>
                  <a:pt x="76" y="30"/>
                </a:cubicBezTo>
                <a:close/>
                <a:moveTo>
                  <a:pt x="64" y="24"/>
                </a:moveTo>
                <a:cubicBezTo>
                  <a:pt x="72" y="27"/>
                  <a:pt x="72" y="27"/>
                  <a:pt x="72" y="27"/>
                </a:cubicBezTo>
                <a:cubicBezTo>
                  <a:pt x="73" y="27"/>
                  <a:pt x="74" y="27"/>
                  <a:pt x="74" y="26"/>
                </a:cubicBezTo>
                <a:cubicBezTo>
                  <a:pt x="81" y="8"/>
                  <a:pt x="81" y="8"/>
                  <a:pt x="81" y="8"/>
                </a:cubicBezTo>
                <a:cubicBezTo>
                  <a:pt x="82" y="7"/>
                  <a:pt x="81" y="6"/>
                  <a:pt x="81" y="6"/>
                </a:cubicBezTo>
                <a:cubicBezTo>
                  <a:pt x="73" y="3"/>
                  <a:pt x="73" y="3"/>
                  <a:pt x="73" y="3"/>
                </a:cubicBezTo>
                <a:cubicBezTo>
                  <a:pt x="72" y="2"/>
                  <a:pt x="71" y="3"/>
                  <a:pt x="71" y="3"/>
                </a:cubicBezTo>
                <a:cubicBezTo>
                  <a:pt x="64" y="22"/>
                  <a:pt x="64" y="22"/>
                  <a:pt x="64" y="22"/>
                </a:cubicBezTo>
                <a:cubicBezTo>
                  <a:pt x="63" y="23"/>
                  <a:pt x="64" y="24"/>
                  <a:pt x="64" y="24"/>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6" name="Freeform 343"/>
          <p:cNvSpPr>
            <a:spLocks noEditPoints="1"/>
          </p:cNvSpPr>
          <p:nvPr/>
        </p:nvSpPr>
        <p:spPr bwMode="auto">
          <a:xfrm>
            <a:off x="5557838" y="5192713"/>
            <a:ext cx="800100" cy="427037"/>
          </a:xfrm>
          <a:custGeom>
            <a:avLst/>
            <a:gdLst>
              <a:gd name="T0" fmla="*/ 21 w 123"/>
              <a:gd name="T1" fmla="*/ 42 h 66"/>
              <a:gd name="T2" fmla="*/ 39 w 123"/>
              <a:gd name="T3" fmla="*/ 31 h 66"/>
              <a:gd name="T4" fmla="*/ 81 w 123"/>
              <a:gd name="T5" fmla="*/ 63 h 66"/>
              <a:gd name="T6" fmla="*/ 63 w 123"/>
              <a:gd name="T7" fmla="*/ 45 h 66"/>
              <a:gd name="T8" fmla="*/ 54 w 123"/>
              <a:gd name="T9" fmla="*/ 46 h 66"/>
              <a:gd name="T10" fmla="*/ 52 w 123"/>
              <a:gd name="T11" fmla="*/ 40 h 66"/>
              <a:gd name="T12" fmla="*/ 32 w 123"/>
              <a:gd name="T13" fmla="*/ 44 h 66"/>
              <a:gd name="T14" fmla="*/ 28 w 123"/>
              <a:gd name="T15" fmla="*/ 48 h 66"/>
              <a:gd name="T16" fmla="*/ 19 w 123"/>
              <a:gd name="T17" fmla="*/ 48 h 66"/>
              <a:gd name="T18" fmla="*/ 2 w 123"/>
              <a:gd name="T19" fmla="*/ 58 h 66"/>
              <a:gd name="T20" fmla="*/ 54 w 123"/>
              <a:gd name="T21" fmla="*/ 65 h 66"/>
              <a:gd name="T22" fmla="*/ 78 w 123"/>
              <a:gd name="T23" fmla="*/ 64 h 66"/>
              <a:gd name="T24" fmla="*/ 14 w 123"/>
              <a:gd name="T25" fmla="*/ 60 h 66"/>
              <a:gd name="T26" fmla="*/ 27 w 123"/>
              <a:gd name="T27" fmla="*/ 54 h 66"/>
              <a:gd name="T28" fmla="*/ 31 w 123"/>
              <a:gd name="T29" fmla="*/ 50 h 66"/>
              <a:gd name="T30" fmla="*/ 38 w 123"/>
              <a:gd name="T31" fmla="*/ 48 h 66"/>
              <a:gd name="T32" fmla="*/ 47 w 123"/>
              <a:gd name="T33" fmla="*/ 51 h 66"/>
              <a:gd name="T34" fmla="*/ 56 w 123"/>
              <a:gd name="T35" fmla="*/ 52 h 66"/>
              <a:gd name="T36" fmla="*/ 63 w 123"/>
              <a:gd name="T37" fmla="*/ 54 h 66"/>
              <a:gd name="T38" fmla="*/ 70 w 123"/>
              <a:gd name="T39" fmla="*/ 55 h 66"/>
              <a:gd name="T40" fmla="*/ 39 w 123"/>
              <a:gd name="T41" fmla="*/ 24 h 66"/>
              <a:gd name="T42" fmla="*/ 31 w 123"/>
              <a:gd name="T43" fmla="*/ 3 h 66"/>
              <a:gd name="T44" fmla="*/ 56 w 123"/>
              <a:gd name="T45" fmla="*/ 42 h 66"/>
              <a:gd name="T46" fmla="*/ 111 w 123"/>
              <a:gd name="T47" fmla="*/ 32 h 66"/>
              <a:gd name="T48" fmla="*/ 106 w 123"/>
              <a:gd name="T49" fmla="*/ 30 h 66"/>
              <a:gd name="T50" fmla="*/ 99 w 123"/>
              <a:gd name="T51" fmla="*/ 25 h 66"/>
              <a:gd name="T52" fmla="*/ 94 w 123"/>
              <a:gd name="T53" fmla="*/ 25 h 66"/>
              <a:gd name="T54" fmla="*/ 90 w 123"/>
              <a:gd name="T55" fmla="*/ 22 h 66"/>
              <a:gd name="T56" fmla="*/ 89 w 123"/>
              <a:gd name="T57" fmla="*/ 21 h 66"/>
              <a:gd name="T58" fmla="*/ 51 w 123"/>
              <a:gd name="T59" fmla="*/ 27 h 66"/>
              <a:gd name="T60" fmla="*/ 45 w 123"/>
              <a:gd name="T61" fmla="*/ 35 h 66"/>
              <a:gd name="T62" fmla="*/ 46 w 123"/>
              <a:gd name="T63" fmla="*/ 42 h 66"/>
              <a:gd name="T64" fmla="*/ 47 w 123"/>
              <a:gd name="T65" fmla="*/ 40 h 66"/>
              <a:gd name="T66" fmla="*/ 57 w 123"/>
              <a:gd name="T67" fmla="*/ 42 h 66"/>
              <a:gd name="T68" fmla="*/ 66 w 123"/>
              <a:gd name="T69" fmla="*/ 45 h 66"/>
              <a:gd name="T70" fmla="*/ 106 w 123"/>
              <a:gd name="T71" fmla="*/ 43 h 66"/>
              <a:gd name="T72" fmla="*/ 48 w 123"/>
              <a:gd name="T73" fmla="*/ 32 h 66"/>
              <a:gd name="T74" fmla="*/ 50 w 123"/>
              <a:gd name="T75" fmla="*/ 29 h 66"/>
              <a:gd name="T76" fmla="*/ 74 w 123"/>
              <a:gd name="T77" fmla="*/ 21 h 66"/>
              <a:gd name="T78" fmla="*/ 74 w 123"/>
              <a:gd name="T79" fmla="*/ 21 h 66"/>
              <a:gd name="T80" fmla="*/ 56 w 123"/>
              <a:gd name="T81" fmla="*/ 26 h 66"/>
              <a:gd name="T82" fmla="*/ 54 w 123"/>
              <a:gd name="T83" fmla="*/ 26 h 66"/>
              <a:gd name="T84" fmla="*/ 59 w 123"/>
              <a:gd name="T85" fmla="*/ 26 h 66"/>
              <a:gd name="T86" fmla="*/ 89 w 123"/>
              <a:gd name="T87" fmla="*/ 29 h 66"/>
              <a:gd name="T88" fmla="*/ 80 w 123"/>
              <a:gd name="T89" fmla="*/ 37 h 66"/>
              <a:gd name="T90" fmla="*/ 68 w 123"/>
              <a:gd name="T91" fmla="*/ 32 h 66"/>
              <a:gd name="T92" fmla="*/ 65 w 123"/>
              <a:gd name="T93" fmla="*/ 32 h 66"/>
              <a:gd name="T94" fmla="*/ 57 w 123"/>
              <a:gd name="T95" fmla="*/ 35 h 66"/>
              <a:gd name="T96" fmla="*/ 70 w 123"/>
              <a:gd name="T97" fmla="*/ 31 h 66"/>
              <a:gd name="T98" fmla="*/ 89 w 123"/>
              <a:gd name="T99" fmla="*/ 28 h 66"/>
              <a:gd name="T100" fmla="*/ 104 w 123"/>
              <a:gd name="T101" fmla="*/ 34 h 66"/>
              <a:gd name="T102" fmla="*/ 104 w 123"/>
              <a:gd name="T103" fmla="*/ 34 h 66"/>
              <a:gd name="T104" fmla="*/ 48 w 123"/>
              <a:gd name="T105" fmla="*/ 22 h 66"/>
              <a:gd name="T106" fmla="*/ 51 w 123"/>
              <a:gd name="T107" fmla="*/ 24 h 66"/>
              <a:gd name="T108" fmla="*/ 41 w 123"/>
              <a:gd name="T109" fmla="*/ 37 h 66"/>
              <a:gd name="T110" fmla="*/ 10 w 123"/>
              <a:gd name="T111" fmla="*/ 62 h 66"/>
              <a:gd name="T112" fmla="*/ 27 w 123"/>
              <a:gd name="T113" fmla="*/ 40 h 66"/>
              <a:gd name="T114" fmla="*/ 28 w 123"/>
              <a:gd name="T115" fmla="*/ 40 h 66"/>
              <a:gd name="T116" fmla="*/ 90 w 123"/>
              <a:gd name="T117" fmla="*/ 22 h 66"/>
              <a:gd name="T118" fmla="*/ 90 w 123"/>
              <a:gd name="T119" fmla="*/ 22 h 66"/>
              <a:gd name="T120" fmla="*/ 108 w 123"/>
              <a:gd name="T121" fmla="*/ 3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66">
                <a:moveTo>
                  <a:pt x="39" y="31"/>
                </a:moveTo>
                <a:cubicBezTo>
                  <a:pt x="39" y="31"/>
                  <a:pt x="39" y="27"/>
                  <a:pt x="21" y="42"/>
                </a:cubicBezTo>
                <a:cubicBezTo>
                  <a:pt x="21" y="42"/>
                  <a:pt x="21" y="42"/>
                  <a:pt x="21" y="42"/>
                </a:cubicBezTo>
                <a:cubicBezTo>
                  <a:pt x="21" y="42"/>
                  <a:pt x="21" y="42"/>
                  <a:pt x="21" y="42"/>
                </a:cubicBezTo>
                <a:cubicBezTo>
                  <a:pt x="21" y="42"/>
                  <a:pt x="21" y="42"/>
                  <a:pt x="21" y="42"/>
                </a:cubicBezTo>
                <a:cubicBezTo>
                  <a:pt x="22" y="41"/>
                  <a:pt x="23" y="41"/>
                  <a:pt x="24" y="40"/>
                </a:cubicBezTo>
                <a:cubicBezTo>
                  <a:pt x="24" y="40"/>
                  <a:pt x="25" y="40"/>
                  <a:pt x="26" y="40"/>
                </a:cubicBezTo>
                <a:cubicBezTo>
                  <a:pt x="43" y="33"/>
                  <a:pt x="39" y="31"/>
                  <a:pt x="39" y="31"/>
                </a:cubicBezTo>
                <a:close/>
                <a:moveTo>
                  <a:pt x="38" y="28"/>
                </a:moveTo>
                <a:cubicBezTo>
                  <a:pt x="38" y="28"/>
                  <a:pt x="41" y="24"/>
                  <a:pt x="17" y="28"/>
                </a:cubicBezTo>
                <a:cubicBezTo>
                  <a:pt x="41" y="32"/>
                  <a:pt x="38" y="28"/>
                  <a:pt x="38" y="28"/>
                </a:cubicBezTo>
                <a:close/>
                <a:moveTo>
                  <a:pt x="81" y="63"/>
                </a:moveTo>
                <a:cubicBezTo>
                  <a:pt x="87" y="59"/>
                  <a:pt x="76" y="58"/>
                  <a:pt x="76" y="58"/>
                </a:cubicBezTo>
                <a:cubicBezTo>
                  <a:pt x="77" y="56"/>
                  <a:pt x="76" y="52"/>
                  <a:pt x="74" y="50"/>
                </a:cubicBezTo>
                <a:cubicBezTo>
                  <a:pt x="72" y="49"/>
                  <a:pt x="69" y="49"/>
                  <a:pt x="68" y="50"/>
                </a:cubicBezTo>
                <a:cubicBezTo>
                  <a:pt x="68" y="48"/>
                  <a:pt x="65" y="45"/>
                  <a:pt x="63" y="45"/>
                </a:cubicBezTo>
                <a:cubicBezTo>
                  <a:pt x="61" y="44"/>
                  <a:pt x="59" y="44"/>
                  <a:pt x="58" y="45"/>
                </a:cubicBezTo>
                <a:cubicBezTo>
                  <a:pt x="60" y="46"/>
                  <a:pt x="61" y="48"/>
                  <a:pt x="62" y="50"/>
                </a:cubicBezTo>
                <a:cubicBezTo>
                  <a:pt x="61" y="48"/>
                  <a:pt x="59" y="47"/>
                  <a:pt x="57" y="46"/>
                </a:cubicBezTo>
                <a:cubicBezTo>
                  <a:pt x="56" y="46"/>
                  <a:pt x="55" y="46"/>
                  <a:pt x="54" y="46"/>
                </a:cubicBezTo>
                <a:cubicBezTo>
                  <a:pt x="53" y="46"/>
                  <a:pt x="52" y="46"/>
                  <a:pt x="52" y="47"/>
                </a:cubicBezTo>
                <a:cubicBezTo>
                  <a:pt x="52" y="46"/>
                  <a:pt x="53" y="46"/>
                  <a:pt x="54" y="45"/>
                </a:cubicBezTo>
                <a:cubicBezTo>
                  <a:pt x="55" y="45"/>
                  <a:pt x="56" y="45"/>
                  <a:pt x="57" y="45"/>
                </a:cubicBezTo>
                <a:cubicBezTo>
                  <a:pt x="56" y="43"/>
                  <a:pt x="54" y="40"/>
                  <a:pt x="52" y="40"/>
                </a:cubicBezTo>
                <a:cubicBezTo>
                  <a:pt x="50" y="40"/>
                  <a:pt x="47" y="41"/>
                  <a:pt x="46" y="43"/>
                </a:cubicBezTo>
                <a:cubicBezTo>
                  <a:pt x="45" y="42"/>
                  <a:pt x="44" y="40"/>
                  <a:pt x="42" y="39"/>
                </a:cubicBezTo>
                <a:cubicBezTo>
                  <a:pt x="40" y="38"/>
                  <a:pt x="38" y="38"/>
                  <a:pt x="36" y="39"/>
                </a:cubicBezTo>
                <a:cubicBezTo>
                  <a:pt x="35" y="40"/>
                  <a:pt x="32" y="42"/>
                  <a:pt x="32" y="44"/>
                </a:cubicBezTo>
                <a:cubicBezTo>
                  <a:pt x="30" y="42"/>
                  <a:pt x="27" y="40"/>
                  <a:pt x="24" y="41"/>
                </a:cubicBezTo>
                <a:cubicBezTo>
                  <a:pt x="22" y="42"/>
                  <a:pt x="20" y="44"/>
                  <a:pt x="20" y="46"/>
                </a:cubicBezTo>
                <a:cubicBezTo>
                  <a:pt x="21" y="46"/>
                  <a:pt x="21" y="46"/>
                  <a:pt x="22" y="46"/>
                </a:cubicBezTo>
                <a:cubicBezTo>
                  <a:pt x="24" y="46"/>
                  <a:pt x="26" y="47"/>
                  <a:pt x="28" y="48"/>
                </a:cubicBezTo>
                <a:cubicBezTo>
                  <a:pt x="26" y="47"/>
                  <a:pt x="24" y="47"/>
                  <a:pt x="22" y="47"/>
                </a:cubicBezTo>
                <a:cubicBezTo>
                  <a:pt x="21" y="47"/>
                  <a:pt x="20" y="47"/>
                  <a:pt x="20" y="48"/>
                </a:cubicBezTo>
                <a:cubicBezTo>
                  <a:pt x="19" y="49"/>
                  <a:pt x="19" y="50"/>
                  <a:pt x="19" y="51"/>
                </a:cubicBezTo>
                <a:cubicBezTo>
                  <a:pt x="19" y="50"/>
                  <a:pt x="19" y="49"/>
                  <a:pt x="19" y="48"/>
                </a:cubicBezTo>
                <a:cubicBezTo>
                  <a:pt x="19" y="47"/>
                  <a:pt x="19" y="47"/>
                  <a:pt x="20" y="47"/>
                </a:cubicBezTo>
                <a:cubicBezTo>
                  <a:pt x="18" y="45"/>
                  <a:pt x="14" y="45"/>
                  <a:pt x="13" y="47"/>
                </a:cubicBezTo>
                <a:cubicBezTo>
                  <a:pt x="11" y="48"/>
                  <a:pt x="8" y="52"/>
                  <a:pt x="10" y="53"/>
                </a:cubicBezTo>
                <a:cubicBezTo>
                  <a:pt x="7" y="52"/>
                  <a:pt x="0" y="55"/>
                  <a:pt x="2" y="58"/>
                </a:cubicBezTo>
                <a:cubicBezTo>
                  <a:pt x="4" y="60"/>
                  <a:pt x="7" y="61"/>
                  <a:pt x="10" y="62"/>
                </a:cubicBezTo>
                <a:cubicBezTo>
                  <a:pt x="19" y="65"/>
                  <a:pt x="29" y="65"/>
                  <a:pt x="38" y="64"/>
                </a:cubicBezTo>
                <a:cubicBezTo>
                  <a:pt x="41" y="64"/>
                  <a:pt x="44" y="63"/>
                  <a:pt x="46" y="63"/>
                </a:cubicBezTo>
                <a:cubicBezTo>
                  <a:pt x="48" y="65"/>
                  <a:pt x="51" y="65"/>
                  <a:pt x="54" y="65"/>
                </a:cubicBezTo>
                <a:cubicBezTo>
                  <a:pt x="61" y="65"/>
                  <a:pt x="69" y="66"/>
                  <a:pt x="76" y="64"/>
                </a:cubicBezTo>
                <a:cubicBezTo>
                  <a:pt x="76" y="64"/>
                  <a:pt x="77" y="64"/>
                  <a:pt x="78" y="64"/>
                </a:cubicBezTo>
                <a:cubicBezTo>
                  <a:pt x="78" y="64"/>
                  <a:pt x="78" y="64"/>
                  <a:pt x="79" y="64"/>
                </a:cubicBezTo>
                <a:cubicBezTo>
                  <a:pt x="78" y="64"/>
                  <a:pt x="78" y="64"/>
                  <a:pt x="78" y="64"/>
                </a:cubicBezTo>
                <a:cubicBezTo>
                  <a:pt x="81" y="63"/>
                  <a:pt x="79" y="64"/>
                  <a:pt x="81" y="63"/>
                </a:cubicBezTo>
                <a:close/>
                <a:moveTo>
                  <a:pt x="19" y="54"/>
                </a:moveTo>
                <a:cubicBezTo>
                  <a:pt x="18" y="55"/>
                  <a:pt x="17" y="55"/>
                  <a:pt x="16" y="56"/>
                </a:cubicBezTo>
                <a:cubicBezTo>
                  <a:pt x="15" y="57"/>
                  <a:pt x="14" y="58"/>
                  <a:pt x="14" y="60"/>
                </a:cubicBezTo>
                <a:cubicBezTo>
                  <a:pt x="14" y="58"/>
                  <a:pt x="14" y="57"/>
                  <a:pt x="15" y="56"/>
                </a:cubicBezTo>
                <a:cubicBezTo>
                  <a:pt x="16" y="54"/>
                  <a:pt x="18" y="54"/>
                  <a:pt x="19" y="53"/>
                </a:cubicBezTo>
                <a:cubicBezTo>
                  <a:pt x="20" y="53"/>
                  <a:pt x="22" y="53"/>
                  <a:pt x="23" y="53"/>
                </a:cubicBezTo>
                <a:cubicBezTo>
                  <a:pt x="25" y="54"/>
                  <a:pt x="26" y="54"/>
                  <a:pt x="27" y="54"/>
                </a:cubicBezTo>
                <a:cubicBezTo>
                  <a:pt x="25" y="54"/>
                  <a:pt x="22" y="53"/>
                  <a:pt x="19" y="54"/>
                </a:cubicBezTo>
                <a:close/>
                <a:moveTo>
                  <a:pt x="38" y="48"/>
                </a:moveTo>
                <a:cubicBezTo>
                  <a:pt x="37" y="47"/>
                  <a:pt x="35" y="47"/>
                  <a:pt x="34" y="47"/>
                </a:cubicBezTo>
                <a:cubicBezTo>
                  <a:pt x="33" y="48"/>
                  <a:pt x="32" y="49"/>
                  <a:pt x="31" y="50"/>
                </a:cubicBezTo>
                <a:cubicBezTo>
                  <a:pt x="32" y="49"/>
                  <a:pt x="33" y="47"/>
                  <a:pt x="34" y="47"/>
                </a:cubicBezTo>
                <a:cubicBezTo>
                  <a:pt x="35" y="46"/>
                  <a:pt x="37" y="46"/>
                  <a:pt x="38" y="47"/>
                </a:cubicBezTo>
                <a:cubicBezTo>
                  <a:pt x="41" y="47"/>
                  <a:pt x="43" y="49"/>
                  <a:pt x="44" y="52"/>
                </a:cubicBezTo>
                <a:cubicBezTo>
                  <a:pt x="43" y="49"/>
                  <a:pt x="40" y="48"/>
                  <a:pt x="38" y="48"/>
                </a:cubicBezTo>
                <a:close/>
                <a:moveTo>
                  <a:pt x="56" y="52"/>
                </a:moveTo>
                <a:cubicBezTo>
                  <a:pt x="55" y="51"/>
                  <a:pt x="53" y="51"/>
                  <a:pt x="52" y="51"/>
                </a:cubicBezTo>
                <a:cubicBezTo>
                  <a:pt x="49" y="51"/>
                  <a:pt x="45" y="51"/>
                  <a:pt x="43" y="54"/>
                </a:cubicBezTo>
                <a:cubicBezTo>
                  <a:pt x="44" y="53"/>
                  <a:pt x="45" y="52"/>
                  <a:pt x="47" y="51"/>
                </a:cubicBezTo>
                <a:cubicBezTo>
                  <a:pt x="48" y="50"/>
                  <a:pt x="50" y="50"/>
                  <a:pt x="52" y="50"/>
                </a:cubicBezTo>
                <a:cubicBezTo>
                  <a:pt x="53" y="50"/>
                  <a:pt x="55" y="51"/>
                  <a:pt x="56" y="52"/>
                </a:cubicBezTo>
                <a:cubicBezTo>
                  <a:pt x="58" y="53"/>
                  <a:pt x="59" y="54"/>
                  <a:pt x="59" y="56"/>
                </a:cubicBezTo>
                <a:cubicBezTo>
                  <a:pt x="58" y="54"/>
                  <a:pt x="57" y="53"/>
                  <a:pt x="56" y="52"/>
                </a:cubicBezTo>
                <a:close/>
                <a:moveTo>
                  <a:pt x="70" y="55"/>
                </a:moveTo>
                <a:cubicBezTo>
                  <a:pt x="69" y="54"/>
                  <a:pt x="68" y="54"/>
                  <a:pt x="67" y="54"/>
                </a:cubicBezTo>
                <a:cubicBezTo>
                  <a:pt x="65" y="54"/>
                  <a:pt x="62" y="55"/>
                  <a:pt x="61" y="57"/>
                </a:cubicBezTo>
                <a:cubicBezTo>
                  <a:pt x="61" y="56"/>
                  <a:pt x="62" y="55"/>
                  <a:pt x="63" y="54"/>
                </a:cubicBezTo>
                <a:cubicBezTo>
                  <a:pt x="64" y="54"/>
                  <a:pt x="66" y="53"/>
                  <a:pt x="67" y="53"/>
                </a:cubicBezTo>
                <a:cubicBezTo>
                  <a:pt x="68" y="53"/>
                  <a:pt x="70" y="54"/>
                  <a:pt x="71" y="55"/>
                </a:cubicBezTo>
                <a:cubicBezTo>
                  <a:pt x="72" y="56"/>
                  <a:pt x="72" y="57"/>
                  <a:pt x="73" y="57"/>
                </a:cubicBezTo>
                <a:cubicBezTo>
                  <a:pt x="72" y="57"/>
                  <a:pt x="71" y="56"/>
                  <a:pt x="70" y="55"/>
                </a:cubicBezTo>
                <a:close/>
                <a:moveTo>
                  <a:pt x="45" y="21"/>
                </a:moveTo>
                <a:cubicBezTo>
                  <a:pt x="45" y="21"/>
                  <a:pt x="49" y="24"/>
                  <a:pt x="45" y="0"/>
                </a:cubicBezTo>
                <a:cubicBezTo>
                  <a:pt x="41" y="24"/>
                  <a:pt x="45" y="21"/>
                  <a:pt x="45" y="21"/>
                </a:cubicBezTo>
                <a:close/>
                <a:moveTo>
                  <a:pt x="39" y="24"/>
                </a:moveTo>
                <a:cubicBezTo>
                  <a:pt x="39" y="24"/>
                  <a:pt x="43" y="22"/>
                  <a:pt x="21" y="14"/>
                </a:cubicBezTo>
                <a:cubicBezTo>
                  <a:pt x="39" y="29"/>
                  <a:pt x="39" y="24"/>
                  <a:pt x="39" y="24"/>
                </a:cubicBezTo>
                <a:close/>
                <a:moveTo>
                  <a:pt x="42" y="22"/>
                </a:moveTo>
                <a:cubicBezTo>
                  <a:pt x="42" y="22"/>
                  <a:pt x="46" y="22"/>
                  <a:pt x="31" y="3"/>
                </a:cubicBezTo>
                <a:cubicBezTo>
                  <a:pt x="40" y="26"/>
                  <a:pt x="42" y="22"/>
                  <a:pt x="42" y="22"/>
                </a:cubicBezTo>
                <a:close/>
                <a:moveTo>
                  <a:pt x="56" y="42"/>
                </a:moveTo>
                <a:cubicBezTo>
                  <a:pt x="56" y="42"/>
                  <a:pt x="56" y="42"/>
                  <a:pt x="56" y="42"/>
                </a:cubicBezTo>
                <a:cubicBezTo>
                  <a:pt x="56" y="42"/>
                  <a:pt x="56" y="42"/>
                  <a:pt x="56" y="42"/>
                </a:cubicBezTo>
                <a:cubicBezTo>
                  <a:pt x="56" y="42"/>
                  <a:pt x="56" y="42"/>
                  <a:pt x="56" y="42"/>
                </a:cubicBezTo>
                <a:close/>
                <a:moveTo>
                  <a:pt x="117" y="37"/>
                </a:moveTo>
                <a:cubicBezTo>
                  <a:pt x="116" y="32"/>
                  <a:pt x="112" y="32"/>
                  <a:pt x="110" y="31"/>
                </a:cubicBezTo>
                <a:cubicBezTo>
                  <a:pt x="110" y="31"/>
                  <a:pt x="111" y="32"/>
                  <a:pt x="111" y="32"/>
                </a:cubicBezTo>
                <a:cubicBezTo>
                  <a:pt x="111" y="33"/>
                  <a:pt x="111" y="34"/>
                  <a:pt x="111" y="34"/>
                </a:cubicBezTo>
                <a:cubicBezTo>
                  <a:pt x="111" y="34"/>
                  <a:pt x="111" y="33"/>
                  <a:pt x="111" y="33"/>
                </a:cubicBezTo>
                <a:cubicBezTo>
                  <a:pt x="110" y="32"/>
                  <a:pt x="109" y="31"/>
                  <a:pt x="109" y="31"/>
                </a:cubicBezTo>
                <a:cubicBezTo>
                  <a:pt x="108" y="30"/>
                  <a:pt x="107" y="30"/>
                  <a:pt x="106" y="30"/>
                </a:cubicBezTo>
                <a:cubicBezTo>
                  <a:pt x="105" y="29"/>
                  <a:pt x="105" y="30"/>
                  <a:pt x="105" y="30"/>
                </a:cubicBezTo>
                <a:cubicBezTo>
                  <a:pt x="105" y="30"/>
                  <a:pt x="105" y="29"/>
                  <a:pt x="106" y="29"/>
                </a:cubicBezTo>
                <a:cubicBezTo>
                  <a:pt x="107" y="29"/>
                  <a:pt x="107" y="29"/>
                  <a:pt x="108" y="30"/>
                </a:cubicBezTo>
                <a:cubicBezTo>
                  <a:pt x="106" y="26"/>
                  <a:pt x="103" y="25"/>
                  <a:pt x="99" y="25"/>
                </a:cubicBezTo>
                <a:cubicBezTo>
                  <a:pt x="98" y="21"/>
                  <a:pt x="94" y="21"/>
                  <a:pt x="91" y="22"/>
                </a:cubicBezTo>
                <a:cubicBezTo>
                  <a:pt x="92" y="22"/>
                  <a:pt x="94" y="23"/>
                  <a:pt x="94" y="25"/>
                </a:cubicBezTo>
                <a:cubicBezTo>
                  <a:pt x="95" y="26"/>
                  <a:pt x="95" y="27"/>
                  <a:pt x="95" y="27"/>
                </a:cubicBezTo>
                <a:cubicBezTo>
                  <a:pt x="95" y="27"/>
                  <a:pt x="95" y="26"/>
                  <a:pt x="94" y="25"/>
                </a:cubicBezTo>
                <a:cubicBezTo>
                  <a:pt x="93" y="24"/>
                  <a:pt x="92" y="23"/>
                  <a:pt x="91" y="22"/>
                </a:cubicBezTo>
                <a:cubicBezTo>
                  <a:pt x="91" y="22"/>
                  <a:pt x="91" y="22"/>
                  <a:pt x="90" y="22"/>
                </a:cubicBezTo>
                <a:cubicBezTo>
                  <a:pt x="90" y="22"/>
                  <a:pt x="90" y="22"/>
                  <a:pt x="90" y="22"/>
                </a:cubicBezTo>
                <a:cubicBezTo>
                  <a:pt x="90" y="22"/>
                  <a:pt x="90" y="22"/>
                  <a:pt x="90" y="22"/>
                </a:cubicBezTo>
                <a:cubicBezTo>
                  <a:pt x="89" y="22"/>
                  <a:pt x="88" y="22"/>
                  <a:pt x="87" y="22"/>
                </a:cubicBezTo>
                <a:cubicBezTo>
                  <a:pt x="86" y="22"/>
                  <a:pt x="85" y="22"/>
                  <a:pt x="85" y="22"/>
                </a:cubicBezTo>
                <a:cubicBezTo>
                  <a:pt x="85" y="22"/>
                  <a:pt x="86" y="21"/>
                  <a:pt x="87" y="21"/>
                </a:cubicBezTo>
                <a:cubicBezTo>
                  <a:pt x="88" y="21"/>
                  <a:pt x="89" y="21"/>
                  <a:pt x="89" y="21"/>
                </a:cubicBezTo>
                <a:cubicBezTo>
                  <a:pt x="84" y="18"/>
                  <a:pt x="76" y="19"/>
                  <a:pt x="72" y="21"/>
                </a:cubicBezTo>
                <a:cubicBezTo>
                  <a:pt x="65" y="18"/>
                  <a:pt x="63" y="22"/>
                  <a:pt x="61" y="24"/>
                </a:cubicBezTo>
                <a:cubicBezTo>
                  <a:pt x="57" y="23"/>
                  <a:pt x="55" y="24"/>
                  <a:pt x="53" y="26"/>
                </a:cubicBezTo>
                <a:cubicBezTo>
                  <a:pt x="52" y="26"/>
                  <a:pt x="51" y="26"/>
                  <a:pt x="51" y="27"/>
                </a:cubicBezTo>
                <a:cubicBezTo>
                  <a:pt x="50" y="24"/>
                  <a:pt x="48" y="22"/>
                  <a:pt x="45" y="22"/>
                </a:cubicBezTo>
                <a:cubicBezTo>
                  <a:pt x="42" y="22"/>
                  <a:pt x="39" y="25"/>
                  <a:pt x="39" y="28"/>
                </a:cubicBezTo>
                <a:cubicBezTo>
                  <a:pt x="39" y="31"/>
                  <a:pt x="42" y="33"/>
                  <a:pt x="45" y="33"/>
                </a:cubicBezTo>
                <a:cubicBezTo>
                  <a:pt x="45" y="34"/>
                  <a:pt x="45" y="34"/>
                  <a:pt x="45" y="35"/>
                </a:cubicBezTo>
                <a:cubicBezTo>
                  <a:pt x="45" y="34"/>
                  <a:pt x="44" y="34"/>
                  <a:pt x="43" y="37"/>
                </a:cubicBezTo>
                <a:cubicBezTo>
                  <a:pt x="43" y="37"/>
                  <a:pt x="43" y="37"/>
                  <a:pt x="43" y="38"/>
                </a:cubicBezTo>
                <a:cubicBezTo>
                  <a:pt x="43" y="38"/>
                  <a:pt x="43" y="38"/>
                  <a:pt x="43" y="38"/>
                </a:cubicBezTo>
                <a:cubicBezTo>
                  <a:pt x="45" y="39"/>
                  <a:pt x="45" y="41"/>
                  <a:pt x="46" y="42"/>
                </a:cubicBezTo>
                <a:cubicBezTo>
                  <a:pt x="46" y="42"/>
                  <a:pt x="46" y="42"/>
                  <a:pt x="47" y="42"/>
                </a:cubicBezTo>
                <a:cubicBezTo>
                  <a:pt x="47" y="42"/>
                  <a:pt x="47" y="42"/>
                  <a:pt x="47" y="42"/>
                </a:cubicBezTo>
                <a:cubicBezTo>
                  <a:pt x="47" y="41"/>
                  <a:pt x="47" y="40"/>
                  <a:pt x="47" y="40"/>
                </a:cubicBezTo>
                <a:cubicBezTo>
                  <a:pt x="47" y="40"/>
                  <a:pt x="47" y="40"/>
                  <a:pt x="47" y="40"/>
                </a:cubicBezTo>
                <a:cubicBezTo>
                  <a:pt x="48" y="40"/>
                  <a:pt x="48" y="40"/>
                  <a:pt x="48" y="40"/>
                </a:cubicBezTo>
                <a:cubicBezTo>
                  <a:pt x="49" y="39"/>
                  <a:pt x="51" y="39"/>
                  <a:pt x="52" y="39"/>
                </a:cubicBezTo>
                <a:cubicBezTo>
                  <a:pt x="54" y="39"/>
                  <a:pt x="55" y="40"/>
                  <a:pt x="56" y="42"/>
                </a:cubicBezTo>
                <a:cubicBezTo>
                  <a:pt x="57" y="42"/>
                  <a:pt x="57" y="42"/>
                  <a:pt x="57" y="42"/>
                </a:cubicBezTo>
                <a:cubicBezTo>
                  <a:pt x="58" y="43"/>
                  <a:pt x="59" y="43"/>
                  <a:pt x="60" y="44"/>
                </a:cubicBezTo>
                <a:cubicBezTo>
                  <a:pt x="60" y="44"/>
                  <a:pt x="60" y="44"/>
                  <a:pt x="60" y="44"/>
                </a:cubicBezTo>
                <a:cubicBezTo>
                  <a:pt x="61" y="44"/>
                  <a:pt x="63" y="44"/>
                  <a:pt x="64" y="44"/>
                </a:cubicBezTo>
                <a:cubicBezTo>
                  <a:pt x="65" y="44"/>
                  <a:pt x="66" y="45"/>
                  <a:pt x="66" y="45"/>
                </a:cubicBezTo>
                <a:cubicBezTo>
                  <a:pt x="66" y="45"/>
                  <a:pt x="66" y="45"/>
                  <a:pt x="66" y="45"/>
                </a:cubicBezTo>
                <a:cubicBezTo>
                  <a:pt x="69" y="45"/>
                  <a:pt x="72" y="45"/>
                  <a:pt x="75" y="44"/>
                </a:cubicBezTo>
                <a:cubicBezTo>
                  <a:pt x="81" y="48"/>
                  <a:pt x="86" y="44"/>
                  <a:pt x="89" y="43"/>
                </a:cubicBezTo>
                <a:cubicBezTo>
                  <a:pt x="92" y="44"/>
                  <a:pt x="91" y="45"/>
                  <a:pt x="106" y="43"/>
                </a:cubicBezTo>
                <a:cubicBezTo>
                  <a:pt x="123" y="44"/>
                  <a:pt x="120" y="39"/>
                  <a:pt x="117" y="37"/>
                </a:cubicBezTo>
                <a:close/>
                <a:moveTo>
                  <a:pt x="50" y="30"/>
                </a:moveTo>
                <a:cubicBezTo>
                  <a:pt x="50" y="30"/>
                  <a:pt x="49" y="30"/>
                  <a:pt x="49" y="31"/>
                </a:cubicBezTo>
                <a:cubicBezTo>
                  <a:pt x="48" y="31"/>
                  <a:pt x="48" y="32"/>
                  <a:pt x="48" y="32"/>
                </a:cubicBezTo>
                <a:cubicBezTo>
                  <a:pt x="48" y="33"/>
                  <a:pt x="48" y="33"/>
                  <a:pt x="48" y="33"/>
                </a:cubicBezTo>
                <a:cubicBezTo>
                  <a:pt x="48" y="33"/>
                  <a:pt x="48" y="33"/>
                  <a:pt x="48" y="32"/>
                </a:cubicBezTo>
                <a:cubicBezTo>
                  <a:pt x="47" y="31"/>
                  <a:pt x="48" y="31"/>
                  <a:pt x="48" y="30"/>
                </a:cubicBezTo>
                <a:cubicBezTo>
                  <a:pt x="49" y="30"/>
                  <a:pt x="50" y="29"/>
                  <a:pt x="50" y="29"/>
                </a:cubicBezTo>
                <a:cubicBezTo>
                  <a:pt x="51" y="30"/>
                  <a:pt x="52" y="30"/>
                  <a:pt x="52" y="30"/>
                </a:cubicBezTo>
                <a:cubicBezTo>
                  <a:pt x="52" y="30"/>
                  <a:pt x="51" y="30"/>
                  <a:pt x="50" y="30"/>
                </a:cubicBezTo>
                <a:close/>
                <a:moveTo>
                  <a:pt x="69" y="23"/>
                </a:moveTo>
                <a:cubicBezTo>
                  <a:pt x="70" y="22"/>
                  <a:pt x="72" y="21"/>
                  <a:pt x="74" y="21"/>
                </a:cubicBezTo>
                <a:cubicBezTo>
                  <a:pt x="75" y="21"/>
                  <a:pt x="77" y="21"/>
                  <a:pt x="79" y="22"/>
                </a:cubicBezTo>
                <a:cubicBezTo>
                  <a:pt x="81" y="23"/>
                  <a:pt x="82" y="24"/>
                  <a:pt x="82" y="24"/>
                </a:cubicBezTo>
                <a:cubicBezTo>
                  <a:pt x="82" y="24"/>
                  <a:pt x="81" y="23"/>
                  <a:pt x="79" y="22"/>
                </a:cubicBezTo>
                <a:cubicBezTo>
                  <a:pt x="77" y="22"/>
                  <a:pt x="75" y="21"/>
                  <a:pt x="74" y="21"/>
                </a:cubicBezTo>
                <a:cubicBezTo>
                  <a:pt x="73" y="21"/>
                  <a:pt x="70" y="22"/>
                  <a:pt x="69" y="23"/>
                </a:cubicBezTo>
                <a:cubicBezTo>
                  <a:pt x="68" y="25"/>
                  <a:pt x="68" y="26"/>
                  <a:pt x="68" y="26"/>
                </a:cubicBezTo>
                <a:cubicBezTo>
                  <a:pt x="68" y="26"/>
                  <a:pt x="68" y="25"/>
                  <a:pt x="69" y="23"/>
                </a:cubicBezTo>
                <a:close/>
                <a:moveTo>
                  <a:pt x="56" y="26"/>
                </a:moveTo>
                <a:cubicBezTo>
                  <a:pt x="55" y="26"/>
                  <a:pt x="53" y="26"/>
                  <a:pt x="53" y="27"/>
                </a:cubicBezTo>
                <a:cubicBezTo>
                  <a:pt x="52" y="29"/>
                  <a:pt x="53" y="30"/>
                  <a:pt x="53" y="30"/>
                </a:cubicBezTo>
                <a:cubicBezTo>
                  <a:pt x="53" y="30"/>
                  <a:pt x="52" y="29"/>
                  <a:pt x="52" y="27"/>
                </a:cubicBezTo>
                <a:cubicBezTo>
                  <a:pt x="53" y="27"/>
                  <a:pt x="53" y="26"/>
                  <a:pt x="54" y="26"/>
                </a:cubicBezTo>
                <a:cubicBezTo>
                  <a:pt x="54" y="25"/>
                  <a:pt x="55" y="25"/>
                  <a:pt x="56" y="25"/>
                </a:cubicBezTo>
                <a:cubicBezTo>
                  <a:pt x="56" y="25"/>
                  <a:pt x="58" y="25"/>
                  <a:pt x="59" y="26"/>
                </a:cubicBezTo>
                <a:cubicBezTo>
                  <a:pt x="61" y="27"/>
                  <a:pt x="61" y="28"/>
                  <a:pt x="61" y="28"/>
                </a:cubicBezTo>
                <a:cubicBezTo>
                  <a:pt x="61" y="28"/>
                  <a:pt x="60" y="27"/>
                  <a:pt x="59" y="26"/>
                </a:cubicBezTo>
                <a:cubicBezTo>
                  <a:pt x="58" y="26"/>
                  <a:pt x="56" y="26"/>
                  <a:pt x="56" y="26"/>
                </a:cubicBezTo>
                <a:close/>
                <a:moveTo>
                  <a:pt x="97" y="36"/>
                </a:moveTo>
                <a:cubicBezTo>
                  <a:pt x="96" y="36"/>
                  <a:pt x="97" y="34"/>
                  <a:pt x="95" y="32"/>
                </a:cubicBezTo>
                <a:cubicBezTo>
                  <a:pt x="94" y="29"/>
                  <a:pt x="91" y="29"/>
                  <a:pt x="89" y="29"/>
                </a:cubicBezTo>
                <a:cubicBezTo>
                  <a:pt x="87" y="29"/>
                  <a:pt x="84" y="29"/>
                  <a:pt x="82" y="30"/>
                </a:cubicBezTo>
                <a:cubicBezTo>
                  <a:pt x="79" y="31"/>
                  <a:pt x="78" y="32"/>
                  <a:pt x="77" y="32"/>
                </a:cubicBezTo>
                <a:cubicBezTo>
                  <a:pt x="78" y="33"/>
                  <a:pt x="79" y="33"/>
                  <a:pt x="79" y="34"/>
                </a:cubicBezTo>
                <a:cubicBezTo>
                  <a:pt x="80" y="36"/>
                  <a:pt x="80" y="37"/>
                  <a:pt x="80" y="37"/>
                </a:cubicBezTo>
                <a:cubicBezTo>
                  <a:pt x="80" y="37"/>
                  <a:pt x="80" y="36"/>
                  <a:pt x="79" y="34"/>
                </a:cubicBezTo>
                <a:cubicBezTo>
                  <a:pt x="78" y="33"/>
                  <a:pt x="76" y="32"/>
                  <a:pt x="75" y="31"/>
                </a:cubicBezTo>
                <a:cubicBezTo>
                  <a:pt x="74" y="31"/>
                  <a:pt x="72" y="31"/>
                  <a:pt x="70" y="31"/>
                </a:cubicBezTo>
                <a:cubicBezTo>
                  <a:pt x="69" y="32"/>
                  <a:pt x="68" y="32"/>
                  <a:pt x="68" y="32"/>
                </a:cubicBezTo>
                <a:cubicBezTo>
                  <a:pt x="69" y="33"/>
                  <a:pt x="70" y="33"/>
                  <a:pt x="71" y="34"/>
                </a:cubicBezTo>
                <a:cubicBezTo>
                  <a:pt x="72" y="36"/>
                  <a:pt x="72" y="38"/>
                  <a:pt x="72" y="38"/>
                </a:cubicBezTo>
                <a:cubicBezTo>
                  <a:pt x="72" y="38"/>
                  <a:pt x="72" y="36"/>
                  <a:pt x="70" y="35"/>
                </a:cubicBezTo>
                <a:cubicBezTo>
                  <a:pt x="69" y="33"/>
                  <a:pt x="66" y="33"/>
                  <a:pt x="65" y="32"/>
                </a:cubicBezTo>
                <a:cubicBezTo>
                  <a:pt x="63" y="32"/>
                  <a:pt x="61" y="32"/>
                  <a:pt x="59" y="34"/>
                </a:cubicBezTo>
                <a:cubicBezTo>
                  <a:pt x="58" y="34"/>
                  <a:pt x="57" y="35"/>
                  <a:pt x="57" y="35"/>
                </a:cubicBezTo>
                <a:cubicBezTo>
                  <a:pt x="57" y="36"/>
                  <a:pt x="56" y="36"/>
                  <a:pt x="56" y="36"/>
                </a:cubicBezTo>
                <a:cubicBezTo>
                  <a:pt x="56" y="36"/>
                  <a:pt x="56" y="36"/>
                  <a:pt x="57" y="35"/>
                </a:cubicBezTo>
                <a:cubicBezTo>
                  <a:pt x="57" y="35"/>
                  <a:pt x="58" y="34"/>
                  <a:pt x="59" y="33"/>
                </a:cubicBezTo>
                <a:cubicBezTo>
                  <a:pt x="61" y="32"/>
                  <a:pt x="63" y="32"/>
                  <a:pt x="65" y="32"/>
                </a:cubicBezTo>
                <a:cubicBezTo>
                  <a:pt x="66" y="32"/>
                  <a:pt x="67" y="32"/>
                  <a:pt x="68" y="32"/>
                </a:cubicBezTo>
                <a:cubicBezTo>
                  <a:pt x="68" y="32"/>
                  <a:pt x="69" y="31"/>
                  <a:pt x="70" y="31"/>
                </a:cubicBezTo>
                <a:cubicBezTo>
                  <a:pt x="72" y="30"/>
                  <a:pt x="74" y="30"/>
                  <a:pt x="75" y="31"/>
                </a:cubicBezTo>
                <a:cubicBezTo>
                  <a:pt x="76" y="31"/>
                  <a:pt x="77" y="32"/>
                  <a:pt x="77" y="32"/>
                </a:cubicBezTo>
                <a:cubicBezTo>
                  <a:pt x="78" y="32"/>
                  <a:pt x="79" y="31"/>
                  <a:pt x="82" y="30"/>
                </a:cubicBezTo>
                <a:cubicBezTo>
                  <a:pt x="84" y="29"/>
                  <a:pt x="87" y="28"/>
                  <a:pt x="89" y="28"/>
                </a:cubicBezTo>
                <a:cubicBezTo>
                  <a:pt x="91" y="28"/>
                  <a:pt x="94" y="29"/>
                  <a:pt x="96" y="31"/>
                </a:cubicBezTo>
                <a:cubicBezTo>
                  <a:pt x="97" y="34"/>
                  <a:pt x="96" y="36"/>
                  <a:pt x="97" y="36"/>
                </a:cubicBezTo>
                <a:close/>
                <a:moveTo>
                  <a:pt x="107" y="37"/>
                </a:moveTo>
                <a:cubicBezTo>
                  <a:pt x="106" y="36"/>
                  <a:pt x="104" y="35"/>
                  <a:pt x="104" y="34"/>
                </a:cubicBezTo>
                <a:cubicBezTo>
                  <a:pt x="103" y="34"/>
                  <a:pt x="101" y="33"/>
                  <a:pt x="100" y="33"/>
                </a:cubicBezTo>
                <a:cubicBezTo>
                  <a:pt x="98" y="32"/>
                  <a:pt x="97" y="33"/>
                  <a:pt x="97" y="33"/>
                </a:cubicBezTo>
                <a:cubicBezTo>
                  <a:pt x="97" y="33"/>
                  <a:pt x="98" y="32"/>
                  <a:pt x="100" y="33"/>
                </a:cubicBezTo>
                <a:cubicBezTo>
                  <a:pt x="101" y="33"/>
                  <a:pt x="103" y="33"/>
                  <a:pt x="104" y="34"/>
                </a:cubicBezTo>
                <a:cubicBezTo>
                  <a:pt x="105" y="34"/>
                  <a:pt x="106" y="35"/>
                  <a:pt x="107" y="36"/>
                </a:cubicBezTo>
                <a:cubicBezTo>
                  <a:pt x="109" y="37"/>
                  <a:pt x="109" y="39"/>
                  <a:pt x="109" y="39"/>
                </a:cubicBezTo>
                <a:cubicBezTo>
                  <a:pt x="109" y="39"/>
                  <a:pt x="108" y="37"/>
                  <a:pt x="107" y="37"/>
                </a:cubicBezTo>
                <a:close/>
                <a:moveTo>
                  <a:pt x="48" y="22"/>
                </a:moveTo>
                <a:cubicBezTo>
                  <a:pt x="48" y="22"/>
                  <a:pt x="50" y="26"/>
                  <a:pt x="59" y="3"/>
                </a:cubicBezTo>
                <a:cubicBezTo>
                  <a:pt x="44" y="22"/>
                  <a:pt x="48" y="22"/>
                  <a:pt x="48" y="22"/>
                </a:cubicBezTo>
                <a:close/>
                <a:moveTo>
                  <a:pt x="69" y="14"/>
                </a:moveTo>
                <a:cubicBezTo>
                  <a:pt x="47" y="22"/>
                  <a:pt x="51" y="24"/>
                  <a:pt x="51" y="24"/>
                </a:cubicBezTo>
                <a:cubicBezTo>
                  <a:pt x="51" y="24"/>
                  <a:pt x="50" y="29"/>
                  <a:pt x="69" y="14"/>
                </a:cubicBezTo>
                <a:close/>
                <a:moveTo>
                  <a:pt x="42" y="34"/>
                </a:moveTo>
                <a:cubicBezTo>
                  <a:pt x="42" y="34"/>
                  <a:pt x="41" y="32"/>
                  <a:pt x="37" y="37"/>
                </a:cubicBezTo>
                <a:cubicBezTo>
                  <a:pt x="39" y="37"/>
                  <a:pt x="40" y="37"/>
                  <a:pt x="41" y="37"/>
                </a:cubicBezTo>
                <a:cubicBezTo>
                  <a:pt x="41" y="37"/>
                  <a:pt x="41" y="37"/>
                  <a:pt x="41" y="37"/>
                </a:cubicBezTo>
                <a:cubicBezTo>
                  <a:pt x="43" y="33"/>
                  <a:pt x="42" y="34"/>
                  <a:pt x="42" y="34"/>
                </a:cubicBezTo>
                <a:close/>
                <a:moveTo>
                  <a:pt x="10" y="62"/>
                </a:moveTo>
                <a:cubicBezTo>
                  <a:pt x="10" y="62"/>
                  <a:pt x="10" y="62"/>
                  <a:pt x="10" y="62"/>
                </a:cubicBezTo>
                <a:cubicBezTo>
                  <a:pt x="10" y="62"/>
                  <a:pt x="10" y="62"/>
                  <a:pt x="10" y="62"/>
                </a:cubicBezTo>
                <a:cubicBezTo>
                  <a:pt x="10" y="62"/>
                  <a:pt x="10" y="62"/>
                  <a:pt x="10" y="62"/>
                </a:cubicBezTo>
                <a:close/>
                <a:moveTo>
                  <a:pt x="28" y="40"/>
                </a:moveTo>
                <a:cubicBezTo>
                  <a:pt x="27" y="40"/>
                  <a:pt x="27" y="40"/>
                  <a:pt x="27" y="40"/>
                </a:cubicBezTo>
                <a:cubicBezTo>
                  <a:pt x="27" y="40"/>
                  <a:pt x="27" y="40"/>
                  <a:pt x="28" y="40"/>
                </a:cubicBezTo>
                <a:close/>
                <a:moveTo>
                  <a:pt x="28" y="40"/>
                </a:moveTo>
                <a:cubicBezTo>
                  <a:pt x="28" y="40"/>
                  <a:pt x="29" y="41"/>
                  <a:pt x="30" y="41"/>
                </a:cubicBezTo>
                <a:cubicBezTo>
                  <a:pt x="29" y="41"/>
                  <a:pt x="28" y="40"/>
                  <a:pt x="28" y="40"/>
                </a:cubicBezTo>
                <a:close/>
                <a:moveTo>
                  <a:pt x="20" y="43"/>
                </a:moveTo>
                <a:cubicBezTo>
                  <a:pt x="20" y="42"/>
                  <a:pt x="21" y="42"/>
                  <a:pt x="21" y="42"/>
                </a:cubicBezTo>
                <a:cubicBezTo>
                  <a:pt x="21" y="42"/>
                  <a:pt x="20" y="42"/>
                  <a:pt x="20" y="43"/>
                </a:cubicBezTo>
                <a:close/>
                <a:moveTo>
                  <a:pt x="90" y="22"/>
                </a:moveTo>
                <a:cubicBezTo>
                  <a:pt x="91" y="22"/>
                  <a:pt x="91" y="22"/>
                  <a:pt x="91" y="22"/>
                </a:cubicBezTo>
                <a:cubicBezTo>
                  <a:pt x="91" y="22"/>
                  <a:pt x="91" y="22"/>
                  <a:pt x="91" y="22"/>
                </a:cubicBezTo>
                <a:cubicBezTo>
                  <a:pt x="91" y="21"/>
                  <a:pt x="90" y="21"/>
                  <a:pt x="89" y="21"/>
                </a:cubicBezTo>
                <a:cubicBezTo>
                  <a:pt x="90" y="21"/>
                  <a:pt x="90" y="22"/>
                  <a:pt x="90" y="22"/>
                </a:cubicBezTo>
                <a:cubicBezTo>
                  <a:pt x="90" y="22"/>
                  <a:pt x="90" y="22"/>
                  <a:pt x="90" y="22"/>
                </a:cubicBezTo>
                <a:close/>
                <a:moveTo>
                  <a:pt x="110" y="31"/>
                </a:moveTo>
                <a:cubicBezTo>
                  <a:pt x="109" y="31"/>
                  <a:pt x="109" y="30"/>
                  <a:pt x="109" y="30"/>
                </a:cubicBezTo>
                <a:cubicBezTo>
                  <a:pt x="109" y="30"/>
                  <a:pt x="108" y="30"/>
                  <a:pt x="108" y="30"/>
                </a:cubicBezTo>
                <a:cubicBezTo>
                  <a:pt x="108" y="30"/>
                  <a:pt x="108" y="30"/>
                  <a:pt x="108" y="30"/>
                </a:cubicBezTo>
                <a:cubicBezTo>
                  <a:pt x="109" y="30"/>
                  <a:pt x="109" y="31"/>
                  <a:pt x="110" y="31"/>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7" name="Freeform 217"/>
          <p:cNvSpPr>
            <a:spLocks noEditPoints="1"/>
          </p:cNvSpPr>
          <p:nvPr/>
        </p:nvSpPr>
        <p:spPr bwMode="auto">
          <a:xfrm>
            <a:off x="4405313" y="6027738"/>
            <a:ext cx="469900" cy="482600"/>
          </a:xfrm>
          <a:custGeom>
            <a:avLst/>
            <a:gdLst>
              <a:gd name="T0" fmla="*/ 2 w 72"/>
              <a:gd name="T1" fmla="*/ 0 h 74"/>
              <a:gd name="T2" fmla="*/ 36 w 72"/>
              <a:gd name="T3" fmla="*/ 72 h 74"/>
              <a:gd name="T4" fmla="*/ 70 w 72"/>
              <a:gd name="T5" fmla="*/ 0 h 74"/>
              <a:gd name="T6" fmla="*/ 4 w 72"/>
              <a:gd name="T7" fmla="*/ 55 h 74"/>
              <a:gd name="T8" fmla="*/ 31 w 72"/>
              <a:gd name="T9" fmla="*/ 64 h 74"/>
              <a:gd name="T10" fmla="*/ 32 w 72"/>
              <a:gd name="T11" fmla="*/ 64 h 74"/>
              <a:gd name="T12" fmla="*/ 3 w 72"/>
              <a:gd name="T13" fmla="*/ 49 h 74"/>
              <a:gd name="T14" fmla="*/ 31 w 72"/>
              <a:gd name="T15" fmla="*/ 58 h 74"/>
              <a:gd name="T16" fmla="*/ 32 w 72"/>
              <a:gd name="T17" fmla="*/ 56 h 74"/>
              <a:gd name="T18" fmla="*/ 4 w 72"/>
              <a:gd name="T19" fmla="*/ 43 h 74"/>
              <a:gd name="T20" fmla="*/ 31 w 72"/>
              <a:gd name="T21" fmla="*/ 54 h 74"/>
              <a:gd name="T22" fmla="*/ 4 w 72"/>
              <a:gd name="T23" fmla="*/ 38 h 74"/>
              <a:gd name="T24" fmla="*/ 31 w 72"/>
              <a:gd name="T25" fmla="*/ 48 h 74"/>
              <a:gd name="T26" fmla="*/ 32 w 72"/>
              <a:gd name="T27" fmla="*/ 47 h 74"/>
              <a:gd name="T28" fmla="*/ 3 w 72"/>
              <a:gd name="T29" fmla="*/ 32 h 74"/>
              <a:gd name="T30" fmla="*/ 31 w 72"/>
              <a:gd name="T31" fmla="*/ 41 h 74"/>
              <a:gd name="T32" fmla="*/ 32 w 72"/>
              <a:gd name="T33" fmla="*/ 40 h 74"/>
              <a:gd name="T34" fmla="*/ 4 w 72"/>
              <a:gd name="T35" fmla="*/ 26 h 74"/>
              <a:gd name="T36" fmla="*/ 31 w 72"/>
              <a:gd name="T37" fmla="*/ 38 h 74"/>
              <a:gd name="T38" fmla="*/ 4 w 72"/>
              <a:gd name="T39" fmla="*/ 22 h 74"/>
              <a:gd name="T40" fmla="*/ 31 w 72"/>
              <a:gd name="T41" fmla="*/ 31 h 74"/>
              <a:gd name="T42" fmla="*/ 32 w 72"/>
              <a:gd name="T43" fmla="*/ 31 h 74"/>
              <a:gd name="T44" fmla="*/ 3 w 72"/>
              <a:gd name="T45" fmla="*/ 16 h 74"/>
              <a:gd name="T46" fmla="*/ 31 w 72"/>
              <a:gd name="T47" fmla="*/ 25 h 74"/>
              <a:gd name="T48" fmla="*/ 32 w 72"/>
              <a:gd name="T49" fmla="*/ 23 h 74"/>
              <a:gd name="T50" fmla="*/ 4 w 72"/>
              <a:gd name="T51" fmla="*/ 10 h 74"/>
              <a:gd name="T52" fmla="*/ 31 w 72"/>
              <a:gd name="T53" fmla="*/ 21 h 74"/>
              <a:gd name="T54" fmla="*/ 4 w 72"/>
              <a:gd name="T55" fmla="*/ 5 h 74"/>
              <a:gd name="T56" fmla="*/ 40 w 72"/>
              <a:gd name="T57" fmla="*/ 67 h 74"/>
              <a:gd name="T58" fmla="*/ 68 w 72"/>
              <a:gd name="T59" fmla="*/ 55 h 74"/>
              <a:gd name="T60" fmla="*/ 39 w 72"/>
              <a:gd name="T61" fmla="*/ 64 h 74"/>
              <a:gd name="T62" fmla="*/ 68 w 72"/>
              <a:gd name="T63" fmla="*/ 49 h 74"/>
              <a:gd name="T64" fmla="*/ 67 w 72"/>
              <a:gd name="T65" fmla="*/ 48 h 74"/>
              <a:gd name="T66" fmla="*/ 40 w 72"/>
              <a:gd name="T67" fmla="*/ 58 h 74"/>
              <a:gd name="T68" fmla="*/ 68 w 72"/>
              <a:gd name="T69" fmla="*/ 46 h 74"/>
              <a:gd name="T70" fmla="*/ 40 w 72"/>
              <a:gd name="T71" fmla="*/ 53 h 74"/>
              <a:gd name="T72" fmla="*/ 40 w 72"/>
              <a:gd name="T73" fmla="*/ 51 h 74"/>
              <a:gd name="T74" fmla="*/ 68 w 72"/>
              <a:gd name="T75" fmla="*/ 39 h 74"/>
              <a:gd name="T76" fmla="*/ 39 w 72"/>
              <a:gd name="T77" fmla="*/ 47 h 74"/>
              <a:gd name="T78" fmla="*/ 68 w 72"/>
              <a:gd name="T79" fmla="*/ 33 h 74"/>
              <a:gd name="T80" fmla="*/ 67 w 72"/>
              <a:gd name="T81" fmla="*/ 31 h 74"/>
              <a:gd name="T82" fmla="*/ 40 w 72"/>
              <a:gd name="T83" fmla="*/ 41 h 74"/>
              <a:gd name="T84" fmla="*/ 68 w 72"/>
              <a:gd name="T85" fmla="*/ 30 h 74"/>
              <a:gd name="T86" fmla="*/ 40 w 72"/>
              <a:gd name="T87" fmla="*/ 36 h 74"/>
              <a:gd name="T88" fmla="*/ 40 w 72"/>
              <a:gd name="T89" fmla="*/ 34 h 74"/>
              <a:gd name="T90" fmla="*/ 68 w 72"/>
              <a:gd name="T91" fmla="*/ 22 h 74"/>
              <a:gd name="T92" fmla="*/ 39 w 72"/>
              <a:gd name="T93" fmla="*/ 31 h 74"/>
              <a:gd name="T94" fmla="*/ 68 w 72"/>
              <a:gd name="T95" fmla="*/ 16 h 74"/>
              <a:gd name="T96" fmla="*/ 67 w 72"/>
              <a:gd name="T97" fmla="*/ 15 h 74"/>
              <a:gd name="T98" fmla="*/ 40 w 72"/>
              <a:gd name="T99" fmla="*/ 25 h 74"/>
              <a:gd name="T100" fmla="*/ 68 w 72"/>
              <a:gd name="T101" fmla="*/ 13 h 74"/>
              <a:gd name="T102" fmla="*/ 40 w 72"/>
              <a:gd name="T103" fmla="*/ 20 h 74"/>
              <a:gd name="T104" fmla="*/ 40 w 72"/>
              <a:gd name="T105" fmla="*/ 18 h 74"/>
              <a:gd name="T106" fmla="*/ 68 w 72"/>
              <a:gd name="T107"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8" name="Freeform 226"/>
          <p:cNvSpPr>
            <a:spLocks noEditPoints="1"/>
          </p:cNvSpPr>
          <p:nvPr/>
        </p:nvSpPr>
        <p:spPr bwMode="auto">
          <a:xfrm>
            <a:off x="10606088" y="5991225"/>
            <a:ext cx="665162" cy="555625"/>
          </a:xfrm>
          <a:custGeom>
            <a:avLst/>
            <a:gdLst>
              <a:gd name="T0" fmla="*/ 43 w 102"/>
              <a:gd name="T1" fmla="*/ 1 h 85"/>
              <a:gd name="T2" fmla="*/ 2 w 102"/>
              <a:gd name="T3" fmla="*/ 20 h 85"/>
              <a:gd name="T4" fmla="*/ 0 w 102"/>
              <a:gd name="T5" fmla="*/ 62 h 85"/>
              <a:gd name="T6" fmla="*/ 23 w 102"/>
              <a:gd name="T7" fmla="*/ 65 h 85"/>
              <a:gd name="T8" fmla="*/ 47 w 102"/>
              <a:gd name="T9" fmla="*/ 85 h 85"/>
              <a:gd name="T10" fmla="*/ 49 w 102"/>
              <a:gd name="T11" fmla="*/ 3 h 85"/>
              <a:gd name="T12" fmla="*/ 100 w 102"/>
              <a:gd name="T13" fmla="*/ 53 h 85"/>
              <a:gd name="T14" fmla="*/ 100 w 102"/>
              <a:gd name="T15" fmla="*/ 31 h 85"/>
              <a:gd name="T16" fmla="*/ 92 w 102"/>
              <a:gd name="T17" fmla="*/ 19 h 85"/>
              <a:gd name="T18" fmla="*/ 82 w 102"/>
              <a:gd name="T19" fmla="*/ 26 h 85"/>
              <a:gd name="T20" fmla="*/ 73 w 102"/>
              <a:gd name="T21" fmla="*/ 9 h 85"/>
              <a:gd name="T22" fmla="*/ 81 w 102"/>
              <a:gd name="T23" fmla="*/ 27 h 85"/>
              <a:gd name="T24" fmla="*/ 72 w 102"/>
              <a:gd name="T25" fmla="*/ 26 h 85"/>
              <a:gd name="T26" fmla="*/ 64 w 102"/>
              <a:gd name="T27" fmla="*/ 11 h 85"/>
              <a:gd name="T28" fmla="*/ 71 w 102"/>
              <a:gd name="T29" fmla="*/ 24 h 85"/>
              <a:gd name="T30" fmla="*/ 63 w 102"/>
              <a:gd name="T31" fmla="*/ 19 h 85"/>
              <a:gd name="T32" fmla="*/ 55 w 102"/>
              <a:gd name="T33" fmla="*/ 14 h 85"/>
              <a:gd name="T34" fmla="*/ 56 w 102"/>
              <a:gd name="T35" fmla="*/ 16 h 85"/>
              <a:gd name="T36" fmla="*/ 54 w 102"/>
              <a:gd name="T37" fmla="*/ 28 h 85"/>
              <a:gd name="T38" fmla="*/ 64 w 102"/>
              <a:gd name="T39" fmla="*/ 41 h 85"/>
              <a:gd name="T40" fmla="*/ 55 w 102"/>
              <a:gd name="T41" fmla="*/ 53 h 85"/>
              <a:gd name="T42" fmla="*/ 59 w 102"/>
              <a:gd name="T43" fmla="*/ 62 h 85"/>
              <a:gd name="T44" fmla="*/ 55 w 102"/>
              <a:gd name="T45" fmla="*/ 71 h 85"/>
              <a:gd name="T46" fmla="*/ 63 w 102"/>
              <a:gd name="T47" fmla="*/ 66 h 85"/>
              <a:gd name="T48" fmla="*/ 69 w 102"/>
              <a:gd name="T49" fmla="*/ 62 h 85"/>
              <a:gd name="T50" fmla="*/ 64 w 102"/>
              <a:gd name="T51" fmla="*/ 74 h 85"/>
              <a:gd name="T52" fmla="*/ 78 w 102"/>
              <a:gd name="T53" fmla="*/ 54 h 85"/>
              <a:gd name="T54" fmla="*/ 72 w 102"/>
              <a:gd name="T55" fmla="*/ 76 h 85"/>
              <a:gd name="T56" fmla="*/ 81 w 102"/>
              <a:gd name="T57" fmla="*/ 57 h 85"/>
              <a:gd name="T58" fmla="*/ 92 w 102"/>
              <a:gd name="T59" fmla="*/ 66 h 85"/>
              <a:gd name="T60" fmla="*/ 100 w 102"/>
              <a:gd name="T61" fmla="*/ 53 h 85"/>
              <a:gd name="T62" fmla="*/ 65 w 102"/>
              <a:gd name="T63" fmla="*/ 41 h 85"/>
              <a:gd name="T64" fmla="*/ 65 w 102"/>
              <a:gd name="T65"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85">
                <a:moveTo>
                  <a:pt x="47" y="0"/>
                </a:moveTo>
                <a:cubicBezTo>
                  <a:pt x="46" y="0"/>
                  <a:pt x="44" y="0"/>
                  <a:pt x="43" y="1"/>
                </a:cubicBezTo>
                <a:cubicBezTo>
                  <a:pt x="23" y="20"/>
                  <a:pt x="23" y="20"/>
                  <a:pt x="23" y="20"/>
                </a:cubicBezTo>
                <a:cubicBezTo>
                  <a:pt x="2" y="20"/>
                  <a:pt x="2" y="20"/>
                  <a:pt x="2" y="20"/>
                </a:cubicBezTo>
                <a:cubicBezTo>
                  <a:pt x="1" y="20"/>
                  <a:pt x="0" y="21"/>
                  <a:pt x="0" y="23"/>
                </a:cubicBezTo>
                <a:cubicBezTo>
                  <a:pt x="0" y="62"/>
                  <a:pt x="0" y="62"/>
                  <a:pt x="0" y="62"/>
                </a:cubicBezTo>
                <a:cubicBezTo>
                  <a:pt x="0" y="64"/>
                  <a:pt x="1" y="65"/>
                  <a:pt x="2" y="65"/>
                </a:cubicBezTo>
                <a:cubicBezTo>
                  <a:pt x="23" y="65"/>
                  <a:pt x="23" y="65"/>
                  <a:pt x="23" y="65"/>
                </a:cubicBezTo>
                <a:cubicBezTo>
                  <a:pt x="43" y="84"/>
                  <a:pt x="43" y="84"/>
                  <a:pt x="43" y="84"/>
                </a:cubicBezTo>
                <a:cubicBezTo>
                  <a:pt x="44" y="85"/>
                  <a:pt x="46" y="85"/>
                  <a:pt x="47" y="85"/>
                </a:cubicBezTo>
                <a:cubicBezTo>
                  <a:pt x="48" y="84"/>
                  <a:pt x="49" y="83"/>
                  <a:pt x="49" y="82"/>
                </a:cubicBezTo>
                <a:cubicBezTo>
                  <a:pt x="49" y="3"/>
                  <a:pt x="49" y="3"/>
                  <a:pt x="49" y="3"/>
                </a:cubicBezTo>
                <a:cubicBezTo>
                  <a:pt x="49" y="2"/>
                  <a:pt x="48" y="1"/>
                  <a:pt x="47" y="0"/>
                </a:cubicBezTo>
                <a:close/>
                <a:moveTo>
                  <a:pt x="100" y="53"/>
                </a:moveTo>
                <a:cubicBezTo>
                  <a:pt x="89" y="42"/>
                  <a:pt x="89" y="42"/>
                  <a:pt x="89" y="42"/>
                </a:cubicBezTo>
                <a:cubicBezTo>
                  <a:pt x="100" y="31"/>
                  <a:pt x="100" y="31"/>
                  <a:pt x="100" y="31"/>
                </a:cubicBezTo>
                <a:cubicBezTo>
                  <a:pt x="101" y="30"/>
                  <a:pt x="102" y="29"/>
                  <a:pt x="101" y="28"/>
                </a:cubicBezTo>
                <a:cubicBezTo>
                  <a:pt x="92" y="19"/>
                  <a:pt x="92" y="19"/>
                  <a:pt x="92" y="19"/>
                </a:cubicBezTo>
                <a:cubicBezTo>
                  <a:pt x="91" y="18"/>
                  <a:pt x="90" y="19"/>
                  <a:pt x="88" y="20"/>
                </a:cubicBezTo>
                <a:cubicBezTo>
                  <a:pt x="82" y="26"/>
                  <a:pt x="82" y="26"/>
                  <a:pt x="82" y="26"/>
                </a:cubicBezTo>
                <a:cubicBezTo>
                  <a:pt x="79" y="15"/>
                  <a:pt x="73" y="9"/>
                  <a:pt x="73" y="9"/>
                </a:cubicBezTo>
                <a:cubicBezTo>
                  <a:pt x="73" y="9"/>
                  <a:pt x="73" y="9"/>
                  <a:pt x="73" y="9"/>
                </a:cubicBezTo>
                <a:cubicBezTo>
                  <a:pt x="73" y="9"/>
                  <a:pt x="73" y="10"/>
                  <a:pt x="74" y="11"/>
                </a:cubicBezTo>
                <a:cubicBezTo>
                  <a:pt x="76" y="14"/>
                  <a:pt x="79" y="19"/>
                  <a:pt x="81" y="27"/>
                </a:cubicBezTo>
                <a:cubicBezTo>
                  <a:pt x="78" y="31"/>
                  <a:pt x="78" y="31"/>
                  <a:pt x="78" y="31"/>
                </a:cubicBezTo>
                <a:cubicBezTo>
                  <a:pt x="72" y="26"/>
                  <a:pt x="72" y="26"/>
                  <a:pt x="72" y="26"/>
                </a:cubicBezTo>
                <a:cubicBezTo>
                  <a:pt x="69" y="16"/>
                  <a:pt x="64" y="11"/>
                  <a:pt x="64" y="11"/>
                </a:cubicBezTo>
                <a:cubicBezTo>
                  <a:pt x="64" y="11"/>
                  <a:pt x="64" y="11"/>
                  <a:pt x="64" y="11"/>
                </a:cubicBezTo>
                <a:cubicBezTo>
                  <a:pt x="64" y="11"/>
                  <a:pt x="64" y="12"/>
                  <a:pt x="65" y="13"/>
                </a:cubicBezTo>
                <a:cubicBezTo>
                  <a:pt x="67" y="15"/>
                  <a:pt x="69" y="19"/>
                  <a:pt x="71" y="24"/>
                </a:cubicBezTo>
                <a:cubicBezTo>
                  <a:pt x="67" y="20"/>
                  <a:pt x="67" y="20"/>
                  <a:pt x="67" y="20"/>
                </a:cubicBezTo>
                <a:cubicBezTo>
                  <a:pt x="65" y="19"/>
                  <a:pt x="64" y="18"/>
                  <a:pt x="63" y="19"/>
                </a:cubicBezTo>
                <a:cubicBezTo>
                  <a:pt x="60" y="22"/>
                  <a:pt x="60" y="22"/>
                  <a:pt x="60" y="22"/>
                </a:cubicBezTo>
                <a:cubicBezTo>
                  <a:pt x="58" y="16"/>
                  <a:pt x="55" y="14"/>
                  <a:pt x="55" y="14"/>
                </a:cubicBezTo>
                <a:cubicBezTo>
                  <a:pt x="54" y="14"/>
                  <a:pt x="54" y="14"/>
                  <a:pt x="54" y="14"/>
                </a:cubicBezTo>
                <a:cubicBezTo>
                  <a:pt x="54" y="14"/>
                  <a:pt x="55" y="15"/>
                  <a:pt x="56" y="16"/>
                </a:cubicBezTo>
                <a:cubicBezTo>
                  <a:pt x="57" y="17"/>
                  <a:pt x="58" y="19"/>
                  <a:pt x="60" y="22"/>
                </a:cubicBezTo>
                <a:cubicBezTo>
                  <a:pt x="54" y="28"/>
                  <a:pt x="54" y="28"/>
                  <a:pt x="54" y="28"/>
                </a:cubicBezTo>
                <a:cubicBezTo>
                  <a:pt x="53" y="29"/>
                  <a:pt x="54" y="30"/>
                  <a:pt x="55" y="31"/>
                </a:cubicBezTo>
                <a:cubicBezTo>
                  <a:pt x="64" y="41"/>
                  <a:pt x="64" y="41"/>
                  <a:pt x="64" y="41"/>
                </a:cubicBezTo>
                <a:cubicBezTo>
                  <a:pt x="64" y="42"/>
                  <a:pt x="64" y="43"/>
                  <a:pt x="64" y="44"/>
                </a:cubicBezTo>
                <a:cubicBezTo>
                  <a:pt x="55" y="53"/>
                  <a:pt x="55" y="53"/>
                  <a:pt x="55" y="53"/>
                </a:cubicBezTo>
                <a:cubicBezTo>
                  <a:pt x="54" y="55"/>
                  <a:pt x="53" y="56"/>
                  <a:pt x="54" y="56"/>
                </a:cubicBezTo>
                <a:cubicBezTo>
                  <a:pt x="59" y="62"/>
                  <a:pt x="59" y="62"/>
                  <a:pt x="59" y="62"/>
                </a:cubicBezTo>
                <a:cubicBezTo>
                  <a:pt x="58" y="65"/>
                  <a:pt x="56" y="68"/>
                  <a:pt x="54" y="71"/>
                </a:cubicBezTo>
                <a:cubicBezTo>
                  <a:pt x="55" y="71"/>
                  <a:pt x="55" y="71"/>
                  <a:pt x="55" y="71"/>
                </a:cubicBezTo>
                <a:cubicBezTo>
                  <a:pt x="57" y="68"/>
                  <a:pt x="58" y="65"/>
                  <a:pt x="60" y="62"/>
                </a:cubicBezTo>
                <a:cubicBezTo>
                  <a:pt x="63" y="66"/>
                  <a:pt x="63" y="66"/>
                  <a:pt x="63" y="66"/>
                </a:cubicBezTo>
                <a:cubicBezTo>
                  <a:pt x="64" y="67"/>
                  <a:pt x="65" y="66"/>
                  <a:pt x="67" y="65"/>
                </a:cubicBezTo>
                <a:cubicBezTo>
                  <a:pt x="69" y="62"/>
                  <a:pt x="69" y="62"/>
                  <a:pt x="69" y="62"/>
                </a:cubicBezTo>
                <a:cubicBezTo>
                  <a:pt x="68" y="66"/>
                  <a:pt x="66" y="70"/>
                  <a:pt x="64" y="74"/>
                </a:cubicBezTo>
                <a:cubicBezTo>
                  <a:pt x="64" y="74"/>
                  <a:pt x="64" y="74"/>
                  <a:pt x="64" y="74"/>
                </a:cubicBezTo>
                <a:cubicBezTo>
                  <a:pt x="67" y="69"/>
                  <a:pt x="69" y="65"/>
                  <a:pt x="71" y="61"/>
                </a:cubicBezTo>
                <a:cubicBezTo>
                  <a:pt x="78" y="54"/>
                  <a:pt x="78" y="54"/>
                  <a:pt x="78" y="54"/>
                </a:cubicBezTo>
                <a:cubicBezTo>
                  <a:pt x="80" y="57"/>
                  <a:pt x="80" y="57"/>
                  <a:pt x="80" y="57"/>
                </a:cubicBezTo>
                <a:cubicBezTo>
                  <a:pt x="79" y="62"/>
                  <a:pt x="76" y="69"/>
                  <a:pt x="72" y="76"/>
                </a:cubicBezTo>
                <a:cubicBezTo>
                  <a:pt x="73" y="76"/>
                  <a:pt x="73" y="76"/>
                  <a:pt x="73" y="76"/>
                </a:cubicBezTo>
                <a:cubicBezTo>
                  <a:pt x="77" y="69"/>
                  <a:pt x="79" y="63"/>
                  <a:pt x="81" y="57"/>
                </a:cubicBezTo>
                <a:cubicBezTo>
                  <a:pt x="88" y="65"/>
                  <a:pt x="88" y="65"/>
                  <a:pt x="88" y="65"/>
                </a:cubicBezTo>
                <a:cubicBezTo>
                  <a:pt x="90" y="66"/>
                  <a:pt x="91" y="67"/>
                  <a:pt x="92" y="66"/>
                </a:cubicBezTo>
                <a:cubicBezTo>
                  <a:pt x="101" y="56"/>
                  <a:pt x="101" y="56"/>
                  <a:pt x="101" y="56"/>
                </a:cubicBezTo>
                <a:cubicBezTo>
                  <a:pt x="102" y="56"/>
                  <a:pt x="101" y="55"/>
                  <a:pt x="100" y="53"/>
                </a:cubicBezTo>
                <a:close/>
                <a:moveTo>
                  <a:pt x="65" y="43"/>
                </a:moveTo>
                <a:cubicBezTo>
                  <a:pt x="65" y="43"/>
                  <a:pt x="65" y="42"/>
                  <a:pt x="65" y="41"/>
                </a:cubicBezTo>
                <a:cubicBezTo>
                  <a:pt x="66" y="42"/>
                  <a:pt x="66" y="42"/>
                  <a:pt x="66" y="42"/>
                </a:cubicBezTo>
                <a:lnTo>
                  <a:pt x="65" y="43"/>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9" name="Freeform 227"/>
          <p:cNvSpPr>
            <a:spLocks noEditPoints="1"/>
          </p:cNvSpPr>
          <p:nvPr/>
        </p:nvSpPr>
        <p:spPr bwMode="auto">
          <a:xfrm>
            <a:off x="9704388" y="5981700"/>
            <a:ext cx="574675" cy="574675"/>
          </a:xfrm>
          <a:custGeom>
            <a:avLst/>
            <a:gdLst>
              <a:gd name="T0" fmla="*/ 77 w 88"/>
              <a:gd name="T1" fmla="*/ 10 h 88"/>
              <a:gd name="T2" fmla="*/ 38 w 88"/>
              <a:gd name="T3" fmla="*/ 10 h 88"/>
              <a:gd name="T4" fmla="*/ 34 w 88"/>
              <a:gd name="T5" fmla="*/ 44 h 88"/>
              <a:gd name="T6" fmla="*/ 3 w 88"/>
              <a:gd name="T7" fmla="*/ 76 h 88"/>
              <a:gd name="T8" fmla="*/ 3 w 88"/>
              <a:gd name="T9" fmla="*/ 84 h 88"/>
              <a:gd name="T10" fmla="*/ 4 w 88"/>
              <a:gd name="T11" fmla="*/ 85 h 88"/>
              <a:gd name="T12" fmla="*/ 12 w 88"/>
              <a:gd name="T13" fmla="*/ 85 h 88"/>
              <a:gd name="T14" fmla="*/ 44 w 88"/>
              <a:gd name="T15" fmla="*/ 53 h 88"/>
              <a:gd name="T16" fmla="*/ 77 w 88"/>
              <a:gd name="T17" fmla="*/ 49 h 88"/>
              <a:gd name="T18" fmla="*/ 77 w 88"/>
              <a:gd name="T19" fmla="*/ 10 h 88"/>
              <a:gd name="T20" fmla="*/ 73 w 88"/>
              <a:gd name="T21" fmla="*/ 45 h 88"/>
              <a:gd name="T22" fmla="*/ 46 w 88"/>
              <a:gd name="T23" fmla="*/ 48 h 88"/>
              <a:gd name="T24" fmla="*/ 43 w 88"/>
              <a:gd name="T25" fmla="*/ 45 h 88"/>
              <a:gd name="T26" fmla="*/ 40 w 88"/>
              <a:gd name="T27" fmla="*/ 42 h 88"/>
              <a:gd name="T28" fmla="*/ 43 w 88"/>
              <a:gd name="T29" fmla="*/ 14 h 88"/>
              <a:gd name="T30" fmla="*/ 73 w 88"/>
              <a:gd name="T31" fmla="*/ 14 h 88"/>
              <a:gd name="T32" fmla="*/ 73 w 88"/>
              <a:gd name="T33" fmla="*/ 45 h 88"/>
              <a:gd name="T34" fmla="*/ 70 w 88"/>
              <a:gd name="T35" fmla="*/ 25 h 88"/>
              <a:gd name="T36" fmla="*/ 47 w 88"/>
              <a:gd name="T37" fmla="*/ 25 h 88"/>
              <a:gd name="T38" fmla="*/ 45 w 88"/>
              <a:gd name="T39" fmla="*/ 26 h 88"/>
              <a:gd name="T40" fmla="*/ 45 w 88"/>
              <a:gd name="T41" fmla="*/ 33 h 88"/>
              <a:gd name="T42" fmla="*/ 47 w 88"/>
              <a:gd name="T43" fmla="*/ 34 h 88"/>
              <a:gd name="T44" fmla="*/ 62 w 88"/>
              <a:gd name="T45" fmla="*/ 34 h 88"/>
              <a:gd name="T46" fmla="*/ 70 w 88"/>
              <a:gd name="T47" fmla="*/ 34 h 88"/>
              <a:gd name="T48" fmla="*/ 71 w 88"/>
              <a:gd name="T49" fmla="*/ 33 h 88"/>
              <a:gd name="T50" fmla="*/ 71 w 88"/>
              <a:gd name="T51" fmla="*/ 26 h 88"/>
              <a:gd name="T52" fmla="*/ 70 w 88"/>
              <a:gd name="T53"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88">
                <a:moveTo>
                  <a:pt x="77" y="10"/>
                </a:moveTo>
                <a:cubicBezTo>
                  <a:pt x="67" y="0"/>
                  <a:pt x="49" y="0"/>
                  <a:pt x="38" y="10"/>
                </a:cubicBezTo>
                <a:cubicBezTo>
                  <a:pt x="29" y="19"/>
                  <a:pt x="28" y="33"/>
                  <a:pt x="34" y="44"/>
                </a:cubicBezTo>
                <a:cubicBezTo>
                  <a:pt x="3" y="76"/>
                  <a:pt x="3" y="76"/>
                  <a:pt x="3" y="76"/>
                </a:cubicBezTo>
                <a:cubicBezTo>
                  <a:pt x="0" y="78"/>
                  <a:pt x="0" y="82"/>
                  <a:pt x="3" y="84"/>
                </a:cubicBezTo>
                <a:cubicBezTo>
                  <a:pt x="4" y="85"/>
                  <a:pt x="4" y="85"/>
                  <a:pt x="4" y="85"/>
                </a:cubicBezTo>
                <a:cubicBezTo>
                  <a:pt x="6" y="88"/>
                  <a:pt x="10" y="88"/>
                  <a:pt x="12" y="85"/>
                </a:cubicBezTo>
                <a:cubicBezTo>
                  <a:pt x="44" y="53"/>
                  <a:pt x="44" y="53"/>
                  <a:pt x="44" y="53"/>
                </a:cubicBezTo>
                <a:cubicBezTo>
                  <a:pt x="54" y="60"/>
                  <a:pt x="68" y="58"/>
                  <a:pt x="77" y="49"/>
                </a:cubicBezTo>
                <a:cubicBezTo>
                  <a:pt x="88" y="39"/>
                  <a:pt x="88" y="21"/>
                  <a:pt x="77" y="10"/>
                </a:cubicBezTo>
                <a:close/>
                <a:moveTo>
                  <a:pt x="73" y="45"/>
                </a:moveTo>
                <a:cubicBezTo>
                  <a:pt x="66" y="53"/>
                  <a:pt x="54" y="54"/>
                  <a:pt x="46" y="48"/>
                </a:cubicBezTo>
                <a:cubicBezTo>
                  <a:pt x="45" y="47"/>
                  <a:pt x="44" y="46"/>
                  <a:pt x="43" y="45"/>
                </a:cubicBezTo>
                <a:cubicBezTo>
                  <a:pt x="42" y="44"/>
                  <a:pt x="41" y="43"/>
                  <a:pt x="40" y="42"/>
                </a:cubicBezTo>
                <a:cubicBezTo>
                  <a:pt x="34" y="33"/>
                  <a:pt x="35" y="22"/>
                  <a:pt x="43" y="14"/>
                </a:cubicBezTo>
                <a:cubicBezTo>
                  <a:pt x="51" y="6"/>
                  <a:pt x="65" y="6"/>
                  <a:pt x="73" y="14"/>
                </a:cubicBezTo>
                <a:cubicBezTo>
                  <a:pt x="82" y="23"/>
                  <a:pt x="82" y="37"/>
                  <a:pt x="73" y="45"/>
                </a:cubicBezTo>
                <a:close/>
                <a:moveTo>
                  <a:pt x="70" y="25"/>
                </a:moveTo>
                <a:cubicBezTo>
                  <a:pt x="47" y="25"/>
                  <a:pt x="47" y="25"/>
                  <a:pt x="47" y="25"/>
                </a:cubicBezTo>
                <a:cubicBezTo>
                  <a:pt x="46" y="25"/>
                  <a:pt x="45" y="26"/>
                  <a:pt x="45" y="26"/>
                </a:cubicBezTo>
                <a:cubicBezTo>
                  <a:pt x="45" y="33"/>
                  <a:pt x="45" y="33"/>
                  <a:pt x="45" y="33"/>
                </a:cubicBezTo>
                <a:cubicBezTo>
                  <a:pt x="45" y="33"/>
                  <a:pt x="46" y="34"/>
                  <a:pt x="47" y="34"/>
                </a:cubicBezTo>
                <a:cubicBezTo>
                  <a:pt x="62" y="34"/>
                  <a:pt x="62" y="34"/>
                  <a:pt x="62" y="34"/>
                </a:cubicBezTo>
                <a:cubicBezTo>
                  <a:pt x="70" y="34"/>
                  <a:pt x="70" y="34"/>
                  <a:pt x="70" y="34"/>
                </a:cubicBezTo>
                <a:cubicBezTo>
                  <a:pt x="71" y="34"/>
                  <a:pt x="71" y="33"/>
                  <a:pt x="71" y="33"/>
                </a:cubicBezTo>
                <a:cubicBezTo>
                  <a:pt x="71" y="26"/>
                  <a:pt x="71" y="26"/>
                  <a:pt x="71" y="26"/>
                </a:cubicBezTo>
                <a:cubicBezTo>
                  <a:pt x="71" y="26"/>
                  <a:pt x="71" y="25"/>
                  <a:pt x="70" y="2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0" name="Freeform 228"/>
          <p:cNvSpPr>
            <a:spLocks noEditPoints="1"/>
          </p:cNvSpPr>
          <p:nvPr/>
        </p:nvSpPr>
        <p:spPr bwMode="auto">
          <a:xfrm>
            <a:off x="7705725" y="5981700"/>
            <a:ext cx="573088" cy="574675"/>
          </a:xfrm>
          <a:custGeom>
            <a:avLst/>
            <a:gdLst>
              <a:gd name="T0" fmla="*/ 77 w 88"/>
              <a:gd name="T1" fmla="*/ 10 h 88"/>
              <a:gd name="T2" fmla="*/ 38 w 88"/>
              <a:gd name="T3" fmla="*/ 10 h 88"/>
              <a:gd name="T4" fmla="*/ 34 w 88"/>
              <a:gd name="T5" fmla="*/ 44 h 88"/>
              <a:gd name="T6" fmla="*/ 2 w 88"/>
              <a:gd name="T7" fmla="*/ 76 h 88"/>
              <a:gd name="T8" fmla="*/ 2 w 88"/>
              <a:gd name="T9" fmla="*/ 84 h 88"/>
              <a:gd name="T10" fmla="*/ 3 w 88"/>
              <a:gd name="T11" fmla="*/ 85 h 88"/>
              <a:gd name="T12" fmla="*/ 12 w 88"/>
              <a:gd name="T13" fmla="*/ 85 h 88"/>
              <a:gd name="T14" fmla="*/ 43 w 88"/>
              <a:gd name="T15" fmla="*/ 53 h 88"/>
              <a:gd name="T16" fmla="*/ 77 w 88"/>
              <a:gd name="T17" fmla="*/ 49 h 88"/>
              <a:gd name="T18" fmla="*/ 77 w 88"/>
              <a:gd name="T19" fmla="*/ 10 h 88"/>
              <a:gd name="T20" fmla="*/ 73 w 88"/>
              <a:gd name="T21" fmla="*/ 45 h 88"/>
              <a:gd name="T22" fmla="*/ 45 w 88"/>
              <a:gd name="T23" fmla="*/ 48 h 88"/>
              <a:gd name="T24" fmla="*/ 42 w 88"/>
              <a:gd name="T25" fmla="*/ 45 h 88"/>
              <a:gd name="T26" fmla="*/ 39 w 88"/>
              <a:gd name="T27" fmla="*/ 42 h 88"/>
              <a:gd name="T28" fmla="*/ 42 w 88"/>
              <a:gd name="T29" fmla="*/ 14 h 88"/>
              <a:gd name="T30" fmla="*/ 73 w 88"/>
              <a:gd name="T31" fmla="*/ 14 h 88"/>
              <a:gd name="T32" fmla="*/ 73 w 88"/>
              <a:gd name="T33" fmla="*/ 45 h 88"/>
              <a:gd name="T34" fmla="*/ 69 w 88"/>
              <a:gd name="T35" fmla="*/ 25 h 88"/>
              <a:gd name="T36" fmla="*/ 62 w 88"/>
              <a:gd name="T37" fmla="*/ 25 h 88"/>
              <a:gd name="T38" fmla="*/ 62 w 88"/>
              <a:gd name="T39" fmla="*/ 18 h 88"/>
              <a:gd name="T40" fmla="*/ 61 w 88"/>
              <a:gd name="T41" fmla="*/ 16 h 88"/>
              <a:gd name="T42" fmla="*/ 54 w 88"/>
              <a:gd name="T43" fmla="*/ 16 h 88"/>
              <a:gd name="T44" fmla="*/ 54 w 88"/>
              <a:gd name="T45" fmla="*/ 18 h 88"/>
              <a:gd name="T46" fmla="*/ 54 w 88"/>
              <a:gd name="T47" fmla="*/ 25 h 88"/>
              <a:gd name="T48" fmla="*/ 46 w 88"/>
              <a:gd name="T49" fmla="*/ 25 h 88"/>
              <a:gd name="T50" fmla="*/ 45 w 88"/>
              <a:gd name="T51" fmla="*/ 26 h 88"/>
              <a:gd name="T52" fmla="*/ 45 w 88"/>
              <a:gd name="T53" fmla="*/ 33 h 88"/>
              <a:gd name="T54" fmla="*/ 46 w 88"/>
              <a:gd name="T55" fmla="*/ 34 h 88"/>
              <a:gd name="T56" fmla="*/ 54 w 88"/>
              <a:gd name="T57" fmla="*/ 34 h 88"/>
              <a:gd name="T58" fmla="*/ 54 w 88"/>
              <a:gd name="T59" fmla="*/ 41 h 88"/>
              <a:gd name="T60" fmla="*/ 54 w 88"/>
              <a:gd name="T61" fmla="*/ 43 h 88"/>
              <a:gd name="T62" fmla="*/ 61 w 88"/>
              <a:gd name="T63" fmla="*/ 43 h 88"/>
              <a:gd name="T64" fmla="*/ 62 w 88"/>
              <a:gd name="T65" fmla="*/ 41 h 88"/>
              <a:gd name="T66" fmla="*/ 62 w 88"/>
              <a:gd name="T67" fmla="*/ 34 h 88"/>
              <a:gd name="T68" fmla="*/ 69 w 88"/>
              <a:gd name="T69" fmla="*/ 34 h 88"/>
              <a:gd name="T70" fmla="*/ 71 w 88"/>
              <a:gd name="T71" fmla="*/ 33 h 88"/>
              <a:gd name="T72" fmla="*/ 71 w 88"/>
              <a:gd name="T73" fmla="*/ 26 h 88"/>
              <a:gd name="T74" fmla="*/ 69 w 88"/>
              <a:gd name="T75"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77" y="10"/>
                </a:moveTo>
                <a:cubicBezTo>
                  <a:pt x="66" y="0"/>
                  <a:pt x="49" y="0"/>
                  <a:pt x="38" y="10"/>
                </a:cubicBezTo>
                <a:cubicBezTo>
                  <a:pt x="29" y="19"/>
                  <a:pt x="28" y="33"/>
                  <a:pt x="34" y="44"/>
                </a:cubicBezTo>
                <a:cubicBezTo>
                  <a:pt x="2" y="76"/>
                  <a:pt x="2" y="76"/>
                  <a:pt x="2" y="76"/>
                </a:cubicBezTo>
                <a:cubicBezTo>
                  <a:pt x="0" y="78"/>
                  <a:pt x="0" y="82"/>
                  <a:pt x="2" y="84"/>
                </a:cubicBezTo>
                <a:cubicBezTo>
                  <a:pt x="3" y="85"/>
                  <a:pt x="3" y="85"/>
                  <a:pt x="3" y="85"/>
                </a:cubicBezTo>
                <a:cubicBezTo>
                  <a:pt x="6" y="88"/>
                  <a:pt x="9" y="88"/>
                  <a:pt x="12" y="85"/>
                </a:cubicBezTo>
                <a:cubicBezTo>
                  <a:pt x="43" y="53"/>
                  <a:pt x="43" y="53"/>
                  <a:pt x="43" y="53"/>
                </a:cubicBezTo>
                <a:cubicBezTo>
                  <a:pt x="54" y="60"/>
                  <a:pt x="68" y="58"/>
                  <a:pt x="77" y="49"/>
                </a:cubicBezTo>
                <a:cubicBezTo>
                  <a:pt x="88" y="39"/>
                  <a:pt x="88" y="21"/>
                  <a:pt x="77" y="10"/>
                </a:cubicBezTo>
                <a:close/>
                <a:moveTo>
                  <a:pt x="73" y="45"/>
                </a:moveTo>
                <a:cubicBezTo>
                  <a:pt x="65" y="53"/>
                  <a:pt x="54" y="54"/>
                  <a:pt x="45" y="48"/>
                </a:cubicBezTo>
                <a:cubicBezTo>
                  <a:pt x="44" y="47"/>
                  <a:pt x="43" y="46"/>
                  <a:pt x="42" y="45"/>
                </a:cubicBezTo>
                <a:cubicBezTo>
                  <a:pt x="41" y="44"/>
                  <a:pt x="40" y="43"/>
                  <a:pt x="39" y="42"/>
                </a:cubicBezTo>
                <a:cubicBezTo>
                  <a:pt x="34" y="33"/>
                  <a:pt x="35" y="22"/>
                  <a:pt x="42" y="14"/>
                </a:cubicBezTo>
                <a:cubicBezTo>
                  <a:pt x="51" y="6"/>
                  <a:pt x="64" y="6"/>
                  <a:pt x="73" y="14"/>
                </a:cubicBezTo>
                <a:cubicBezTo>
                  <a:pt x="81" y="23"/>
                  <a:pt x="81" y="37"/>
                  <a:pt x="73" y="45"/>
                </a:cubicBezTo>
                <a:close/>
                <a:moveTo>
                  <a:pt x="69" y="25"/>
                </a:moveTo>
                <a:cubicBezTo>
                  <a:pt x="62" y="25"/>
                  <a:pt x="62" y="25"/>
                  <a:pt x="62" y="25"/>
                </a:cubicBezTo>
                <a:cubicBezTo>
                  <a:pt x="62" y="18"/>
                  <a:pt x="62" y="18"/>
                  <a:pt x="62" y="18"/>
                </a:cubicBezTo>
                <a:cubicBezTo>
                  <a:pt x="62" y="17"/>
                  <a:pt x="62" y="16"/>
                  <a:pt x="61" y="16"/>
                </a:cubicBezTo>
                <a:cubicBezTo>
                  <a:pt x="54" y="16"/>
                  <a:pt x="54" y="16"/>
                  <a:pt x="54" y="16"/>
                </a:cubicBezTo>
                <a:cubicBezTo>
                  <a:pt x="54" y="16"/>
                  <a:pt x="54" y="17"/>
                  <a:pt x="54" y="18"/>
                </a:cubicBezTo>
                <a:cubicBezTo>
                  <a:pt x="54" y="25"/>
                  <a:pt x="54" y="25"/>
                  <a:pt x="54" y="25"/>
                </a:cubicBezTo>
                <a:cubicBezTo>
                  <a:pt x="46" y="25"/>
                  <a:pt x="46" y="25"/>
                  <a:pt x="46" y="25"/>
                </a:cubicBezTo>
                <a:cubicBezTo>
                  <a:pt x="45" y="25"/>
                  <a:pt x="45" y="26"/>
                  <a:pt x="45" y="26"/>
                </a:cubicBezTo>
                <a:cubicBezTo>
                  <a:pt x="45" y="33"/>
                  <a:pt x="45" y="33"/>
                  <a:pt x="45" y="33"/>
                </a:cubicBezTo>
                <a:cubicBezTo>
                  <a:pt x="45" y="33"/>
                  <a:pt x="45" y="34"/>
                  <a:pt x="46" y="34"/>
                </a:cubicBezTo>
                <a:cubicBezTo>
                  <a:pt x="54" y="34"/>
                  <a:pt x="54" y="34"/>
                  <a:pt x="54" y="34"/>
                </a:cubicBezTo>
                <a:cubicBezTo>
                  <a:pt x="54" y="41"/>
                  <a:pt x="54" y="41"/>
                  <a:pt x="54" y="41"/>
                </a:cubicBezTo>
                <a:cubicBezTo>
                  <a:pt x="54" y="42"/>
                  <a:pt x="54" y="43"/>
                  <a:pt x="54" y="43"/>
                </a:cubicBezTo>
                <a:cubicBezTo>
                  <a:pt x="61" y="43"/>
                  <a:pt x="61" y="43"/>
                  <a:pt x="61" y="43"/>
                </a:cubicBezTo>
                <a:cubicBezTo>
                  <a:pt x="62" y="43"/>
                  <a:pt x="62" y="42"/>
                  <a:pt x="62" y="41"/>
                </a:cubicBezTo>
                <a:cubicBezTo>
                  <a:pt x="62" y="34"/>
                  <a:pt x="62" y="34"/>
                  <a:pt x="62" y="34"/>
                </a:cubicBezTo>
                <a:cubicBezTo>
                  <a:pt x="69" y="34"/>
                  <a:pt x="69" y="34"/>
                  <a:pt x="69" y="34"/>
                </a:cubicBezTo>
                <a:cubicBezTo>
                  <a:pt x="70" y="34"/>
                  <a:pt x="71" y="33"/>
                  <a:pt x="71" y="33"/>
                </a:cubicBezTo>
                <a:cubicBezTo>
                  <a:pt x="71" y="26"/>
                  <a:pt x="71" y="26"/>
                  <a:pt x="71" y="26"/>
                </a:cubicBezTo>
                <a:cubicBezTo>
                  <a:pt x="71" y="26"/>
                  <a:pt x="70" y="25"/>
                  <a:pt x="69" y="25"/>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1" name="Freeform 229"/>
          <p:cNvSpPr>
            <a:spLocks noEditPoints="1"/>
          </p:cNvSpPr>
          <p:nvPr/>
        </p:nvSpPr>
        <p:spPr bwMode="auto">
          <a:xfrm>
            <a:off x="6024563" y="6070600"/>
            <a:ext cx="566737" cy="396875"/>
          </a:xfrm>
          <a:custGeom>
            <a:avLst/>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2" name="Freeform 302"/>
          <p:cNvSpPr>
            <a:spLocks noEditPoints="1"/>
          </p:cNvSpPr>
          <p:nvPr/>
        </p:nvSpPr>
        <p:spPr bwMode="auto">
          <a:xfrm>
            <a:off x="6919913" y="5991225"/>
            <a:ext cx="457200" cy="555625"/>
          </a:xfrm>
          <a:custGeom>
            <a:avLst/>
            <a:gdLst>
              <a:gd name="T0" fmla="*/ 40 w 70"/>
              <a:gd name="T1" fmla="*/ 21 h 85"/>
              <a:gd name="T2" fmla="*/ 46 w 70"/>
              <a:gd name="T3" fmla="*/ 12 h 85"/>
              <a:gd name="T4" fmla="*/ 52 w 70"/>
              <a:gd name="T5" fmla="*/ 27 h 85"/>
              <a:gd name="T6" fmla="*/ 46 w 70"/>
              <a:gd name="T7" fmla="*/ 26 h 85"/>
              <a:gd name="T8" fmla="*/ 65 w 70"/>
              <a:gd name="T9" fmla="*/ 20 h 85"/>
              <a:gd name="T10" fmla="*/ 64 w 70"/>
              <a:gd name="T11" fmla="*/ 21 h 85"/>
              <a:gd name="T12" fmla="*/ 50 w 70"/>
              <a:gd name="T13" fmla="*/ 10 h 85"/>
              <a:gd name="T14" fmla="*/ 56 w 70"/>
              <a:gd name="T15" fmla="*/ 11 h 85"/>
              <a:gd name="T16" fmla="*/ 42 w 70"/>
              <a:gd name="T17" fmla="*/ 10 h 85"/>
              <a:gd name="T18" fmla="*/ 49 w 70"/>
              <a:gd name="T19" fmla="*/ 7 h 85"/>
              <a:gd name="T20" fmla="*/ 39 w 70"/>
              <a:gd name="T21" fmla="*/ 24 h 85"/>
              <a:gd name="T22" fmla="*/ 38 w 70"/>
              <a:gd name="T23" fmla="*/ 18 h 85"/>
              <a:gd name="T24" fmla="*/ 68 w 70"/>
              <a:gd name="T25" fmla="*/ 17 h 85"/>
              <a:gd name="T26" fmla="*/ 61 w 70"/>
              <a:gd name="T27" fmla="*/ 25 h 85"/>
              <a:gd name="T28" fmla="*/ 62 w 70"/>
              <a:gd name="T29" fmla="*/ 10 h 85"/>
              <a:gd name="T30" fmla="*/ 62 w 70"/>
              <a:gd name="T31" fmla="*/ 12 h 85"/>
              <a:gd name="T32" fmla="*/ 52 w 70"/>
              <a:gd name="T33" fmla="*/ 14 h 85"/>
              <a:gd name="T34" fmla="*/ 57 w 70"/>
              <a:gd name="T35" fmla="*/ 18 h 85"/>
              <a:gd name="T36" fmla="*/ 46 w 70"/>
              <a:gd name="T37" fmla="*/ 20 h 85"/>
              <a:gd name="T38" fmla="*/ 44 w 70"/>
              <a:gd name="T39" fmla="*/ 15 h 85"/>
              <a:gd name="T40" fmla="*/ 60 w 70"/>
              <a:gd name="T41" fmla="*/ 17 h 85"/>
              <a:gd name="T42" fmla="*/ 63 w 70"/>
              <a:gd name="T43" fmla="*/ 19 h 85"/>
              <a:gd name="T44" fmla="*/ 50 w 70"/>
              <a:gd name="T45" fmla="*/ 19 h 85"/>
              <a:gd name="T46" fmla="*/ 53 w 70"/>
              <a:gd name="T47" fmla="*/ 18 h 85"/>
              <a:gd name="T48" fmla="*/ 42 w 70"/>
              <a:gd name="T49" fmla="*/ 19 h 85"/>
              <a:gd name="T50" fmla="*/ 45 w 70"/>
              <a:gd name="T51" fmla="*/ 12 h 85"/>
              <a:gd name="T52" fmla="*/ 57 w 70"/>
              <a:gd name="T53" fmla="*/ 21 h 85"/>
              <a:gd name="T54" fmla="*/ 43 w 70"/>
              <a:gd name="T55" fmla="*/ 22 h 85"/>
              <a:gd name="T56" fmla="*/ 59 w 70"/>
              <a:gd name="T57" fmla="*/ 21 h 85"/>
              <a:gd name="T58" fmla="*/ 53 w 70"/>
              <a:gd name="T59" fmla="*/ 22 h 85"/>
              <a:gd name="T60" fmla="*/ 52 w 70"/>
              <a:gd name="T61" fmla="*/ 12 h 85"/>
              <a:gd name="T62" fmla="*/ 59 w 70"/>
              <a:gd name="T63" fmla="*/ 15 h 85"/>
              <a:gd name="T64" fmla="*/ 53 w 70"/>
              <a:gd name="T65" fmla="*/ 33 h 85"/>
              <a:gd name="T66" fmla="*/ 49 w 70"/>
              <a:gd name="T67" fmla="*/ 34 h 85"/>
              <a:gd name="T68" fmla="*/ 69 w 70"/>
              <a:gd name="T69" fmla="*/ 10 h 85"/>
              <a:gd name="T70" fmla="*/ 66 w 70"/>
              <a:gd name="T71" fmla="*/ 27 h 85"/>
              <a:gd name="T72" fmla="*/ 41 w 70"/>
              <a:gd name="T73" fmla="*/ 6 h 85"/>
              <a:gd name="T74" fmla="*/ 44 w 70"/>
              <a:gd name="T75" fmla="*/ 4 h 85"/>
              <a:gd name="T76" fmla="*/ 45 w 70"/>
              <a:gd name="T77" fmla="*/ 33 h 85"/>
              <a:gd name="T78" fmla="*/ 39 w 70"/>
              <a:gd name="T79" fmla="*/ 29 h 85"/>
              <a:gd name="T80" fmla="*/ 58 w 70"/>
              <a:gd name="T81" fmla="*/ 33 h 85"/>
              <a:gd name="T82" fmla="*/ 35 w 70"/>
              <a:gd name="T83" fmla="*/ 17 h 85"/>
              <a:gd name="T84" fmla="*/ 70 w 70"/>
              <a:gd name="T85" fmla="*/ 20 h 85"/>
              <a:gd name="T86" fmla="*/ 65 w 70"/>
              <a:gd name="T87" fmla="*/ 29 h 85"/>
              <a:gd name="T88" fmla="*/ 57 w 70"/>
              <a:gd name="T89" fmla="*/ 1 h 85"/>
              <a:gd name="T90" fmla="*/ 63 w 70"/>
              <a:gd name="T91" fmla="*/ 5 h 85"/>
              <a:gd name="T92" fmla="*/ 42 w 70"/>
              <a:gd name="T93" fmla="*/ 4 h 85"/>
              <a:gd name="T94" fmla="*/ 51 w 70"/>
              <a:gd name="T95" fmla="*/ 1 h 85"/>
              <a:gd name="T96" fmla="*/ 52 w 70"/>
              <a:gd name="T97" fmla="*/ 6 h 85"/>
              <a:gd name="T98" fmla="*/ 59 w 70"/>
              <a:gd name="T99" fmla="*/ 6 h 85"/>
              <a:gd name="T100" fmla="*/ 37 w 70"/>
              <a:gd name="T101" fmla="*/ 13 h 85"/>
              <a:gd name="T102" fmla="*/ 54 w 70"/>
              <a:gd name="T103" fmla="*/ 28 h 85"/>
              <a:gd name="T104" fmla="*/ 54 w 70"/>
              <a:gd name="T105" fmla="*/ 26 h 85"/>
              <a:gd name="T106" fmla="*/ 60 w 70"/>
              <a:gd name="T107" fmla="*/ 26 h 85"/>
              <a:gd name="T108" fmla="*/ 66 w 70"/>
              <a:gd name="T109" fmla="*/ 12 h 85"/>
              <a:gd name="T110" fmla="*/ 67 w 70"/>
              <a:gd name="T111" fmla="*/ 10 h 85"/>
              <a:gd name="T112" fmla="*/ 66 w 70"/>
              <a:gd name="T113" fmla="*/ 25 h 85"/>
              <a:gd name="T114" fmla="*/ 54 w 70"/>
              <a:gd name="T115" fmla="*/ 4 h 85"/>
              <a:gd name="T116" fmla="*/ 61 w 70"/>
              <a:gd name="T117" fmla="*/ 6 h 85"/>
              <a:gd name="T118" fmla="*/ 48 w 70"/>
              <a:gd name="T119" fmla="*/ 32 h 85"/>
              <a:gd name="T120" fmla="*/ 37 w 70"/>
              <a:gd name="T121" fmla="*/ 24 h 85"/>
              <a:gd name="T122" fmla="*/ 58 w 70"/>
              <a:gd name="T123" fmla="*/ 30 h 85"/>
              <a:gd name="T124" fmla="*/ 63 w 70"/>
              <a:gd name="T125" fmla="*/ 2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5">
                <a:moveTo>
                  <a:pt x="27" y="69"/>
                </a:moveTo>
                <a:cubicBezTo>
                  <a:pt x="27" y="69"/>
                  <a:pt x="27" y="69"/>
                  <a:pt x="27" y="69"/>
                </a:cubicBezTo>
                <a:cubicBezTo>
                  <a:pt x="24" y="72"/>
                  <a:pt x="22" y="76"/>
                  <a:pt x="19" y="79"/>
                </a:cubicBezTo>
                <a:cubicBezTo>
                  <a:pt x="19" y="79"/>
                  <a:pt x="18" y="80"/>
                  <a:pt x="18" y="80"/>
                </a:cubicBezTo>
                <a:cubicBezTo>
                  <a:pt x="15" y="83"/>
                  <a:pt x="10" y="83"/>
                  <a:pt x="7" y="82"/>
                </a:cubicBezTo>
                <a:cubicBezTo>
                  <a:pt x="6" y="81"/>
                  <a:pt x="5" y="81"/>
                  <a:pt x="4" y="80"/>
                </a:cubicBezTo>
                <a:cubicBezTo>
                  <a:pt x="3" y="78"/>
                  <a:pt x="2" y="76"/>
                  <a:pt x="2" y="74"/>
                </a:cubicBezTo>
                <a:cubicBezTo>
                  <a:pt x="2" y="72"/>
                  <a:pt x="3" y="71"/>
                  <a:pt x="4" y="70"/>
                </a:cubicBezTo>
                <a:cubicBezTo>
                  <a:pt x="4" y="69"/>
                  <a:pt x="5" y="69"/>
                  <a:pt x="5" y="68"/>
                </a:cubicBezTo>
                <a:cubicBezTo>
                  <a:pt x="6" y="69"/>
                  <a:pt x="6" y="69"/>
                  <a:pt x="7" y="68"/>
                </a:cubicBezTo>
                <a:cubicBezTo>
                  <a:pt x="10" y="65"/>
                  <a:pt x="10" y="65"/>
                  <a:pt x="10" y="65"/>
                </a:cubicBezTo>
                <a:cubicBezTo>
                  <a:pt x="13" y="67"/>
                  <a:pt x="18" y="67"/>
                  <a:pt x="21" y="64"/>
                </a:cubicBezTo>
                <a:cubicBezTo>
                  <a:pt x="8" y="51"/>
                  <a:pt x="8" y="51"/>
                  <a:pt x="8" y="51"/>
                </a:cubicBezTo>
                <a:cubicBezTo>
                  <a:pt x="5" y="54"/>
                  <a:pt x="5" y="59"/>
                  <a:pt x="7" y="62"/>
                </a:cubicBezTo>
                <a:cubicBezTo>
                  <a:pt x="4" y="66"/>
                  <a:pt x="4" y="66"/>
                  <a:pt x="4" y="66"/>
                </a:cubicBezTo>
                <a:cubicBezTo>
                  <a:pt x="4" y="66"/>
                  <a:pt x="4" y="67"/>
                  <a:pt x="4" y="67"/>
                </a:cubicBezTo>
                <a:cubicBezTo>
                  <a:pt x="4" y="68"/>
                  <a:pt x="3" y="68"/>
                  <a:pt x="3" y="68"/>
                </a:cubicBezTo>
                <a:cubicBezTo>
                  <a:pt x="1" y="70"/>
                  <a:pt x="0" y="72"/>
                  <a:pt x="0" y="74"/>
                </a:cubicBezTo>
                <a:cubicBezTo>
                  <a:pt x="0" y="77"/>
                  <a:pt x="1" y="79"/>
                  <a:pt x="3" y="81"/>
                </a:cubicBezTo>
                <a:cubicBezTo>
                  <a:pt x="4" y="82"/>
                  <a:pt x="5" y="83"/>
                  <a:pt x="6" y="83"/>
                </a:cubicBezTo>
                <a:cubicBezTo>
                  <a:pt x="10" y="85"/>
                  <a:pt x="15" y="84"/>
                  <a:pt x="18" y="82"/>
                </a:cubicBezTo>
                <a:cubicBezTo>
                  <a:pt x="19" y="81"/>
                  <a:pt x="20" y="81"/>
                  <a:pt x="20" y="80"/>
                </a:cubicBezTo>
                <a:cubicBezTo>
                  <a:pt x="23" y="77"/>
                  <a:pt x="25" y="73"/>
                  <a:pt x="28" y="70"/>
                </a:cubicBezTo>
                <a:cubicBezTo>
                  <a:pt x="28" y="70"/>
                  <a:pt x="28" y="70"/>
                  <a:pt x="28" y="70"/>
                </a:cubicBezTo>
                <a:cubicBezTo>
                  <a:pt x="28" y="70"/>
                  <a:pt x="28" y="70"/>
                  <a:pt x="28" y="70"/>
                </a:cubicBezTo>
                <a:cubicBezTo>
                  <a:pt x="32" y="66"/>
                  <a:pt x="38" y="62"/>
                  <a:pt x="44" y="64"/>
                </a:cubicBezTo>
                <a:cubicBezTo>
                  <a:pt x="44" y="62"/>
                  <a:pt x="44" y="62"/>
                  <a:pt x="44" y="62"/>
                </a:cubicBezTo>
                <a:cubicBezTo>
                  <a:pt x="38" y="61"/>
                  <a:pt x="31" y="64"/>
                  <a:pt x="27" y="69"/>
                </a:cubicBezTo>
                <a:close/>
                <a:moveTo>
                  <a:pt x="34" y="19"/>
                </a:moveTo>
                <a:cubicBezTo>
                  <a:pt x="9" y="51"/>
                  <a:pt x="9" y="51"/>
                  <a:pt x="9" y="51"/>
                </a:cubicBezTo>
                <a:cubicBezTo>
                  <a:pt x="22" y="63"/>
                  <a:pt x="22" y="63"/>
                  <a:pt x="22" y="63"/>
                </a:cubicBezTo>
                <a:cubicBezTo>
                  <a:pt x="52" y="36"/>
                  <a:pt x="52" y="36"/>
                  <a:pt x="52" y="36"/>
                </a:cubicBezTo>
                <a:cubicBezTo>
                  <a:pt x="47" y="36"/>
                  <a:pt x="43" y="35"/>
                  <a:pt x="39" y="31"/>
                </a:cubicBezTo>
                <a:cubicBezTo>
                  <a:pt x="36" y="28"/>
                  <a:pt x="34" y="24"/>
                  <a:pt x="34" y="19"/>
                </a:cubicBezTo>
                <a:close/>
                <a:moveTo>
                  <a:pt x="38" y="14"/>
                </a:moveTo>
                <a:cubicBezTo>
                  <a:pt x="38" y="15"/>
                  <a:pt x="38" y="15"/>
                  <a:pt x="38" y="15"/>
                </a:cubicBezTo>
                <a:cubicBezTo>
                  <a:pt x="39" y="14"/>
                  <a:pt x="39" y="14"/>
                  <a:pt x="39" y="14"/>
                </a:cubicBezTo>
                <a:cubicBezTo>
                  <a:pt x="39" y="14"/>
                  <a:pt x="39" y="14"/>
                  <a:pt x="39" y="14"/>
                </a:cubicBezTo>
                <a:lnTo>
                  <a:pt x="38" y="14"/>
                </a:lnTo>
                <a:close/>
                <a:moveTo>
                  <a:pt x="37" y="15"/>
                </a:moveTo>
                <a:cubicBezTo>
                  <a:pt x="37" y="16"/>
                  <a:pt x="37" y="16"/>
                  <a:pt x="37" y="16"/>
                </a:cubicBezTo>
                <a:cubicBezTo>
                  <a:pt x="38" y="16"/>
                  <a:pt x="38" y="16"/>
                  <a:pt x="38" y="16"/>
                </a:cubicBezTo>
                <a:cubicBezTo>
                  <a:pt x="38" y="15"/>
                  <a:pt x="38" y="15"/>
                  <a:pt x="38" y="15"/>
                </a:cubicBezTo>
                <a:lnTo>
                  <a:pt x="37" y="15"/>
                </a:lnTo>
                <a:close/>
                <a:moveTo>
                  <a:pt x="38" y="17"/>
                </a:moveTo>
                <a:cubicBezTo>
                  <a:pt x="38" y="16"/>
                  <a:pt x="38" y="16"/>
                  <a:pt x="38" y="16"/>
                </a:cubicBezTo>
                <a:cubicBezTo>
                  <a:pt x="37" y="16"/>
                  <a:pt x="37" y="16"/>
                  <a:pt x="37" y="16"/>
                </a:cubicBezTo>
                <a:cubicBezTo>
                  <a:pt x="38" y="17"/>
                  <a:pt x="38" y="17"/>
                  <a:pt x="38" y="17"/>
                </a:cubicBezTo>
                <a:close/>
                <a:moveTo>
                  <a:pt x="40" y="12"/>
                </a:moveTo>
                <a:cubicBezTo>
                  <a:pt x="40" y="13"/>
                  <a:pt x="40" y="13"/>
                  <a:pt x="40" y="13"/>
                </a:cubicBezTo>
                <a:cubicBezTo>
                  <a:pt x="41" y="13"/>
                  <a:pt x="41" y="13"/>
                  <a:pt x="41" y="13"/>
                </a:cubicBezTo>
                <a:cubicBezTo>
                  <a:pt x="40" y="12"/>
                  <a:pt x="40" y="12"/>
                  <a:pt x="40" y="12"/>
                </a:cubicBezTo>
                <a:close/>
                <a:moveTo>
                  <a:pt x="39" y="13"/>
                </a:moveTo>
                <a:cubicBezTo>
                  <a:pt x="39" y="13"/>
                  <a:pt x="39" y="13"/>
                  <a:pt x="39" y="13"/>
                </a:cubicBezTo>
                <a:cubicBezTo>
                  <a:pt x="39" y="13"/>
                  <a:pt x="39" y="13"/>
                  <a:pt x="39" y="13"/>
                </a:cubicBezTo>
                <a:cubicBezTo>
                  <a:pt x="39" y="13"/>
                  <a:pt x="39" y="13"/>
                  <a:pt x="39" y="13"/>
                </a:cubicBezTo>
                <a:close/>
                <a:moveTo>
                  <a:pt x="38" y="18"/>
                </a:moveTo>
                <a:cubicBezTo>
                  <a:pt x="38" y="17"/>
                  <a:pt x="38" y="17"/>
                  <a:pt x="38" y="17"/>
                </a:cubicBezTo>
                <a:cubicBezTo>
                  <a:pt x="38" y="17"/>
                  <a:pt x="38" y="17"/>
                  <a:pt x="38" y="17"/>
                </a:cubicBezTo>
                <a:cubicBezTo>
                  <a:pt x="38" y="18"/>
                  <a:pt x="38" y="18"/>
                  <a:pt x="38" y="18"/>
                </a:cubicBezTo>
                <a:close/>
                <a:moveTo>
                  <a:pt x="39" y="14"/>
                </a:moveTo>
                <a:cubicBezTo>
                  <a:pt x="39" y="14"/>
                  <a:pt x="39" y="14"/>
                  <a:pt x="39" y="14"/>
                </a:cubicBezTo>
                <a:cubicBezTo>
                  <a:pt x="40" y="14"/>
                  <a:pt x="40" y="14"/>
                  <a:pt x="40" y="14"/>
                </a:cubicBezTo>
                <a:cubicBezTo>
                  <a:pt x="40" y="14"/>
                  <a:pt x="40" y="14"/>
                  <a:pt x="40" y="14"/>
                </a:cubicBezTo>
                <a:lnTo>
                  <a:pt x="39" y="14"/>
                </a:lnTo>
                <a:close/>
                <a:moveTo>
                  <a:pt x="40" y="21"/>
                </a:moveTo>
                <a:cubicBezTo>
                  <a:pt x="40" y="20"/>
                  <a:pt x="40" y="20"/>
                  <a:pt x="40" y="20"/>
                </a:cubicBezTo>
                <a:cubicBezTo>
                  <a:pt x="39" y="20"/>
                  <a:pt x="39" y="20"/>
                  <a:pt x="39" y="20"/>
                </a:cubicBezTo>
                <a:cubicBezTo>
                  <a:pt x="40" y="21"/>
                  <a:pt x="40" y="21"/>
                  <a:pt x="40" y="21"/>
                </a:cubicBezTo>
                <a:close/>
                <a:moveTo>
                  <a:pt x="39" y="19"/>
                </a:moveTo>
                <a:cubicBezTo>
                  <a:pt x="39" y="18"/>
                  <a:pt x="39" y="18"/>
                  <a:pt x="39" y="18"/>
                </a:cubicBezTo>
                <a:cubicBezTo>
                  <a:pt x="38" y="18"/>
                  <a:pt x="38" y="18"/>
                  <a:pt x="38" y="18"/>
                </a:cubicBezTo>
                <a:cubicBezTo>
                  <a:pt x="38" y="19"/>
                  <a:pt x="38" y="19"/>
                  <a:pt x="38" y="19"/>
                </a:cubicBezTo>
                <a:lnTo>
                  <a:pt x="39" y="19"/>
                </a:lnTo>
                <a:close/>
                <a:moveTo>
                  <a:pt x="41" y="22"/>
                </a:moveTo>
                <a:cubicBezTo>
                  <a:pt x="40" y="21"/>
                  <a:pt x="40" y="21"/>
                  <a:pt x="40" y="21"/>
                </a:cubicBezTo>
                <a:cubicBezTo>
                  <a:pt x="40" y="21"/>
                  <a:pt x="40" y="21"/>
                  <a:pt x="40" y="21"/>
                </a:cubicBezTo>
                <a:cubicBezTo>
                  <a:pt x="40" y="22"/>
                  <a:pt x="40" y="22"/>
                  <a:pt x="40" y="22"/>
                </a:cubicBezTo>
                <a:lnTo>
                  <a:pt x="41" y="22"/>
                </a:lnTo>
                <a:close/>
                <a:moveTo>
                  <a:pt x="40" y="20"/>
                </a:moveTo>
                <a:cubicBezTo>
                  <a:pt x="40" y="19"/>
                  <a:pt x="40" y="19"/>
                  <a:pt x="40" y="19"/>
                </a:cubicBezTo>
                <a:cubicBezTo>
                  <a:pt x="39" y="19"/>
                  <a:pt x="39" y="19"/>
                  <a:pt x="39" y="19"/>
                </a:cubicBezTo>
                <a:cubicBezTo>
                  <a:pt x="39" y="20"/>
                  <a:pt x="39" y="20"/>
                  <a:pt x="39" y="20"/>
                </a:cubicBezTo>
                <a:lnTo>
                  <a:pt x="40" y="20"/>
                </a:lnTo>
                <a:close/>
                <a:moveTo>
                  <a:pt x="57" y="24"/>
                </a:moveTo>
                <a:cubicBezTo>
                  <a:pt x="57" y="23"/>
                  <a:pt x="57" y="23"/>
                  <a:pt x="57" y="23"/>
                </a:cubicBezTo>
                <a:cubicBezTo>
                  <a:pt x="57" y="23"/>
                  <a:pt x="57" y="23"/>
                  <a:pt x="57" y="23"/>
                </a:cubicBezTo>
                <a:cubicBezTo>
                  <a:pt x="57" y="24"/>
                  <a:pt x="57" y="24"/>
                  <a:pt x="57" y="24"/>
                </a:cubicBezTo>
                <a:close/>
                <a:moveTo>
                  <a:pt x="39" y="20"/>
                </a:moveTo>
                <a:cubicBezTo>
                  <a:pt x="39" y="19"/>
                  <a:pt x="39" y="19"/>
                  <a:pt x="39" y="19"/>
                </a:cubicBezTo>
                <a:cubicBezTo>
                  <a:pt x="38" y="19"/>
                  <a:pt x="38" y="19"/>
                  <a:pt x="38" y="19"/>
                </a:cubicBezTo>
                <a:cubicBezTo>
                  <a:pt x="38" y="20"/>
                  <a:pt x="38" y="20"/>
                  <a:pt x="38" y="20"/>
                </a:cubicBezTo>
                <a:lnTo>
                  <a:pt x="39" y="20"/>
                </a:lnTo>
                <a:close/>
                <a:moveTo>
                  <a:pt x="44" y="11"/>
                </a:moveTo>
                <a:cubicBezTo>
                  <a:pt x="44" y="12"/>
                  <a:pt x="44" y="12"/>
                  <a:pt x="44" y="12"/>
                </a:cubicBezTo>
                <a:cubicBezTo>
                  <a:pt x="45" y="12"/>
                  <a:pt x="45" y="12"/>
                  <a:pt x="45" y="12"/>
                </a:cubicBezTo>
                <a:cubicBezTo>
                  <a:pt x="44" y="11"/>
                  <a:pt x="44" y="11"/>
                  <a:pt x="44" y="11"/>
                </a:cubicBezTo>
                <a:close/>
                <a:moveTo>
                  <a:pt x="43" y="11"/>
                </a:moveTo>
                <a:cubicBezTo>
                  <a:pt x="43" y="11"/>
                  <a:pt x="43" y="11"/>
                  <a:pt x="43" y="11"/>
                </a:cubicBezTo>
                <a:cubicBezTo>
                  <a:pt x="43" y="11"/>
                  <a:pt x="43" y="11"/>
                  <a:pt x="43" y="11"/>
                </a:cubicBezTo>
                <a:cubicBezTo>
                  <a:pt x="43" y="10"/>
                  <a:pt x="43" y="10"/>
                  <a:pt x="43" y="10"/>
                </a:cubicBezTo>
                <a:lnTo>
                  <a:pt x="43" y="11"/>
                </a:lnTo>
                <a:close/>
                <a:moveTo>
                  <a:pt x="41" y="20"/>
                </a:moveTo>
                <a:cubicBezTo>
                  <a:pt x="41" y="20"/>
                  <a:pt x="41" y="20"/>
                  <a:pt x="41" y="20"/>
                </a:cubicBezTo>
                <a:cubicBezTo>
                  <a:pt x="41" y="20"/>
                  <a:pt x="41" y="20"/>
                  <a:pt x="41" y="20"/>
                </a:cubicBezTo>
                <a:cubicBezTo>
                  <a:pt x="41" y="20"/>
                  <a:pt x="41" y="20"/>
                  <a:pt x="41" y="20"/>
                </a:cubicBezTo>
                <a:close/>
                <a:moveTo>
                  <a:pt x="43" y="12"/>
                </a:moveTo>
                <a:cubicBezTo>
                  <a:pt x="43" y="12"/>
                  <a:pt x="43" y="12"/>
                  <a:pt x="43" y="12"/>
                </a:cubicBezTo>
                <a:cubicBezTo>
                  <a:pt x="44" y="12"/>
                  <a:pt x="44" y="12"/>
                  <a:pt x="44" y="12"/>
                </a:cubicBezTo>
                <a:cubicBezTo>
                  <a:pt x="43" y="12"/>
                  <a:pt x="43" y="12"/>
                  <a:pt x="43" y="12"/>
                </a:cubicBezTo>
                <a:close/>
                <a:moveTo>
                  <a:pt x="46" y="10"/>
                </a:moveTo>
                <a:cubicBezTo>
                  <a:pt x="46" y="11"/>
                  <a:pt x="46" y="11"/>
                  <a:pt x="46" y="11"/>
                </a:cubicBezTo>
                <a:cubicBezTo>
                  <a:pt x="46" y="10"/>
                  <a:pt x="46" y="10"/>
                  <a:pt x="46" y="10"/>
                </a:cubicBezTo>
                <a:cubicBezTo>
                  <a:pt x="46" y="10"/>
                  <a:pt x="46" y="10"/>
                  <a:pt x="46" y="10"/>
                </a:cubicBezTo>
                <a:close/>
                <a:moveTo>
                  <a:pt x="45" y="10"/>
                </a:moveTo>
                <a:cubicBezTo>
                  <a:pt x="45" y="11"/>
                  <a:pt x="45" y="11"/>
                  <a:pt x="45" y="11"/>
                </a:cubicBezTo>
                <a:cubicBezTo>
                  <a:pt x="45" y="11"/>
                  <a:pt x="45" y="11"/>
                  <a:pt x="45" y="11"/>
                </a:cubicBezTo>
                <a:cubicBezTo>
                  <a:pt x="45" y="10"/>
                  <a:pt x="45" y="10"/>
                  <a:pt x="45" y="10"/>
                </a:cubicBezTo>
                <a:close/>
                <a:moveTo>
                  <a:pt x="45" y="11"/>
                </a:moveTo>
                <a:cubicBezTo>
                  <a:pt x="45" y="12"/>
                  <a:pt x="45" y="12"/>
                  <a:pt x="45" y="12"/>
                </a:cubicBezTo>
                <a:cubicBezTo>
                  <a:pt x="46" y="12"/>
                  <a:pt x="46" y="12"/>
                  <a:pt x="46" y="12"/>
                </a:cubicBezTo>
                <a:cubicBezTo>
                  <a:pt x="45" y="11"/>
                  <a:pt x="45" y="11"/>
                  <a:pt x="45" y="11"/>
                </a:cubicBezTo>
                <a:close/>
                <a:moveTo>
                  <a:pt x="44" y="10"/>
                </a:moveTo>
                <a:cubicBezTo>
                  <a:pt x="44" y="11"/>
                  <a:pt x="44" y="11"/>
                  <a:pt x="44" y="11"/>
                </a:cubicBezTo>
                <a:cubicBezTo>
                  <a:pt x="44" y="11"/>
                  <a:pt x="44" y="11"/>
                  <a:pt x="44" y="11"/>
                </a:cubicBezTo>
                <a:cubicBezTo>
                  <a:pt x="44" y="10"/>
                  <a:pt x="44" y="10"/>
                  <a:pt x="44" y="10"/>
                </a:cubicBezTo>
                <a:close/>
                <a:moveTo>
                  <a:pt x="40" y="13"/>
                </a:moveTo>
                <a:cubicBezTo>
                  <a:pt x="40" y="14"/>
                  <a:pt x="40" y="14"/>
                  <a:pt x="40" y="14"/>
                </a:cubicBezTo>
                <a:cubicBezTo>
                  <a:pt x="41" y="14"/>
                  <a:pt x="41" y="14"/>
                  <a:pt x="41" y="14"/>
                </a:cubicBezTo>
                <a:cubicBezTo>
                  <a:pt x="41" y="13"/>
                  <a:pt x="41" y="13"/>
                  <a:pt x="41" y="13"/>
                </a:cubicBezTo>
                <a:lnTo>
                  <a:pt x="40" y="13"/>
                </a:lnTo>
                <a:close/>
                <a:moveTo>
                  <a:pt x="47" y="10"/>
                </a:moveTo>
                <a:cubicBezTo>
                  <a:pt x="47" y="10"/>
                  <a:pt x="47" y="10"/>
                  <a:pt x="47" y="10"/>
                </a:cubicBezTo>
                <a:cubicBezTo>
                  <a:pt x="47" y="10"/>
                  <a:pt x="47" y="10"/>
                  <a:pt x="47" y="10"/>
                </a:cubicBezTo>
                <a:cubicBezTo>
                  <a:pt x="47" y="9"/>
                  <a:pt x="47" y="9"/>
                  <a:pt x="47" y="9"/>
                </a:cubicBezTo>
                <a:lnTo>
                  <a:pt x="47" y="10"/>
                </a:lnTo>
                <a:close/>
                <a:moveTo>
                  <a:pt x="46" y="11"/>
                </a:moveTo>
                <a:cubicBezTo>
                  <a:pt x="46" y="12"/>
                  <a:pt x="46" y="12"/>
                  <a:pt x="46" y="12"/>
                </a:cubicBezTo>
                <a:cubicBezTo>
                  <a:pt x="47" y="11"/>
                  <a:pt x="47" y="11"/>
                  <a:pt x="47" y="11"/>
                </a:cubicBezTo>
                <a:cubicBezTo>
                  <a:pt x="47" y="11"/>
                  <a:pt x="47" y="11"/>
                  <a:pt x="47" y="11"/>
                </a:cubicBezTo>
                <a:lnTo>
                  <a:pt x="46" y="11"/>
                </a:lnTo>
                <a:close/>
                <a:moveTo>
                  <a:pt x="41" y="12"/>
                </a:moveTo>
                <a:cubicBezTo>
                  <a:pt x="41" y="13"/>
                  <a:pt x="41" y="13"/>
                  <a:pt x="41" y="13"/>
                </a:cubicBezTo>
                <a:cubicBezTo>
                  <a:pt x="42" y="13"/>
                  <a:pt x="42" y="13"/>
                  <a:pt x="42" y="13"/>
                </a:cubicBezTo>
                <a:cubicBezTo>
                  <a:pt x="41" y="12"/>
                  <a:pt x="41" y="12"/>
                  <a:pt x="41" y="12"/>
                </a:cubicBezTo>
                <a:close/>
                <a:moveTo>
                  <a:pt x="42" y="11"/>
                </a:moveTo>
                <a:cubicBezTo>
                  <a:pt x="42" y="12"/>
                  <a:pt x="42" y="12"/>
                  <a:pt x="42" y="12"/>
                </a:cubicBezTo>
                <a:cubicBezTo>
                  <a:pt x="42" y="11"/>
                  <a:pt x="42" y="11"/>
                  <a:pt x="42" y="11"/>
                </a:cubicBezTo>
                <a:cubicBezTo>
                  <a:pt x="42" y="11"/>
                  <a:pt x="42" y="11"/>
                  <a:pt x="42" y="11"/>
                </a:cubicBezTo>
                <a:close/>
                <a:moveTo>
                  <a:pt x="42" y="12"/>
                </a:moveTo>
                <a:cubicBezTo>
                  <a:pt x="42" y="13"/>
                  <a:pt x="42" y="13"/>
                  <a:pt x="42" y="13"/>
                </a:cubicBezTo>
                <a:cubicBezTo>
                  <a:pt x="43" y="12"/>
                  <a:pt x="43" y="12"/>
                  <a:pt x="43" y="12"/>
                </a:cubicBezTo>
                <a:cubicBezTo>
                  <a:pt x="42" y="12"/>
                  <a:pt x="42" y="12"/>
                  <a:pt x="42" y="12"/>
                </a:cubicBezTo>
                <a:close/>
                <a:moveTo>
                  <a:pt x="42" y="23"/>
                </a:moveTo>
                <a:cubicBezTo>
                  <a:pt x="42" y="23"/>
                  <a:pt x="42" y="23"/>
                  <a:pt x="42" y="23"/>
                </a:cubicBezTo>
                <a:cubicBezTo>
                  <a:pt x="41" y="23"/>
                  <a:pt x="41" y="23"/>
                  <a:pt x="41" y="23"/>
                </a:cubicBezTo>
                <a:cubicBezTo>
                  <a:pt x="41" y="24"/>
                  <a:pt x="41" y="24"/>
                  <a:pt x="41" y="24"/>
                </a:cubicBezTo>
                <a:lnTo>
                  <a:pt x="42" y="23"/>
                </a:lnTo>
                <a:close/>
                <a:moveTo>
                  <a:pt x="50" y="26"/>
                </a:moveTo>
                <a:cubicBezTo>
                  <a:pt x="50" y="25"/>
                  <a:pt x="50" y="25"/>
                  <a:pt x="50" y="25"/>
                </a:cubicBezTo>
                <a:cubicBezTo>
                  <a:pt x="49" y="25"/>
                  <a:pt x="49" y="25"/>
                  <a:pt x="49" y="25"/>
                </a:cubicBezTo>
                <a:cubicBezTo>
                  <a:pt x="50" y="26"/>
                  <a:pt x="50" y="26"/>
                  <a:pt x="50" y="26"/>
                </a:cubicBezTo>
                <a:close/>
                <a:moveTo>
                  <a:pt x="51" y="27"/>
                </a:moveTo>
                <a:cubicBezTo>
                  <a:pt x="50" y="26"/>
                  <a:pt x="50" y="26"/>
                  <a:pt x="50" y="26"/>
                </a:cubicBezTo>
                <a:cubicBezTo>
                  <a:pt x="50" y="26"/>
                  <a:pt x="50" y="26"/>
                  <a:pt x="50" y="26"/>
                </a:cubicBezTo>
                <a:cubicBezTo>
                  <a:pt x="50" y="27"/>
                  <a:pt x="50" y="27"/>
                  <a:pt x="50" y="27"/>
                </a:cubicBezTo>
                <a:lnTo>
                  <a:pt x="51" y="27"/>
                </a:lnTo>
                <a:close/>
                <a:moveTo>
                  <a:pt x="50" y="27"/>
                </a:moveTo>
                <a:cubicBezTo>
                  <a:pt x="49" y="26"/>
                  <a:pt x="49" y="26"/>
                  <a:pt x="49" y="26"/>
                </a:cubicBezTo>
                <a:cubicBezTo>
                  <a:pt x="49" y="27"/>
                  <a:pt x="49" y="27"/>
                  <a:pt x="49" y="27"/>
                </a:cubicBezTo>
                <a:cubicBezTo>
                  <a:pt x="49" y="27"/>
                  <a:pt x="49" y="27"/>
                  <a:pt x="49" y="27"/>
                </a:cubicBezTo>
                <a:lnTo>
                  <a:pt x="50" y="27"/>
                </a:lnTo>
                <a:close/>
                <a:moveTo>
                  <a:pt x="49" y="26"/>
                </a:moveTo>
                <a:cubicBezTo>
                  <a:pt x="49" y="25"/>
                  <a:pt x="49" y="25"/>
                  <a:pt x="49" y="25"/>
                </a:cubicBezTo>
                <a:cubicBezTo>
                  <a:pt x="48" y="25"/>
                  <a:pt x="48" y="25"/>
                  <a:pt x="48" y="25"/>
                </a:cubicBezTo>
                <a:cubicBezTo>
                  <a:pt x="49" y="26"/>
                  <a:pt x="49" y="26"/>
                  <a:pt x="49" y="26"/>
                </a:cubicBezTo>
                <a:close/>
                <a:moveTo>
                  <a:pt x="48" y="26"/>
                </a:moveTo>
                <a:cubicBezTo>
                  <a:pt x="48" y="26"/>
                  <a:pt x="48" y="26"/>
                  <a:pt x="48" y="26"/>
                </a:cubicBezTo>
                <a:cubicBezTo>
                  <a:pt x="47" y="26"/>
                  <a:pt x="47" y="26"/>
                  <a:pt x="47" y="26"/>
                </a:cubicBezTo>
                <a:cubicBezTo>
                  <a:pt x="48" y="26"/>
                  <a:pt x="48" y="26"/>
                  <a:pt x="48" y="26"/>
                </a:cubicBezTo>
                <a:close/>
                <a:moveTo>
                  <a:pt x="48" y="25"/>
                </a:moveTo>
                <a:cubicBezTo>
                  <a:pt x="48" y="25"/>
                  <a:pt x="48" y="25"/>
                  <a:pt x="48" y="25"/>
                </a:cubicBezTo>
                <a:cubicBezTo>
                  <a:pt x="47" y="25"/>
                  <a:pt x="47" y="25"/>
                  <a:pt x="47" y="25"/>
                </a:cubicBezTo>
                <a:cubicBezTo>
                  <a:pt x="47" y="25"/>
                  <a:pt x="47" y="25"/>
                  <a:pt x="47" y="25"/>
                </a:cubicBezTo>
                <a:lnTo>
                  <a:pt x="48" y="25"/>
                </a:lnTo>
                <a:close/>
                <a:moveTo>
                  <a:pt x="51" y="28"/>
                </a:moveTo>
                <a:cubicBezTo>
                  <a:pt x="51" y="27"/>
                  <a:pt x="51" y="27"/>
                  <a:pt x="51" y="27"/>
                </a:cubicBezTo>
                <a:cubicBezTo>
                  <a:pt x="50" y="27"/>
                  <a:pt x="50" y="27"/>
                  <a:pt x="50" y="27"/>
                </a:cubicBezTo>
                <a:cubicBezTo>
                  <a:pt x="50" y="28"/>
                  <a:pt x="50" y="28"/>
                  <a:pt x="50" y="28"/>
                </a:cubicBezTo>
                <a:lnTo>
                  <a:pt x="51" y="28"/>
                </a:lnTo>
                <a:close/>
                <a:moveTo>
                  <a:pt x="48" y="27"/>
                </a:moveTo>
                <a:cubicBezTo>
                  <a:pt x="48" y="27"/>
                  <a:pt x="48" y="27"/>
                  <a:pt x="48" y="27"/>
                </a:cubicBezTo>
                <a:cubicBezTo>
                  <a:pt x="48" y="27"/>
                  <a:pt x="48" y="27"/>
                  <a:pt x="48" y="27"/>
                </a:cubicBezTo>
                <a:cubicBezTo>
                  <a:pt x="48" y="27"/>
                  <a:pt x="48" y="27"/>
                  <a:pt x="48" y="27"/>
                </a:cubicBezTo>
                <a:close/>
                <a:moveTo>
                  <a:pt x="52" y="26"/>
                </a:moveTo>
                <a:cubicBezTo>
                  <a:pt x="51" y="26"/>
                  <a:pt x="51" y="26"/>
                  <a:pt x="51" y="26"/>
                </a:cubicBezTo>
                <a:cubicBezTo>
                  <a:pt x="51" y="26"/>
                  <a:pt x="51" y="26"/>
                  <a:pt x="51" y="26"/>
                </a:cubicBezTo>
                <a:cubicBezTo>
                  <a:pt x="51" y="27"/>
                  <a:pt x="51" y="27"/>
                  <a:pt x="51" y="27"/>
                </a:cubicBezTo>
                <a:lnTo>
                  <a:pt x="52" y="26"/>
                </a:lnTo>
                <a:close/>
                <a:moveTo>
                  <a:pt x="54" y="27"/>
                </a:moveTo>
                <a:cubicBezTo>
                  <a:pt x="54" y="26"/>
                  <a:pt x="54" y="26"/>
                  <a:pt x="54" y="26"/>
                </a:cubicBezTo>
                <a:cubicBezTo>
                  <a:pt x="53" y="27"/>
                  <a:pt x="53" y="27"/>
                  <a:pt x="53" y="27"/>
                </a:cubicBezTo>
                <a:cubicBezTo>
                  <a:pt x="53" y="27"/>
                  <a:pt x="53" y="27"/>
                  <a:pt x="53" y="27"/>
                </a:cubicBezTo>
                <a:lnTo>
                  <a:pt x="54" y="27"/>
                </a:lnTo>
                <a:close/>
                <a:moveTo>
                  <a:pt x="53" y="27"/>
                </a:moveTo>
                <a:cubicBezTo>
                  <a:pt x="53" y="27"/>
                  <a:pt x="53" y="27"/>
                  <a:pt x="53" y="27"/>
                </a:cubicBezTo>
                <a:cubicBezTo>
                  <a:pt x="52" y="27"/>
                  <a:pt x="52" y="27"/>
                  <a:pt x="52" y="27"/>
                </a:cubicBezTo>
                <a:cubicBezTo>
                  <a:pt x="52" y="27"/>
                  <a:pt x="52" y="27"/>
                  <a:pt x="52" y="27"/>
                </a:cubicBezTo>
                <a:lnTo>
                  <a:pt x="53" y="27"/>
                </a:lnTo>
                <a:close/>
                <a:moveTo>
                  <a:pt x="53" y="28"/>
                </a:moveTo>
                <a:cubicBezTo>
                  <a:pt x="53" y="28"/>
                  <a:pt x="53" y="28"/>
                  <a:pt x="53" y="28"/>
                </a:cubicBezTo>
                <a:cubicBezTo>
                  <a:pt x="52" y="28"/>
                  <a:pt x="52" y="28"/>
                  <a:pt x="52" y="28"/>
                </a:cubicBezTo>
                <a:cubicBezTo>
                  <a:pt x="52" y="28"/>
                  <a:pt x="52" y="28"/>
                  <a:pt x="52" y="28"/>
                </a:cubicBezTo>
                <a:lnTo>
                  <a:pt x="53" y="28"/>
                </a:lnTo>
                <a:close/>
                <a:moveTo>
                  <a:pt x="53" y="26"/>
                </a:moveTo>
                <a:cubicBezTo>
                  <a:pt x="52" y="26"/>
                  <a:pt x="52" y="26"/>
                  <a:pt x="52" y="26"/>
                </a:cubicBezTo>
                <a:cubicBezTo>
                  <a:pt x="52" y="26"/>
                  <a:pt x="52" y="26"/>
                  <a:pt x="52" y="26"/>
                </a:cubicBezTo>
                <a:cubicBezTo>
                  <a:pt x="52" y="26"/>
                  <a:pt x="52" y="26"/>
                  <a:pt x="52" y="26"/>
                </a:cubicBezTo>
                <a:lnTo>
                  <a:pt x="53" y="26"/>
                </a:lnTo>
                <a:close/>
                <a:moveTo>
                  <a:pt x="52" y="27"/>
                </a:moveTo>
                <a:cubicBezTo>
                  <a:pt x="52" y="27"/>
                  <a:pt x="52" y="27"/>
                  <a:pt x="52" y="27"/>
                </a:cubicBezTo>
                <a:cubicBezTo>
                  <a:pt x="51" y="27"/>
                  <a:pt x="51" y="27"/>
                  <a:pt x="51" y="27"/>
                </a:cubicBezTo>
                <a:cubicBezTo>
                  <a:pt x="51" y="28"/>
                  <a:pt x="51" y="28"/>
                  <a:pt x="51" y="28"/>
                </a:cubicBezTo>
                <a:lnTo>
                  <a:pt x="52" y="27"/>
                </a:lnTo>
                <a:close/>
                <a:moveTo>
                  <a:pt x="47" y="26"/>
                </a:moveTo>
                <a:cubicBezTo>
                  <a:pt x="47" y="26"/>
                  <a:pt x="47" y="26"/>
                  <a:pt x="47" y="26"/>
                </a:cubicBezTo>
                <a:cubicBezTo>
                  <a:pt x="46" y="26"/>
                  <a:pt x="46" y="26"/>
                  <a:pt x="46" y="26"/>
                </a:cubicBezTo>
                <a:cubicBezTo>
                  <a:pt x="47" y="27"/>
                  <a:pt x="47" y="27"/>
                  <a:pt x="47" y="27"/>
                </a:cubicBezTo>
                <a:lnTo>
                  <a:pt x="47" y="26"/>
                </a:lnTo>
                <a:close/>
                <a:moveTo>
                  <a:pt x="42" y="21"/>
                </a:moveTo>
                <a:cubicBezTo>
                  <a:pt x="41" y="21"/>
                  <a:pt x="41" y="21"/>
                  <a:pt x="41" y="21"/>
                </a:cubicBezTo>
                <a:cubicBezTo>
                  <a:pt x="41" y="21"/>
                  <a:pt x="41" y="21"/>
                  <a:pt x="41" y="21"/>
                </a:cubicBezTo>
                <a:cubicBezTo>
                  <a:pt x="41" y="22"/>
                  <a:pt x="41" y="22"/>
                  <a:pt x="41" y="22"/>
                </a:cubicBezTo>
                <a:lnTo>
                  <a:pt x="42" y="21"/>
                </a:lnTo>
                <a:close/>
                <a:moveTo>
                  <a:pt x="44" y="24"/>
                </a:moveTo>
                <a:cubicBezTo>
                  <a:pt x="44" y="23"/>
                  <a:pt x="44" y="23"/>
                  <a:pt x="44" y="23"/>
                </a:cubicBezTo>
                <a:cubicBezTo>
                  <a:pt x="44" y="23"/>
                  <a:pt x="44" y="23"/>
                  <a:pt x="44" y="23"/>
                </a:cubicBezTo>
                <a:cubicBezTo>
                  <a:pt x="44" y="24"/>
                  <a:pt x="44" y="24"/>
                  <a:pt x="44" y="24"/>
                </a:cubicBezTo>
                <a:close/>
                <a:moveTo>
                  <a:pt x="44" y="23"/>
                </a:moveTo>
                <a:cubicBezTo>
                  <a:pt x="44" y="22"/>
                  <a:pt x="44" y="22"/>
                  <a:pt x="44" y="22"/>
                </a:cubicBezTo>
                <a:cubicBezTo>
                  <a:pt x="43" y="22"/>
                  <a:pt x="43" y="22"/>
                  <a:pt x="43" y="22"/>
                </a:cubicBezTo>
                <a:cubicBezTo>
                  <a:pt x="43" y="23"/>
                  <a:pt x="43" y="23"/>
                  <a:pt x="43" y="23"/>
                </a:cubicBezTo>
                <a:lnTo>
                  <a:pt x="44" y="23"/>
                </a:lnTo>
                <a:close/>
                <a:moveTo>
                  <a:pt x="43" y="23"/>
                </a:moveTo>
                <a:cubicBezTo>
                  <a:pt x="43" y="23"/>
                  <a:pt x="43" y="23"/>
                  <a:pt x="43" y="23"/>
                </a:cubicBezTo>
                <a:cubicBezTo>
                  <a:pt x="42" y="23"/>
                  <a:pt x="42" y="23"/>
                  <a:pt x="42" y="23"/>
                </a:cubicBezTo>
                <a:cubicBezTo>
                  <a:pt x="42" y="23"/>
                  <a:pt x="42" y="23"/>
                  <a:pt x="42" y="23"/>
                </a:cubicBezTo>
                <a:lnTo>
                  <a:pt x="43" y="23"/>
                </a:lnTo>
                <a:close/>
                <a:moveTo>
                  <a:pt x="42" y="22"/>
                </a:moveTo>
                <a:cubicBezTo>
                  <a:pt x="42" y="22"/>
                  <a:pt x="42" y="22"/>
                  <a:pt x="42" y="22"/>
                </a:cubicBezTo>
                <a:cubicBezTo>
                  <a:pt x="41" y="22"/>
                  <a:pt x="41" y="22"/>
                  <a:pt x="41" y="22"/>
                </a:cubicBezTo>
                <a:cubicBezTo>
                  <a:pt x="41" y="23"/>
                  <a:pt x="41" y="23"/>
                  <a:pt x="41" y="23"/>
                </a:cubicBezTo>
                <a:lnTo>
                  <a:pt x="42" y="22"/>
                </a:lnTo>
                <a:close/>
                <a:moveTo>
                  <a:pt x="47" y="11"/>
                </a:moveTo>
                <a:cubicBezTo>
                  <a:pt x="47" y="11"/>
                  <a:pt x="47" y="11"/>
                  <a:pt x="47" y="11"/>
                </a:cubicBezTo>
                <a:cubicBezTo>
                  <a:pt x="48" y="11"/>
                  <a:pt x="48" y="11"/>
                  <a:pt x="48" y="11"/>
                </a:cubicBezTo>
                <a:cubicBezTo>
                  <a:pt x="48" y="10"/>
                  <a:pt x="48" y="10"/>
                  <a:pt x="48" y="10"/>
                </a:cubicBezTo>
                <a:lnTo>
                  <a:pt x="47" y="11"/>
                </a:lnTo>
                <a:close/>
                <a:moveTo>
                  <a:pt x="43" y="22"/>
                </a:moveTo>
                <a:cubicBezTo>
                  <a:pt x="43" y="21"/>
                  <a:pt x="43" y="21"/>
                  <a:pt x="43" y="21"/>
                </a:cubicBezTo>
                <a:cubicBezTo>
                  <a:pt x="42" y="22"/>
                  <a:pt x="42" y="22"/>
                  <a:pt x="42" y="22"/>
                </a:cubicBezTo>
                <a:cubicBezTo>
                  <a:pt x="42" y="22"/>
                  <a:pt x="42" y="22"/>
                  <a:pt x="42" y="22"/>
                </a:cubicBezTo>
                <a:lnTo>
                  <a:pt x="43" y="22"/>
                </a:lnTo>
                <a:close/>
                <a:moveTo>
                  <a:pt x="43" y="24"/>
                </a:moveTo>
                <a:cubicBezTo>
                  <a:pt x="43" y="24"/>
                  <a:pt x="43" y="24"/>
                  <a:pt x="43" y="24"/>
                </a:cubicBezTo>
                <a:cubicBezTo>
                  <a:pt x="43" y="24"/>
                  <a:pt x="43" y="24"/>
                  <a:pt x="43" y="24"/>
                </a:cubicBezTo>
                <a:cubicBezTo>
                  <a:pt x="43" y="24"/>
                  <a:pt x="43" y="24"/>
                  <a:pt x="43" y="24"/>
                </a:cubicBezTo>
                <a:close/>
                <a:moveTo>
                  <a:pt x="45" y="25"/>
                </a:moveTo>
                <a:cubicBezTo>
                  <a:pt x="44" y="24"/>
                  <a:pt x="44" y="24"/>
                  <a:pt x="44" y="24"/>
                </a:cubicBezTo>
                <a:cubicBezTo>
                  <a:pt x="44" y="24"/>
                  <a:pt x="44" y="24"/>
                  <a:pt x="44" y="24"/>
                </a:cubicBezTo>
                <a:cubicBezTo>
                  <a:pt x="44" y="25"/>
                  <a:pt x="44" y="25"/>
                  <a:pt x="44" y="25"/>
                </a:cubicBezTo>
                <a:lnTo>
                  <a:pt x="45" y="25"/>
                </a:lnTo>
                <a:close/>
                <a:moveTo>
                  <a:pt x="47" y="25"/>
                </a:moveTo>
                <a:cubicBezTo>
                  <a:pt x="47" y="25"/>
                  <a:pt x="47" y="25"/>
                  <a:pt x="47" y="25"/>
                </a:cubicBezTo>
                <a:cubicBezTo>
                  <a:pt x="46" y="25"/>
                  <a:pt x="46" y="25"/>
                  <a:pt x="46" y="25"/>
                </a:cubicBezTo>
                <a:cubicBezTo>
                  <a:pt x="46" y="26"/>
                  <a:pt x="46" y="26"/>
                  <a:pt x="46" y="26"/>
                </a:cubicBezTo>
                <a:lnTo>
                  <a:pt x="47" y="25"/>
                </a:lnTo>
                <a:close/>
                <a:moveTo>
                  <a:pt x="46" y="26"/>
                </a:moveTo>
                <a:cubicBezTo>
                  <a:pt x="46" y="25"/>
                  <a:pt x="46" y="25"/>
                  <a:pt x="46" y="25"/>
                </a:cubicBezTo>
                <a:cubicBezTo>
                  <a:pt x="45" y="25"/>
                  <a:pt x="45" y="25"/>
                  <a:pt x="45" y="25"/>
                </a:cubicBezTo>
                <a:cubicBezTo>
                  <a:pt x="45" y="26"/>
                  <a:pt x="45" y="26"/>
                  <a:pt x="45" y="26"/>
                </a:cubicBezTo>
                <a:lnTo>
                  <a:pt x="46" y="26"/>
                </a:lnTo>
                <a:close/>
                <a:moveTo>
                  <a:pt x="47" y="24"/>
                </a:moveTo>
                <a:cubicBezTo>
                  <a:pt x="47" y="24"/>
                  <a:pt x="47" y="24"/>
                  <a:pt x="47" y="24"/>
                </a:cubicBezTo>
                <a:cubicBezTo>
                  <a:pt x="46" y="24"/>
                  <a:pt x="46" y="24"/>
                  <a:pt x="46" y="24"/>
                </a:cubicBezTo>
                <a:cubicBezTo>
                  <a:pt x="46" y="25"/>
                  <a:pt x="46" y="25"/>
                  <a:pt x="46" y="25"/>
                </a:cubicBezTo>
                <a:lnTo>
                  <a:pt x="47" y="24"/>
                </a:lnTo>
                <a:close/>
                <a:moveTo>
                  <a:pt x="46" y="25"/>
                </a:moveTo>
                <a:cubicBezTo>
                  <a:pt x="45" y="24"/>
                  <a:pt x="45" y="24"/>
                  <a:pt x="45" y="24"/>
                </a:cubicBezTo>
                <a:cubicBezTo>
                  <a:pt x="45" y="24"/>
                  <a:pt x="45" y="24"/>
                  <a:pt x="45" y="24"/>
                </a:cubicBezTo>
                <a:cubicBezTo>
                  <a:pt x="45" y="25"/>
                  <a:pt x="45" y="25"/>
                  <a:pt x="45" y="25"/>
                </a:cubicBezTo>
                <a:lnTo>
                  <a:pt x="46" y="25"/>
                </a:lnTo>
                <a:close/>
                <a:moveTo>
                  <a:pt x="45" y="24"/>
                </a:moveTo>
                <a:cubicBezTo>
                  <a:pt x="45" y="23"/>
                  <a:pt x="45" y="23"/>
                  <a:pt x="45" y="23"/>
                </a:cubicBezTo>
                <a:cubicBezTo>
                  <a:pt x="45" y="23"/>
                  <a:pt x="45" y="23"/>
                  <a:pt x="45" y="23"/>
                </a:cubicBezTo>
                <a:cubicBezTo>
                  <a:pt x="45" y="24"/>
                  <a:pt x="45" y="24"/>
                  <a:pt x="45" y="24"/>
                </a:cubicBezTo>
                <a:close/>
                <a:moveTo>
                  <a:pt x="62" y="13"/>
                </a:moveTo>
                <a:cubicBezTo>
                  <a:pt x="62" y="14"/>
                  <a:pt x="62" y="14"/>
                  <a:pt x="62" y="14"/>
                </a:cubicBezTo>
                <a:cubicBezTo>
                  <a:pt x="63" y="14"/>
                  <a:pt x="63" y="14"/>
                  <a:pt x="63" y="14"/>
                </a:cubicBezTo>
                <a:cubicBezTo>
                  <a:pt x="62" y="13"/>
                  <a:pt x="62" y="13"/>
                  <a:pt x="62" y="13"/>
                </a:cubicBezTo>
                <a:close/>
                <a:moveTo>
                  <a:pt x="65" y="16"/>
                </a:moveTo>
                <a:cubicBezTo>
                  <a:pt x="65" y="17"/>
                  <a:pt x="65" y="17"/>
                  <a:pt x="65" y="17"/>
                </a:cubicBezTo>
                <a:cubicBezTo>
                  <a:pt x="65" y="16"/>
                  <a:pt x="65" y="16"/>
                  <a:pt x="65" y="16"/>
                </a:cubicBezTo>
                <a:cubicBezTo>
                  <a:pt x="65" y="16"/>
                  <a:pt x="65" y="16"/>
                  <a:pt x="65" y="16"/>
                </a:cubicBezTo>
                <a:close/>
                <a:moveTo>
                  <a:pt x="64" y="16"/>
                </a:moveTo>
                <a:cubicBezTo>
                  <a:pt x="64" y="17"/>
                  <a:pt x="64" y="17"/>
                  <a:pt x="64" y="17"/>
                </a:cubicBezTo>
                <a:cubicBezTo>
                  <a:pt x="64" y="17"/>
                  <a:pt x="64" y="17"/>
                  <a:pt x="64" y="17"/>
                </a:cubicBezTo>
                <a:cubicBezTo>
                  <a:pt x="64" y="16"/>
                  <a:pt x="64" y="16"/>
                  <a:pt x="64" y="16"/>
                </a:cubicBezTo>
                <a:close/>
                <a:moveTo>
                  <a:pt x="65" y="17"/>
                </a:moveTo>
                <a:cubicBezTo>
                  <a:pt x="65" y="18"/>
                  <a:pt x="65" y="18"/>
                  <a:pt x="65" y="18"/>
                </a:cubicBezTo>
                <a:cubicBezTo>
                  <a:pt x="66" y="17"/>
                  <a:pt x="66" y="17"/>
                  <a:pt x="66" y="17"/>
                </a:cubicBezTo>
                <a:cubicBezTo>
                  <a:pt x="65" y="17"/>
                  <a:pt x="65" y="17"/>
                  <a:pt x="65" y="17"/>
                </a:cubicBezTo>
                <a:close/>
                <a:moveTo>
                  <a:pt x="64" y="17"/>
                </a:moveTo>
                <a:cubicBezTo>
                  <a:pt x="64" y="18"/>
                  <a:pt x="64" y="18"/>
                  <a:pt x="64" y="18"/>
                </a:cubicBezTo>
                <a:cubicBezTo>
                  <a:pt x="65" y="18"/>
                  <a:pt x="65" y="18"/>
                  <a:pt x="65" y="18"/>
                </a:cubicBezTo>
                <a:cubicBezTo>
                  <a:pt x="64" y="17"/>
                  <a:pt x="64" y="17"/>
                  <a:pt x="64" y="17"/>
                </a:cubicBezTo>
                <a:close/>
                <a:moveTo>
                  <a:pt x="65" y="18"/>
                </a:moveTo>
                <a:cubicBezTo>
                  <a:pt x="65" y="19"/>
                  <a:pt x="65" y="19"/>
                  <a:pt x="65" y="19"/>
                </a:cubicBezTo>
                <a:cubicBezTo>
                  <a:pt x="66" y="19"/>
                  <a:pt x="66" y="19"/>
                  <a:pt x="66" y="19"/>
                </a:cubicBezTo>
                <a:cubicBezTo>
                  <a:pt x="66" y="18"/>
                  <a:pt x="66" y="18"/>
                  <a:pt x="66" y="18"/>
                </a:cubicBezTo>
                <a:lnTo>
                  <a:pt x="65" y="18"/>
                </a:lnTo>
                <a:close/>
                <a:moveTo>
                  <a:pt x="65" y="21"/>
                </a:moveTo>
                <a:cubicBezTo>
                  <a:pt x="65" y="20"/>
                  <a:pt x="65" y="20"/>
                  <a:pt x="65" y="20"/>
                </a:cubicBezTo>
                <a:cubicBezTo>
                  <a:pt x="65" y="20"/>
                  <a:pt x="65" y="20"/>
                  <a:pt x="65" y="20"/>
                </a:cubicBezTo>
                <a:cubicBezTo>
                  <a:pt x="65" y="21"/>
                  <a:pt x="65" y="21"/>
                  <a:pt x="65" y="21"/>
                </a:cubicBezTo>
                <a:close/>
                <a:moveTo>
                  <a:pt x="66" y="20"/>
                </a:moveTo>
                <a:cubicBezTo>
                  <a:pt x="66" y="19"/>
                  <a:pt x="66" y="19"/>
                  <a:pt x="66" y="19"/>
                </a:cubicBezTo>
                <a:cubicBezTo>
                  <a:pt x="65" y="19"/>
                  <a:pt x="65" y="19"/>
                  <a:pt x="65" y="19"/>
                </a:cubicBezTo>
                <a:cubicBezTo>
                  <a:pt x="66" y="20"/>
                  <a:pt x="66" y="20"/>
                  <a:pt x="66" y="20"/>
                </a:cubicBezTo>
                <a:close/>
                <a:moveTo>
                  <a:pt x="62" y="14"/>
                </a:moveTo>
                <a:cubicBezTo>
                  <a:pt x="62" y="15"/>
                  <a:pt x="62" y="15"/>
                  <a:pt x="62" y="15"/>
                </a:cubicBezTo>
                <a:cubicBezTo>
                  <a:pt x="63" y="15"/>
                  <a:pt x="63" y="15"/>
                  <a:pt x="63" y="15"/>
                </a:cubicBezTo>
                <a:cubicBezTo>
                  <a:pt x="63" y="14"/>
                  <a:pt x="63" y="14"/>
                  <a:pt x="63" y="14"/>
                </a:cubicBezTo>
                <a:lnTo>
                  <a:pt x="62" y="14"/>
                </a:lnTo>
                <a:close/>
                <a:moveTo>
                  <a:pt x="55" y="26"/>
                </a:moveTo>
                <a:cubicBezTo>
                  <a:pt x="54" y="25"/>
                  <a:pt x="54" y="25"/>
                  <a:pt x="54" y="25"/>
                </a:cubicBezTo>
                <a:cubicBezTo>
                  <a:pt x="54" y="25"/>
                  <a:pt x="54" y="25"/>
                  <a:pt x="54" y="25"/>
                </a:cubicBezTo>
                <a:cubicBezTo>
                  <a:pt x="54" y="26"/>
                  <a:pt x="54" y="26"/>
                  <a:pt x="54" y="26"/>
                </a:cubicBezTo>
                <a:lnTo>
                  <a:pt x="55" y="26"/>
                </a:lnTo>
                <a:close/>
                <a:moveTo>
                  <a:pt x="63" y="15"/>
                </a:moveTo>
                <a:cubicBezTo>
                  <a:pt x="63" y="16"/>
                  <a:pt x="63" y="16"/>
                  <a:pt x="63" y="16"/>
                </a:cubicBezTo>
                <a:cubicBezTo>
                  <a:pt x="64" y="16"/>
                  <a:pt x="64" y="16"/>
                  <a:pt x="64" y="16"/>
                </a:cubicBezTo>
                <a:cubicBezTo>
                  <a:pt x="64" y="15"/>
                  <a:pt x="64" y="15"/>
                  <a:pt x="64" y="15"/>
                </a:cubicBezTo>
                <a:lnTo>
                  <a:pt x="63" y="15"/>
                </a:lnTo>
                <a:close/>
                <a:moveTo>
                  <a:pt x="65" y="20"/>
                </a:moveTo>
                <a:cubicBezTo>
                  <a:pt x="65" y="19"/>
                  <a:pt x="65" y="19"/>
                  <a:pt x="65" y="19"/>
                </a:cubicBezTo>
                <a:cubicBezTo>
                  <a:pt x="64" y="19"/>
                  <a:pt x="64" y="19"/>
                  <a:pt x="64" y="19"/>
                </a:cubicBezTo>
                <a:cubicBezTo>
                  <a:pt x="64" y="20"/>
                  <a:pt x="64" y="20"/>
                  <a:pt x="64" y="20"/>
                </a:cubicBezTo>
                <a:lnTo>
                  <a:pt x="65" y="20"/>
                </a:lnTo>
                <a:close/>
                <a:moveTo>
                  <a:pt x="61" y="12"/>
                </a:moveTo>
                <a:cubicBezTo>
                  <a:pt x="62" y="13"/>
                  <a:pt x="62" y="13"/>
                  <a:pt x="62" y="13"/>
                </a:cubicBezTo>
                <a:cubicBezTo>
                  <a:pt x="62" y="13"/>
                  <a:pt x="62" y="13"/>
                  <a:pt x="62" y="13"/>
                </a:cubicBezTo>
                <a:cubicBezTo>
                  <a:pt x="62" y="12"/>
                  <a:pt x="62" y="12"/>
                  <a:pt x="62" y="12"/>
                </a:cubicBezTo>
                <a:lnTo>
                  <a:pt x="61" y="12"/>
                </a:lnTo>
                <a:close/>
                <a:moveTo>
                  <a:pt x="63" y="14"/>
                </a:moveTo>
                <a:cubicBezTo>
                  <a:pt x="63" y="15"/>
                  <a:pt x="63" y="15"/>
                  <a:pt x="63" y="15"/>
                </a:cubicBezTo>
                <a:cubicBezTo>
                  <a:pt x="64" y="15"/>
                  <a:pt x="64" y="15"/>
                  <a:pt x="64" y="15"/>
                </a:cubicBezTo>
                <a:cubicBezTo>
                  <a:pt x="64" y="14"/>
                  <a:pt x="64" y="14"/>
                  <a:pt x="64" y="14"/>
                </a:cubicBezTo>
                <a:lnTo>
                  <a:pt x="63" y="14"/>
                </a:lnTo>
                <a:close/>
                <a:moveTo>
                  <a:pt x="62" y="15"/>
                </a:moveTo>
                <a:cubicBezTo>
                  <a:pt x="62" y="16"/>
                  <a:pt x="62" y="16"/>
                  <a:pt x="62" y="16"/>
                </a:cubicBezTo>
                <a:cubicBezTo>
                  <a:pt x="63" y="16"/>
                  <a:pt x="63" y="16"/>
                  <a:pt x="63" y="16"/>
                </a:cubicBezTo>
                <a:cubicBezTo>
                  <a:pt x="63" y="15"/>
                  <a:pt x="63" y="15"/>
                  <a:pt x="63" y="15"/>
                </a:cubicBezTo>
                <a:lnTo>
                  <a:pt x="62" y="15"/>
                </a:lnTo>
                <a:close/>
                <a:moveTo>
                  <a:pt x="58" y="23"/>
                </a:moveTo>
                <a:cubicBezTo>
                  <a:pt x="58" y="22"/>
                  <a:pt x="58" y="22"/>
                  <a:pt x="58" y="22"/>
                </a:cubicBezTo>
                <a:cubicBezTo>
                  <a:pt x="57" y="22"/>
                  <a:pt x="57" y="22"/>
                  <a:pt x="57" y="22"/>
                </a:cubicBezTo>
                <a:cubicBezTo>
                  <a:pt x="58" y="23"/>
                  <a:pt x="58" y="23"/>
                  <a:pt x="58" y="23"/>
                </a:cubicBezTo>
                <a:close/>
                <a:moveTo>
                  <a:pt x="59" y="23"/>
                </a:moveTo>
                <a:cubicBezTo>
                  <a:pt x="59" y="23"/>
                  <a:pt x="59" y="23"/>
                  <a:pt x="59" y="23"/>
                </a:cubicBezTo>
                <a:cubicBezTo>
                  <a:pt x="59" y="23"/>
                  <a:pt x="59" y="23"/>
                  <a:pt x="59" y="23"/>
                </a:cubicBezTo>
                <a:cubicBezTo>
                  <a:pt x="59" y="24"/>
                  <a:pt x="59" y="24"/>
                  <a:pt x="59" y="24"/>
                </a:cubicBezTo>
                <a:lnTo>
                  <a:pt x="59" y="23"/>
                </a:lnTo>
                <a:close/>
                <a:moveTo>
                  <a:pt x="60" y="22"/>
                </a:moveTo>
                <a:cubicBezTo>
                  <a:pt x="60" y="21"/>
                  <a:pt x="60" y="21"/>
                  <a:pt x="60" y="21"/>
                </a:cubicBezTo>
                <a:cubicBezTo>
                  <a:pt x="59" y="22"/>
                  <a:pt x="59" y="22"/>
                  <a:pt x="59" y="22"/>
                </a:cubicBezTo>
                <a:cubicBezTo>
                  <a:pt x="60" y="22"/>
                  <a:pt x="60" y="22"/>
                  <a:pt x="60" y="22"/>
                </a:cubicBezTo>
                <a:close/>
                <a:moveTo>
                  <a:pt x="61" y="23"/>
                </a:moveTo>
                <a:cubicBezTo>
                  <a:pt x="60" y="22"/>
                  <a:pt x="60" y="22"/>
                  <a:pt x="60" y="22"/>
                </a:cubicBezTo>
                <a:cubicBezTo>
                  <a:pt x="60" y="23"/>
                  <a:pt x="60" y="23"/>
                  <a:pt x="60" y="23"/>
                </a:cubicBezTo>
                <a:cubicBezTo>
                  <a:pt x="60" y="23"/>
                  <a:pt x="60" y="23"/>
                  <a:pt x="60" y="23"/>
                </a:cubicBezTo>
                <a:lnTo>
                  <a:pt x="61" y="23"/>
                </a:lnTo>
                <a:close/>
                <a:moveTo>
                  <a:pt x="58" y="24"/>
                </a:moveTo>
                <a:cubicBezTo>
                  <a:pt x="58" y="23"/>
                  <a:pt x="58" y="23"/>
                  <a:pt x="58" y="23"/>
                </a:cubicBezTo>
                <a:cubicBezTo>
                  <a:pt x="58" y="23"/>
                  <a:pt x="58" y="23"/>
                  <a:pt x="58" y="23"/>
                </a:cubicBezTo>
                <a:cubicBezTo>
                  <a:pt x="58" y="24"/>
                  <a:pt x="58" y="24"/>
                  <a:pt x="58" y="24"/>
                </a:cubicBezTo>
                <a:close/>
                <a:moveTo>
                  <a:pt x="59" y="22"/>
                </a:moveTo>
                <a:cubicBezTo>
                  <a:pt x="59" y="22"/>
                  <a:pt x="59" y="22"/>
                  <a:pt x="59" y="22"/>
                </a:cubicBezTo>
                <a:cubicBezTo>
                  <a:pt x="58" y="22"/>
                  <a:pt x="58" y="22"/>
                  <a:pt x="58" y="22"/>
                </a:cubicBezTo>
                <a:cubicBezTo>
                  <a:pt x="59" y="23"/>
                  <a:pt x="59" y="23"/>
                  <a:pt x="59" y="23"/>
                </a:cubicBezTo>
                <a:lnTo>
                  <a:pt x="59" y="22"/>
                </a:lnTo>
                <a:close/>
                <a:moveTo>
                  <a:pt x="61" y="14"/>
                </a:moveTo>
                <a:cubicBezTo>
                  <a:pt x="61" y="14"/>
                  <a:pt x="61" y="14"/>
                  <a:pt x="61" y="14"/>
                </a:cubicBezTo>
                <a:cubicBezTo>
                  <a:pt x="62" y="14"/>
                  <a:pt x="62" y="14"/>
                  <a:pt x="62" y="14"/>
                </a:cubicBezTo>
                <a:cubicBezTo>
                  <a:pt x="61" y="14"/>
                  <a:pt x="61" y="14"/>
                  <a:pt x="61" y="14"/>
                </a:cubicBezTo>
                <a:close/>
                <a:moveTo>
                  <a:pt x="61" y="22"/>
                </a:moveTo>
                <a:cubicBezTo>
                  <a:pt x="61" y="21"/>
                  <a:pt x="61" y="21"/>
                  <a:pt x="61" y="21"/>
                </a:cubicBezTo>
                <a:cubicBezTo>
                  <a:pt x="60" y="21"/>
                  <a:pt x="60" y="21"/>
                  <a:pt x="60" y="21"/>
                </a:cubicBezTo>
                <a:cubicBezTo>
                  <a:pt x="61" y="22"/>
                  <a:pt x="61" y="22"/>
                  <a:pt x="61" y="22"/>
                </a:cubicBezTo>
                <a:close/>
                <a:moveTo>
                  <a:pt x="65" y="19"/>
                </a:moveTo>
                <a:cubicBezTo>
                  <a:pt x="65" y="18"/>
                  <a:pt x="65" y="18"/>
                  <a:pt x="65" y="18"/>
                </a:cubicBezTo>
                <a:cubicBezTo>
                  <a:pt x="64" y="18"/>
                  <a:pt x="64" y="18"/>
                  <a:pt x="64" y="18"/>
                </a:cubicBezTo>
                <a:cubicBezTo>
                  <a:pt x="64" y="19"/>
                  <a:pt x="64" y="19"/>
                  <a:pt x="64" y="19"/>
                </a:cubicBezTo>
                <a:lnTo>
                  <a:pt x="65" y="19"/>
                </a:lnTo>
                <a:close/>
                <a:moveTo>
                  <a:pt x="63" y="21"/>
                </a:moveTo>
                <a:cubicBezTo>
                  <a:pt x="63" y="21"/>
                  <a:pt x="63" y="21"/>
                  <a:pt x="63" y="21"/>
                </a:cubicBezTo>
                <a:cubicBezTo>
                  <a:pt x="63" y="21"/>
                  <a:pt x="63" y="21"/>
                  <a:pt x="63" y="21"/>
                </a:cubicBezTo>
                <a:cubicBezTo>
                  <a:pt x="63" y="21"/>
                  <a:pt x="63" y="21"/>
                  <a:pt x="63" y="21"/>
                </a:cubicBezTo>
                <a:close/>
                <a:moveTo>
                  <a:pt x="64" y="20"/>
                </a:moveTo>
                <a:cubicBezTo>
                  <a:pt x="64" y="19"/>
                  <a:pt x="64" y="19"/>
                  <a:pt x="64" y="19"/>
                </a:cubicBezTo>
                <a:cubicBezTo>
                  <a:pt x="63" y="20"/>
                  <a:pt x="63" y="20"/>
                  <a:pt x="63" y="20"/>
                </a:cubicBezTo>
                <a:cubicBezTo>
                  <a:pt x="63" y="20"/>
                  <a:pt x="63" y="20"/>
                  <a:pt x="63" y="20"/>
                </a:cubicBezTo>
                <a:lnTo>
                  <a:pt x="64" y="20"/>
                </a:lnTo>
                <a:close/>
                <a:moveTo>
                  <a:pt x="64" y="21"/>
                </a:moveTo>
                <a:cubicBezTo>
                  <a:pt x="64" y="20"/>
                  <a:pt x="64" y="20"/>
                  <a:pt x="64" y="20"/>
                </a:cubicBezTo>
                <a:cubicBezTo>
                  <a:pt x="64" y="21"/>
                  <a:pt x="64" y="21"/>
                  <a:pt x="64" y="21"/>
                </a:cubicBezTo>
                <a:cubicBezTo>
                  <a:pt x="64" y="21"/>
                  <a:pt x="64" y="21"/>
                  <a:pt x="64" y="21"/>
                </a:cubicBezTo>
                <a:close/>
                <a:moveTo>
                  <a:pt x="62" y="22"/>
                </a:moveTo>
                <a:cubicBezTo>
                  <a:pt x="62" y="21"/>
                  <a:pt x="62" y="21"/>
                  <a:pt x="62" y="21"/>
                </a:cubicBezTo>
                <a:cubicBezTo>
                  <a:pt x="62" y="21"/>
                  <a:pt x="62" y="21"/>
                  <a:pt x="62" y="21"/>
                </a:cubicBezTo>
                <a:cubicBezTo>
                  <a:pt x="62" y="22"/>
                  <a:pt x="62" y="22"/>
                  <a:pt x="62" y="22"/>
                </a:cubicBezTo>
                <a:close/>
                <a:moveTo>
                  <a:pt x="63" y="20"/>
                </a:moveTo>
                <a:cubicBezTo>
                  <a:pt x="63" y="20"/>
                  <a:pt x="63" y="20"/>
                  <a:pt x="63" y="20"/>
                </a:cubicBezTo>
                <a:cubicBezTo>
                  <a:pt x="62" y="20"/>
                  <a:pt x="62" y="20"/>
                  <a:pt x="62" y="20"/>
                </a:cubicBezTo>
                <a:cubicBezTo>
                  <a:pt x="62" y="20"/>
                  <a:pt x="62" y="20"/>
                  <a:pt x="62" y="20"/>
                </a:cubicBezTo>
                <a:lnTo>
                  <a:pt x="63" y="20"/>
                </a:lnTo>
                <a:close/>
                <a:moveTo>
                  <a:pt x="62" y="23"/>
                </a:moveTo>
                <a:cubicBezTo>
                  <a:pt x="61" y="22"/>
                  <a:pt x="61" y="22"/>
                  <a:pt x="61" y="22"/>
                </a:cubicBezTo>
                <a:cubicBezTo>
                  <a:pt x="61" y="22"/>
                  <a:pt x="61" y="22"/>
                  <a:pt x="61" y="22"/>
                </a:cubicBezTo>
                <a:cubicBezTo>
                  <a:pt x="61" y="23"/>
                  <a:pt x="61" y="23"/>
                  <a:pt x="61" y="23"/>
                </a:cubicBezTo>
                <a:lnTo>
                  <a:pt x="62" y="23"/>
                </a:lnTo>
                <a:close/>
                <a:moveTo>
                  <a:pt x="52" y="10"/>
                </a:moveTo>
                <a:cubicBezTo>
                  <a:pt x="52" y="11"/>
                  <a:pt x="52" y="11"/>
                  <a:pt x="52" y="11"/>
                </a:cubicBezTo>
                <a:cubicBezTo>
                  <a:pt x="53" y="11"/>
                  <a:pt x="53" y="11"/>
                  <a:pt x="53" y="11"/>
                </a:cubicBezTo>
                <a:cubicBezTo>
                  <a:pt x="53" y="10"/>
                  <a:pt x="53" y="10"/>
                  <a:pt x="53" y="10"/>
                </a:cubicBezTo>
                <a:lnTo>
                  <a:pt x="52" y="10"/>
                </a:lnTo>
                <a:close/>
                <a:moveTo>
                  <a:pt x="51" y="10"/>
                </a:moveTo>
                <a:cubicBezTo>
                  <a:pt x="51" y="10"/>
                  <a:pt x="51" y="10"/>
                  <a:pt x="51" y="10"/>
                </a:cubicBezTo>
                <a:cubicBezTo>
                  <a:pt x="52" y="10"/>
                  <a:pt x="52" y="10"/>
                  <a:pt x="52" y="10"/>
                </a:cubicBezTo>
                <a:cubicBezTo>
                  <a:pt x="52" y="9"/>
                  <a:pt x="52" y="9"/>
                  <a:pt x="52" y="9"/>
                </a:cubicBezTo>
                <a:lnTo>
                  <a:pt x="51" y="10"/>
                </a:lnTo>
                <a:close/>
                <a:moveTo>
                  <a:pt x="48" y="9"/>
                </a:moveTo>
                <a:cubicBezTo>
                  <a:pt x="48" y="10"/>
                  <a:pt x="48" y="10"/>
                  <a:pt x="48" y="10"/>
                </a:cubicBezTo>
                <a:cubicBezTo>
                  <a:pt x="48" y="10"/>
                  <a:pt x="48" y="10"/>
                  <a:pt x="48" y="10"/>
                </a:cubicBezTo>
                <a:cubicBezTo>
                  <a:pt x="48" y="9"/>
                  <a:pt x="48" y="9"/>
                  <a:pt x="48" y="9"/>
                </a:cubicBezTo>
                <a:close/>
                <a:moveTo>
                  <a:pt x="51" y="11"/>
                </a:moveTo>
                <a:cubicBezTo>
                  <a:pt x="51" y="11"/>
                  <a:pt x="51" y="11"/>
                  <a:pt x="51" y="11"/>
                </a:cubicBezTo>
                <a:cubicBezTo>
                  <a:pt x="52" y="11"/>
                  <a:pt x="52" y="11"/>
                  <a:pt x="52" y="11"/>
                </a:cubicBezTo>
                <a:cubicBezTo>
                  <a:pt x="52" y="10"/>
                  <a:pt x="52" y="10"/>
                  <a:pt x="52" y="10"/>
                </a:cubicBezTo>
                <a:lnTo>
                  <a:pt x="51" y="11"/>
                </a:lnTo>
                <a:close/>
                <a:moveTo>
                  <a:pt x="52" y="9"/>
                </a:moveTo>
                <a:cubicBezTo>
                  <a:pt x="52" y="10"/>
                  <a:pt x="52" y="10"/>
                  <a:pt x="52" y="10"/>
                </a:cubicBezTo>
                <a:cubicBezTo>
                  <a:pt x="53" y="10"/>
                  <a:pt x="53" y="10"/>
                  <a:pt x="53" y="10"/>
                </a:cubicBezTo>
                <a:cubicBezTo>
                  <a:pt x="53" y="9"/>
                  <a:pt x="53" y="9"/>
                  <a:pt x="53" y="9"/>
                </a:cubicBezTo>
                <a:lnTo>
                  <a:pt x="52" y="9"/>
                </a:lnTo>
                <a:close/>
                <a:moveTo>
                  <a:pt x="54" y="9"/>
                </a:moveTo>
                <a:cubicBezTo>
                  <a:pt x="54" y="9"/>
                  <a:pt x="54" y="9"/>
                  <a:pt x="54" y="9"/>
                </a:cubicBezTo>
                <a:cubicBezTo>
                  <a:pt x="55" y="9"/>
                  <a:pt x="55" y="9"/>
                  <a:pt x="55" y="9"/>
                </a:cubicBezTo>
                <a:cubicBezTo>
                  <a:pt x="55" y="9"/>
                  <a:pt x="55" y="9"/>
                  <a:pt x="55" y="9"/>
                </a:cubicBezTo>
                <a:lnTo>
                  <a:pt x="54" y="9"/>
                </a:lnTo>
                <a:close/>
                <a:moveTo>
                  <a:pt x="53" y="10"/>
                </a:moveTo>
                <a:cubicBezTo>
                  <a:pt x="53" y="11"/>
                  <a:pt x="53" y="11"/>
                  <a:pt x="53" y="11"/>
                </a:cubicBezTo>
                <a:cubicBezTo>
                  <a:pt x="54" y="11"/>
                  <a:pt x="54" y="11"/>
                  <a:pt x="54" y="11"/>
                </a:cubicBezTo>
                <a:cubicBezTo>
                  <a:pt x="54" y="10"/>
                  <a:pt x="54" y="10"/>
                  <a:pt x="54" y="10"/>
                </a:cubicBezTo>
                <a:lnTo>
                  <a:pt x="53" y="10"/>
                </a:lnTo>
                <a:close/>
                <a:moveTo>
                  <a:pt x="53" y="9"/>
                </a:moveTo>
                <a:cubicBezTo>
                  <a:pt x="53" y="10"/>
                  <a:pt x="53" y="10"/>
                  <a:pt x="53" y="10"/>
                </a:cubicBezTo>
                <a:cubicBezTo>
                  <a:pt x="54" y="10"/>
                  <a:pt x="54" y="10"/>
                  <a:pt x="54" y="10"/>
                </a:cubicBezTo>
                <a:cubicBezTo>
                  <a:pt x="54" y="9"/>
                  <a:pt x="54" y="9"/>
                  <a:pt x="54" y="9"/>
                </a:cubicBezTo>
                <a:lnTo>
                  <a:pt x="53" y="9"/>
                </a:lnTo>
                <a:close/>
                <a:moveTo>
                  <a:pt x="51" y="9"/>
                </a:moveTo>
                <a:cubicBezTo>
                  <a:pt x="51" y="9"/>
                  <a:pt x="51" y="9"/>
                  <a:pt x="51" y="9"/>
                </a:cubicBezTo>
                <a:cubicBezTo>
                  <a:pt x="52" y="9"/>
                  <a:pt x="52" y="9"/>
                  <a:pt x="52" y="9"/>
                </a:cubicBezTo>
                <a:cubicBezTo>
                  <a:pt x="51" y="8"/>
                  <a:pt x="51" y="8"/>
                  <a:pt x="51" y="8"/>
                </a:cubicBezTo>
                <a:lnTo>
                  <a:pt x="51" y="9"/>
                </a:lnTo>
                <a:close/>
                <a:moveTo>
                  <a:pt x="49" y="9"/>
                </a:moveTo>
                <a:cubicBezTo>
                  <a:pt x="49" y="10"/>
                  <a:pt x="49" y="10"/>
                  <a:pt x="49" y="10"/>
                </a:cubicBezTo>
                <a:cubicBezTo>
                  <a:pt x="49" y="10"/>
                  <a:pt x="49" y="10"/>
                  <a:pt x="49" y="10"/>
                </a:cubicBezTo>
                <a:cubicBezTo>
                  <a:pt x="49" y="9"/>
                  <a:pt x="49" y="9"/>
                  <a:pt x="49" y="9"/>
                </a:cubicBezTo>
                <a:close/>
                <a:moveTo>
                  <a:pt x="49" y="10"/>
                </a:moveTo>
                <a:cubicBezTo>
                  <a:pt x="49" y="11"/>
                  <a:pt x="49" y="11"/>
                  <a:pt x="49" y="11"/>
                </a:cubicBezTo>
                <a:cubicBezTo>
                  <a:pt x="50" y="11"/>
                  <a:pt x="50" y="11"/>
                  <a:pt x="50" y="11"/>
                </a:cubicBezTo>
                <a:cubicBezTo>
                  <a:pt x="50" y="10"/>
                  <a:pt x="50" y="10"/>
                  <a:pt x="50" y="10"/>
                </a:cubicBezTo>
                <a:lnTo>
                  <a:pt x="49" y="10"/>
                </a:lnTo>
                <a:close/>
                <a:moveTo>
                  <a:pt x="48" y="10"/>
                </a:moveTo>
                <a:cubicBezTo>
                  <a:pt x="48" y="11"/>
                  <a:pt x="48" y="11"/>
                  <a:pt x="48" y="11"/>
                </a:cubicBezTo>
                <a:cubicBezTo>
                  <a:pt x="49" y="11"/>
                  <a:pt x="49" y="11"/>
                  <a:pt x="49" y="11"/>
                </a:cubicBezTo>
                <a:cubicBezTo>
                  <a:pt x="49" y="10"/>
                  <a:pt x="49" y="10"/>
                  <a:pt x="49" y="10"/>
                </a:cubicBezTo>
                <a:lnTo>
                  <a:pt x="48" y="10"/>
                </a:lnTo>
                <a:close/>
                <a:moveTo>
                  <a:pt x="50" y="9"/>
                </a:moveTo>
                <a:cubicBezTo>
                  <a:pt x="50" y="9"/>
                  <a:pt x="50" y="9"/>
                  <a:pt x="50" y="9"/>
                </a:cubicBezTo>
                <a:cubicBezTo>
                  <a:pt x="50" y="9"/>
                  <a:pt x="50" y="9"/>
                  <a:pt x="50" y="9"/>
                </a:cubicBezTo>
                <a:cubicBezTo>
                  <a:pt x="50" y="9"/>
                  <a:pt x="50" y="9"/>
                  <a:pt x="50" y="9"/>
                </a:cubicBezTo>
                <a:close/>
                <a:moveTo>
                  <a:pt x="54" y="10"/>
                </a:moveTo>
                <a:cubicBezTo>
                  <a:pt x="54" y="10"/>
                  <a:pt x="54" y="10"/>
                  <a:pt x="54" y="10"/>
                </a:cubicBezTo>
                <a:cubicBezTo>
                  <a:pt x="55" y="10"/>
                  <a:pt x="55" y="10"/>
                  <a:pt x="55" y="10"/>
                </a:cubicBezTo>
                <a:cubicBezTo>
                  <a:pt x="55" y="10"/>
                  <a:pt x="55" y="10"/>
                  <a:pt x="55" y="10"/>
                </a:cubicBezTo>
                <a:lnTo>
                  <a:pt x="54" y="10"/>
                </a:lnTo>
                <a:close/>
                <a:moveTo>
                  <a:pt x="50" y="10"/>
                </a:moveTo>
                <a:cubicBezTo>
                  <a:pt x="50" y="10"/>
                  <a:pt x="50" y="10"/>
                  <a:pt x="50" y="10"/>
                </a:cubicBezTo>
                <a:cubicBezTo>
                  <a:pt x="51" y="10"/>
                  <a:pt x="51" y="10"/>
                  <a:pt x="51" y="10"/>
                </a:cubicBezTo>
                <a:cubicBezTo>
                  <a:pt x="51" y="10"/>
                  <a:pt x="51" y="10"/>
                  <a:pt x="51" y="10"/>
                </a:cubicBezTo>
                <a:lnTo>
                  <a:pt x="50" y="10"/>
                </a:lnTo>
                <a:close/>
                <a:moveTo>
                  <a:pt x="59" y="11"/>
                </a:moveTo>
                <a:cubicBezTo>
                  <a:pt x="59" y="12"/>
                  <a:pt x="59" y="12"/>
                  <a:pt x="59" y="12"/>
                </a:cubicBezTo>
                <a:cubicBezTo>
                  <a:pt x="60" y="11"/>
                  <a:pt x="60" y="11"/>
                  <a:pt x="60" y="11"/>
                </a:cubicBezTo>
                <a:cubicBezTo>
                  <a:pt x="60" y="11"/>
                  <a:pt x="60" y="11"/>
                  <a:pt x="60" y="11"/>
                </a:cubicBezTo>
                <a:lnTo>
                  <a:pt x="59" y="11"/>
                </a:lnTo>
                <a:close/>
                <a:moveTo>
                  <a:pt x="59" y="12"/>
                </a:moveTo>
                <a:cubicBezTo>
                  <a:pt x="59" y="13"/>
                  <a:pt x="59" y="13"/>
                  <a:pt x="59" y="13"/>
                </a:cubicBezTo>
                <a:cubicBezTo>
                  <a:pt x="60" y="12"/>
                  <a:pt x="60" y="12"/>
                  <a:pt x="60" y="12"/>
                </a:cubicBezTo>
                <a:cubicBezTo>
                  <a:pt x="60" y="12"/>
                  <a:pt x="60" y="12"/>
                  <a:pt x="60" y="12"/>
                </a:cubicBezTo>
                <a:lnTo>
                  <a:pt x="59" y="12"/>
                </a:lnTo>
                <a:close/>
                <a:moveTo>
                  <a:pt x="60" y="13"/>
                </a:moveTo>
                <a:cubicBezTo>
                  <a:pt x="61" y="13"/>
                  <a:pt x="61" y="13"/>
                  <a:pt x="61" y="13"/>
                </a:cubicBezTo>
                <a:cubicBezTo>
                  <a:pt x="61" y="13"/>
                  <a:pt x="61" y="13"/>
                  <a:pt x="61" y="13"/>
                </a:cubicBezTo>
                <a:cubicBezTo>
                  <a:pt x="61" y="13"/>
                  <a:pt x="61" y="13"/>
                  <a:pt x="61" y="13"/>
                </a:cubicBezTo>
                <a:lnTo>
                  <a:pt x="60" y="13"/>
                </a:lnTo>
                <a:close/>
                <a:moveTo>
                  <a:pt x="55" y="11"/>
                </a:moveTo>
                <a:cubicBezTo>
                  <a:pt x="55" y="12"/>
                  <a:pt x="55" y="12"/>
                  <a:pt x="55" y="12"/>
                </a:cubicBezTo>
                <a:cubicBezTo>
                  <a:pt x="55" y="11"/>
                  <a:pt x="55" y="11"/>
                  <a:pt x="55" y="11"/>
                </a:cubicBezTo>
                <a:cubicBezTo>
                  <a:pt x="55" y="11"/>
                  <a:pt x="55" y="11"/>
                  <a:pt x="55" y="11"/>
                </a:cubicBezTo>
                <a:close/>
                <a:moveTo>
                  <a:pt x="59" y="13"/>
                </a:moveTo>
                <a:cubicBezTo>
                  <a:pt x="60" y="14"/>
                  <a:pt x="60" y="14"/>
                  <a:pt x="60" y="14"/>
                </a:cubicBezTo>
                <a:cubicBezTo>
                  <a:pt x="60" y="13"/>
                  <a:pt x="60" y="13"/>
                  <a:pt x="60" y="13"/>
                </a:cubicBezTo>
                <a:cubicBezTo>
                  <a:pt x="60" y="13"/>
                  <a:pt x="60" y="13"/>
                  <a:pt x="60" y="13"/>
                </a:cubicBezTo>
                <a:lnTo>
                  <a:pt x="59" y="13"/>
                </a:lnTo>
                <a:close/>
                <a:moveTo>
                  <a:pt x="60" y="12"/>
                </a:moveTo>
                <a:cubicBezTo>
                  <a:pt x="60" y="12"/>
                  <a:pt x="60" y="12"/>
                  <a:pt x="60" y="12"/>
                </a:cubicBezTo>
                <a:cubicBezTo>
                  <a:pt x="61" y="12"/>
                  <a:pt x="61" y="12"/>
                  <a:pt x="61" y="12"/>
                </a:cubicBezTo>
                <a:cubicBezTo>
                  <a:pt x="61" y="11"/>
                  <a:pt x="61" y="11"/>
                  <a:pt x="61" y="11"/>
                </a:cubicBezTo>
                <a:lnTo>
                  <a:pt x="60" y="12"/>
                </a:lnTo>
                <a:close/>
                <a:moveTo>
                  <a:pt x="58" y="11"/>
                </a:moveTo>
                <a:cubicBezTo>
                  <a:pt x="58" y="12"/>
                  <a:pt x="58" y="12"/>
                  <a:pt x="58" y="12"/>
                </a:cubicBezTo>
                <a:cubicBezTo>
                  <a:pt x="59" y="12"/>
                  <a:pt x="59" y="12"/>
                  <a:pt x="59" y="12"/>
                </a:cubicBezTo>
                <a:cubicBezTo>
                  <a:pt x="59" y="11"/>
                  <a:pt x="59" y="11"/>
                  <a:pt x="59" y="11"/>
                </a:cubicBezTo>
                <a:lnTo>
                  <a:pt x="58" y="11"/>
                </a:lnTo>
                <a:close/>
                <a:moveTo>
                  <a:pt x="58" y="12"/>
                </a:moveTo>
                <a:cubicBezTo>
                  <a:pt x="58" y="13"/>
                  <a:pt x="58" y="13"/>
                  <a:pt x="58" y="13"/>
                </a:cubicBezTo>
                <a:cubicBezTo>
                  <a:pt x="59" y="13"/>
                  <a:pt x="59" y="13"/>
                  <a:pt x="59" y="13"/>
                </a:cubicBezTo>
                <a:cubicBezTo>
                  <a:pt x="59" y="12"/>
                  <a:pt x="59" y="12"/>
                  <a:pt x="59" y="12"/>
                </a:cubicBezTo>
                <a:lnTo>
                  <a:pt x="58" y="12"/>
                </a:lnTo>
                <a:close/>
                <a:moveTo>
                  <a:pt x="56" y="12"/>
                </a:moveTo>
                <a:cubicBezTo>
                  <a:pt x="56" y="12"/>
                  <a:pt x="56" y="12"/>
                  <a:pt x="56" y="12"/>
                </a:cubicBezTo>
                <a:cubicBezTo>
                  <a:pt x="57" y="12"/>
                  <a:pt x="57" y="12"/>
                  <a:pt x="57" y="12"/>
                </a:cubicBezTo>
                <a:cubicBezTo>
                  <a:pt x="56" y="11"/>
                  <a:pt x="56" y="11"/>
                  <a:pt x="56" y="11"/>
                </a:cubicBezTo>
                <a:lnTo>
                  <a:pt x="56" y="12"/>
                </a:lnTo>
                <a:close/>
                <a:moveTo>
                  <a:pt x="56" y="11"/>
                </a:moveTo>
                <a:cubicBezTo>
                  <a:pt x="56" y="11"/>
                  <a:pt x="56" y="11"/>
                  <a:pt x="56" y="11"/>
                </a:cubicBezTo>
                <a:cubicBezTo>
                  <a:pt x="56" y="11"/>
                  <a:pt x="56" y="11"/>
                  <a:pt x="56" y="11"/>
                </a:cubicBezTo>
                <a:cubicBezTo>
                  <a:pt x="56" y="10"/>
                  <a:pt x="56" y="10"/>
                  <a:pt x="56" y="10"/>
                </a:cubicBezTo>
                <a:lnTo>
                  <a:pt x="56" y="11"/>
                </a:lnTo>
                <a:close/>
                <a:moveTo>
                  <a:pt x="55" y="10"/>
                </a:moveTo>
                <a:cubicBezTo>
                  <a:pt x="55" y="10"/>
                  <a:pt x="55" y="10"/>
                  <a:pt x="55" y="10"/>
                </a:cubicBezTo>
                <a:cubicBezTo>
                  <a:pt x="56" y="10"/>
                  <a:pt x="56" y="10"/>
                  <a:pt x="56" y="10"/>
                </a:cubicBezTo>
                <a:cubicBezTo>
                  <a:pt x="56" y="9"/>
                  <a:pt x="56" y="9"/>
                  <a:pt x="56" y="9"/>
                </a:cubicBezTo>
                <a:lnTo>
                  <a:pt x="55" y="10"/>
                </a:lnTo>
                <a:close/>
                <a:moveTo>
                  <a:pt x="58" y="10"/>
                </a:moveTo>
                <a:cubicBezTo>
                  <a:pt x="58" y="11"/>
                  <a:pt x="58" y="11"/>
                  <a:pt x="58" y="11"/>
                </a:cubicBezTo>
                <a:cubicBezTo>
                  <a:pt x="58" y="11"/>
                  <a:pt x="58" y="11"/>
                  <a:pt x="58" y="11"/>
                </a:cubicBezTo>
                <a:cubicBezTo>
                  <a:pt x="58" y="10"/>
                  <a:pt x="58" y="10"/>
                  <a:pt x="58" y="10"/>
                </a:cubicBezTo>
                <a:close/>
                <a:moveTo>
                  <a:pt x="57" y="10"/>
                </a:moveTo>
                <a:cubicBezTo>
                  <a:pt x="57" y="11"/>
                  <a:pt x="57" y="11"/>
                  <a:pt x="57" y="11"/>
                </a:cubicBezTo>
                <a:cubicBezTo>
                  <a:pt x="57" y="11"/>
                  <a:pt x="57" y="11"/>
                  <a:pt x="57" y="11"/>
                </a:cubicBezTo>
                <a:cubicBezTo>
                  <a:pt x="57" y="10"/>
                  <a:pt x="57" y="10"/>
                  <a:pt x="57" y="10"/>
                </a:cubicBezTo>
                <a:close/>
                <a:moveTo>
                  <a:pt x="57" y="11"/>
                </a:moveTo>
                <a:cubicBezTo>
                  <a:pt x="57" y="12"/>
                  <a:pt x="57" y="12"/>
                  <a:pt x="57" y="12"/>
                </a:cubicBezTo>
                <a:cubicBezTo>
                  <a:pt x="58" y="12"/>
                  <a:pt x="58" y="12"/>
                  <a:pt x="58" y="12"/>
                </a:cubicBezTo>
                <a:cubicBezTo>
                  <a:pt x="58" y="11"/>
                  <a:pt x="58" y="11"/>
                  <a:pt x="58" y="11"/>
                </a:cubicBezTo>
                <a:lnTo>
                  <a:pt x="57" y="11"/>
                </a:lnTo>
                <a:close/>
                <a:moveTo>
                  <a:pt x="40" y="19"/>
                </a:moveTo>
                <a:cubicBezTo>
                  <a:pt x="40" y="18"/>
                  <a:pt x="40" y="18"/>
                  <a:pt x="40" y="18"/>
                </a:cubicBezTo>
                <a:cubicBezTo>
                  <a:pt x="39" y="18"/>
                  <a:pt x="39" y="18"/>
                  <a:pt x="39" y="18"/>
                </a:cubicBezTo>
                <a:cubicBezTo>
                  <a:pt x="39" y="19"/>
                  <a:pt x="39" y="19"/>
                  <a:pt x="39" y="19"/>
                </a:cubicBezTo>
                <a:lnTo>
                  <a:pt x="40" y="19"/>
                </a:lnTo>
                <a:close/>
                <a:moveTo>
                  <a:pt x="46" y="9"/>
                </a:moveTo>
                <a:cubicBezTo>
                  <a:pt x="47" y="9"/>
                  <a:pt x="47" y="9"/>
                  <a:pt x="47" y="9"/>
                </a:cubicBezTo>
                <a:cubicBezTo>
                  <a:pt x="47" y="9"/>
                  <a:pt x="47" y="9"/>
                  <a:pt x="47" y="9"/>
                </a:cubicBezTo>
                <a:cubicBezTo>
                  <a:pt x="47" y="8"/>
                  <a:pt x="47" y="8"/>
                  <a:pt x="47" y="8"/>
                </a:cubicBezTo>
                <a:lnTo>
                  <a:pt x="46" y="9"/>
                </a:lnTo>
                <a:close/>
                <a:moveTo>
                  <a:pt x="43" y="9"/>
                </a:moveTo>
                <a:cubicBezTo>
                  <a:pt x="43" y="10"/>
                  <a:pt x="43" y="10"/>
                  <a:pt x="43" y="10"/>
                </a:cubicBezTo>
                <a:cubicBezTo>
                  <a:pt x="44" y="10"/>
                  <a:pt x="44" y="10"/>
                  <a:pt x="44" y="10"/>
                </a:cubicBezTo>
                <a:cubicBezTo>
                  <a:pt x="44" y="9"/>
                  <a:pt x="44" y="9"/>
                  <a:pt x="44" y="9"/>
                </a:cubicBezTo>
                <a:lnTo>
                  <a:pt x="43" y="9"/>
                </a:lnTo>
                <a:close/>
                <a:moveTo>
                  <a:pt x="44" y="9"/>
                </a:moveTo>
                <a:cubicBezTo>
                  <a:pt x="44" y="10"/>
                  <a:pt x="44" y="10"/>
                  <a:pt x="44" y="10"/>
                </a:cubicBezTo>
                <a:cubicBezTo>
                  <a:pt x="45" y="10"/>
                  <a:pt x="45" y="10"/>
                  <a:pt x="45" y="10"/>
                </a:cubicBezTo>
                <a:cubicBezTo>
                  <a:pt x="45" y="9"/>
                  <a:pt x="45" y="9"/>
                  <a:pt x="45" y="9"/>
                </a:cubicBezTo>
                <a:lnTo>
                  <a:pt x="44" y="9"/>
                </a:lnTo>
                <a:close/>
                <a:moveTo>
                  <a:pt x="45" y="8"/>
                </a:moveTo>
                <a:cubicBezTo>
                  <a:pt x="45" y="8"/>
                  <a:pt x="45" y="8"/>
                  <a:pt x="45" y="8"/>
                </a:cubicBezTo>
                <a:cubicBezTo>
                  <a:pt x="46" y="8"/>
                  <a:pt x="46" y="8"/>
                  <a:pt x="46" y="8"/>
                </a:cubicBezTo>
                <a:cubicBezTo>
                  <a:pt x="46" y="8"/>
                  <a:pt x="46" y="8"/>
                  <a:pt x="46" y="8"/>
                </a:cubicBezTo>
                <a:lnTo>
                  <a:pt x="45" y="8"/>
                </a:lnTo>
                <a:close/>
                <a:moveTo>
                  <a:pt x="46" y="8"/>
                </a:moveTo>
                <a:cubicBezTo>
                  <a:pt x="46" y="8"/>
                  <a:pt x="46" y="8"/>
                  <a:pt x="46" y="8"/>
                </a:cubicBezTo>
                <a:cubicBezTo>
                  <a:pt x="47" y="8"/>
                  <a:pt x="47" y="8"/>
                  <a:pt x="47" y="8"/>
                </a:cubicBezTo>
                <a:cubicBezTo>
                  <a:pt x="47" y="7"/>
                  <a:pt x="47" y="7"/>
                  <a:pt x="47" y="7"/>
                </a:cubicBezTo>
                <a:lnTo>
                  <a:pt x="46" y="8"/>
                </a:lnTo>
                <a:close/>
                <a:moveTo>
                  <a:pt x="45" y="9"/>
                </a:moveTo>
                <a:cubicBezTo>
                  <a:pt x="46" y="9"/>
                  <a:pt x="46" y="9"/>
                  <a:pt x="46" y="9"/>
                </a:cubicBezTo>
                <a:cubicBezTo>
                  <a:pt x="46" y="9"/>
                  <a:pt x="46" y="9"/>
                  <a:pt x="46" y="9"/>
                </a:cubicBezTo>
                <a:cubicBezTo>
                  <a:pt x="46" y="9"/>
                  <a:pt x="46" y="9"/>
                  <a:pt x="46" y="9"/>
                </a:cubicBezTo>
                <a:lnTo>
                  <a:pt x="45" y="9"/>
                </a:lnTo>
                <a:close/>
                <a:moveTo>
                  <a:pt x="43" y="8"/>
                </a:moveTo>
                <a:cubicBezTo>
                  <a:pt x="43" y="9"/>
                  <a:pt x="43" y="9"/>
                  <a:pt x="43" y="9"/>
                </a:cubicBezTo>
                <a:cubicBezTo>
                  <a:pt x="44" y="9"/>
                  <a:pt x="44" y="9"/>
                  <a:pt x="44" y="9"/>
                </a:cubicBezTo>
                <a:cubicBezTo>
                  <a:pt x="44" y="8"/>
                  <a:pt x="44" y="8"/>
                  <a:pt x="44" y="8"/>
                </a:cubicBezTo>
                <a:lnTo>
                  <a:pt x="43" y="8"/>
                </a:lnTo>
                <a:close/>
                <a:moveTo>
                  <a:pt x="44" y="8"/>
                </a:moveTo>
                <a:cubicBezTo>
                  <a:pt x="44" y="9"/>
                  <a:pt x="44" y="9"/>
                  <a:pt x="44" y="9"/>
                </a:cubicBezTo>
                <a:cubicBezTo>
                  <a:pt x="45" y="9"/>
                  <a:pt x="45" y="9"/>
                  <a:pt x="45" y="9"/>
                </a:cubicBezTo>
                <a:cubicBezTo>
                  <a:pt x="45" y="8"/>
                  <a:pt x="45" y="8"/>
                  <a:pt x="45" y="8"/>
                </a:cubicBezTo>
                <a:lnTo>
                  <a:pt x="44" y="8"/>
                </a:lnTo>
                <a:close/>
                <a:moveTo>
                  <a:pt x="40" y="10"/>
                </a:moveTo>
                <a:cubicBezTo>
                  <a:pt x="40" y="11"/>
                  <a:pt x="40" y="11"/>
                  <a:pt x="40" y="11"/>
                </a:cubicBezTo>
                <a:cubicBezTo>
                  <a:pt x="41" y="11"/>
                  <a:pt x="41" y="11"/>
                  <a:pt x="41" y="11"/>
                </a:cubicBezTo>
                <a:cubicBezTo>
                  <a:pt x="41" y="10"/>
                  <a:pt x="41" y="10"/>
                  <a:pt x="41" y="10"/>
                </a:cubicBezTo>
                <a:lnTo>
                  <a:pt x="40" y="10"/>
                </a:lnTo>
                <a:close/>
                <a:moveTo>
                  <a:pt x="42" y="10"/>
                </a:moveTo>
                <a:cubicBezTo>
                  <a:pt x="42" y="10"/>
                  <a:pt x="42" y="10"/>
                  <a:pt x="42" y="10"/>
                </a:cubicBezTo>
                <a:cubicBezTo>
                  <a:pt x="43" y="10"/>
                  <a:pt x="43" y="10"/>
                  <a:pt x="43" y="10"/>
                </a:cubicBezTo>
                <a:cubicBezTo>
                  <a:pt x="43" y="9"/>
                  <a:pt x="43" y="9"/>
                  <a:pt x="43" y="9"/>
                </a:cubicBezTo>
                <a:lnTo>
                  <a:pt x="42" y="10"/>
                </a:lnTo>
                <a:close/>
                <a:moveTo>
                  <a:pt x="39" y="10"/>
                </a:moveTo>
                <a:cubicBezTo>
                  <a:pt x="39" y="11"/>
                  <a:pt x="39" y="11"/>
                  <a:pt x="39" y="11"/>
                </a:cubicBezTo>
                <a:cubicBezTo>
                  <a:pt x="40" y="11"/>
                  <a:pt x="40" y="11"/>
                  <a:pt x="40" y="11"/>
                </a:cubicBezTo>
                <a:cubicBezTo>
                  <a:pt x="40" y="10"/>
                  <a:pt x="40" y="10"/>
                  <a:pt x="40" y="10"/>
                </a:cubicBezTo>
                <a:lnTo>
                  <a:pt x="39" y="10"/>
                </a:lnTo>
                <a:close/>
                <a:moveTo>
                  <a:pt x="40" y="11"/>
                </a:moveTo>
                <a:cubicBezTo>
                  <a:pt x="41" y="12"/>
                  <a:pt x="41" y="12"/>
                  <a:pt x="41" y="12"/>
                </a:cubicBezTo>
                <a:cubicBezTo>
                  <a:pt x="41" y="12"/>
                  <a:pt x="41" y="12"/>
                  <a:pt x="41" y="12"/>
                </a:cubicBezTo>
                <a:cubicBezTo>
                  <a:pt x="41" y="11"/>
                  <a:pt x="41" y="11"/>
                  <a:pt x="41" y="11"/>
                </a:cubicBezTo>
                <a:lnTo>
                  <a:pt x="40" y="11"/>
                </a:lnTo>
                <a:close/>
                <a:moveTo>
                  <a:pt x="41" y="10"/>
                </a:moveTo>
                <a:cubicBezTo>
                  <a:pt x="41" y="11"/>
                  <a:pt x="41" y="11"/>
                  <a:pt x="41" y="11"/>
                </a:cubicBezTo>
                <a:cubicBezTo>
                  <a:pt x="42" y="10"/>
                  <a:pt x="42" y="10"/>
                  <a:pt x="42" y="10"/>
                </a:cubicBezTo>
                <a:cubicBezTo>
                  <a:pt x="42" y="10"/>
                  <a:pt x="42" y="10"/>
                  <a:pt x="42" y="10"/>
                </a:cubicBezTo>
                <a:lnTo>
                  <a:pt x="41" y="10"/>
                </a:lnTo>
                <a:close/>
                <a:moveTo>
                  <a:pt x="42" y="9"/>
                </a:moveTo>
                <a:cubicBezTo>
                  <a:pt x="42" y="9"/>
                  <a:pt x="42" y="9"/>
                  <a:pt x="42" y="9"/>
                </a:cubicBezTo>
                <a:cubicBezTo>
                  <a:pt x="43" y="9"/>
                  <a:pt x="43" y="9"/>
                  <a:pt x="43" y="9"/>
                </a:cubicBezTo>
                <a:cubicBezTo>
                  <a:pt x="43" y="8"/>
                  <a:pt x="43" y="8"/>
                  <a:pt x="43" y="8"/>
                </a:cubicBezTo>
                <a:lnTo>
                  <a:pt x="42" y="9"/>
                </a:lnTo>
                <a:close/>
                <a:moveTo>
                  <a:pt x="39" y="11"/>
                </a:moveTo>
                <a:cubicBezTo>
                  <a:pt x="40" y="12"/>
                  <a:pt x="40" y="12"/>
                  <a:pt x="40" y="12"/>
                </a:cubicBezTo>
                <a:cubicBezTo>
                  <a:pt x="40" y="12"/>
                  <a:pt x="40" y="12"/>
                  <a:pt x="40" y="12"/>
                </a:cubicBezTo>
                <a:cubicBezTo>
                  <a:pt x="40" y="11"/>
                  <a:pt x="40" y="11"/>
                  <a:pt x="40" y="11"/>
                </a:cubicBezTo>
                <a:lnTo>
                  <a:pt x="39" y="11"/>
                </a:lnTo>
                <a:close/>
                <a:moveTo>
                  <a:pt x="51" y="7"/>
                </a:moveTo>
                <a:cubicBezTo>
                  <a:pt x="52" y="8"/>
                  <a:pt x="52" y="8"/>
                  <a:pt x="52" y="8"/>
                </a:cubicBezTo>
                <a:cubicBezTo>
                  <a:pt x="52" y="8"/>
                  <a:pt x="52" y="8"/>
                  <a:pt x="52" y="8"/>
                </a:cubicBezTo>
                <a:cubicBezTo>
                  <a:pt x="52" y="7"/>
                  <a:pt x="52" y="7"/>
                  <a:pt x="52" y="7"/>
                </a:cubicBezTo>
                <a:lnTo>
                  <a:pt x="51" y="7"/>
                </a:lnTo>
                <a:close/>
                <a:moveTo>
                  <a:pt x="50" y="8"/>
                </a:moveTo>
                <a:cubicBezTo>
                  <a:pt x="51" y="8"/>
                  <a:pt x="51" y="8"/>
                  <a:pt x="51" y="8"/>
                </a:cubicBezTo>
                <a:cubicBezTo>
                  <a:pt x="51" y="8"/>
                  <a:pt x="51" y="8"/>
                  <a:pt x="51" y="8"/>
                </a:cubicBezTo>
                <a:cubicBezTo>
                  <a:pt x="51" y="7"/>
                  <a:pt x="51" y="7"/>
                  <a:pt x="51" y="7"/>
                </a:cubicBezTo>
                <a:lnTo>
                  <a:pt x="50" y="8"/>
                </a:lnTo>
                <a:close/>
                <a:moveTo>
                  <a:pt x="52" y="8"/>
                </a:moveTo>
                <a:cubicBezTo>
                  <a:pt x="52" y="9"/>
                  <a:pt x="52" y="9"/>
                  <a:pt x="52" y="9"/>
                </a:cubicBezTo>
                <a:cubicBezTo>
                  <a:pt x="53" y="9"/>
                  <a:pt x="53" y="9"/>
                  <a:pt x="53" y="9"/>
                </a:cubicBezTo>
                <a:cubicBezTo>
                  <a:pt x="52" y="8"/>
                  <a:pt x="52" y="8"/>
                  <a:pt x="52" y="8"/>
                </a:cubicBezTo>
                <a:close/>
                <a:moveTo>
                  <a:pt x="51" y="6"/>
                </a:moveTo>
                <a:cubicBezTo>
                  <a:pt x="51" y="7"/>
                  <a:pt x="51" y="7"/>
                  <a:pt x="51" y="7"/>
                </a:cubicBezTo>
                <a:cubicBezTo>
                  <a:pt x="52" y="7"/>
                  <a:pt x="52" y="7"/>
                  <a:pt x="52" y="7"/>
                </a:cubicBezTo>
                <a:cubicBezTo>
                  <a:pt x="52" y="6"/>
                  <a:pt x="52" y="6"/>
                  <a:pt x="52" y="6"/>
                </a:cubicBezTo>
                <a:lnTo>
                  <a:pt x="51" y="6"/>
                </a:lnTo>
                <a:close/>
                <a:moveTo>
                  <a:pt x="54" y="7"/>
                </a:moveTo>
                <a:cubicBezTo>
                  <a:pt x="54" y="7"/>
                  <a:pt x="54" y="7"/>
                  <a:pt x="54" y="7"/>
                </a:cubicBezTo>
                <a:cubicBezTo>
                  <a:pt x="54" y="7"/>
                  <a:pt x="54" y="7"/>
                  <a:pt x="54" y="7"/>
                </a:cubicBezTo>
                <a:cubicBezTo>
                  <a:pt x="54" y="7"/>
                  <a:pt x="54" y="7"/>
                  <a:pt x="54" y="7"/>
                </a:cubicBezTo>
                <a:close/>
                <a:moveTo>
                  <a:pt x="53" y="7"/>
                </a:moveTo>
                <a:cubicBezTo>
                  <a:pt x="53" y="8"/>
                  <a:pt x="53" y="8"/>
                  <a:pt x="53" y="8"/>
                </a:cubicBezTo>
                <a:cubicBezTo>
                  <a:pt x="53" y="8"/>
                  <a:pt x="53" y="8"/>
                  <a:pt x="53" y="8"/>
                </a:cubicBezTo>
                <a:cubicBezTo>
                  <a:pt x="53" y="7"/>
                  <a:pt x="53" y="7"/>
                  <a:pt x="53" y="7"/>
                </a:cubicBezTo>
                <a:close/>
                <a:moveTo>
                  <a:pt x="53" y="8"/>
                </a:moveTo>
                <a:cubicBezTo>
                  <a:pt x="53" y="9"/>
                  <a:pt x="53" y="9"/>
                  <a:pt x="53" y="9"/>
                </a:cubicBezTo>
                <a:cubicBezTo>
                  <a:pt x="54" y="9"/>
                  <a:pt x="54" y="9"/>
                  <a:pt x="54" y="9"/>
                </a:cubicBezTo>
                <a:cubicBezTo>
                  <a:pt x="53" y="8"/>
                  <a:pt x="53" y="8"/>
                  <a:pt x="53" y="8"/>
                </a:cubicBezTo>
                <a:close/>
                <a:moveTo>
                  <a:pt x="50" y="7"/>
                </a:moveTo>
                <a:cubicBezTo>
                  <a:pt x="50" y="7"/>
                  <a:pt x="50" y="7"/>
                  <a:pt x="50" y="7"/>
                </a:cubicBezTo>
                <a:cubicBezTo>
                  <a:pt x="51" y="7"/>
                  <a:pt x="51" y="7"/>
                  <a:pt x="51" y="7"/>
                </a:cubicBezTo>
                <a:cubicBezTo>
                  <a:pt x="51" y="6"/>
                  <a:pt x="51" y="6"/>
                  <a:pt x="51" y="6"/>
                </a:cubicBezTo>
                <a:lnTo>
                  <a:pt x="50" y="7"/>
                </a:lnTo>
                <a:close/>
                <a:moveTo>
                  <a:pt x="48" y="7"/>
                </a:moveTo>
                <a:cubicBezTo>
                  <a:pt x="48" y="8"/>
                  <a:pt x="48" y="8"/>
                  <a:pt x="48" y="8"/>
                </a:cubicBezTo>
                <a:cubicBezTo>
                  <a:pt x="49" y="8"/>
                  <a:pt x="49" y="8"/>
                  <a:pt x="49" y="8"/>
                </a:cubicBezTo>
                <a:cubicBezTo>
                  <a:pt x="49" y="7"/>
                  <a:pt x="49" y="7"/>
                  <a:pt x="49" y="7"/>
                </a:cubicBezTo>
                <a:lnTo>
                  <a:pt x="48" y="7"/>
                </a:lnTo>
                <a:close/>
                <a:moveTo>
                  <a:pt x="48" y="8"/>
                </a:moveTo>
                <a:cubicBezTo>
                  <a:pt x="49" y="9"/>
                  <a:pt x="49" y="9"/>
                  <a:pt x="49" y="9"/>
                </a:cubicBezTo>
                <a:cubicBezTo>
                  <a:pt x="49" y="9"/>
                  <a:pt x="49" y="9"/>
                  <a:pt x="49" y="9"/>
                </a:cubicBezTo>
                <a:cubicBezTo>
                  <a:pt x="49" y="8"/>
                  <a:pt x="49" y="8"/>
                  <a:pt x="49" y="8"/>
                </a:cubicBezTo>
                <a:lnTo>
                  <a:pt x="48" y="8"/>
                </a:lnTo>
                <a:close/>
                <a:moveTo>
                  <a:pt x="47" y="8"/>
                </a:moveTo>
                <a:cubicBezTo>
                  <a:pt x="48" y="9"/>
                  <a:pt x="48" y="9"/>
                  <a:pt x="48" y="9"/>
                </a:cubicBezTo>
                <a:cubicBezTo>
                  <a:pt x="48" y="9"/>
                  <a:pt x="48" y="9"/>
                  <a:pt x="48" y="9"/>
                </a:cubicBezTo>
                <a:cubicBezTo>
                  <a:pt x="48" y="8"/>
                  <a:pt x="48" y="8"/>
                  <a:pt x="48" y="8"/>
                </a:cubicBezTo>
                <a:lnTo>
                  <a:pt x="47" y="8"/>
                </a:lnTo>
                <a:close/>
                <a:moveTo>
                  <a:pt x="47" y="7"/>
                </a:moveTo>
                <a:cubicBezTo>
                  <a:pt x="47" y="8"/>
                  <a:pt x="47" y="8"/>
                  <a:pt x="47" y="8"/>
                </a:cubicBezTo>
                <a:cubicBezTo>
                  <a:pt x="48" y="8"/>
                  <a:pt x="48" y="8"/>
                  <a:pt x="48" y="8"/>
                </a:cubicBezTo>
                <a:cubicBezTo>
                  <a:pt x="48" y="7"/>
                  <a:pt x="48" y="7"/>
                  <a:pt x="48" y="7"/>
                </a:cubicBezTo>
                <a:lnTo>
                  <a:pt x="47" y="7"/>
                </a:lnTo>
                <a:close/>
                <a:moveTo>
                  <a:pt x="49" y="8"/>
                </a:moveTo>
                <a:cubicBezTo>
                  <a:pt x="50" y="8"/>
                  <a:pt x="50" y="8"/>
                  <a:pt x="50" y="8"/>
                </a:cubicBezTo>
                <a:cubicBezTo>
                  <a:pt x="50" y="8"/>
                  <a:pt x="50" y="8"/>
                  <a:pt x="50" y="8"/>
                </a:cubicBezTo>
                <a:cubicBezTo>
                  <a:pt x="50" y="8"/>
                  <a:pt x="50" y="8"/>
                  <a:pt x="50" y="8"/>
                </a:cubicBezTo>
                <a:lnTo>
                  <a:pt x="49" y="8"/>
                </a:lnTo>
                <a:close/>
                <a:moveTo>
                  <a:pt x="49" y="7"/>
                </a:moveTo>
                <a:cubicBezTo>
                  <a:pt x="49" y="7"/>
                  <a:pt x="49" y="7"/>
                  <a:pt x="49" y="7"/>
                </a:cubicBezTo>
                <a:cubicBezTo>
                  <a:pt x="50" y="7"/>
                  <a:pt x="50" y="7"/>
                  <a:pt x="50" y="7"/>
                </a:cubicBezTo>
                <a:cubicBezTo>
                  <a:pt x="50" y="7"/>
                  <a:pt x="50" y="7"/>
                  <a:pt x="50" y="7"/>
                </a:cubicBezTo>
                <a:lnTo>
                  <a:pt x="49" y="7"/>
                </a:lnTo>
                <a:close/>
                <a:moveTo>
                  <a:pt x="38" y="12"/>
                </a:moveTo>
                <a:cubicBezTo>
                  <a:pt x="39" y="12"/>
                  <a:pt x="39" y="12"/>
                  <a:pt x="39" y="12"/>
                </a:cubicBezTo>
                <a:cubicBezTo>
                  <a:pt x="39" y="12"/>
                  <a:pt x="39" y="12"/>
                  <a:pt x="39" y="12"/>
                </a:cubicBezTo>
                <a:cubicBezTo>
                  <a:pt x="39" y="12"/>
                  <a:pt x="39" y="12"/>
                  <a:pt x="39" y="12"/>
                </a:cubicBezTo>
                <a:lnTo>
                  <a:pt x="38" y="12"/>
                </a:lnTo>
                <a:close/>
                <a:moveTo>
                  <a:pt x="42" y="24"/>
                </a:moveTo>
                <a:cubicBezTo>
                  <a:pt x="42" y="24"/>
                  <a:pt x="42" y="24"/>
                  <a:pt x="42" y="24"/>
                </a:cubicBezTo>
                <a:cubicBezTo>
                  <a:pt x="42" y="24"/>
                  <a:pt x="42" y="24"/>
                  <a:pt x="42" y="24"/>
                </a:cubicBezTo>
                <a:cubicBezTo>
                  <a:pt x="42" y="25"/>
                  <a:pt x="42" y="25"/>
                  <a:pt x="42" y="25"/>
                </a:cubicBezTo>
                <a:lnTo>
                  <a:pt x="42" y="24"/>
                </a:lnTo>
                <a:close/>
                <a:moveTo>
                  <a:pt x="43" y="26"/>
                </a:moveTo>
                <a:cubicBezTo>
                  <a:pt x="43" y="26"/>
                  <a:pt x="43" y="26"/>
                  <a:pt x="43" y="26"/>
                </a:cubicBezTo>
                <a:cubicBezTo>
                  <a:pt x="42" y="26"/>
                  <a:pt x="42" y="26"/>
                  <a:pt x="42" y="26"/>
                </a:cubicBezTo>
                <a:cubicBezTo>
                  <a:pt x="42" y="27"/>
                  <a:pt x="42" y="27"/>
                  <a:pt x="42" y="27"/>
                </a:cubicBezTo>
                <a:lnTo>
                  <a:pt x="43" y="26"/>
                </a:lnTo>
                <a:close/>
                <a:moveTo>
                  <a:pt x="43" y="25"/>
                </a:moveTo>
                <a:cubicBezTo>
                  <a:pt x="42" y="25"/>
                  <a:pt x="42" y="25"/>
                  <a:pt x="42" y="25"/>
                </a:cubicBezTo>
                <a:cubicBezTo>
                  <a:pt x="42" y="25"/>
                  <a:pt x="42" y="25"/>
                  <a:pt x="42" y="25"/>
                </a:cubicBezTo>
                <a:cubicBezTo>
                  <a:pt x="42" y="26"/>
                  <a:pt x="42" y="26"/>
                  <a:pt x="42" y="26"/>
                </a:cubicBezTo>
                <a:lnTo>
                  <a:pt x="43" y="25"/>
                </a:lnTo>
                <a:close/>
                <a:moveTo>
                  <a:pt x="42" y="26"/>
                </a:moveTo>
                <a:cubicBezTo>
                  <a:pt x="41" y="25"/>
                  <a:pt x="41" y="25"/>
                  <a:pt x="41" y="25"/>
                </a:cubicBezTo>
                <a:cubicBezTo>
                  <a:pt x="41" y="25"/>
                  <a:pt x="41" y="25"/>
                  <a:pt x="41" y="25"/>
                </a:cubicBezTo>
                <a:cubicBezTo>
                  <a:pt x="41" y="26"/>
                  <a:pt x="41" y="26"/>
                  <a:pt x="41" y="26"/>
                </a:cubicBezTo>
                <a:lnTo>
                  <a:pt x="42" y="26"/>
                </a:lnTo>
                <a:close/>
                <a:moveTo>
                  <a:pt x="41" y="25"/>
                </a:moveTo>
                <a:cubicBezTo>
                  <a:pt x="41" y="24"/>
                  <a:pt x="41" y="24"/>
                  <a:pt x="41" y="24"/>
                </a:cubicBezTo>
                <a:cubicBezTo>
                  <a:pt x="41" y="24"/>
                  <a:pt x="41" y="24"/>
                  <a:pt x="41" y="24"/>
                </a:cubicBezTo>
                <a:cubicBezTo>
                  <a:pt x="41" y="25"/>
                  <a:pt x="41" y="25"/>
                  <a:pt x="41" y="25"/>
                </a:cubicBezTo>
                <a:close/>
                <a:moveTo>
                  <a:pt x="41" y="23"/>
                </a:moveTo>
                <a:cubicBezTo>
                  <a:pt x="41" y="22"/>
                  <a:pt x="41" y="22"/>
                  <a:pt x="41" y="22"/>
                </a:cubicBezTo>
                <a:cubicBezTo>
                  <a:pt x="40" y="22"/>
                  <a:pt x="40" y="22"/>
                  <a:pt x="40" y="22"/>
                </a:cubicBezTo>
                <a:cubicBezTo>
                  <a:pt x="40" y="23"/>
                  <a:pt x="40" y="23"/>
                  <a:pt x="40" y="23"/>
                </a:cubicBezTo>
                <a:lnTo>
                  <a:pt x="41" y="23"/>
                </a:lnTo>
                <a:close/>
                <a:moveTo>
                  <a:pt x="55" y="24"/>
                </a:moveTo>
                <a:cubicBezTo>
                  <a:pt x="55" y="24"/>
                  <a:pt x="55" y="24"/>
                  <a:pt x="55" y="24"/>
                </a:cubicBezTo>
                <a:cubicBezTo>
                  <a:pt x="55" y="24"/>
                  <a:pt x="55" y="24"/>
                  <a:pt x="55" y="24"/>
                </a:cubicBezTo>
                <a:cubicBezTo>
                  <a:pt x="55" y="25"/>
                  <a:pt x="55" y="25"/>
                  <a:pt x="55" y="25"/>
                </a:cubicBezTo>
                <a:lnTo>
                  <a:pt x="55" y="24"/>
                </a:lnTo>
                <a:close/>
                <a:moveTo>
                  <a:pt x="40" y="24"/>
                </a:moveTo>
                <a:cubicBezTo>
                  <a:pt x="40" y="23"/>
                  <a:pt x="40" y="23"/>
                  <a:pt x="40" y="23"/>
                </a:cubicBezTo>
                <a:cubicBezTo>
                  <a:pt x="39" y="23"/>
                  <a:pt x="39" y="23"/>
                  <a:pt x="39" y="23"/>
                </a:cubicBezTo>
                <a:cubicBezTo>
                  <a:pt x="39" y="24"/>
                  <a:pt x="39" y="24"/>
                  <a:pt x="39" y="24"/>
                </a:cubicBezTo>
                <a:lnTo>
                  <a:pt x="40" y="24"/>
                </a:lnTo>
                <a:close/>
                <a:moveTo>
                  <a:pt x="45" y="26"/>
                </a:moveTo>
                <a:cubicBezTo>
                  <a:pt x="45" y="25"/>
                  <a:pt x="45" y="25"/>
                  <a:pt x="45" y="25"/>
                </a:cubicBezTo>
                <a:cubicBezTo>
                  <a:pt x="44" y="26"/>
                  <a:pt x="44" y="26"/>
                  <a:pt x="44" y="26"/>
                </a:cubicBezTo>
                <a:cubicBezTo>
                  <a:pt x="44" y="26"/>
                  <a:pt x="44" y="26"/>
                  <a:pt x="44" y="26"/>
                </a:cubicBezTo>
                <a:lnTo>
                  <a:pt x="45" y="26"/>
                </a:lnTo>
                <a:close/>
                <a:moveTo>
                  <a:pt x="45" y="27"/>
                </a:moveTo>
                <a:cubicBezTo>
                  <a:pt x="45" y="26"/>
                  <a:pt x="45" y="26"/>
                  <a:pt x="45" y="26"/>
                </a:cubicBezTo>
                <a:cubicBezTo>
                  <a:pt x="44" y="27"/>
                  <a:pt x="44" y="27"/>
                  <a:pt x="44" y="27"/>
                </a:cubicBezTo>
                <a:cubicBezTo>
                  <a:pt x="45" y="27"/>
                  <a:pt x="45" y="27"/>
                  <a:pt x="45" y="27"/>
                </a:cubicBezTo>
                <a:close/>
                <a:moveTo>
                  <a:pt x="45" y="28"/>
                </a:moveTo>
                <a:cubicBezTo>
                  <a:pt x="45" y="27"/>
                  <a:pt x="45" y="27"/>
                  <a:pt x="45" y="27"/>
                </a:cubicBezTo>
                <a:cubicBezTo>
                  <a:pt x="45" y="28"/>
                  <a:pt x="45" y="28"/>
                  <a:pt x="45" y="28"/>
                </a:cubicBezTo>
                <a:cubicBezTo>
                  <a:pt x="45" y="28"/>
                  <a:pt x="45" y="28"/>
                  <a:pt x="45" y="28"/>
                </a:cubicBezTo>
                <a:close/>
                <a:moveTo>
                  <a:pt x="44" y="26"/>
                </a:moveTo>
                <a:cubicBezTo>
                  <a:pt x="44" y="26"/>
                  <a:pt x="44" y="26"/>
                  <a:pt x="44" y="26"/>
                </a:cubicBezTo>
                <a:cubicBezTo>
                  <a:pt x="43" y="26"/>
                  <a:pt x="43" y="26"/>
                  <a:pt x="43" y="26"/>
                </a:cubicBezTo>
                <a:cubicBezTo>
                  <a:pt x="43" y="26"/>
                  <a:pt x="43" y="26"/>
                  <a:pt x="43" y="26"/>
                </a:cubicBezTo>
                <a:lnTo>
                  <a:pt x="44" y="26"/>
                </a:lnTo>
                <a:close/>
                <a:moveTo>
                  <a:pt x="44" y="27"/>
                </a:moveTo>
                <a:cubicBezTo>
                  <a:pt x="44" y="27"/>
                  <a:pt x="44" y="27"/>
                  <a:pt x="44" y="27"/>
                </a:cubicBezTo>
                <a:cubicBezTo>
                  <a:pt x="43" y="27"/>
                  <a:pt x="43" y="27"/>
                  <a:pt x="43" y="27"/>
                </a:cubicBezTo>
                <a:cubicBezTo>
                  <a:pt x="43" y="27"/>
                  <a:pt x="43" y="27"/>
                  <a:pt x="43" y="27"/>
                </a:cubicBezTo>
                <a:lnTo>
                  <a:pt x="44" y="27"/>
                </a:lnTo>
                <a:close/>
                <a:moveTo>
                  <a:pt x="44" y="25"/>
                </a:moveTo>
                <a:cubicBezTo>
                  <a:pt x="43" y="25"/>
                  <a:pt x="43" y="25"/>
                  <a:pt x="43" y="25"/>
                </a:cubicBezTo>
                <a:cubicBezTo>
                  <a:pt x="43" y="25"/>
                  <a:pt x="43" y="25"/>
                  <a:pt x="43" y="25"/>
                </a:cubicBezTo>
                <a:cubicBezTo>
                  <a:pt x="43" y="25"/>
                  <a:pt x="43" y="25"/>
                  <a:pt x="43" y="25"/>
                </a:cubicBezTo>
                <a:lnTo>
                  <a:pt x="44" y="25"/>
                </a:lnTo>
                <a:close/>
                <a:moveTo>
                  <a:pt x="36" y="16"/>
                </a:moveTo>
                <a:cubicBezTo>
                  <a:pt x="37" y="16"/>
                  <a:pt x="37" y="16"/>
                  <a:pt x="37" y="16"/>
                </a:cubicBezTo>
                <a:cubicBezTo>
                  <a:pt x="37" y="15"/>
                  <a:pt x="37" y="15"/>
                  <a:pt x="37" y="15"/>
                </a:cubicBezTo>
                <a:cubicBezTo>
                  <a:pt x="36" y="16"/>
                  <a:pt x="36" y="16"/>
                  <a:pt x="36" y="16"/>
                </a:cubicBezTo>
                <a:close/>
                <a:moveTo>
                  <a:pt x="37" y="13"/>
                </a:moveTo>
                <a:cubicBezTo>
                  <a:pt x="37" y="14"/>
                  <a:pt x="37" y="14"/>
                  <a:pt x="37" y="14"/>
                </a:cubicBezTo>
                <a:cubicBezTo>
                  <a:pt x="37" y="14"/>
                  <a:pt x="37" y="14"/>
                  <a:pt x="37" y="14"/>
                </a:cubicBezTo>
                <a:cubicBezTo>
                  <a:pt x="37" y="13"/>
                  <a:pt x="37" y="13"/>
                  <a:pt x="37" y="13"/>
                </a:cubicBezTo>
                <a:close/>
                <a:moveTo>
                  <a:pt x="54" y="8"/>
                </a:moveTo>
                <a:cubicBezTo>
                  <a:pt x="54" y="8"/>
                  <a:pt x="54" y="8"/>
                  <a:pt x="54" y="8"/>
                </a:cubicBezTo>
                <a:cubicBezTo>
                  <a:pt x="55" y="8"/>
                  <a:pt x="55" y="8"/>
                  <a:pt x="55" y="8"/>
                </a:cubicBezTo>
                <a:cubicBezTo>
                  <a:pt x="54" y="8"/>
                  <a:pt x="54" y="8"/>
                  <a:pt x="54" y="8"/>
                </a:cubicBezTo>
                <a:close/>
                <a:moveTo>
                  <a:pt x="40" y="23"/>
                </a:moveTo>
                <a:cubicBezTo>
                  <a:pt x="40" y="22"/>
                  <a:pt x="40" y="22"/>
                  <a:pt x="40" y="22"/>
                </a:cubicBezTo>
                <a:cubicBezTo>
                  <a:pt x="39" y="22"/>
                  <a:pt x="39" y="22"/>
                  <a:pt x="39" y="22"/>
                </a:cubicBezTo>
                <a:cubicBezTo>
                  <a:pt x="39" y="23"/>
                  <a:pt x="39" y="23"/>
                  <a:pt x="39" y="23"/>
                </a:cubicBezTo>
                <a:lnTo>
                  <a:pt x="40" y="23"/>
                </a:lnTo>
                <a:close/>
                <a:moveTo>
                  <a:pt x="37" y="14"/>
                </a:moveTo>
                <a:cubicBezTo>
                  <a:pt x="37" y="15"/>
                  <a:pt x="37" y="15"/>
                  <a:pt x="37" y="15"/>
                </a:cubicBezTo>
                <a:cubicBezTo>
                  <a:pt x="38" y="15"/>
                  <a:pt x="38" y="15"/>
                  <a:pt x="38" y="15"/>
                </a:cubicBezTo>
                <a:cubicBezTo>
                  <a:pt x="38" y="14"/>
                  <a:pt x="38" y="14"/>
                  <a:pt x="38" y="14"/>
                </a:cubicBezTo>
                <a:lnTo>
                  <a:pt x="37" y="14"/>
                </a:lnTo>
                <a:close/>
                <a:moveTo>
                  <a:pt x="37" y="18"/>
                </a:moveTo>
                <a:cubicBezTo>
                  <a:pt x="37" y="17"/>
                  <a:pt x="37" y="17"/>
                  <a:pt x="37" y="17"/>
                </a:cubicBezTo>
                <a:cubicBezTo>
                  <a:pt x="37" y="18"/>
                  <a:pt x="37" y="18"/>
                  <a:pt x="37" y="18"/>
                </a:cubicBezTo>
                <a:cubicBezTo>
                  <a:pt x="37" y="18"/>
                  <a:pt x="37" y="18"/>
                  <a:pt x="37" y="18"/>
                </a:cubicBezTo>
                <a:close/>
                <a:moveTo>
                  <a:pt x="38" y="13"/>
                </a:moveTo>
                <a:cubicBezTo>
                  <a:pt x="38" y="14"/>
                  <a:pt x="38" y="14"/>
                  <a:pt x="38" y="14"/>
                </a:cubicBezTo>
                <a:cubicBezTo>
                  <a:pt x="38" y="13"/>
                  <a:pt x="38" y="13"/>
                  <a:pt x="38" y="13"/>
                </a:cubicBezTo>
                <a:cubicBezTo>
                  <a:pt x="38" y="13"/>
                  <a:pt x="38" y="13"/>
                  <a:pt x="38" y="13"/>
                </a:cubicBezTo>
                <a:close/>
                <a:moveTo>
                  <a:pt x="37" y="17"/>
                </a:moveTo>
                <a:cubicBezTo>
                  <a:pt x="37" y="16"/>
                  <a:pt x="37" y="16"/>
                  <a:pt x="37" y="16"/>
                </a:cubicBezTo>
                <a:cubicBezTo>
                  <a:pt x="36" y="17"/>
                  <a:pt x="36" y="17"/>
                  <a:pt x="36" y="17"/>
                </a:cubicBezTo>
                <a:cubicBezTo>
                  <a:pt x="37" y="17"/>
                  <a:pt x="37" y="17"/>
                  <a:pt x="37" y="17"/>
                </a:cubicBezTo>
                <a:close/>
                <a:moveTo>
                  <a:pt x="39" y="21"/>
                </a:moveTo>
                <a:cubicBezTo>
                  <a:pt x="39" y="20"/>
                  <a:pt x="39" y="20"/>
                  <a:pt x="39" y="20"/>
                </a:cubicBezTo>
                <a:cubicBezTo>
                  <a:pt x="38" y="20"/>
                  <a:pt x="38" y="20"/>
                  <a:pt x="38" y="20"/>
                </a:cubicBezTo>
                <a:cubicBezTo>
                  <a:pt x="39" y="21"/>
                  <a:pt x="39" y="21"/>
                  <a:pt x="39" y="21"/>
                </a:cubicBezTo>
                <a:close/>
                <a:moveTo>
                  <a:pt x="38" y="19"/>
                </a:moveTo>
                <a:cubicBezTo>
                  <a:pt x="38" y="18"/>
                  <a:pt x="38" y="18"/>
                  <a:pt x="38" y="18"/>
                </a:cubicBezTo>
                <a:cubicBezTo>
                  <a:pt x="37" y="19"/>
                  <a:pt x="37" y="19"/>
                  <a:pt x="37" y="19"/>
                </a:cubicBezTo>
                <a:cubicBezTo>
                  <a:pt x="37" y="19"/>
                  <a:pt x="37" y="19"/>
                  <a:pt x="37" y="19"/>
                </a:cubicBezTo>
                <a:lnTo>
                  <a:pt x="38" y="19"/>
                </a:lnTo>
                <a:close/>
                <a:moveTo>
                  <a:pt x="40" y="22"/>
                </a:moveTo>
                <a:cubicBezTo>
                  <a:pt x="39" y="21"/>
                  <a:pt x="39" y="21"/>
                  <a:pt x="39" y="21"/>
                </a:cubicBezTo>
                <a:cubicBezTo>
                  <a:pt x="39" y="21"/>
                  <a:pt x="39" y="21"/>
                  <a:pt x="39" y="21"/>
                </a:cubicBezTo>
                <a:cubicBezTo>
                  <a:pt x="39" y="22"/>
                  <a:pt x="39" y="22"/>
                  <a:pt x="39" y="22"/>
                </a:cubicBezTo>
                <a:lnTo>
                  <a:pt x="40" y="22"/>
                </a:lnTo>
                <a:close/>
                <a:moveTo>
                  <a:pt x="38" y="22"/>
                </a:moveTo>
                <a:cubicBezTo>
                  <a:pt x="38" y="22"/>
                  <a:pt x="38" y="22"/>
                  <a:pt x="38" y="22"/>
                </a:cubicBezTo>
                <a:cubicBezTo>
                  <a:pt x="38" y="22"/>
                  <a:pt x="38" y="22"/>
                  <a:pt x="38" y="22"/>
                </a:cubicBezTo>
                <a:cubicBezTo>
                  <a:pt x="38" y="22"/>
                  <a:pt x="38" y="22"/>
                  <a:pt x="38" y="22"/>
                </a:cubicBezTo>
                <a:close/>
                <a:moveTo>
                  <a:pt x="38" y="20"/>
                </a:moveTo>
                <a:cubicBezTo>
                  <a:pt x="38" y="19"/>
                  <a:pt x="38" y="19"/>
                  <a:pt x="38" y="19"/>
                </a:cubicBezTo>
                <a:cubicBezTo>
                  <a:pt x="37" y="20"/>
                  <a:pt x="37" y="20"/>
                  <a:pt x="37" y="20"/>
                </a:cubicBezTo>
                <a:cubicBezTo>
                  <a:pt x="37" y="20"/>
                  <a:pt x="37" y="20"/>
                  <a:pt x="37" y="20"/>
                </a:cubicBezTo>
                <a:lnTo>
                  <a:pt x="38" y="20"/>
                </a:lnTo>
                <a:close/>
                <a:moveTo>
                  <a:pt x="38" y="21"/>
                </a:moveTo>
                <a:cubicBezTo>
                  <a:pt x="38" y="20"/>
                  <a:pt x="38" y="20"/>
                  <a:pt x="38" y="20"/>
                </a:cubicBezTo>
                <a:cubicBezTo>
                  <a:pt x="37" y="21"/>
                  <a:pt x="37" y="21"/>
                  <a:pt x="37" y="21"/>
                </a:cubicBezTo>
                <a:cubicBezTo>
                  <a:pt x="38" y="21"/>
                  <a:pt x="38" y="21"/>
                  <a:pt x="38" y="21"/>
                </a:cubicBezTo>
                <a:close/>
                <a:moveTo>
                  <a:pt x="41" y="24"/>
                </a:moveTo>
                <a:cubicBezTo>
                  <a:pt x="41" y="23"/>
                  <a:pt x="41" y="23"/>
                  <a:pt x="41" y="23"/>
                </a:cubicBezTo>
                <a:cubicBezTo>
                  <a:pt x="40" y="23"/>
                  <a:pt x="40" y="23"/>
                  <a:pt x="40" y="23"/>
                </a:cubicBezTo>
                <a:cubicBezTo>
                  <a:pt x="40" y="24"/>
                  <a:pt x="40" y="24"/>
                  <a:pt x="40" y="24"/>
                </a:cubicBezTo>
                <a:lnTo>
                  <a:pt x="41" y="24"/>
                </a:lnTo>
                <a:close/>
                <a:moveTo>
                  <a:pt x="65" y="23"/>
                </a:moveTo>
                <a:cubicBezTo>
                  <a:pt x="65" y="22"/>
                  <a:pt x="65" y="22"/>
                  <a:pt x="65" y="22"/>
                </a:cubicBezTo>
                <a:cubicBezTo>
                  <a:pt x="64" y="23"/>
                  <a:pt x="64" y="23"/>
                  <a:pt x="64" y="23"/>
                </a:cubicBezTo>
                <a:cubicBezTo>
                  <a:pt x="64" y="23"/>
                  <a:pt x="64" y="23"/>
                  <a:pt x="64" y="23"/>
                </a:cubicBezTo>
                <a:lnTo>
                  <a:pt x="65" y="23"/>
                </a:lnTo>
                <a:close/>
                <a:moveTo>
                  <a:pt x="65" y="22"/>
                </a:moveTo>
                <a:cubicBezTo>
                  <a:pt x="64" y="21"/>
                  <a:pt x="64" y="21"/>
                  <a:pt x="64" y="21"/>
                </a:cubicBezTo>
                <a:cubicBezTo>
                  <a:pt x="64" y="22"/>
                  <a:pt x="64" y="22"/>
                  <a:pt x="64" y="22"/>
                </a:cubicBezTo>
                <a:cubicBezTo>
                  <a:pt x="64" y="22"/>
                  <a:pt x="64" y="22"/>
                  <a:pt x="64" y="22"/>
                </a:cubicBezTo>
                <a:lnTo>
                  <a:pt x="65" y="22"/>
                </a:lnTo>
                <a:close/>
                <a:moveTo>
                  <a:pt x="66" y="21"/>
                </a:moveTo>
                <a:cubicBezTo>
                  <a:pt x="66" y="20"/>
                  <a:pt x="66" y="20"/>
                  <a:pt x="66" y="20"/>
                </a:cubicBezTo>
                <a:cubicBezTo>
                  <a:pt x="66" y="20"/>
                  <a:pt x="66" y="20"/>
                  <a:pt x="66" y="20"/>
                </a:cubicBezTo>
                <a:cubicBezTo>
                  <a:pt x="66" y="21"/>
                  <a:pt x="66" y="21"/>
                  <a:pt x="66" y="21"/>
                </a:cubicBezTo>
                <a:close/>
                <a:moveTo>
                  <a:pt x="66" y="22"/>
                </a:moveTo>
                <a:cubicBezTo>
                  <a:pt x="65" y="21"/>
                  <a:pt x="65" y="21"/>
                  <a:pt x="65" y="21"/>
                </a:cubicBezTo>
                <a:cubicBezTo>
                  <a:pt x="65" y="21"/>
                  <a:pt x="65" y="21"/>
                  <a:pt x="65" y="21"/>
                </a:cubicBezTo>
                <a:cubicBezTo>
                  <a:pt x="65" y="22"/>
                  <a:pt x="65" y="22"/>
                  <a:pt x="65" y="22"/>
                </a:cubicBezTo>
                <a:lnTo>
                  <a:pt x="66" y="22"/>
                </a:lnTo>
                <a:close/>
                <a:moveTo>
                  <a:pt x="63" y="24"/>
                </a:moveTo>
                <a:cubicBezTo>
                  <a:pt x="63" y="23"/>
                  <a:pt x="63" y="23"/>
                  <a:pt x="63" y="23"/>
                </a:cubicBezTo>
                <a:cubicBezTo>
                  <a:pt x="62" y="23"/>
                  <a:pt x="62" y="23"/>
                  <a:pt x="62" y="23"/>
                </a:cubicBezTo>
                <a:cubicBezTo>
                  <a:pt x="62" y="24"/>
                  <a:pt x="62" y="24"/>
                  <a:pt x="62" y="24"/>
                </a:cubicBezTo>
                <a:lnTo>
                  <a:pt x="63" y="24"/>
                </a:lnTo>
                <a:close/>
                <a:moveTo>
                  <a:pt x="64" y="22"/>
                </a:moveTo>
                <a:cubicBezTo>
                  <a:pt x="63" y="22"/>
                  <a:pt x="63" y="22"/>
                  <a:pt x="63" y="22"/>
                </a:cubicBezTo>
                <a:cubicBezTo>
                  <a:pt x="63" y="22"/>
                  <a:pt x="63" y="22"/>
                  <a:pt x="63" y="22"/>
                </a:cubicBezTo>
                <a:cubicBezTo>
                  <a:pt x="63" y="23"/>
                  <a:pt x="63" y="23"/>
                  <a:pt x="63" y="23"/>
                </a:cubicBezTo>
                <a:lnTo>
                  <a:pt x="64" y="22"/>
                </a:lnTo>
                <a:close/>
                <a:moveTo>
                  <a:pt x="64" y="23"/>
                </a:moveTo>
                <a:cubicBezTo>
                  <a:pt x="64" y="23"/>
                  <a:pt x="64" y="23"/>
                  <a:pt x="64" y="23"/>
                </a:cubicBezTo>
                <a:cubicBezTo>
                  <a:pt x="63" y="23"/>
                  <a:pt x="63" y="23"/>
                  <a:pt x="63" y="23"/>
                </a:cubicBezTo>
                <a:cubicBezTo>
                  <a:pt x="63" y="24"/>
                  <a:pt x="63" y="24"/>
                  <a:pt x="63" y="24"/>
                </a:cubicBezTo>
                <a:lnTo>
                  <a:pt x="64" y="23"/>
                </a:lnTo>
                <a:close/>
                <a:moveTo>
                  <a:pt x="67" y="17"/>
                </a:moveTo>
                <a:cubicBezTo>
                  <a:pt x="67" y="17"/>
                  <a:pt x="67" y="17"/>
                  <a:pt x="67" y="17"/>
                </a:cubicBezTo>
                <a:cubicBezTo>
                  <a:pt x="68" y="17"/>
                  <a:pt x="68" y="17"/>
                  <a:pt x="68" y="17"/>
                </a:cubicBezTo>
                <a:cubicBezTo>
                  <a:pt x="68" y="16"/>
                  <a:pt x="68" y="16"/>
                  <a:pt x="68" y="16"/>
                </a:cubicBezTo>
                <a:lnTo>
                  <a:pt x="67" y="17"/>
                </a:lnTo>
                <a:close/>
                <a:moveTo>
                  <a:pt x="67" y="18"/>
                </a:moveTo>
                <a:cubicBezTo>
                  <a:pt x="67" y="18"/>
                  <a:pt x="67" y="18"/>
                  <a:pt x="67" y="18"/>
                </a:cubicBezTo>
                <a:cubicBezTo>
                  <a:pt x="68" y="18"/>
                  <a:pt x="68" y="18"/>
                  <a:pt x="68" y="18"/>
                </a:cubicBezTo>
                <a:cubicBezTo>
                  <a:pt x="68" y="17"/>
                  <a:pt x="68" y="17"/>
                  <a:pt x="68" y="17"/>
                </a:cubicBezTo>
                <a:lnTo>
                  <a:pt x="67" y="18"/>
                </a:lnTo>
                <a:close/>
                <a:moveTo>
                  <a:pt x="67" y="19"/>
                </a:moveTo>
                <a:cubicBezTo>
                  <a:pt x="67" y="19"/>
                  <a:pt x="67" y="19"/>
                  <a:pt x="67" y="19"/>
                </a:cubicBezTo>
                <a:cubicBezTo>
                  <a:pt x="66" y="19"/>
                  <a:pt x="66" y="19"/>
                  <a:pt x="66" y="19"/>
                </a:cubicBezTo>
                <a:cubicBezTo>
                  <a:pt x="67" y="19"/>
                  <a:pt x="67" y="19"/>
                  <a:pt x="67" y="19"/>
                </a:cubicBezTo>
                <a:close/>
                <a:moveTo>
                  <a:pt x="68" y="19"/>
                </a:moveTo>
                <a:cubicBezTo>
                  <a:pt x="68" y="18"/>
                  <a:pt x="68" y="18"/>
                  <a:pt x="68" y="18"/>
                </a:cubicBezTo>
                <a:cubicBezTo>
                  <a:pt x="67" y="19"/>
                  <a:pt x="67" y="19"/>
                  <a:pt x="67" y="19"/>
                </a:cubicBezTo>
                <a:cubicBezTo>
                  <a:pt x="68" y="19"/>
                  <a:pt x="68" y="19"/>
                  <a:pt x="68" y="19"/>
                </a:cubicBezTo>
                <a:close/>
                <a:moveTo>
                  <a:pt x="63" y="23"/>
                </a:moveTo>
                <a:cubicBezTo>
                  <a:pt x="62" y="22"/>
                  <a:pt x="62" y="22"/>
                  <a:pt x="62" y="22"/>
                </a:cubicBezTo>
                <a:cubicBezTo>
                  <a:pt x="62" y="22"/>
                  <a:pt x="62" y="22"/>
                  <a:pt x="62" y="22"/>
                </a:cubicBezTo>
                <a:cubicBezTo>
                  <a:pt x="62" y="23"/>
                  <a:pt x="62" y="23"/>
                  <a:pt x="62" y="23"/>
                </a:cubicBezTo>
                <a:lnTo>
                  <a:pt x="63" y="23"/>
                </a:lnTo>
                <a:close/>
                <a:moveTo>
                  <a:pt x="67" y="20"/>
                </a:moveTo>
                <a:cubicBezTo>
                  <a:pt x="67" y="20"/>
                  <a:pt x="67" y="20"/>
                  <a:pt x="67" y="20"/>
                </a:cubicBezTo>
                <a:cubicBezTo>
                  <a:pt x="67" y="20"/>
                  <a:pt x="67" y="20"/>
                  <a:pt x="67" y="20"/>
                </a:cubicBezTo>
                <a:cubicBezTo>
                  <a:pt x="67" y="20"/>
                  <a:pt x="67" y="20"/>
                  <a:pt x="67" y="20"/>
                </a:cubicBezTo>
                <a:close/>
                <a:moveTo>
                  <a:pt x="67" y="22"/>
                </a:moveTo>
                <a:cubicBezTo>
                  <a:pt x="66" y="21"/>
                  <a:pt x="66" y="21"/>
                  <a:pt x="66" y="21"/>
                </a:cubicBezTo>
                <a:cubicBezTo>
                  <a:pt x="66" y="21"/>
                  <a:pt x="66" y="21"/>
                  <a:pt x="66" y="21"/>
                </a:cubicBezTo>
                <a:cubicBezTo>
                  <a:pt x="66" y="22"/>
                  <a:pt x="66" y="22"/>
                  <a:pt x="66" y="22"/>
                </a:cubicBezTo>
                <a:lnTo>
                  <a:pt x="67" y="22"/>
                </a:lnTo>
                <a:close/>
                <a:moveTo>
                  <a:pt x="59" y="26"/>
                </a:moveTo>
                <a:cubicBezTo>
                  <a:pt x="59" y="25"/>
                  <a:pt x="59" y="25"/>
                  <a:pt x="59" y="25"/>
                </a:cubicBezTo>
                <a:cubicBezTo>
                  <a:pt x="58" y="25"/>
                  <a:pt x="58" y="25"/>
                  <a:pt x="58" y="25"/>
                </a:cubicBezTo>
                <a:cubicBezTo>
                  <a:pt x="58" y="26"/>
                  <a:pt x="58" y="26"/>
                  <a:pt x="58" y="26"/>
                </a:cubicBezTo>
                <a:lnTo>
                  <a:pt x="59" y="26"/>
                </a:lnTo>
                <a:close/>
                <a:moveTo>
                  <a:pt x="62" y="24"/>
                </a:moveTo>
                <a:cubicBezTo>
                  <a:pt x="62" y="23"/>
                  <a:pt x="62" y="23"/>
                  <a:pt x="62" y="23"/>
                </a:cubicBezTo>
                <a:cubicBezTo>
                  <a:pt x="61" y="23"/>
                  <a:pt x="61" y="23"/>
                  <a:pt x="61" y="23"/>
                </a:cubicBezTo>
                <a:cubicBezTo>
                  <a:pt x="61" y="24"/>
                  <a:pt x="61" y="24"/>
                  <a:pt x="61" y="24"/>
                </a:cubicBezTo>
                <a:lnTo>
                  <a:pt x="62" y="24"/>
                </a:lnTo>
                <a:close/>
                <a:moveTo>
                  <a:pt x="58" y="26"/>
                </a:moveTo>
                <a:cubicBezTo>
                  <a:pt x="58" y="25"/>
                  <a:pt x="58" y="25"/>
                  <a:pt x="58" y="25"/>
                </a:cubicBezTo>
                <a:cubicBezTo>
                  <a:pt x="57" y="25"/>
                  <a:pt x="57" y="25"/>
                  <a:pt x="57" y="25"/>
                </a:cubicBezTo>
                <a:cubicBezTo>
                  <a:pt x="57" y="26"/>
                  <a:pt x="57" y="26"/>
                  <a:pt x="57" y="26"/>
                </a:cubicBezTo>
                <a:lnTo>
                  <a:pt x="58" y="26"/>
                </a:lnTo>
                <a:close/>
                <a:moveTo>
                  <a:pt x="58" y="25"/>
                </a:moveTo>
                <a:cubicBezTo>
                  <a:pt x="58" y="24"/>
                  <a:pt x="58" y="24"/>
                  <a:pt x="58" y="24"/>
                </a:cubicBezTo>
                <a:cubicBezTo>
                  <a:pt x="57" y="24"/>
                  <a:pt x="57" y="24"/>
                  <a:pt x="57" y="24"/>
                </a:cubicBezTo>
                <a:cubicBezTo>
                  <a:pt x="57" y="25"/>
                  <a:pt x="57" y="25"/>
                  <a:pt x="57" y="25"/>
                </a:cubicBezTo>
                <a:lnTo>
                  <a:pt x="58" y="25"/>
                </a:lnTo>
                <a:close/>
                <a:moveTo>
                  <a:pt x="57" y="25"/>
                </a:moveTo>
                <a:cubicBezTo>
                  <a:pt x="57" y="25"/>
                  <a:pt x="57" y="25"/>
                  <a:pt x="57" y="25"/>
                </a:cubicBezTo>
                <a:cubicBezTo>
                  <a:pt x="56" y="25"/>
                  <a:pt x="56" y="25"/>
                  <a:pt x="56" y="25"/>
                </a:cubicBezTo>
                <a:cubicBezTo>
                  <a:pt x="56" y="25"/>
                  <a:pt x="56" y="25"/>
                  <a:pt x="56" y="25"/>
                </a:cubicBezTo>
                <a:lnTo>
                  <a:pt x="57" y="25"/>
                </a:lnTo>
                <a:close/>
                <a:moveTo>
                  <a:pt x="56" y="24"/>
                </a:moveTo>
                <a:cubicBezTo>
                  <a:pt x="56" y="24"/>
                  <a:pt x="56" y="24"/>
                  <a:pt x="56" y="24"/>
                </a:cubicBezTo>
                <a:cubicBezTo>
                  <a:pt x="56" y="24"/>
                  <a:pt x="56" y="24"/>
                  <a:pt x="56" y="24"/>
                </a:cubicBezTo>
                <a:cubicBezTo>
                  <a:pt x="56" y="24"/>
                  <a:pt x="56" y="24"/>
                  <a:pt x="56" y="24"/>
                </a:cubicBezTo>
                <a:close/>
                <a:moveTo>
                  <a:pt x="56" y="25"/>
                </a:moveTo>
                <a:cubicBezTo>
                  <a:pt x="55" y="25"/>
                  <a:pt x="55" y="25"/>
                  <a:pt x="55" y="25"/>
                </a:cubicBezTo>
                <a:cubicBezTo>
                  <a:pt x="55" y="25"/>
                  <a:pt x="55" y="25"/>
                  <a:pt x="55" y="25"/>
                </a:cubicBezTo>
                <a:cubicBezTo>
                  <a:pt x="55" y="26"/>
                  <a:pt x="55" y="26"/>
                  <a:pt x="55" y="26"/>
                </a:cubicBezTo>
                <a:lnTo>
                  <a:pt x="56" y="25"/>
                </a:lnTo>
                <a:close/>
                <a:moveTo>
                  <a:pt x="57" y="26"/>
                </a:moveTo>
                <a:cubicBezTo>
                  <a:pt x="57" y="26"/>
                  <a:pt x="57" y="26"/>
                  <a:pt x="57" y="26"/>
                </a:cubicBezTo>
                <a:cubicBezTo>
                  <a:pt x="56" y="26"/>
                  <a:pt x="56" y="26"/>
                  <a:pt x="56" y="26"/>
                </a:cubicBezTo>
                <a:cubicBezTo>
                  <a:pt x="56" y="26"/>
                  <a:pt x="56" y="26"/>
                  <a:pt x="56" y="26"/>
                </a:cubicBezTo>
                <a:lnTo>
                  <a:pt x="57" y="26"/>
                </a:lnTo>
                <a:close/>
                <a:moveTo>
                  <a:pt x="61" y="24"/>
                </a:moveTo>
                <a:cubicBezTo>
                  <a:pt x="61" y="24"/>
                  <a:pt x="61" y="24"/>
                  <a:pt x="61" y="24"/>
                </a:cubicBezTo>
                <a:cubicBezTo>
                  <a:pt x="60" y="24"/>
                  <a:pt x="60" y="24"/>
                  <a:pt x="60" y="24"/>
                </a:cubicBezTo>
                <a:cubicBezTo>
                  <a:pt x="60" y="24"/>
                  <a:pt x="60" y="24"/>
                  <a:pt x="60" y="24"/>
                </a:cubicBezTo>
                <a:lnTo>
                  <a:pt x="61" y="24"/>
                </a:lnTo>
                <a:close/>
                <a:moveTo>
                  <a:pt x="61" y="25"/>
                </a:moveTo>
                <a:cubicBezTo>
                  <a:pt x="61" y="25"/>
                  <a:pt x="61" y="25"/>
                  <a:pt x="61" y="25"/>
                </a:cubicBezTo>
                <a:cubicBezTo>
                  <a:pt x="60" y="25"/>
                  <a:pt x="60" y="25"/>
                  <a:pt x="60" y="25"/>
                </a:cubicBezTo>
                <a:cubicBezTo>
                  <a:pt x="60" y="25"/>
                  <a:pt x="60" y="25"/>
                  <a:pt x="60" y="25"/>
                </a:cubicBezTo>
                <a:lnTo>
                  <a:pt x="61" y="25"/>
                </a:lnTo>
                <a:close/>
                <a:moveTo>
                  <a:pt x="60" y="25"/>
                </a:moveTo>
                <a:cubicBezTo>
                  <a:pt x="60" y="25"/>
                  <a:pt x="60" y="25"/>
                  <a:pt x="60" y="25"/>
                </a:cubicBezTo>
                <a:cubicBezTo>
                  <a:pt x="59" y="25"/>
                  <a:pt x="59" y="25"/>
                  <a:pt x="59" y="25"/>
                </a:cubicBezTo>
                <a:cubicBezTo>
                  <a:pt x="59" y="26"/>
                  <a:pt x="59" y="26"/>
                  <a:pt x="59" y="26"/>
                </a:cubicBezTo>
                <a:lnTo>
                  <a:pt x="60" y="25"/>
                </a:lnTo>
                <a:close/>
                <a:moveTo>
                  <a:pt x="66" y="18"/>
                </a:moveTo>
                <a:cubicBezTo>
                  <a:pt x="66" y="18"/>
                  <a:pt x="66" y="18"/>
                  <a:pt x="66" y="18"/>
                </a:cubicBezTo>
                <a:cubicBezTo>
                  <a:pt x="67" y="18"/>
                  <a:pt x="67" y="18"/>
                  <a:pt x="67" y="18"/>
                </a:cubicBezTo>
                <a:cubicBezTo>
                  <a:pt x="67" y="18"/>
                  <a:pt x="67" y="18"/>
                  <a:pt x="67" y="18"/>
                </a:cubicBezTo>
                <a:lnTo>
                  <a:pt x="66" y="18"/>
                </a:lnTo>
                <a:close/>
                <a:moveTo>
                  <a:pt x="59" y="25"/>
                </a:moveTo>
                <a:cubicBezTo>
                  <a:pt x="59" y="24"/>
                  <a:pt x="59" y="24"/>
                  <a:pt x="59" y="24"/>
                </a:cubicBezTo>
                <a:cubicBezTo>
                  <a:pt x="58" y="24"/>
                  <a:pt x="58" y="24"/>
                  <a:pt x="58" y="24"/>
                </a:cubicBezTo>
                <a:cubicBezTo>
                  <a:pt x="58" y="25"/>
                  <a:pt x="58" y="25"/>
                  <a:pt x="58" y="25"/>
                </a:cubicBezTo>
                <a:lnTo>
                  <a:pt x="59" y="25"/>
                </a:lnTo>
                <a:close/>
                <a:moveTo>
                  <a:pt x="60" y="24"/>
                </a:moveTo>
                <a:cubicBezTo>
                  <a:pt x="60" y="24"/>
                  <a:pt x="60" y="24"/>
                  <a:pt x="60" y="24"/>
                </a:cubicBezTo>
                <a:cubicBezTo>
                  <a:pt x="59" y="24"/>
                  <a:pt x="59" y="24"/>
                  <a:pt x="59" y="24"/>
                </a:cubicBezTo>
                <a:cubicBezTo>
                  <a:pt x="59" y="25"/>
                  <a:pt x="59" y="25"/>
                  <a:pt x="59" y="25"/>
                </a:cubicBezTo>
                <a:lnTo>
                  <a:pt x="60" y="24"/>
                </a:lnTo>
                <a:close/>
                <a:moveTo>
                  <a:pt x="62" y="10"/>
                </a:moveTo>
                <a:cubicBezTo>
                  <a:pt x="62" y="11"/>
                  <a:pt x="62" y="11"/>
                  <a:pt x="62" y="11"/>
                </a:cubicBezTo>
                <a:cubicBezTo>
                  <a:pt x="63" y="11"/>
                  <a:pt x="63" y="11"/>
                  <a:pt x="63" y="11"/>
                </a:cubicBezTo>
                <a:cubicBezTo>
                  <a:pt x="63" y="10"/>
                  <a:pt x="63" y="10"/>
                  <a:pt x="63" y="10"/>
                </a:cubicBezTo>
                <a:lnTo>
                  <a:pt x="62" y="10"/>
                </a:lnTo>
                <a:close/>
                <a:moveTo>
                  <a:pt x="59" y="10"/>
                </a:moveTo>
                <a:cubicBezTo>
                  <a:pt x="59" y="10"/>
                  <a:pt x="59" y="10"/>
                  <a:pt x="59" y="10"/>
                </a:cubicBezTo>
                <a:cubicBezTo>
                  <a:pt x="59" y="10"/>
                  <a:pt x="59" y="10"/>
                  <a:pt x="59" y="10"/>
                </a:cubicBezTo>
                <a:cubicBezTo>
                  <a:pt x="59" y="10"/>
                  <a:pt x="59" y="10"/>
                  <a:pt x="59" y="10"/>
                </a:cubicBezTo>
                <a:close/>
                <a:moveTo>
                  <a:pt x="58" y="9"/>
                </a:moveTo>
                <a:cubicBezTo>
                  <a:pt x="59" y="9"/>
                  <a:pt x="59" y="9"/>
                  <a:pt x="59" y="9"/>
                </a:cubicBezTo>
                <a:cubicBezTo>
                  <a:pt x="59" y="9"/>
                  <a:pt x="59" y="9"/>
                  <a:pt x="59" y="9"/>
                </a:cubicBezTo>
                <a:cubicBezTo>
                  <a:pt x="59" y="9"/>
                  <a:pt x="59" y="9"/>
                  <a:pt x="59" y="9"/>
                </a:cubicBezTo>
                <a:lnTo>
                  <a:pt x="58" y="9"/>
                </a:lnTo>
                <a:close/>
                <a:moveTo>
                  <a:pt x="57" y="9"/>
                </a:moveTo>
                <a:cubicBezTo>
                  <a:pt x="58" y="10"/>
                  <a:pt x="58" y="10"/>
                  <a:pt x="58" y="10"/>
                </a:cubicBezTo>
                <a:cubicBezTo>
                  <a:pt x="58" y="10"/>
                  <a:pt x="58" y="10"/>
                  <a:pt x="58" y="10"/>
                </a:cubicBezTo>
                <a:cubicBezTo>
                  <a:pt x="58" y="9"/>
                  <a:pt x="58" y="9"/>
                  <a:pt x="58" y="9"/>
                </a:cubicBezTo>
                <a:lnTo>
                  <a:pt x="57" y="9"/>
                </a:lnTo>
                <a:close/>
                <a:moveTo>
                  <a:pt x="58" y="8"/>
                </a:moveTo>
                <a:cubicBezTo>
                  <a:pt x="58" y="8"/>
                  <a:pt x="58" y="8"/>
                  <a:pt x="58" y="8"/>
                </a:cubicBezTo>
                <a:cubicBezTo>
                  <a:pt x="59" y="8"/>
                  <a:pt x="59" y="8"/>
                  <a:pt x="59" y="8"/>
                </a:cubicBezTo>
                <a:cubicBezTo>
                  <a:pt x="59" y="8"/>
                  <a:pt x="59" y="8"/>
                  <a:pt x="59" y="8"/>
                </a:cubicBezTo>
                <a:lnTo>
                  <a:pt x="58" y="8"/>
                </a:lnTo>
                <a:close/>
                <a:moveTo>
                  <a:pt x="60" y="11"/>
                </a:moveTo>
                <a:cubicBezTo>
                  <a:pt x="60" y="11"/>
                  <a:pt x="60" y="11"/>
                  <a:pt x="60" y="11"/>
                </a:cubicBezTo>
                <a:cubicBezTo>
                  <a:pt x="61" y="11"/>
                  <a:pt x="61" y="11"/>
                  <a:pt x="61" y="11"/>
                </a:cubicBezTo>
                <a:cubicBezTo>
                  <a:pt x="61" y="10"/>
                  <a:pt x="61" y="10"/>
                  <a:pt x="61" y="10"/>
                </a:cubicBezTo>
                <a:lnTo>
                  <a:pt x="60" y="11"/>
                </a:lnTo>
                <a:close/>
                <a:moveTo>
                  <a:pt x="59" y="9"/>
                </a:moveTo>
                <a:cubicBezTo>
                  <a:pt x="60" y="9"/>
                  <a:pt x="60" y="9"/>
                  <a:pt x="60" y="9"/>
                </a:cubicBezTo>
                <a:cubicBezTo>
                  <a:pt x="60" y="9"/>
                  <a:pt x="60" y="9"/>
                  <a:pt x="60" y="9"/>
                </a:cubicBezTo>
                <a:cubicBezTo>
                  <a:pt x="60" y="8"/>
                  <a:pt x="60" y="8"/>
                  <a:pt x="60" y="8"/>
                </a:cubicBezTo>
                <a:lnTo>
                  <a:pt x="59" y="9"/>
                </a:lnTo>
                <a:close/>
                <a:moveTo>
                  <a:pt x="66" y="17"/>
                </a:moveTo>
                <a:cubicBezTo>
                  <a:pt x="66" y="17"/>
                  <a:pt x="66" y="17"/>
                  <a:pt x="66" y="17"/>
                </a:cubicBezTo>
                <a:cubicBezTo>
                  <a:pt x="67" y="17"/>
                  <a:pt x="67" y="17"/>
                  <a:pt x="67" y="17"/>
                </a:cubicBezTo>
                <a:cubicBezTo>
                  <a:pt x="66" y="17"/>
                  <a:pt x="66" y="17"/>
                  <a:pt x="66" y="17"/>
                </a:cubicBezTo>
                <a:close/>
                <a:moveTo>
                  <a:pt x="57" y="8"/>
                </a:moveTo>
                <a:cubicBezTo>
                  <a:pt x="57" y="9"/>
                  <a:pt x="57" y="9"/>
                  <a:pt x="57" y="9"/>
                </a:cubicBezTo>
                <a:cubicBezTo>
                  <a:pt x="58" y="9"/>
                  <a:pt x="58" y="9"/>
                  <a:pt x="58" y="9"/>
                </a:cubicBezTo>
                <a:cubicBezTo>
                  <a:pt x="58" y="8"/>
                  <a:pt x="58" y="8"/>
                  <a:pt x="58" y="8"/>
                </a:cubicBezTo>
                <a:lnTo>
                  <a:pt x="57" y="8"/>
                </a:lnTo>
                <a:close/>
                <a:moveTo>
                  <a:pt x="61" y="9"/>
                </a:moveTo>
                <a:cubicBezTo>
                  <a:pt x="61" y="10"/>
                  <a:pt x="61" y="10"/>
                  <a:pt x="61" y="10"/>
                </a:cubicBezTo>
                <a:cubicBezTo>
                  <a:pt x="62" y="10"/>
                  <a:pt x="62" y="10"/>
                  <a:pt x="62" y="10"/>
                </a:cubicBezTo>
                <a:cubicBezTo>
                  <a:pt x="61" y="9"/>
                  <a:pt x="61" y="9"/>
                  <a:pt x="61" y="9"/>
                </a:cubicBezTo>
                <a:close/>
                <a:moveTo>
                  <a:pt x="55" y="9"/>
                </a:moveTo>
                <a:cubicBezTo>
                  <a:pt x="55" y="9"/>
                  <a:pt x="55" y="9"/>
                  <a:pt x="55" y="9"/>
                </a:cubicBezTo>
                <a:cubicBezTo>
                  <a:pt x="56" y="9"/>
                  <a:pt x="56" y="9"/>
                  <a:pt x="56" y="9"/>
                </a:cubicBezTo>
                <a:cubicBezTo>
                  <a:pt x="56" y="8"/>
                  <a:pt x="56" y="8"/>
                  <a:pt x="56" y="8"/>
                </a:cubicBezTo>
                <a:lnTo>
                  <a:pt x="55" y="9"/>
                </a:lnTo>
                <a:close/>
                <a:moveTo>
                  <a:pt x="55" y="8"/>
                </a:moveTo>
                <a:cubicBezTo>
                  <a:pt x="55" y="8"/>
                  <a:pt x="55" y="8"/>
                  <a:pt x="55" y="8"/>
                </a:cubicBezTo>
                <a:cubicBezTo>
                  <a:pt x="56" y="8"/>
                  <a:pt x="56" y="8"/>
                  <a:pt x="56" y="8"/>
                </a:cubicBezTo>
                <a:cubicBezTo>
                  <a:pt x="55" y="7"/>
                  <a:pt x="55" y="7"/>
                  <a:pt x="55" y="7"/>
                </a:cubicBezTo>
                <a:lnTo>
                  <a:pt x="55" y="8"/>
                </a:lnTo>
                <a:close/>
                <a:moveTo>
                  <a:pt x="56" y="7"/>
                </a:moveTo>
                <a:cubicBezTo>
                  <a:pt x="56" y="8"/>
                  <a:pt x="56" y="8"/>
                  <a:pt x="56" y="8"/>
                </a:cubicBezTo>
                <a:cubicBezTo>
                  <a:pt x="57" y="8"/>
                  <a:pt x="57" y="8"/>
                  <a:pt x="57" y="8"/>
                </a:cubicBezTo>
                <a:cubicBezTo>
                  <a:pt x="56" y="7"/>
                  <a:pt x="56" y="7"/>
                  <a:pt x="56" y="7"/>
                </a:cubicBezTo>
                <a:close/>
                <a:moveTo>
                  <a:pt x="56" y="8"/>
                </a:moveTo>
                <a:cubicBezTo>
                  <a:pt x="56" y="9"/>
                  <a:pt x="56" y="9"/>
                  <a:pt x="56" y="9"/>
                </a:cubicBezTo>
                <a:cubicBezTo>
                  <a:pt x="57" y="9"/>
                  <a:pt x="57" y="9"/>
                  <a:pt x="57" y="9"/>
                </a:cubicBezTo>
                <a:cubicBezTo>
                  <a:pt x="57" y="8"/>
                  <a:pt x="57" y="8"/>
                  <a:pt x="57" y="8"/>
                </a:cubicBezTo>
                <a:lnTo>
                  <a:pt x="56" y="8"/>
                </a:lnTo>
                <a:close/>
                <a:moveTo>
                  <a:pt x="56" y="9"/>
                </a:moveTo>
                <a:cubicBezTo>
                  <a:pt x="57" y="10"/>
                  <a:pt x="57" y="10"/>
                  <a:pt x="57" y="10"/>
                </a:cubicBezTo>
                <a:cubicBezTo>
                  <a:pt x="57" y="10"/>
                  <a:pt x="57" y="10"/>
                  <a:pt x="57" y="10"/>
                </a:cubicBezTo>
                <a:cubicBezTo>
                  <a:pt x="57" y="9"/>
                  <a:pt x="57" y="9"/>
                  <a:pt x="57" y="9"/>
                </a:cubicBezTo>
                <a:lnTo>
                  <a:pt x="56" y="9"/>
                </a:lnTo>
                <a:close/>
                <a:moveTo>
                  <a:pt x="60" y="10"/>
                </a:moveTo>
                <a:cubicBezTo>
                  <a:pt x="60" y="10"/>
                  <a:pt x="60" y="10"/>
                  <a:pt x="60" y="10"/>
                </a:cubicBezTo>
                <a:cubicBezTo>
                  <a:pt x="60" y="10"/>
                  <a:pt x="60" y="10"/>
                  <a:pt x="60" y="10"/>
                </a:cubicBezTo>
                <a:cubicBezTo>
                  <a:pt x="60" y="9"/>
                  <a:pt x="60" y="9"/>
                  <a:pt x="60" y="9"/>
                </a:cubicBezTo>
                <a:lnTo>
                  <a:pt x="60" y="10"/>
                </a:lnTo>
                <a:close/>
                <a:moveTo>
                  <a:pt x="65" y="14"/>
                </a:moveTo>
                <a:cubicBezTo>
                  <a:pt x="65" y="14"/>
                  <a:pt x="65" y="14"/>
                  <a:pt x="65" y="14"/>
                </a:cubicBezTo>
                <a:cubicBezTo>
                  <a:pt x="66" y="14"/>
                  <a:pt x="66" y="14"/>
                  <a:pt x="66" y="14"/>
                </a:cubicBezTo>
                <a:cubicBezTo>
                  <a:pt x="66" y="14"/>
                  <a:pt x="66" y="14"/>
                  <a:pt x="66" y="14"/>
                </a:cubicBezTo>
                <a:lnTo>
                  <a:pt x="65" y="14"/>
                </a:lnTo>
                <a:close/>
                <a:moveTo>
                  <a:pt x="64" y="13"/>
                </a:moveTo>
                <a:cubicBezTo>
                  <a:pt x="64" y="14"/>
                  <a:pt x="64" y="14"/>
                  <a:pt x="64" y="14"/>
                </a:cubicBezTo>
                <a:cubicBezTo>
                  <a:pt x="65" y="13"/>
                  <a:pt x="65" y="13"/>
                  <a:pt x="65" y="13"/>
                </a:cubicBezTo>
                <a:cubicBezTo>
                  <a:pt x="64" y="13"/>
                  <a:pt x="64" y="13"/>
                  <a:pt x="64" y="13"/>
                </a:cubicBezTo>
                <a:close/>
                <a:moveTo>
                  <a:pt x="64" y="14"/>
                </a:moveTo>
                <a:cubicBezTo>
                  <a:pt x="64" y="15"/>
                  <a:pt x="64" y="15"/>
                  <a:pt x="64" y="15"/>
                </a:cubicBezTo>
                <a:cubicBezTo>
                  <a:pt x="65" y="14"/>
                  <a:pt x="65" y="14"/>
                  <a:pt x="65" y="14"/>
                </a:cubicBezTo>
                <a:cubicBezTo>
                  <a:pt x="65" y="14"/>
                  <a:pt x="65" y="14"/>
                  <a:pt x="65" y="14"/>
                </a:cubicBezTo>
                <a:lnTo>
                  <a:pt x="64" y="14"/>
                </a:lnTo>
                <a:close/>
                <a:moveTo>
                  <a:pt x="64" y="15"/>
                </a:moveTo>
                <a:cubicBezTo>
                  <a:pt x="64" y="16"/>
                  <a:pt x="64" y="16"/>
                  <a:pt x="64" y="16"/>
                </a:cubicBezTo>
                <a:cubicBezTo>
                  <a:pt x="65" y="15"/>
                  <a:pt x="65" y="15"/>
                  <a:pt x="65" y="15"/>
                </a:cubicBezTo>
                <a:cubicBezTo>
                  <a:pt x="65" y="15"/>
                  <a:pt x="65" y="15"/>
                  <a:pt x="65" y="15"/>
                </a:cubicBezTo>
                <a:lnTo>
                  <a:pt x="64" y="15"/>
                </a:lnTo>
                <a:close/>
                <a:moveTo>
                  <a:pt x="65" y="15"/>
                </a:moveTo>
                <a:cubicBezTo>
                  <a:pt x="65" y="15"/>
                  <a:pt x="65" y="15"/>
                  <a:pt x="65" y="15"/>
                </a:cubicBezTo>
                <a:cubicBezTo>
                  <a:pt x="66" y="15"/>
                  <a:pt x="66" y="15"/>
                  <a:pt x="66" y="15"/>
                </a:cubicBezTo>
                <a:cubicBezTo>
                  <a:pt x="66" y="15"/>
                  <a:pt x="66" y="15"/>
                  <a:pt x="66" y="15"/>
                </a:cubicBezTo>
                <a:lnTo>
                  <a:pt x="65" y="15"/>
                </a:lnTo>
                <a:close/>
                <a:moveTo>
                  <a:pt x="66" y="16"/>
                </a:moveTo>
                <a:cubicBezTo>
                  <a:pt x="66" y="16"/>
                  <a:pt x="66" y="16"/>
                  <a:pt x="66" y="16"/>
                </a:cubicBezTo>
                <a:cubicBezTo>
                  <a:pt x="66" y="16"/>
                  <a:pt x="66" y="16"/>
                  <a:pt x="66" y="16"/>
                </a:cubicBezTo>
                <a:cubicBezTo>
                  <a:pt x="66" y="16"/>
                  <a:pt x="66" y="16"/>
                  <a:pt x="66" y="16"/>
                </a:cubicBezTo>
                <a:close/>
                <a:moveTo>
                  <a:pt x="61" y="11"/>
                </a:moveTo>
                <a:cubicBezTo>
                  <a:pt x="61" y="12"/>
                  <a:pt x="61" y="12"/>
                  <a:pt x="61" y="12"/>
                </a:cubicBezTo>
                <a:cubicBezTo>
                  <a:pt x="62" y="12"/>
                  <a:pt x="62" y="12"/>
                  <a:pt x="62" y="12"/>
                </a:cubicBezTo>
                <a:cubicBezTo>
                  <a:pt x="62" y="11"/>
                  <a:pt x="62" y="11"/>
                  <a:pt x="62" y="11"/>
                </a:cubicBezTo>
                <a:lnTo>
                  <a:pt x="61" y="11"/>
                </a:lnTo>
                <a:close/>
                <a:moveTo>
                  <a:pt x="64" y="12"/>
                </a:moveTo>
                <a:cubicBezTo>
                  <a:pt x="64" y="13"/>
                  <a:pt x="64" y="13"/>
                  <a:pt x="64" y="13"/>
                </a:cubicBezTo>
                <a:cubicBezTo>
                  <a:pt x="64" y="12"/>
                  <a:pt x="64" y="12"/>
                  <a:pt x="64" y="12"/>
                </a:cubicBezTo>
                <a:cubicBezTo>
                  <a:pt x="64" y="12"/>
                  <a:pt x="64" y="12"/>
                  <a:pt x="64" y="12"/>
                </a:cubicBezTo>
                <a:close/>
                <a:moveTo>
                  <a:pt x="62" y="11"/>
                </a:moveTo>
                <a:cubicBezTo>
                  <a:pt x="62" y="12"/>
                  <a:pt x="62" y="12"/>
                  <a:pt x="62" y="12"/>
                </a:cubicBezTo>
                <a:cubicBezTo>
                  <a:pt x="63" y="12"/>
                  <a:pt x="63" y="12"/>
                  <a:pt x="63" y="12"/>
                </a:cubicBezTo>
                <a:cubicBezTo>
                  <a:pt x="63" y="11"/>
                  <a:pt x="63" y="11"/>
                  <a:pt x="63" y="11"/>
                </a:cubicBezTo>
                <a:lnTo>
                  <a:pt x="62" y="11"/>
                </a:lnTo>
                <a:close/>
                <a:moveTo>
                  <a:pt x="61" y="10"/>
                </a:moveTo>
                <a:cubicBezTo>
                  <a:pt x="61" y="11"/>
                  <a:pt x="61" y="11"/>
                  <a:pt x="61" y="11"/>
                </a:cubicBezTo>
                <a:cubicBezTo>
                  <a:pt x="62" y="11"/>
                  <a:pt x="62" y="11"/>
                  <a:pt x="62" y="11"/>
                </a:cubicBezTo>
                <a:cubicBezTo>
                  <a:pt x="62" y="10"/>
                  <a:pt x="62" y="10"/>
                  <a:pt x="62" y="10"/>
                </a:cubicBezTo>
                <a:lnTo>
                  <a:pt x="61" y="10"/>
                </a:lnTo>
                <a:close/>
                <a:moveTo>
                  <a:pt x="55" y="7"/>
                </a:moveTo>
                <a:cubicBezTo>
                  <a:pt x="55" y="7"/>
                  <a:pt x="55" y="7"/>
                  <a:pt x="55" y="7"/>
                </a:cubicBezTo>
                <a:cubicBezTo>
                  <a:pt x="55" y="7"/>
                  <a:pt x="55" y="7"/>
                  <a:pt x="55" y="7"/>
                </a:cubicBezTo>
                <a:cubicBezTo>
                  <a:pt x="55" y="6"/>
                  <a:pt x="55" y="6"/>
                  <a:pt x="55" y="6"/>
                </a:cubicBezTo>
                <a:lnTo>
                  <a:pt x="55" y="7"/>
                </a:lnTo>
                <a:close/>
                <a:moveTo>
                  <a:pt x="63" y="13"/>
                </a:moveTo>
                <a:cubicBezTo>
                  <a:pt x="63" y="14"/>
                  <a:pt x="63" y="14"/>
                  <a:pt x="63" y="14"/>
                </a:cubicBezTo>
                <a:cubicBezTo>
                  <a:pt x="64" y="14"/>
                  <a:pt x="64" y="14"/>
                  <a:pt x="64" y="14"/>
                </a:cubicBezTo>
                <a:cubicBezTo>
                  <a:pt x="63" y="13"/>
                  <a:pt x="63" y="13"/>
                  <a:pt x="63" y="13"/>
                </a:cubicBezTo>
                <a:close/>
                <a:moveTo>
                  <a:pt x="63" y="12"/>
                </a:moveTo>
                <a:cubicBezTo>
                  <a:pt x="63" y="13"/>
                  <a:pt x="63" y="13"/>
                  <a:pt x="63" y="13"/>
                </a:cubicBezTo>
                <a:cubicBezTo>
                  <a:pt x="63" y="13"/>
                  <a:pt x="63" y="13"/>
                  <a:pt x="63" y="13"/>
                </a:cubicBezTo>
                <a:cubicBezTo>
                  <a:pt x="63" y="12"/>
                  <a:pt x="63" y="12"/>
                  <a:pt x="63" y="12"/>
                </a:cubicBezTo>
                <a:close/>
                <a:moveTo>
                  <a:pt x="58" y="18"/>
                </a:moveTo>
                <a:cubicBezTo>
                  <a:pt x="59" y="18"/>
                  <a:pt x="59" y="18"/>
                  <a:pt x="59" y="18"/>
                </a:cubicBezTo>
                <a:cubicBezTo>
                  <a:pt x="59" y="18"/>
                  <a:pt x="59" y="18"/>
                  <a:pt x="59" y="18"/>
                </a:cubicBezTo>
                <a:cubicBezTo>
                  <a:pt x="59" y="17"/>
                  <a:pt x="59" y="17"/>
                  <a:pt x="59" y="17"/>
                </a:cubicBezTo>
                <a:lnTo>
                  <a:pt x="58" y="18"/>
                </a:lnTo>
                <a:close/>
                <a:moveTo>
                  <a:pt x="54" y="14"/>
                </a:moveTo>
                <a:cubicBezTo>
                  <a:pt x="54" y="15"/>
                  <a:pt x="54" y="15"/>
                  <a:pt x="54" y="15"/>
                </a:cubicBezTo>
                <a:cubicBezTo>
                  <a:pt x="55" y="15"/>
                  <a:pt x="55" y="15"/>
                  <a:pt x="55" y="15"/>
                </a:cubicBezTo>
                <a:cubicBezTo>
                  <a:pt x="55" y="14"/>
                  <a:pt x="55" y="14"/>
                  <a:pt x="55" y="14"/>
                </a:cubicBezTo>
                <a:lnTo>
                  <a:pt x="54" y="14"/>
                </a:lnTo>
                <a:close/>
                <a:moveTo>
                  <a:pt x="54" y="15"/>
                </a:moveTo>
                <a:cubicBezTo>
                  <a:pt x="54" y="16"/>
                  <a:pt x="54" y="16"/>
                  <a:pt x="54" y="16"/>
                </a:cubicBezTo>
                <a:cubicBezTo>
                  <a:pt x="54" y="16"/>
                  <a:pt x="54" y="16"/>
                  <a:pt x="54" y="16"/>
                </a:cubicBezTo>
                <a:cubicBezTo>
                  <a:pt x="54" y="15"/>
                  <a:pt x="54" y="15"/>
                  <a:pt x="54" y="15"/>
                </a:cubicBezTo>
                <a:close/>
                <a:moveTo>
                  <a:pt x="55" y="15"/>
                </a:moveTo>
                <a:cubicBezTo>
                  <a:pt x="55" y="16"/>
                  <a:pt x="55" y="16"/>
                  <a:pt x="55" y="16"/>
                </a:cubicBezTo>
                <a:cubicBezTo>
                  <a:pt x="55" y="16"/>
                  <a:pt x="55" y="16"/>
                  <a:pt x="55" y="16"/>
                </a:cubicBezTo>
                <a:cubicBezTo>
                  <a:pt x="55" y="15"/>
                  <a:pt x="55" y="15"/>
                  <a:pt x="55" y="15"/>
                </a:cubicBezTo>
                <a:close/>
                <a:moveTo>
                  <a:pt x="57" y="15"/>
                </a:moveTo>
                <a:cubicBezTo>
                  <a:pt x="57" y="15"/>
                  <a:pt x="57" y="15"/>
                  <a:pt x="57" y="15"/>
                </a:cubicBezTo>
                <a:cubicBezTo>
                  <a:pt x="57" y="15"/>
                  <a:pt x="57" y="15"/>
                  <a:pt x="57" y="15"/>
                </a:cubicBezTo>
                <a:cubicBezTo>
                  <a:pt x="57" y="15"/>
                  <a:pt x="57" y="15"/>
                  <a:pt x="57" y="15"/>
                </a:cubicBezTo>
                <a:close/>
                <a:moveTo>
                  <a:pt x="56" y="16"/>
                </a:moveTo>
                <a:cubicBezTo>
                  <a:pt x="56" y="17"/>
                  <a:pt x="56" y="17"/>
                  <a:pt x="56" y="17"/>
                </a:cubicBezTo>
                <a:cubicBezTo>
                  <a:pt x="57" y="16"/>
                  <a:pt x="57" y="16"/>
                  <a:pt x="57" y="16"/>
                </a:cubicBezTo>
                <a:cubicBezTo>
                  <a:pt x="56" y="16"/>
                  <a:pt x="56" y="16"/>
                  <a:pt x="56" y="16"/>
                </a:cubicBezTo>
                <a:close/>
                <a:moveTo>
                  <a:pt x="56" y="15"/>
                </a:moveTo>
                <a:cubicBezTo>
                  <a:pt x="56" y="16"/>
                  <a:pt x="56" y="16"/>
                  <a:pt x="56" y="16"/>
                </a:cubicBezTo>
                <a:cubicBezTo>
                  <a:pt x="56" y="15"/>
                  <a:pt x="56" y="15"/>
                  <a:pt x="56" y="15"/>
                </a:cubicBezTo>
                <a:cubicBezTo>
                  <a:pt x="56" y="15"/>
                  <a:pt x="56" y="15"/>
                  <a:pt x="56" y="15"/>
                </a:cubicBezTo>
                <a:close/>
                <a:moveTo>
                  <a:pt x="55" y="16"/>
                </a:moveTo>
                <a:cubicBezTo>
                  <a:pt x="55" y="17"/>
                  <a:pt x="55" y="17"/>
                  <a:pt x="55" y="17"/>
                </a:cubicBezTo>
                <a:cubicBezTo>
                  <a:pt x="56" y="17"/>
                  <a:pt x="56" y="17"/>
                  <a:pt x="56" y="17"/>
                </a:cubicBezTo>
                <a:cubicBezTo>
                  <a:pt x="55" y="16"/>
                  <a:pt x="55" y="16"/>
                  <a:pt x="55" y="16"/>
                </a:cubicBezTo>
                <a:close/>
                <a:moveTo>
                  <a:pt x="53" y="14"/>
                </a:moveTo>
                <a:cubicBezTo>
                  <a:pt x="53" y="15"/>
                  <a:pt x="53" y="15"/>
                  <a:pt x="53" y="15"/>
                </a:cubicBezTo>
                <a:cubicBezTo>
                  <a:pt x="54" y="15"/>
                  <a:pt x="54" y="15"/>
                  <a:pt x="54" y="15"/>
                </a:cubicBezTo>
                <a:cubicBezTo>
                  <a:pt x="54" y="14"/>
                  <a:pt x="54" y="14"/>
                  <a:pt x="54" y="14"/>
                </a:cubicBezTo>
                <a:lnTo>
                  <a:pt x="53" y="14"/>
                </a:lnTo>
                <a:close/>
                <a:moveTo>
                  <a:pt x="50" y="14"/>
                </a:moveTo>
                <a:cubicBezTo>
                  <a:pt x="50" y="15"/>
                  <a:pt x="50" y="15"/>
                  <a:pt x="50" y="15"/>
                </a:cubicBezTo>
                <a:cubicBezTo>
                  <a:pt x="51" y="15"/>
                  <a:pt x="51" y="15"/>
                  <a:pt x="51" y="15"/>
                </a:cubicBezTo>
                <a:cubicBezTo>
                  <a:pt x="51" y="14"/>
                  <a:pt x="51" y="14"/>
                  <a:pt x="51" y="14"/>
                </a:cubicBezTo>
                <a:lnTo>
                  <a:pt x="50" y="14"/>
                </a:lnTo>
                <a:close/>
                <a:moveTo>
                  <a:pt x="51" y="14"/>
                </a:moveTo>
                <a:cubicBezTo>
                  <a:pt x="51" y="15"/>
                  <a:pt x="51" y="15"/>
                  <a:pt x="51" y="15"/>
                </a:cubicBezTo>
                <a:cubicBezTo>
                  <a:pt x="52" y="14"/>
                  <a:pt x="52" y="14"/>
                  <a:pt x="52" y="14"/>
                </a:cubicBezTo>
                <a:cubicBezTo>
                  <a:pt x="52" y="14"/>
                  <a:pt x="52" y="14"/>
                  <a:pt x="52" y="14"/>
                </a:cubicBezTo>
                <a:lnTo>
                  <a:pt x="51" y="14"/>
                </a:lnTo>
                <a:close/>
                <a:moveTo>
                  <a:pt x="50" y="15"/>
                </a:moveTo>
                <a:cubicBezTo>
                  <a:pt x="50" y="16"/>
                  <a:pt x="50" y="16"/>
                  <a:pt x="50" y="16"/>
                </a:cubicBezTo>
                <a:cubicBezTo>
                  <a:pt x="51" y="16"/>
                  <a:pt x="51" y="16"/>
                  <a:pt x="51" y="16"/>
                </a:cubicBezTo>
                <a:cubicBezTo>
                  <a:pt x="51" y="15"/>
                  <a:pt x="51" y="15"/>
                  <a:pt x="51" y="15"/>
                </a:cubicBezTo>
                <a:lnTo>
                  <a:pt x="50" y="15"/>
                </a:lnTo>
                <a:close/>
                <a:moveTo>
                  <a:pt x="51" y="15"/>
                </a:moveTo>
                <a:cubicBezTo>
                  <a:pt x="51" y="16"/>
                  <a:pt x="51" y="16"/>
                  <a:pt x="51" y="16"/>
                </a:cubicBezTo>
                <a:cubicBezTo>
                  <a:pt x="52" y="15"/>
                  <a:pt x="52" y="15"/>
                  <a:pt x="52" y="15"/>
                </a:cubicBezTo>
                <a:cubicBezTo>
                  <a:pt x="52" y="15"/>
                  <a:pt x="52" y="15"/>
                  <a:pt x="52" y="15"/>
                </a:cubicBezTo>
                <a:lnTo>
                  <a:pt x="51" y="15"/>
                </a:lnTo>
                <a:close/>
                <a:moveTo>
                  <a:pt x="52" y="15"/>
                </a:moveTo>
                <a:cubicBezTo>
                  <a:pt x="52" y="15"/>
                  <a:pt x="52" y="15"/>
                  <a:pt x="52" y="15"/>
                </a:cubicBezTo>
                <a:cubicBezTo>
                  <a:pt x="53" y="15"/>
                  <a:pt x="53" y="15"/>
                  <a:pt x="53" y="15"/>
                </a:cubicBezTo>
                <a:cubicBezTo>
                  <a:pt x="53" y="15"/>
                  <a:pt x="53" y="15"/>
                  <a:pt x="53" y="15"/>
                </a:cubicBezTo>
                <a:lnTo>
                  <a:pt x="52" y="15"/>
                </a:lnTo>
                <a:close/>
                <a:moveTo>
                  <a:pt x="52" y="14"/>
                </a:moveTo>
                <a:cubicBezTo>
                  <a:pt x="52" y="14"/>
                  <a:pt x="52" y="14"/>
                  <a:pt x="52" y="14"/>
                </a:cubicBezTo>
                <a:cubicBezTo>
                  <a:pt x="53" y="14"/>
                  <a:pt x="53" y="14"/>
                  <a:pt x="53" y="14"/>
                </a:cubicBezTo>
                <a:cubicBezTo>
                  <a:pt x="53" y="14"/>
                  <a:pt x="53" y="14"/>
                  <a:pt x="53" y="14"/>
                </a:cubicBezTo>
                <a:lnTo>
                  <a:pt x="52" y="14"/>
                </a:lnTo>
                <a:close/>
                <a:moveTo>
                  <a:pt x="53" y="13"/>
                </a:moveTo>
                <a:cubicBezTo>
                  <a:pt x="53" y="14"/>
                  <a:pt x="53" y="14"/>
                  <a:pt x="53" y="14"/>
                </a:cubicBezTo>
                <a:cubicBezTo>
                  <a:pt x="54" y="14"/>
                  <a:pt x="54" y="14"/>
                  <a:pt x="54" y="14"/>
                </a:cubicBezTo>
                <a:cubicBezTo>
                  <a:pt x="54" y="13"/>
                  <a:pt x="54" y="13"/>
                  <a:pt x="54" y="13"/>
                </a:cubicBezTo>
                <a:lnTo>
                  <a:pt x="53" y="13"/>
                </a:lnTo>
                <a:close/>
                <a:moveTo>
                  <a:pt x="54" y="19"/>
                </a:moveTo>
                <a:cubicBezTo>
                  <a:pt x="54" y="19"/>
                  <a:pt x="54" y="19"/>
                  <a:pt x="54" y="19"/>
                </a:cubicBezTo>
                <a:cubicBezTo>
                  <a:pt x="53" y="19"/>
                  <a:pt x="53" y="19"/>
                  <a:pt x="53" y="19"/>
                </a:cubicBezTo>
                <a:cubicBezTo>
                  <a:pt x="53" y="19"/>
                  <a:pt x="53" y="19"/>
                  <a:pt x="53" y="19"/>
                </a:cubicBezTo>
                <a:lnTo>
                  <a:pt x="54" y="19"/>
                </a:lnTo>
                <a:close/>
                <a:moveTo>
                  <a:pt x="57" y="16"/>
                </a:moveTo>
                <a:cubicBezTo>
                  <a:pt x="57" y="16"/>
                  <a:pt x="57" y="16"/>
                  <a:pt x="57" y="16"/>
                </a:cubicBezTo>
                <a:cubicBezTo>
                  <a:pt x="58" y="16"/>
                  <a:pt x="58" y="16"/>
                  <a:pt x="58" y="16"/>
                </a:cubicBezTo>
                <a:cubicBezTo>
                  <a:pt x="58" y="16"/>
                  <a:pt x="58" y="16"/>
                  <a:pt x="58" y="16"/>
                </a:cubicBezTo>
                <a:lnTo>
                  <a:pt x="57" y="16"/>
                </a:lnTo>
                <a:close/>
                <a:moveTo>
                  <a:pt x="52" y="21"/>
                </a:moveTo>
                <a:cubicBezTo>
                  <a:pt x="52" y="20"/>
                  <a:pt x="52" y="20"/>
                  <a:pt x="52" y="20"/>
                </a:cubicBezTo>
                <a:cubicBezTo>
                  <a:pt x="52" y="20"/>
                  <a:pt x="52" y="20"/>
                  <a:pt x="52" y="20"/>
                </a:cubicBezTo>
                <a:cubicBezTo>
                  <a:pt x="52" y="21"/>
                  <a:pt x="52" y="21"/>
                  <a:pt x="52" y="21"/>
                </a:cubicBezTo>
                <a:close/>
                <a:moveTo>
                  <a:pt x="53" y="20"/>
                </a:moveTo>
                <a:cubicBezTo>
                  <a:pt x="53" y="19"/>
                  <a:pt x="53" y="19"/>
                  <a:pt x="53" y="19"/>
                </a:cubicBezTo>
                <a:cubicBezTo>
                  <a:pt x="52" y="19"/>
                  <a:pt x="52" y="19"/>
                  <a:pt x="52" y="19"/>
                </a:cubicBezTo>
                <a:cubicBezTo>
                  <a:pt x="52" y="20"/>
                  <a:pt x="52" y="20"/>
                  <a:pt x="52" y="20"/>
                </a:cubicBezTo>
                <a:lnTo>
                  <a:pt x="53" y="20"/>
                </a:lnTo>
                <a:close/>
                <a:moveTo>
                  <a:pt x="48" y="21"/>
                </a:moveTo>
                <a:cubicBezTo>
                  <a:pt x="48" y="20"/>
                  <a:pt x="48" y="20"/>
                  <a:pt x="48" y="20"/>
                </a:cubicBezTo>
                <a:cubicBezTo>
                  <a:pt x="47" y="20"/>
                  <a:pt x="47" y="20"/>
                  <a:pt x="47" y="20"/>
                </a:cubicBezTo>
                <a:cubicBezTo>
                  <a:pt x="47" y="21"/>
                  <a:pt x="47" y="21"/>
                  <a:pt x="47" y="21"/>
                </a:cubicBezTo>
                <a:lnTo>
                  <a:pt x="48" y="21"/>
                </a:lnTo>
                <a:close/>
                <a:moveTo>
                  <a:pt x="52" y="20"/>
                </a:moveTo>
                <a:cubicBezTo>
                  <a:pt x="52" y="19"/>
                  <a:pt x="52" y="19"/>
                  <a:pt x="52" y="19"/>
                </a:cubicBezTo>
                <a:cubicBezTo>
                  <a:pt x="51" y="19"/>
                  <a:pt x="51" y="19"/>
                  <a:pt x="51" y="19"/>
                </a:cubicBezTo>
                <a:cubicBezTo>
                  <a:pt x="51" y="20"/>
                  <a:pt x="51" y="20"/>
                  <a:pt x="51" y="20"/>
                </a:cubicBezTo>
                <a:lnTo>
                  <a:pt x="52" y="20"/>
                </a:lnTo>
                <a:close/>
                <a:moveTo>
                  <a:pt x="52" y="19"/>
                </a:moveTo>
                <a:cubicBezTo>
                  <a:pt x="52" y="18"/>
                  <a:pt x="52" y="18"/>
                  <a:pt x="52" y="18"/>
                </a:cubicBezTo>
                <a:cubicBezTo>
                  <a:pt x="51" y="18"/>
                  <a:pt x="51" y="18"/>
                  <a:pt x="51" y="18"/>
                </a:cubicBezTo>
                <a:cubicBezTo>
                  <a:pt x="51" y="19"/>
                  <a:pt x="51" y="19"/>
                  <a:pt x="51" y="19"/>
                </a:cubicBezTo>
                <a:lnTo>
                  <a:pt x="52" y="19"/>
                </a:lnTo>
                <a:close/>
                <a:moveTo>
                  <a:pt x="53" y="21"/>
                </a:moveTo>
                <a:cubicBezTo>
                  <a:pt x="53" y="20"/>
                  <a:pt x="53" y="20"/>
                  <a:pt x="53" y="20"/>
                </a:cubicBezTo>
                <a:cubicBezTo>
                  <a:pt x="53" y="20"/>
                  <a:pt x="53" y="20"/>
                  <a:pt x="53" y="20"/>
                </a:cubicBezTo>
                <a:cubicBezTo>
                  <a:pt x="53" y="21"/>
                  <a:pt x="53" y="21"/>
                  <a:pt x="53" y="21"/>
                </a:cubicBezTo>
                <a:close/>
                <a:moveTo>
                  <a:pt x="54" y="20"/>
                </a:moveTo>
                <a:cubicBezTo>
                  <a:pt x="54" y="20"/>
                  <a:pt x="54" y="20"/>
                  <a:pt x="54" y="20"/>
                </a:cubicBezTo>
                <a:cubicBezTo>
                  <a:pt x="54" y="20"/>
                  <a:pt x="54" y="20"/>
                  <a:pt x="54" y="20"/>
                </a:cubicBezTo>
                <a:cubicBezTo>
                  <a:pt x="54" y="20"/>
                  <a:pt x="54" y="20"/>
                  <a:pt x="54" y="20"/>
                </a:cubicBezTo>
                <a:close/>
                <a:moveTo>
                  <a:pt x="57" y="18"/>
                </a:moveTo>
                <a:cubicBezTo>
                  <a:pt x="57" y="17"/>
                  <a:pt x="57" y="17"/>
                  <a:pt x="57" y="17"/>
                </a:cubicBezTo>
                <a:cubicBezTo>
                  <a:pt x="56" y="17"/>
                  <a:pt x="56" y="17"/>
                  <a:pt x="56" y="17"/>
                </a:cubicBezTo>
                <a:cubicBezTo>
                  <a:pt x="56" y="18"/>
                  <a:pt x="56" y="18"/>
                  <a:pt x="56" y="18"/>
                </a:cubicBezTo>
                <a:lnTo>
                  <a:pt x="57" y="18"/>
                </a:lnTo>
                <a:close/>
                <a:moveTo>
                  <a:pt x="57" y="19"/>
                </a:moveTo>
                <a:cubicBezTo>
                  <a:pt x="57" y="18"/>
                  <a:pt x="57" y="18"/>
                  <a:pt x="57" y="18"/>
                </a:cubicBezTo>
                <a:cubicBezTo>
                  <a:pt x="56" y="18"/>
                  <a:pt x="56" y="18"/>
                  <a:pt x="56" y="18"/>
                </a:cubicBezTo>
                <a:cubicBezTo>
                  <a:pt x="57" y="19"/>
                  <a:pt x="57" y="19"/>
                  <a:pt x="57" y="19"/>
                </a:cubicBezTo>
                <a:close/>
                <a:moveTo>
                  <a:pt x="56" y="19"/>
                </a:moveTo>
                <a:cubicBezTo>
                  <a:pt x="56" y="18"/>
                  <a:pt x="56" y="18"/>
                  <a:pt x="56" y="18"/>
                </a:cubicBezTo>
                <a:cubicBezTo>
                  <a:pt x="55" y="18"/>
                  <a:pt x="55" y="18"/>
                  <a:pt x="55" y="18"/>
                </a:cubicBezTo>
                <a:cubicBezTo>
                  <a:pt x="56" y="19"/>
                  <a:pt x="56" y="19"/>
                  <a:pt x="56" y="19"/>
                </a:cubicBezTo>
                <a:close/>
                <a:moveTo>
                  <a:pt x="55" y="20"/>
                </a:moveTo>
                <a:cubicBezTo>
                  <a:pt x="55" y="19"/>
                  <a:pt x="55" y="19"/>
                  <a:pt x="55" y="19"/>
                </a:cubicBezTo>
                <a:cubicBezTo>
                  <a:pt x="55" y="20"/>
                  <a:pt x="55" y="20"/>
                  <a:pt x="55" y="20"/>
                </a:cubicBezTo>
                <a:cubicBezTo>
                  <a:pt x="55" y="20"/>
                  <a:pt x="55" y="20"/>
                  <a:pt x="55" y="20"/>
                </a:cubicBezTo>
                <a:close/>
                <a:moveTo>
                  <a:pt x="55" y="21"/>
                </a:moveTo>
                <a:cubicBezTo>
                  <a:pt x="54" y="21"/>
                  <a:pt x="54" y="21"/>
                  <a:pt x="54" y="21"/>
                </a:cubicBezTo>
                <a:cubicBezTo>
                  <a:pt x="54" y="21"/>
                  <a:pt x="54" y="21"/>
                  <a:pt x="54" y="21"/>
                </a:cubicBezTo>
                <a:cubicBezTo>
                  <a:pt x="54" y="21"/>
                  <a:pt x="54" y="21"/>
                  <a:pt x="54" y="21"/>
                </a:cubicBezTo>
                <a:lnTo>
                  <a:pt x="55" y="21"/>
                </a:lnTo>
                <a:close/>
                <a:moveTo>
                  <a:pt x="48" y="20"/>
                </a:moveTo>
                <a:cubicBezTo>
                  <a:pt x="48" y="19"/>
                  <a:pt x="48" y="19"/>
                  <a:pt x="48" y="19"/>
                </a:cubicBezTo>
                <a:cubicBezTo>
                  <a:pt x="47" y="19"/>
                  <a:pt x="47" y="19"/>
                  <a:pt x="47" y="19"/>
                </a:cubicBezTo>
                <a:cubicBezTo>
                  <a:pt x="47" y="20"/>
                  <a:pt x="47" y="20"/>
                  <a:pt x="47" y="20"/>
                </a:cubicBezTo>
                <a:lnTo>
                  <a:pt x="48" y="20"/>
                </a:lnTo>
                <a:close/>
                <a:moveTo>
                  <a:pt x="44" y="18"/>
                </a:moveTo>
                <a:cubicBezTo>
                  <a:pt x="44" y="17"/>
                  <a:pt x="44" y="17"/>
                  <a:pt x="44" y="17"/>
                </a:cubicBezTo>
                <a:cubicBezTo>
                  <a:pt x="43" y="17"/>
                  <a:pt x="43" y="17"/>
                  <a:pt x="43" y="17"/>
                </a:cubicBezTo>
                <a:cubicBezTo>
                  <a:pt x="43" y="18"/>
                  <a:pt x="43" y="18"/>
                  <a:pt x="43" y="18"/>
                </a:cubicBezTo>
                <a:lnTo>
                  <a:pt x="44" y="18"/>
                </a:lnTo>
                <a:close/>
                <a:moveTo>
                  <a:pt x="44" y="19"/>
                </a:moveTo>
                <a:cubicBezTo>
                  <a:pt x="44" y="18"/>
                  <a:pt x="44" y="18"/>
                  <a:pt x="44" y="18"/>
                </a:cubicBezTo>
                <a:cubicBezTo>
                  <a:pt x="43" y="18"/>
                  <a:pt x="43" y="18"/>
                  <a:pt x="43" y="18"/>
                </a:cubicBezTo>
                <a:cubicBezTo>
                  <a:pt x="43" y="19"/>
                  <a:pt x="43" y="19"/>
                  <a:pt x="43" y="19"/>
                </a:cubicBezTo>
                <a:lnTo>
                  <a:pt x="44" y="19"/>
                </a:lnTo>
                <a:close/>
                <a:moveTo>
                  <a:pt x="44" y="20"/>
                </a:moveTo>
                <a:cubicBezTo>
                  <a:pt x="44" y="19"/>
                  <a:pt x="44" y="19"/>
                  <a:pt x="44" y="19"/>
                </a:cubicBezTo>
                <a:cubicBezTo>
                  <a:pt x="44" y="19"/>
                  <a:pt x="44" y="19"/>
                  <a:pt x="44" y="19"/>
                </a:cubicBezTo>
                <a:cubicBezTo>
                  <a:pt x="44" y="20"/>
                  <a:pt x="44" y="20"/>
                  <a:pt x="44" y="20"/>
                </a:cubicBezTo>
                <a:close/>
                <a:moveTo>
                  <a:pt x="43" y="19"/>
                </a:moveTo>
                <a:cubicBezTo>
                  <a:pt x="43" y="18"/>
                  <a:pt x="43" y="18"/>
                  <a:pt x="43" y="18"/>
                </a:cubicBezTo>
                <a:cubicBezTo>
                  <a:pt x="42" y="18"/>
                  <a:pt x="42" y="18"/>
                  <a:pt x="42" y="18"/>
                </a:cubicBezTo>
                <a:cubicBezTo>
                  <a:pt x="42" y="19"/>
                  <a:pt x="42" y="19"/>
                  <a:pt x="42" y="19"/>
                </a:cubicBezTo>
                <a:lnTo>
                  <a:pt x="43" y="19"/>
                </a:lnTo>
                <a:close/>
                <a:moveTo>
                  <a:pt x="43" y="15"/>
                </a:moveTo>
                <a:cubicBezTo>
                  <a:pt x="43" y="16"/>
                  <a:pt x="43" y="16"/>
                  <a:pt x="43" y="16"/>
                </a:cubicBezTo>
                <a:cubicBezTo>
                  <a:pt x="43" y="15"/>
                  <a:pt x="43" y="15"/>
                  <a:pt x="43" y="15"/>
                </a:cubicBezTo>
                <a:cubicBezTo>
                  <a:pt x="43" y="15"/>
                  <a:pt x="43" y="15"/>
                  <a:pt x="43" y="15"/>
                </a:cubicBezTo>
                <a:close/>
                <a:moveTo>
                  <a:pt x="45" y="18"/>
                </a:moveTo>
                <a:cubicBezTo>
                  <a:pt x="45" y="18"/>
                  <a:pt x="45" y="18"/>
                  <a:pt x="45" y="18"/>
                </a:cubicBezTo>
                <a:cubicBezTo>
                  <a:pt x="44" y="18"/>
                  <a:pt x="44" y="18"/>
                  <a:pt x="44" y="18"/>
                </a:cubicBezTo>
                <a:cubicBezTo>
                  <a:pt x="45" y="18"/>
                  <a:pt x="45" y="18"/>
                  <a:pt x="45" y="18"/>
                </a:cubicBezTo>
                <a:close/>
                <a:moveTo>
                  <a:pt x="43" y="18"/>
                </a:moveTo>
                <a:cubicBezTo>
                  <a:pt x="43" y="17"/>
                  <a:pt x="43" y="17"/>
                  <a:pt x="43" y="17"/>
                </a:cubicBezTo>
                <a:cubicBezTo>
                  <a:pt x="42" y="17"/>
                  <a:pt x="42" y="17"/>
                  <a:pt x="42" y="17"/>
                </a:cubicBezTo>
                <a:cubicBezTo>
                  <a:pt x="42" y="18"/>
                  <a:pt x="42" y="18"/>
                  <a:pt x="42" y="18"/>
                </a:cubicBezTo>
                <a:lnTo>
                  <a:pt x="43" y="18"/>
                </a:lnTo>
                <a:close/>
                <a:moveTo>
                  <a:pt x="45" y="19"/>
                </a:moveTo>
                <a:cubicBezTo>
                  <a:pt x="45" y="19"/>
                  <a:pt x="45" y="19"/>
                  <a:pt x="45" y="19"/>
                </a:cubicBezTo>
                <a:cubicBezTo>
                  <a:pt x="45" y="19"/>
                  <a:pt x="45" y="19"/>
                  <a:pt x="45" y="19"/>
                </a:cubicBezTo>
                <a:cubicBezTo>
                  <a:pt x="45" y="19"/>
                  <a:pt x="45" y="19"/>
                  <a:pt x="45" y="19"/>
                </a:cubicBezTo>
                <a:close/>
                <a:moveTo>
                  <a:pt x="43" y="16"/>
                </a:moveTo>
                <a:cubicBezTo>
                  <a:pt x="43" y="17"/>
                  <a:pt x="43" y="17"/>
                  <a:pt x="43" y="17"/>
                </a:cubicBezTo>
                <a:cubicBezTo>
                  <a:pt x="44" y="16"/>
                  <a:pt x="44" y="16"/>
                  <a:pt x="44" y="16"/>
                </a:cubicBezTo>
                <a:cubicBezTo>
                  <a:pt x="43" y="16"/>
                  <a:pt x="43" y="16"/>
                  <a:pt x="43" y="16"/>
                </a:cubicBezTo>
                <a:close/>
                <a:moveTo>
                  <a:pt x="47" y="20"/>
                </a:moveTo>
                <a:cubicBezTo>
                  <a:pt x="47" y="19"/>
                  <a:pt x="47" y="19"/>
                  <a:pt x="47" y="19"/>
                </a:cubicBezTo>
                <a:cubicBezTo>
                  <a:pt x="46" y="20"/>
                  <a:pt x="46" y="20"/>
                  <a:pt x="46" y="20"/>
                </a:cubicBezTo>
                <a:cubicBezTo>
                  <a:pt x="46" y="20"/>
                  <a:pt x="46" y="20"/>
                  <a:pt x="46" y="20"/>
                </a:cubicBezTo>
                <a:lnTo>
                  <a:pt x="47" y="20"/>
                </a:lnTo>
                <a:close/>
                <a:moveTo>
                  <a:pt x="51" y="19"/>
                </a:moveTo>
                <a:cubicBezTo>
                  <a:pt x="51" y="18"/>
                  <a:pt x="51" y="18"/>
                  <a:pt x="51" y="18"/>
                </a:cubicBezTo>
                <a:cubicBezTo>
                  <a:pt x="50" y="19"/>
                  <a:pt x="50" y="19"/>
                  <a:pt x="50" y="19"/>
                </a:cubicBezTo>
                <a:cubicBezTo>
                  <a:pt x="50" y="19"/>
                  <a:pt x="50" y="19"/>
                  <a:pt x="50" y="19"/>
                </a:cubicBezTo>
                <a:lnTo>
                  <a:pt x="51" y="19"/>
                </a:lnTo>
                <a:close/>
                <a:moveTo>
                  <a:pt x="47" y="21"/>
                </a:moveTo>
                <a:cubicBezTo>
                  <a:pt x="47" y="20"/>
                  <a:pt x="47" y="20"/>
                  <a:pt x="47" y="20"/>
                </a:cubicBezTo>
                <a:cubicBezTo>
                  <a:pt x="46" y="21"/>
                  <a:pt x="46" y="21"/>
                  <a:pt x="46" y="21"/>
                </a:cubicBezTo>
                <a:cubicBezTo>
                  <a:pt x="46" y="21"/>
                  <a:pt x="46" y="21"/>
                  <a:pt x="46" y="21"/>
                </a:cubicBezTo>
                <a:lnTo>
                  <a:pt x="47" y="21"/>
                </a:lnTo>
                <a:close/>
                <a:moveTo>
                  <a:pt x="46" y="19"/>
                </a:moveTo>
                <a:cubicBezTo>
                  <a:pt x="46" y="18"/>
                  <a:pt x="46" y="18"/>
                  <a:pt x="46" y="18"/>
                </a:cubicBezTo>
                <a:cubicBezTo>
                  <a:pt x="46" y="19"/>
                  <a:pt x="46" y="19"/>
                  <a:pt x="46" y="19"/>
                </a:cubicBezTo>
                <a:cubicBezTo>
                  <a:pt x="46" y="19"/>
                  <a:pt x="46" y="19"/>
                  <a:pt x="46" y="19"/>
                </a:cubicBezTo>
                <a:close/>
                <a:moveTo>
                  <a:pt x="46" y="20"/>
                </a:moveTo>
                <a:cubicBezTo>
                  <a:pt x="45" y="20"/>
                  <a:pt x="45" y="20"/>
                  <a:pt x="45" y="20"/>
                </a:cubicBezTo>
                <a:cubicBezTo>
                  <a:pt x="45" y="20"/>
                  <a:pt x="45" y="20"/>
                  <a:pt x="45" y="20"/>
                </a:cubicBezTo>
                <a:cubicBezTo>
                  <a:pt x="45" y="20"/>
                  <a:pt x="45" y="20"/>
                  <a:pt x="45" y="20"/>
                </a:cubicBezTo>
                <a:lnTo>
                  <a:pt x="46" y="20"/>
                </a:lnTo>
                <a:close/>
                <a:moveTo>
                  <a:pt x="44" y="17"/>
                </a:moveTo>
                <a:cubicBezTo>
                  <a:pt x="44" y="17"/>
                  <a:pt x="44" y="17"/>
                  <a:pt x="44" y="17"/>
                </a:cubicBezTo>
                <a:cubicBezTo>
                  <a:pt x="45" y="17"/>
                  <a:pt x="45" y="17"/>
                  <a:pt x="45" y="17"/>
                </a:cubicBezTo>
                <a:cubicBezTo>
                  <a:pt x="45" y="17"/>
                  <a:pt x="45" y="17"/>
                  <a:pt x="45" y="17"/>
                </a:cubicBezTo>
                <a:lnTo>
                  <a:pt x="44" y="17"/>
                </a:lnTo>
                <a:close/>
                <a:moveTo>
                  <a:pt x="47" y="14"/>
                </a:moveTo>
                <a:cubicBezTo>
                  <a:pt x="47" y="15"/>
                  <a:pt x="47" y="15"/>
                  <a:pt x="47" y="15"/>
                </a:cubicBezTo>
                <a:cubicBezTo>
                  <a:pt x="47" y="14"/>
                  <a:pt x="47" y="14"/>
                  <a:pt x="47" y="14"/>
                </a:cubicBezTo>
                <a:cubicBezTo>
                  <a:pt x="47" y="14"/>
                  <a:pt x="47" y="14"/>
                  <a:pt x="47" y="14"/>
                </a:cubicBezTo>
                <a:close/>
                <a:moveTo>
                  <a:pt x="47" y="15"/>
                </a:moveTo>
                <a:cubicBezTo>
                  <a:pt x="47" y="16"/>
                  <a:pt x="47" y="16"/>
                  <a:pt x="47" y="16"/>
                </a:cubicBezTo>
                <a:cubicBezTo>
                  <a:pt x="48" y="15"/>
                  <a:pt x="48" y="15"/>
                  <a:pt x="48" y="15"/>
                </a:cubicBezTo>
                <a:cubicBezTo>
                  <a:pt x="48" y="15"/>
                  <a:pt x="48" y="15"/>
                  <a:pt x="48" y="15"/>
                </a:cubicBezTo>
                <a:lnTo>
                  <a:pt x="47" y="15"/>
                </a:lnTo>
                <a:close/>
                <a:moveTo>
                  <a:pt x="48" y="15"/>
                </a:moveTo>
                <a:cubicBezTo>
                  <a:pt x="48" y="15"/>
                  <a:pt x="48" y="15"/>
                  <a:pt x="48" y="15"/>
                </a:cubicBezTo>
                <a:cubicBezTo>
                  <a:pt x="49" y="15"/>
                  <a:pt x="49" y="15"/>
                  <a:pt x="49" y="15"/>
                </a:cubicBezTo>
                <a:cubicBezTo>
                  <a:pt x="49" y="15"/>
                  <a:pt x="49" y="15"/>
                  <a:pt x="49" y="15"/>
                </a:cubicBezTo>
                <a:lnTo>
                  <a:pt x="48" y="15"/>
                </a:lnTo>
                <a:close/>
                <a:moveTo>
                  <a:pt x="48" y="14"/>
                </a:moveTo>
                <a:cubicBezTo>
                  <a:pt x="48" y="14"/>
                  <a:pt x="48" y="14"/>
                  <a:pt x="48" y="14"/>
                </a:cubicBezTo>
                <a:cubicBezTo>
                  <a:pt x="48" y="14"/>
                  <a:pt x="48" y="14"/>
                  <a:pt x="48" y="14"/>
                </a:cubicBezTo>
                <a:cubicBezTo>
                  <a:pt x="48" y="14"/>
                  <a:pt x="48" y="14"/>
                  <a:pt x="48" y="14"/>
                </a:cubicBezTo>
                <a:close/>
                <a:moveTo>
                  <a:pt x="49" y="14"/>
                </a:moveTo>
                <a:cubicBezTo>
                  <a:pt x="49" y="15"/>
                  <a:pt x="49" y="15"/>
                  <a:pt x="49" y="15"/>
                </a:cubicBezTo>
                <a:cubicBezTo>
                  <a:pt x="50" y="15"/>
                  <a:pt x="50" y="15"/>
                  <a:pt x="50" y="15"/>
                </a:cubicBezTo>
                <a:cubicBezTo>
                  <a:pt x="50" y="14"/>
                  <a:pt x="50" y="14"/>
                  <a:pt x="50" y="14"/>
                </a:cubicBezTo>
                <a:lnTo>
                  <a:pt x="49" y="14"/>
                </a:lnTo>
                <a:close/>
                <a:moveTo>
                  <a:pt x="49" y="13"/>
                </a:moveTo>
                <a:cubicBezTo>
                  <a:pt x="49" y="14"/>
                  <a:pt x="49" y="14"/>
                  <a:pt x="49" y="14"/>
                </a:cubicBezTo>
                <a:cubicBezTo>
                  <a:pt x="49" y="14"/>
                  <a:pt x="49" y="14"/>
                  <a:pt x="49" y="14"/>
                </a:cubicBezTo>
                <a:cubicBezTo>
                  <a:pt x="49" y="13"/>
                  <a:pt x="49" y="13"/>
                  <a:pt x="49" y="13"/>
                </a:cubicBezTo>
                <a:close/>
                <a:moveTo>
                  <a:pt x="50" y="13"/>
                </a:moveTo>
                <a:cubicBezTo>
                  <a:pt x="50" y="14"/>
                  <a:pt x="50" y="14"/>
                  <a:pt x="50" y="14"/>
                </a:cubicBezTo>
                <a:cubicBezTo>
                  <a:pt x="51" y="14"/>
                  <a:pt x="51" y="14"/>
                  <a:pt x="51" y="14"/>
                </a:cubicBezTo>
                <a:cubicBezTo>
                  <a:pt x="50" y="13"/>
                  <a:pt x="50" y="13"/>
                  <a:pt x="50" y="13"/>
                </a:cubicBezTo>
                <a:close/>
                <a:moveTo>
                  <a:pt x="45" y="14"/>
                </a:moveTo>
                <a:cubicBezTo>
                  <a:pt x="45" y="15"/>
                  <a:pt x="45" y="15"/>
                  <a:pt x="45" y="15"/>
                </a:cubicBezTo>
                <a:cubicBezTo>
                  <a:pt x="45" y="15"/>
                  <a:pt x="45" y="15"/>
                  <a:pt x="45" y="15"/>
                </a:cubicBezTo>
                <a:cubicBezTo>
                  <a:pt x="45" y="14"/>
                  <a:pt x="45" y="14"/>
                  <a:pt x="45" y="14"/>
                </a:cubicBezTo>
                <a:close/>
                <a:moveTo>
                  <a:pt x="44" y="16"/>
                </a:moveTo>
                <a:cubicBezTo>
                  <a:pt x="44" y="16"/>
                  <a:pt x="44" y="16"/>
                  <a:pt x="44" y="16"/>
                </a:cubicBezTo>
                <a:cubicBezTo>
                  <a:pt x="45" y="16"/>
                  <a:pt x="45" y="16"/>
                  <a:pt x="45" y="16"/>
                </a:cubicBezTo>
                <a:cubicBezTo>
                  <a:pt x="44" y="16"/>
                  <a:pt x="44" y="16"/>
                  <a:pt x="44" y="16"/>
                </a:cubicBezTo>
                <a:close/>
                <a:moveTo>
                  <a:pt x="44" y="15"/>
                </a:moveTo>
                <a:cubicBezTo>
                  <a:pt x="44" y="15"/>
                  <a:pt x="44" y="15"/>
                  <a:pt x="44" y="15"/>
                </a:cubicBezTo>
                <a:cubicBezTo>
                  <a:pt x="44" y="15"/>
                  <a:pt x="44" y="15"/>
                  <a:pt x="44" y="15"/>
                </a:cubicBezTo>
                <a:cubicBezTo>
                  <a:pt x="44" y="15"/>
                  <a:pt x="44" y="15"/>
                  <a:pt x="44" y="15"/>
                </a:cubicBezTo>
                <a:close/>
                <a:moveTo>
                  <a:pt x="46" y="15"/>
                </a:moveTo>
                <a:cubicBezTo>
                  <a:pt x="46" y="16"/>
                  <a:pt x="46" y="16"/>
                  <a:pt x="46" y="16"/>
                </a:cubicBezTo>
                <a:cubicBezTo>
                  <a:pt x="47" y="16"/>
                  <a:pt x="47" y="16"/>
                  <a:pt x="47" y="16"/>
                </a:cubicBezTo>
                <a:cubicBezTo>
                  <a:pt x="47" y="15"/>
                  <a:pt x="47" y="15"/>
                  <a:pt x="47" y="15"/>
                </a:cubicBezTo>
                <a:lnTo>
                  <a:pt x="46" y="15"/>
                </a:lnTo>
                <a:close/>
                <a:moveTo>
                  <a:pt x="46" y="14"/>
                </a:moveTo>
                <a:cubicBezTo>
                  <a:pt x="46" y="15"/>
                  <a:pt x="46" y="15"/>
                  <a:pt x="46" y="15"/>
                </a:cubicBezTo>
                <a:cubicBezTo>
                  <a:pt x="46" y="15"/>
                  <a:pt x="46" y="15"/>
                  <a:pt x="46" y="15"/>
                </a:cubicBezTo>
                <a:cubicBezTo>
                  <a:pt x="46" y="14"/>
                  <a:pt x="46" y="14"/>
                  <a:pt x="46" y="14"/>
                </a:cubicBezTo>
                <a:close/>
                <a:moveTo>
                  <a:pt x="45" y="16"/>
                </a:moveTo>
                <a:cubicBezTo>
                  <a:pt x="45" y="16"/>
                  <a:pt x="45" y="16"/>
                  <a:pt x="45" y="16"/>
                </a:cubicBezTo>
                <a:cubicBezTo>
                  <a:pt x="46" y="16"/>
                  <a:pt x="46" y="16"/>
                  <a:pt x="46" y="16"/>
                </a:cubicBezTo>
                <a:cubicBezTo>
                  <a:pt x="45" y="15"/>
                  <a:pt x="45" y="15"/>
                  <a:pt x="45" y="15"/>
                </a:cubicBezTo>
                <a:lnTo>
                  <a:pt x="45" y="16"/>
                </a:lnTo>
                <a:close/>
                <a:moveTo>
                  <a:pt x="51" y="20"/>
                </a:moveTo>
                <a:cubicBezTo>
                  <a:pt x="51" y="19"/>
                  <a:pt x="51" y="19"/>
                  <a:pt x="51" y="19"/>
                </a:cubicBezTo>
                <a:cubicBezTo>
                  <a:pt x="50" y="20"/>
                  <a:pt x="50" y="20"/>
                  <a:pt x="50" y="20"/>
                </a:cubicBezTo>
                <a:cubicBezTo>
                  <a:pt x="50" y="20"/>
                  <a:pt x="50" y="20"/>
                  <a:pt x="50" y="20"/>
                </a:cubicBezTo>
                <a:lnTo>
                  <a:pt x="51" y="20"/>
                </a:lnTo>
                <a:close/>
                <a:moveTo>
                  <a:pt x="60" y="18"/>
                </a:moveTo>
                <a:cubicBezTo>
                  <a:pt x="60" y="19"/>
                  <a:pt x="60" y="19"/>
                  <a:pt x="60" y="19"/>
                </a:cubicBezTo>
                <a:cubicBezTo>
                  <a:pt x="60" y="19"/>
                  <a:pt x="60" y="19"/>
                  <a:pt x="60" y="19"/>
                </a:cubicBezTo>
                <a:cubicBezTo>
                  <a:pt x="60" y="18"/>
                  <a:pt x="60" y="18"/>
                  <a:pt x="60" y="18"/>
                </a:cubicBezTo>
                <a:close/>
                <a:moveTo>
                  <a:pt x="59" y="17"/>
                </a:moveTo>
                <a:cubicBezTo>
                  <a:pt x="60" y="18"/>
                  <a:pt x="60" y="18"/>
                  <a:pt x="60" y="18"/>
                </a:cubicBezTo>
                <a:cubicBezTo>
                  <a:pt x="60" y="18"/>
                  <a:pt x="60" y="18"/>
                  <a:pt x="60" y="18"/>
                </a:cubicBezTo>
                <a:cubicBezTo>
                  <a:pt x="60" y="17"/>
                  <a:pt x="60" y="17"/>
                  <a:pt x="60" y="17"/>
                </a:cubicBezTo>
                <a:lnTo>
                  <a:pt x="59" y="17"/>
                </a:lnTo>
                <a:close/>
                <a:moveTo>
                  <a:pt x="62" y="19"/>
                </a:moveTo>
                <a:cubicBezTo>
                  <a:pt x="61" y="18"/>
                  <a:pt x="61" y="18"/>
                  <a:pt x="61" y="18"/>
                </a:cubicBezTo>
                <a:cubicBezTo>
                  <a:pt x="61" y="18"/>
                  <a:pt x="61" y="18"/>
                  <a:pt x="61" y="18"/>
                </a:cubicBezTo>
                <a:cubicBezTo>
                  <a:pt x="61" y="19"/>
                  <a:pt x="61" y="19"/>
                  <a:pt x="61" y="19"/>
                </a:cubicBezTo>
                <a:lnTo>
                  <a:pt x="62" y="19"/>
                </a:lnTo>
                <a:close/>
                <a:moveTo>
                  <a:pt x="60" y="17"/>
                </a:moveTo>
                <a:cubicBezTo>
                  <a:pt x="61" y="18"/>
                  <a:pt x="61" y="18"/>
                  <a:pt x="61" y="18"/>
                </a:cubicBezTo>
                <a:cubicBezTo>
                  <a:pt x="61" y="18"/>
                  <a:pt x="61" y="18"/>
                  <a:pt x="61" y="18"/>
                </a:cubicBezTo>
                <a:cubicBezTo>
                  <a:pt x="61" y="17"/>
                  <a:pt x="61" y="17"/>
                  <a:pt x="61" y="17"/>
                </a:cubicBezTo>
                <a:lnTo>
                  <a:pt x="60" y="17"/>
                </a:lnTo>
                <a:close/>
                <a:moveTo>
                  <a:pt x="42" y="16"/>
                </a:moveTo>
                <a:cubicBezTo>
                  <a:pt x="42" y="15"/>
                  <a:pt x="42" y="15"/>
                  <a:pt x="42" y="15"/>
                </a:cubicBezTo>
                <a:cubicBezTo>
                  <a:pt x="42" y="15"/>
                  <a:pt x="42" y="15"/>
                  <a:pt x="42" y="15"/>
                </a:cubicBezTo>
                <a:cubicBezTo>
                  <a:pt x="42" y="16"/>
                  <a:pt x="42" y="16"/>
                  <a:pt x="42" y="16"/>
                </a:cubicBezTo>
                <a:close/>
                <a:moveTo>
                  <a:pt x="43" y="17"/>
                </a:moveTo>
                <a:cubicBezTo>
                  <a:pt x="42" y="16"/>
                  <a:pt x="42" y="16"/>
                  <a:pt x="42" y="16"/>
                </a:cubicBezTo>
                <a:cubicBezTo>
                  <a:pt x="42" y="16"/>
                  <a:pt x="42" y="16"/>
                  <a:pt x="42" y="16"/>
                </a:cubicBezTo>
                <a:cubicBezTo>
                  <a:pt x="42" y="17"/>
                  <a:pt x="42" y="17"/>
                  <a:pt x="42" y="17"/>
                </a:cubicBezTo>
                <a:lnTo>
                  <a:pt x="43" y="17"/>
                </a:lnTo>
                <a:close/>
                <a:moveTo>
                  <a:pt x="59" y="19"/>
                </a:moveTo>
                <a:cubicBezTo>
                  <a:pt x="59" y="19"/>
                  <a:pt x="59" y="19"/>
                  <a:pt x="59" y="19"/>
                </a:cubicBezTo>
                <a:cubicBezTo>
                  <a:pt x="59" y="19"/>
                  <a:pt x="59" y="19"/>
                  <a:pt x="59" y="19"/>
                </a:cubicBezTo>
                <a:cubicBezTo>
                  <a:pt x="59" y="18"/>
                  <a:pt x="59" y="18"/>
                  <a:pt x="59" y="18"/>
                </a:cubicBezTo>
                <a:lnTo>
                  <a:pt x="59" y="19"/>
                </a:lnTo>
                <a:close/>
                <a:moveTo>
                  <a:pt x="46" y="27"/>
                </a:moveTo>
                <a:cubicBezTo>
                  <a:pt x="46" y="26"/>
                  <a:pt x="46" y="26"/>
                  <a:pt x="46" y="26"/>
                </a:cubicBezTo>
                <a:cubicBezTo>
                  <a:pt x="45" y="26"/>
                  <a:pt x="45" y="26"/>
                  <a:pt x="45" y="26"/>
                </a:cubicBezTo>
                <a:cubicBezTo>
                  <a:pt x="46" y="27"/>
                  <a:pt x="46" y="27"/>
                  <a:pt x="46" y="27"/>
                </a:cubicBezTo>
                <a:close/>
                <a:moveTo>
                  <a:pt x="57" y="18"/>
                </a:moveTo>
                <a:cubicBezTo>
                  <a:pt x="58" y="18"/>
                  <a:pt x="58" y="18"/>
                  <a:pt x="58" y="18"/>
                </a:cubicBezTo>
                <a:cubicBezTo>
                  <a:pt x="58" y="18"/>
                  <a:pt x="58" y="18"/>
                  <a:pt x="58" y="18"/>
                </a:cubicBezTo>
                <a:cubicBezTo>
                  <a:pt x="58" y="18"/>
                  <a:pt x="58" y="18"/>
                  <a:pt x="58" y="18"/>
                </a:cubicBezTo>
                <a:lnTo>
                  <a:pt x="57" y="18"/>
                </a:lnTo>
                <a:close/>
                <a:moveTo>
                  <a:pt x="58" y="17"/>
                </a:moveTo>
                <a:cubicBezTo>
                  <a:pt x="58" y="17"/>
                  <a:pt x="58" y="17"/>
                  <a:pt x="58" y="17"/>
                </a:cubicBezTo>
                <a:cubicBezTo>
                  <a:pt x="59" y="17"/>
                  <a:pt x="59" y="17"/>
                  <a:pt x="59" y="17"/>
                </a:cubicBezTo>
                <a:cubicBezTo>
                  <a:pt x="59" y="16"/>
                  <a:pt x="59" y="16"/>
                  <a:pt x="59" y="16"/>
                </a:cubicBezTo>
                <a:lnTo>
                  <a:pt x="58" y="17"/>
                </a:lnTo>
                <a:close/>
                <a:moveTo>
                  <a:pt x="59" y="16"/>
                </a:moveTo>
                <a:cubicBezTo>
                  <a:pt x="59" y="17"/>
                  <a:pt x="59" y="17"/>
                  <a:pt x="59" y="17"/>
                </a:cubicBezTo>
                <a:cubicBezTo>
                  <a:pt x="60" y="17"/>
                  <a:pt x="60" y="17"/>
                  <a:pt x="60" y="17"/>
                </a:cubicBezTo>
                <a:cubicBezTo>
                  <a:pt x="60" y="16"/>
                  <a:pt x="60" y="16"/>
                  <a:pt x="60" y="16"/>
                </a:cubicBezTo>
                <a:lnTo>
                  <a:pt x="59" y="16"/>
                </a:lnTo>
                <a:close/>
                <a:moveTo>
                  <a:pt x="58" y="15"/>
                </a:moveTo>
                <a:cubicBezTo>
                  <a:pt x="58" y="16"/>
                  <a:pt x="58" y="16"/>
                  <a:pt x="58" y="16"/>
                </a:cubicBezTo>
                <a:cubicBezTo>
                  <a:pt x="59" y="16"/>
                  <a:pt x="59" y="16"/>
                  <a:pt x="59" y="16"/>
                </a:cubicBezTo>
                <a:cubicBezTo>
                  <a:pt x="59" y="15"/>
                  <a:pt x="59" y="15"/>
                  <a:pt x="59" y="15"/>
                </a:cubicBezTo>
                <a:lnTo>
                  <a:pt x="58" y="15"/>
                </a:lnTo>
                <a:close/>
                <a:moveTo>
                  <a:pt x="58" y="19"/>
                </a:moveTo>
                <a:cubicBezTo>
                  <a:pt x="58" y="19"/>
                  <a:pt x="58" y="19"/>
                  <a:pt x="58" y="19"/>
                </a:cubicBezTo>
                <a:cubicBezTo>
                  <a:pt x="58" y="19"/>
                  <a:pt x="58" y="19"/>
                  <a:pt x="58" y="19"/>
                </a:cubicBezTo>
                <a:cubicBezTo>
                  <a:pt x="58" y="19"/>
                  <a:pt x="58" y="19"/>
                  <a:pt x="58" y="19"/>
                </a:cubicBezTo>
                <a:close/>
                <a:moveTo>
                  <a:pt x="41" y="16"/>
                </a:moveTo>
                <a:cubicBezTo>
                  <a:pt x="41" y="16"/>
                  <a:pt x="41" y="16"/>
                  <a:pt x="41" y="16"/>
                </a:cubicBezTo>
                <a:cubicBezTo>
                  <a:pt x="41" y="16"/>
                  <a:pt x="41" y="16"/>
                  <a:pt x="41" y="16"/>
                </a:cubicBezTo>
                <a:cubicBezTo>
                  <a:pt x="41" y="15"/>
                  <a:pt x="41" y="15"/>
                  <a:pt x="41" y="15"/>
                </a:cubicBezTo>
                <a:lnTo>
                  <a:pt x="41" y="16"/>
                </a:lnTo>
                <a:close/>
                <a:moveTo>
                  <a:pt x="42" y="17"/>
                </a:moveTo>
                <a:cubicBezTo>
                  <a:pt x="41" y="16"/>
                  <a:pt x="41" y="16"/>
                  <a:pt x="41" y="16"/>
                </a:cubicBezTo>
                <a:cubicBezTo>
                  <a:pt x="41" y="17"/>
                  <a:pt x="41" y="17"/>
                  <a:pt x="41" y="17"/>
                </a:cubicBezTo>
                <a:cubicBezTo>
                  <a:pt x="41" y="17"/>
                  <a:pt x="41" y="17"/>
                  <a:pt x="41" y="17"/>
                </a:cubicBezTo>
                <a:lnTo>
                  <a:pt x="42" y="17"/>
                </a:lnTo>
                <a:close/>
                <a:moveTo>
                  <a:pt x="41" y="31"/>
                </a:moveTo>
                <a:cubicBezTo>
                  <a:pt x="41" y="31"/>
                  <a:pt x="41" y="31"/>
                  <a:pt x="41" y="31"/>
                </a:cubicBezTo>
                <a:cubicBezTo>
                  <a:pt x="41" y="31"/>
                  <a:pt x="41" y="31"/>
                  <a:pt x="41" y="31"/>
                </a:cubicBezTo>
                <a:cubicBezTo>
                  <a:pt x="41" y="31"/>
                  <a:pt x="41" y="31"/>
                  <a:pt x="41" y="31"/>
                </a:cubicBezTo>
                <a:close/>
                <a:moveTo>
                  <a:pt x="38" y="25"/>
                </a:moveTo>
                <a:cubicBezTo>
                  <a:pt x="38" y="25"/>
                  <a:pt x="38" y="25"/>
                  <a:pt x="38" y="25"/>
                </a:cubicBezTo>
                <a:cubicBezTo>
                  <a:pt x="37" y="25"/>
                  <a:pt x="37" y="25"/>
                  <a:pt x="37" y="25"/>
                </a:cubicBezTo>
                <a:cubicBezTo>
                  <a:pt x="38" y="26"/>
                  <a:pt x="38" y="26"/>
                  <a:pt x="38" y="26"/>
                </a:cubicBezTo>
                <a:lnTo>
                  <a:pt x="38" y="25"/>
                </a:lnTo>
                <a:close/>
                <a:moveTo>
                  <a:pt x="38" y="27"/>
                </a:moveTo>
                <a:cubicBezTo>
                  <a:pt x="38" y="27"/>
                  <a:pt x="38" y="27"/>
                  <a:pt x="38" y="27"/>
                </a:cubicBezTo>
                <a:cubicBezTo>
                  <a:pt x="38" y="27"/>
                  <a:pt x="38" y="27"/>
                  <a:pt x="38" y="27"/>
                </a:cubicBezTo>
                <a:cubicBezTo>
                  <a:pt x="38" y="27"/>
                  <a:pt x="38" y="27"/>
                  <a:pt x="38" y="27"/>
                </a:cubicBezTo>
                <a:close/>
                <a:moveTo>
                  <a:pt x="41" y="29"/>
                </a:moveTo>
                <a:cubicBezTo>
                  <a:pt x="41" y="28"/>
                  <a:pt x="41" y="28"/>
                  <a:pt x="41" y="28"/>
                </a:cubicBezTo>
                <a:cubicBezTo>
                  <a:pt x="41" y="29"/>
                  <a:pt x="41" y="29"/>
                  <a:pt x="41" y="29"/>
                </a:cubicBezTo>
                <a:cubicBezTo>
                  <a:pt x="41" y="29"/>
                  <a:pt x="41" y="29"/>
                  <a:pt x="41" y="29"/>
                </a:cubicBezTo>
                <a:close/>
                <a:moveTo>
                  <a:pt x="70" y="16"/>
                </a:moveTo>
                <a:cubicBezTo>
                  <a:pt x="70" y="16"/>
                  <a:pt x="70" y="16"/>
                  <a:pt x="70" y="16"/>
                </a:cubicBezTo>
                <a:cubicBezTo>
                  <a:pt x="70" y="16"/>
                  <a:pt x="70" y="16"/>
                  <a:pt x="70" y="16"/>
                </a:cubicBezTo>
                <a:cubicBezTo>
                  <a:pt x="70" y="16"/>
                  <a:pt x="70" y="16"/>
                  <a:pt x="70" y="16"/>
                </a:cubicBezTo>
                <a:close/>
                <a:moveTo>
                  <a:pt x="39" y="17"/>
                </a:moveTo>
                <a:cubicBezTo>
                  <a:pt x="39" y="16"/>
                  <a:pt x="39" y="16"/>
                  <a:pt x="39" y="16"/>
                </a:cubicBezTo>
                <a:cubicBezTo>
                  <a:pt x="38" y="16"/>
                  <a:pt x="38" y="16"/>
                  <a:pt x="38" y="16"/>
                </a:cubicBezTo>
                <a:cubicBezTo>
                  <a:pt x="39" y="17"/>
                  <a:pt x="39" y="17"/>
                  <a:pt x="39" y="17"/>
                </a:cubicBezTo>
                <a:close/>
                <a:moveTo>
                  <a:pt x="40" y="16"/>
                </a:moveTo>
                <a:cubicBezTo>
                  <a:pt x="40" y="16"/>
                  <a:pt x="40" y="16"/>
                  <a:pt x="40" y="16"/>
                </a:cubicBezTo>
                <a:cubicBezTo>
                  <a:pt x="39" y="16"/>
                  <a:pt x="39" y="16"/>
                  <a:pt x="39" y="16"/>
                </a:cubicBezTo>
                <a:cubicBezTo>
                  <a:pt x="40" y="16"/>
                  <a:pt x="40" y="16"/>
                  <a:pt x="40" y="16"/>
                </a:cubicBezTo>
                <a:close/>
                <a:moveTo>
                  <a:pt x="57" y="17"/>
                </a:moveTo>
                <a:cubicBezTo>
                  <a:pt x="57" y="17"/>
                  <a:pt x="57" y="17"/>
                  <a:pt x="57" y="17"/>
                </a:cubicBezTo>
                <a:cubicBezTo>
                  <a:pt x="58" y="17"/>
                  <a:pt x="58" y="17"/>
                  <a:pt x="58" y="17"/>
                </a:cubicBezTo>
                <a:cubicBezTo>
                  <a:pt x="58" y="17"/>
                  <a:pt x="58" y="17"/>
                  <a:pt x="58" y="17"/>
                </a:cubicBezTo>
                <a:lnTo>
                  <a:pt x="57" y="17"/>
                </a:lnTo>
                <a:close/>
                <a:moveTo>
                  <a:pt x="63" y="18"/>
                </a:moveTo>
                <a:cubicBezTo>
                  <a:pt x="63" y="18"/>
                  <a:pt x="63" y="18"/>
                  <a:pt x="63" y="18"/>
                </a:cubicBezTo>
                <a:cubicBezTo>
                  <a:pt x="64" y="18"/>
                  <a:pt x="64" y="18"/>
                  <a:pt x="64" y="18"/>
                </a:cubicBezTo>
                <a:cubicBezTo>
                  <a:pt x="63" y="17"/>
                  <a:pt x="63" y="17"/>
                  <a:pt x="63" y="17"/>
                </a:cubicBezTo>
                <a:lnTo>
                  <a:pt x="63" y="18"/>
                </a:lnTo>
                <a:close/>
                <a:moveTo>
                  <a:pt x="38" y="15"/>
                </a:moveTo>
                <a:cubicBezTo>
                  <a:pt x="38" y="16"/>
                  <a:pt x="38" y="16"/>
                  <a:pt x="38" y="16"/>
                </a:cubicBezTo>
                <a:cubicBezTo>
                  <a:pt x="39" y="15"/>
                  <a:pt x="39" y="15"/>
                  <a:pt x="39" y="15"/>
                </a:cubicBezTo>
                <a:cubicBezTo>
                  <a:pt x="39" y="15"/>
                  <a:pt x="39" y="15"/>
                  <a:pt x="39" y="15"/>
                </a:cubicBezTo>
                <a:lnTo>
                  <a:pt x="38" y="15"/>
                </a:lnTo>
                <a:close/>
                <a:moveTo>
                  <a:pt x="64" y="19"/>
                </a:moveTo>
                <a:cubicBezTo>
                  <a:pt x="64" y="18"/>
                  <a:pt x="64" y="18"/>
                  <a:pt x="64" y="18"/>
                </a:cubicBezTo>
                <a:cubicBezTo>
                  <a:pt x="63" y="19"/>
                  <a:pt x="63" y="19"/>
                  <a:pt x="63" y="19"/>
                </a:cubicBezTo>
                <a:cubicBezTo>
                  <a:pt x="63" y="19"/>
                  <a:pt x="63" y="19"/>
                  <a:pt x="63" y="19"/>
                </a:cubicBezTo>
                <a:lnTo>
                  <a:pt x="64" y="19"/>
                </a:lnTo>
                <a:close/>
                <a:moveTo>
                  <a:pt x="39" y="18"/>
                </a:moveTo>
                <a:cubicBezTo>
                  <a:pt x="39" y="17"/>
                  <a:pt x="39" y="17"/>
                  <a:pt x="39" y="17"/>
                </a:cubicBezTo>
                <a:cubicBezTo>
                  <a:pt x="39" y="17"/>
                  <a:pt x="39" y="17"/>
                  <a:pt x="39" y="17"/>
                </a:cubicBezTo>
                <a:cubicBezTo>
                  <a:pt x="39" y="18"/>
                  <a:pt x="39" y="18"/>
                  <a:pt x="39" y="18"/>
                </a:cubicBezTo>
                <a:close/>
                <a:moveTo>
                  <a:pt x="40" y="15"/>
                </a:moveTo>
                <a:cubicBezTo>
                  <a:pt x="40" y="15"/>
                  <a:pt x="40" y="15"/>
                  <a:pt x="40" y="15"/>
                </a:cubicBezTo>
                <a:cubicBezTo>
                  <a:pt x="39" y="15"/>
                  <a:pt x="39" y="15"/>
                  <a:pt x="39" y="15"/>
                </a:cubicBezTo>
                <a:cubicBezTo>
                  <a:pt x="39" y="15"/>
                  <a:pt x="39" y="15"/>
                  <a:pt x="39" y="15"/>
                </a:cubicBezTo>
                <a:lnTo>
                  <a:pt x="40" y="15"/>
                </a:lnTo>
                <a:close/>
                <a:moveTo>
                  <a:pt x="54" y="18"/>
                </a:moveTo>
                <a:cubicBezTo>
                  <a:pt x="54" y="18"/>
                  <a:pt x="54" y="18"/>
                  <a:pt x="54" y="18"/>
                </a:cubicBezTo>
                <a:cubicBezTo>
                  <a:pt x="55" y="18"/>
                  <a:pt x="55" y="18"/>
                  <a:pt x="55" y="18"/>
                </a:cubicBezTo>
                <a:cubicBezTo>
                  <a:pt x="55" y="17"/>
                  <a:pt x="55" y="17"/>
                  <a:pt x="55" y="17"/>
                </a:cubicBezTo>
                <a:lnTo>
                  <a:pt x="54" y="18"/>
                </a:lnTo>
                <a:close/>
                <a:moveTo>
                  <a:pt x="50" y="18"/>
                </a:moveTo>
                <a:cubicBezTo>
                  <a:pt x="50" y="18"/>
                  <a:pt x="50" y="18"/>
                  <a:pt x="50" y="18"/>
                </a:cubicBezTo>
                <a:cubicBezTo>
                  <a:pt x="51" y="18"/>
                  <a:pt x="51" y="18"/>
                  <a:pt x="51" y="18"/>
                </a:cubicBezTo>
                <a:cubicBezTo>
                  <a:pt x="50" y="17"/>
                  <a:pt x="50" y="17"/>
                  <a:pt x="50" y="17"/>
                </a:cubicBezTo>
                <a:lnTo>
                  <a:pt x="50" y="18"/>
                </a:lnTo>
                <a:close/>
                <a:moveTo>
                  <a:pt x="46" y="18"/>
                </a:moveTo>
                <a:cubicBezTo>
                  <a:pt x="46" y="17"/>
                  <a:pt x="46" y="17"/>
                  <a:pt x="46" y="17"/>
                </a:cubicBezTo>
                <a:cubicBezTo>
                  <a:pt x="45" y="18"/>
                  <a:pt x="45" y="18"/>
                  <a:pt x="45" y="18"/>
                </a:cubicBezTo>
                <a:cubicBezTo>
                  <a:pt x="46" y="18"/>
                  <a:pt x="46" y="18"/>
                  <a:pt x="46" y="18"/>
                </a:cubicBezTo>
                <a:close/>
                <a:moveTo>
                  <a:pt x="50" y="16"/>
                </a:moveTo>
                <a:cubicBezTo>
                  <a:pt x="51" y="17"/>
                  <a:pt x="51" y="17"/>
                  <a:pt x="51" y="17"/>
                </a:cubicBezTo>
                <a:cubicBezTo>
                  <a:pt x="51" y="17"/>
                  <a:pt x="51" y="17"/>
                  <a:pt x="51" y="17"/>
                </a:cubicBezTo>
                <a:cubicBezTo>
                  <a:pt x="51" y="16"/>
                  <a:pt x="51" y="16"/>
                  <a:pt x="51" y="16"/>
                </a:cubicBezTo>
                <a:lnTo>
                  <a:pt x="50" y="16"/>
                </a:lnTo>
                <a:close/>
                <a:moveTo>
                  <a:pt x="52" y="17"/>
                </a:moveTo>
                <a:cubicBezTo>
                  <a:pt x="52" y="18"/>
                  <a:pt x="52" y="18"/>
                  <a:pt x="52" y="18"/>
                </a:cubicBezTo>
                <a:cubicBezTo>
                  <a:pt x="53" y="18"/>
                  <a:pt x="53" y="18"/>
                  <a:pt x="53" y="18"/>
                </a:cubicBezTo>
                <a:cubicBezTo>
                  <a:pt x="52" y="17"/>
                  <a:pt x="52" y="17"/>
                  <a:pt x="52" y="17"/>
                </a:cubicBezTo>
                <a:close/>
                <a:moveTo>
                  <a:pt x="49" y="16"/>
                </a:moveTo>
                <a:cubicBezTo>
                  <a:pt x="49" y="16"/>
                  <a:pt x="49" y="16"/>
                  <a:pt x="49" y="16"/>
                </a:cubicBezTo>
                <a:cubicBezTo>
                  <a:pt x="50" y="16"/>
                  <a:pt x="50" y="16"/>
                  <a:pt x="50" y="16"/>
                </a:cubicBezTo>
                <a:cubicBezTo>
                  <a:pt x="50" y="15"/>
                  <a:pt x="50" y="15"/>
                  <a:pt x="50" y="15"/>
                </a:cubicBezTo>
                <a:lnTo>
                  <a:pt x="49" y="16"/>
                </a:lnTo>
                <a:close/>
                <a:moveTo>
                  <a:pt x="51" y="17"/>
                </a:moveTo>
                <a:cubicBezTo>
                  <a:pt x="51" y="18"/>
                  <a:pt x="51" y="18"/>
                  <a:pt x="51" y="18"/>
                </a:cubicBezTo>
                <a:cubicBezTo>
                  <a:pt x="52" y="18"/>
                  <a:pt x="52" y="18"/>
                  <a:pt x="52" y="18"/>
                </a:cubicBezTo>
                <a:cubicBezTo>
                  <a:pt x="51" y="17"/>
                  <a:pt x="51" y="17"/>
                  <a:pt x="51" y="17"/>
                </a:cubicBezTo>
                <a:close/>
                <a:moveTo>
                  <a:pt x="52" y="16"/>
                </a:moveTo>
                <a:cubicBezTo>
                  <a:pt x="52" y="17"/>
                  <a:pt x="52" y="17"/>
                  <a:pt x="52" y="17"/>
                </a:cubicBezTo>
                <a:cubicBezTo>
                  <a:pt x="52" y="16"/>
                  <a:pt x="52" y="16"/>
                  <a:pt x="52" y="16"/>
                </a:cubicBezTo>
                <a:cubicBezTo>
                  <a:pt x="52" y="16"/>
                  <a:pt x="52" y="16"/>
                  <a:pt x="52" y="16"/>
                </a:cubicBezTo>
                <a:close/>
                <a:moveTo>
                  <a:pt x="48" y="17"/>
                </a:moveTo>
                <a:cubicBezTo>
                  <a:pt x="49" y="17"/>
                  <a:pt x="49" y="17"/>
                  <a:pt x="49" y="17"/>
                </a:cubicBezTo>
                <a:cubicBezTo>
                  <a:pt x="49" y="17"/>
                  <a:pt x="49" y="17"/>
                  <a:pt x="49" y="17"/>
                </a:cubicBezTo>
                <a:cubicBezTo>
                  <a:pt x="49" y="17"/>
                  <a:pt x="49" y="17"/>
                  <a:pt x="49" y="17"/>
                </a:cubicBezTo>
                <a:lnTo>
                  <a:pt x="48" y="17"/>
                </a:lnTo>
                <a:close/>
                <a:moveTo>
                  <a:pt x="49" y="18"/>
                </a:moveTo>
                <a:cubicBezTo>
                  <a:pt x="49" y="18"/>
                  <a:pt x="49" y="18"/>
                  <a:pt x="49" y="18"/>
                </a:cubicBezTo>
                <a:cubicBezTo>
                  <a:pt x="49" y="18"/>
                  <a:pt x="49" y="18"/>
                  <a:pt x="49" y="18"/>
                </a:cubicBezTo>
                <a:cubicBezTo>
                  <a:pt x="49" y="18"/>
                  <a:pt x="49" y="18"/>
                  <a:pt x="49" y="18"/>
                </a:cubicBezTo>
                <a:close/>
                <a:moveTo>
                  <a:pt x="49" y="20"/>
                </a:moveTo>
                <a:cubicBezTo>
                  <a:pt x="49" y="19"/>
                  <a:pt x="49" y="19"/>
                  <a:pt x="49" y="19"/>
                </a:cubicBezTo>
                <a:cubicBezTo>
                  <a:pt x="48" y="19"/>
                  <a:pt x="48" y="19"/>
                  <a:pt x="48" y="19"/>
                </a:cubicBezTo>
                <a:cubicBezTo>
                  <a:pt x="48" y="20"/>
                  <a:pt x="48" y="20"/>
                  <a:pt x="48" y="20"/>
                </a:cubicBezTo>
                <a:lnTo>
                  <a:pt x="49" y="20"/>
                </a:lnTo>
                <a:close/>
                <a:moveTo>
                  <a:pt x="53" y="16"/>
                </a:moveTo>
                <a:cubicBezTo>
                  <a:pt x="53" y="16"/>
                  <a:pt x="53" y="16"/>
                  <a:pt x="53" y="16"/>
                </a:cubicBezTo>
                <a:cubicBezTo>
                  <a:pt x="53" y="16"/>
                  <a:pt x="53" y="16"/>
                  <a:pt x="53" y="16"/>
                </a:cubicBezTo>
                <a:cubicBezTo>
                  <a:pt x="53" y="16"/>
                  <a:pt x="53" y="16"/>
                  <a:pt x="53" y="16"/>
                </a:cubicBezTo>
                <a:close/>
                <a:moveTo>
                  <a:pt x="50" y="19"/>
                </a:moveTo>
                <a:cubicBezTo>
                  <a:pt x="50" y="19"/>
                  <a:pt x="50" y="19"/>
                  <a:pt x="50" y="19"/>
                </a:cubicBezTo>
                <a:cubicBezTo>
                  <a:pt x="49" y="19"/>
                  <a:pt x="49" y="19"/>
                  <a:pt x="49" y="19"/>
                </a:cubicBezTo>
                <a:cubicBezTo>
                  <a:pt x="49" y="19"/>
                  <a:pt x="49" y="19"/>
                  <a:pt x="49" y="19"/>
                </a:cubicBezTo>
                <a:lnTo>
                  <a:pt x="50" y="19"/>
                </a:lnTo>
                <a:close/>
                <a:moveTo>
                  <a:pt x="48" y="19"/>
                </a:moveTo>
                <a:cubicBezTo>
                  <a:pt x="48" y="18"/>
                  <a:pt x="48" y="18"/>
                  <a:pt x="48" y="18"/>
                </a:cubicBezTo>
                <a:cubicBezTo>
                  <a:pt x="48" y="18"/>
                  <a:pt x="48" y="18"/>
                  <a:pt x="48" y="18"/>
                </a:cubicBezTo>
                <a:cubicBezTo>
                  <a:pt x="48" y="19"/>
                  <a:pt x="48" y="19"/>
                  <a:pt x="48" y="19"/>
                </a:cubicBezTo>
                <a:close/>
                <a:moveTo>
                  <a:pt x="48" y="16"/>
                </a:moveTo>
                <a:cubicBezTo>
                  <a:pt x="48" y="16"/>
                  <a:pt x="48" y="16"/>
                  <a:pt x="48" y="16"/>
                </a:cubicBezTo>
                <a:cubicBezTo>
                  <a:pt x="49" y="16"/>
                  <a:pt x="49" y="16"/>
                  <a:pt x="49" y="16"/>
                </a:cubicBezTo>
                <a:cubicBezTo>
                  <a:pt x="49" y="16"/>
                  <a:pt x="49" y="16"/>
                  <a:pt x="49" y="16"/>
                </a:cubicBezTo>
                <a:lnTo>
                  <a:pt x="48" y="16"/>
                </a:lnTo>
                <a:close/>
                <a:moveTo>
                  <a:pt x="49" y="17"/>
                </a:moveTo>
                <a:cubicBezTo>
                  <a:pt x="50" y="17"/>
                  <a:pt x="50" y="17"/>
                  <a:pt x="50" y="17"/>
                </a:cubicBezTo>
                <a:cubicBezTo>
                  <a:pt x="50" y="17"/>
                  <a:pt x="50" y="17"/>
                  <a:pt x="50" y="17"/>
                </a:cubicBezTo>
                <a:cubicBezTo>
                  <a:pt x="50" y="16"/>
                  <a:pt x="50" y="16"/>
                  <a:pt x="50" y="16"/>
                </a:cubicBezTo>
                <a:lnTo>
                  <a:pt x="49" y="17"/>
                </a:lnTo>
                <a:close/>
                <a:moveTo>
                  <a:pt x="47" y="18"/>
                </a:moveTo>
                <a:cubicBezTo>
                  <a:pt x="47" y="17"/>
                  <a:pt x="47" y="17"/>
                  <a:pt x="47" y="17"/>
                </a:cubicBezTo>
                <a:cubicBezTo>
                  <a:pt x="46" y="17"/>
                  <a:pt x="46" y="17"/>
                  <a:pt x="46" y="17"/>
                </a:cubicBezTo>
                <a:cubicBezTo>
                  <a:pt x="47" y="18"/>
                  <a:pt x="47" y="18"/>
                  <a:pt x="47" y="18"/>
                </a:cubicBezTo>
                <a:close/>
                <a:moveTo>
                  <a:pt x="48" y="18"/>
                </a:moveTo>
                <a:cubicBezTo>
                  <a:pt x="48" y="17"/>
                  <a:pt x="48" y="17"/>
                  <a:pt x="48" y="17"/>
                </a:cubicBezTo>
                <a:cubicBezTo>
                  <a:pt x="47" y="17"/>
                  <a:pt x="47" y="17"/>
                  <a:pt x="47" y="17"/>
                </a:cubicBezTo>
                <a:cubicBezTo>
                  <a:pt x="48" y="18"/>
                  <a:pt x="48" y="18"/>
                  <a:pt x="48" y="18"/>
                </a:cubicBezTo>
                <a:close/>
                <a:moveTo>
                  <a:pt x="47" y="19"/>
                </a:moveTo>
                <a:cubicBezTo>
                  <a:pt x="47" y="18"/>
                  <a:pt x="47" y="18"/>
                  <a:pt x="47" y="18"/>
                </a:cubicBezTo>
                <a:cubicBezTo>
                  <a:pt x="47" y="18"/>
                  <a:pt x="47" y="18"/>
                  <a:pt x="47" y="18"/>
                </a:cubicBezTo>
                <a:cubicBezTo>
                  <a:pt x="47" y="19"/>
                  <a:pt x="47" y="19"/>
                  <a:pt x="47" y="19"/>
                </a:cubicBezTo>
                <a:close/>
                <a:moveTo>
                  <a:pt x="48" y="16"/>
                </a:moveTo>
                <a:cubicBezTo>
                  <a:pt x="48" y="16"/>
                  <a:pt x="48" y="16"/>
                  <a:pt x="48" y="16"/>
                </a:cubicBezTo>
                <a:cubicBezTo>
                  <a:pt x="47" y="16"/>
                  <a:pt x="47" y="16"/>
                  <a:pt x="47" y="16"/>
                </a:cubicBezTo>
                <a:cubicBezTo>
                  <a:pt x="47" y="17"/>
                  <a:pt x="47" y="17"/>
                  <a:pt x="47" y="17"/>
                </a:cubicBezTo>
                <a:lnTo>
                  <a:pt x="48" y="16"/>
                </a:lnTo>
                <a:close/>
                <a:moveTo>
                  <a:pt x="45" y="17"/>
                </a:moveTo>
                <a:cubicBezTo>
                  <a:pt x="45" y="17"/>
                  <a:pt x="45" y="17"/>
                  <a:pt x="45" y="17"/>
                </a:cubicBezTo>
                <a:cubicBezTo>
                  <a:pt x="46" y="17"/>
                  <a:pt x="46" y="17"/>
                  <a:pt x="46" y="17"/>
                </a:cubicBezTo>
                <a:cubicBezTo>
                  <a:pt x="46" y="16"/>
                  <a:pt x="46" y="16"/>
                  <a:pt x="46" y="16"/>
                </a:cubicBezTo>
                <a:lnTo>
                  <a:pt x="45" y="17"/>
                </a:lnTo>
                <a:close/>
                <a:moveTo>
                  <a:pt x="47" y="17"/>
                </a:moveTo>
                <a:cubicBezTo>
                  <a:pt x="47" y="16"/>
                  <a:pt x="47" y="16"/>
                  <a:pt x="47" y="16"/>
                </a:cubicBezTo>
                <a:cubicBezTo>
                  <a:pt x="46" y="16"/>
                  <a:pt x="46" y="16"/>
                  <a:pt x="46" y="16"/>
                </a:cubicBezTo>
                <a:cubicBezTo>
                  <a:pt x="46" y="17"/>
                  <a:pt x="46" y="17"/>
                  <a:pt x="46" y="17"/>
                </a:cubicBezTo>
                <a:lnTo>
                  <a:pt x="47" y="17"/>
                </a:lnTo>
                <a:close/>
                <a:moveTo>
                  <a:pt x="50" y="20"/>
                </a:moveTo>
                <a:cubicBezTo>
                  <a:pt x="50" y="20"/>
                  <a:pt x="50" y="20"/>
                  <a:pt x="50" y="20"/>
                </a:cubicBezTo>
                <a:cubicBezTo>
                  <a:pt x="49" y="20"/>
                  <a:pt x="49" y="20"/>
                  <a:pt x="49" y="20"/>
                </a:cubicBezTo>
                <a:cubicBezTo>
                  <a:pt x="49" y="20"/>
                  <a:pt x="49" y="20"/>
                  <a:pt x="49" y="20"/>
                </a:cubicBezTo>
                <a:lnTo>
                  <a:pt x="50" y="20"/>
                </a:lnTo>
                <a:close/>
                <a:moveTo>
                  <a:pt x="54" y="17"/>
                </a:moveTo>
                <a:cubicBezTo>
                  <a:pt x="54" y="17"/>
                  <a:pt x="54" y="17"/>
                  <a:pt x="54" y="17"/>
                </a:cubicBezTo>
                <a:cubicBezTo>
                  <a:pt x="55" y="17"/>
                  <a:pt x="55" y="17"/>
                  <a:pt x="55" y="17"/>
                </a:cubicBezTo>
                <a:cubicBezTo>
                  <a:pt x="54" y="16"/>
                  <a:pt x="54" y="16"/>
                  <a:pt x="54" y="16"/>
                </a:cubicBezTo>
                <a:lnTo>
                  <a:pt x="54" y="17"/>
                </a:lnTo>
                <a:close/>
                <a:moveTo>
                  <a:pt x="53" y="18"/>
                </a:moveTo>
                <a:cubicBezTo>
                  <a:pt x="53" y="18"/>
                  <a:pt x="53" y="18"/>
                  <a:pt x="53" y="18"/>
                </a:cubicBezTo>
                <a:cubicBezTo>
                  <a:pt x="54" y="18"/>
                  <a:pt x="54" y="18"/>
                  <a:pt x="54" y="18"/>
                </a:cubicBezTo>
                <a:cubicBezTo>
                  <a:pt x="54" y="18"/>
                  <a:pt x="54" y="18"/>
                  <a:pt x="54" y="18"/>
                </a:cubicBezTo>
                <a:lnTo>
                  <a:pt x="53" y="18"/>
                </a:lnTo>
                <a:close/>
                <a:moveTo>
                  <a:pt x="53" y="17"/>
                </a:moveTo>
                <a:cubicBezTo>
                  <a:pt x="53" y="17"/>
                  <a:pt x="53" y="17"/>
                  <a:pt x="53" y="17"/>
                </a:cubicBezTo>
                <a:cubicBezTo>
                  <a:pt x="54" y="17"/>
                  <a:pt x="54" y="17"/>
                  <a:pt x="54" y="17"/>
                </a:cubicBezTo>
                <a:cubicBezTo>
                  <a:pt x="53" y="17"/>
                  <a:pt x="53" y="17"/>
                  <a:pt x="53" y="17"/>
                </a:cubicBezTo>
                <a:close/>
                <a:moveTo>
                  <a:pt x="54" y="19"/>
                </a:moveTo>
                <a:cubicBezTo>
                  <a:pt x="54" y="19"/>
                  <a:pt x="54" y="19"/>
                  <a:pt x="54" y="19"/>
                </a:cubicBezTo>
                <a:cubicBezTo>
                  <a:pt x="55" y="19"/>
                  <a:pt x="55" y="19"/>
                  <a:pt x="55" y="19"/>
                </a:cubicBezTo>
                <a:cubicBezTo>
                  <a:pt x="55" y="18"/>
                  <a:pt x="55" y="18"/>
                  <a:pt x="55" y="18"/>
                </a:cubicBezTo>
                <a:lnTo>
                  <a:pt x="54" y="19"/>
                </a:lnTo>
                <a:close/>
                <a:moveTo>
                  <a:pt x="52" y="18"/>
                </a:moveTo>
                <a:cubicBezTo>
                  <a:pt x="52" y="19"/>
                  <a:pt x="52" y="19"/>
                  <a:pt x="52" y="19"/>
                </a:cubicBezTo>
                <a:cubicBezTo>
                  <a:pt x="53" y="19"/>
                  <a:pt x="53" y="19"/>
                  <a:pt x="53" y="19"/>
                </a:cubicBezTo>
                <a:cubicBezTo>
                  <a:pt x="53" y="18"/>
                  <a:pt x="53" y="18"/>
                  <a:pt x="53" y="18"/>
                </a:cubicBezTo>
                <a:lnTo>
                  <a:pt x="52" y="18"/>
                </a:lnTo>
                <a:close/>
                <a:moveTo>
                  <a:pt x="56" y="18"/>
                </a:moveTo>
                <a:cubicBezTo>
                  <a:pt x="56" y="17"/>
                  <a:pt x="56" y="17"/>
                  <a:pt x="56" y="17"/>
                </a:cubicBezTo>
                <a:cubicBezTo>
                  <a:pt x="55" y="17"/>
                  <a:pt x="55" y="17"/>
                  <a:pt x="55" y="17"/>
                </a:cubicBezTo>
                <a:cubicBezTo>
                  <a:pt x="55" y="18"/>
                  <a:pt x="55" y="18"/>
                  <a:pt x="55" y="18"/>
                </a:cubicBezTo>
                <a:lnTo>
                  <a:pt x="56" y="18"/>
                </a:lnTo>
                <a:close/>
                <a:moveTo>
                  <a:pt x="52" y="25"/>
                </a:moveTo>
                <a:cubicBezTo>
                  <a:pt x="52" y="25"/>
                  <a:pt x="52" y="25"/>
                  <a:pt x="52" y="25"/>
                </a:cubicBezTo>
                <a:cubicBezTo>
                  <a:pt x="52" y="25"/>
                  <a:pt x="52" y="25"/>
                  <a:pt x="52" y="25"/>
                </a:cubicBezTo>
                <a:cubicBezTo>
                  <a:pt x="52" y="25"/>
                  <a:pt x="52" y="25"/>
                  <a:pt x="52" y="25"/>
                </a:cubicBezTo>
                <a:close/>
                <a:moveTo>
                  <a:pt x="40" y="14"/>
                </a:moveTo>
                <a:cubicBezTo>
                  <a:pt x="40" y="15"/>
                  <a:pt x="40" y="15"/>
                  <a:pt x="40" y="15"/>
                </a:cubicBezTo>
                <a:cubicBezTo>
                  <a:pt x="41" y="15"/>
                  <a:pt x="41" y="15"/>
                  <a:pt x="41" y="15"/>
                </a:cubicBezTo>
                <a:cubicBezTo>
                  <a:pt x="41" y="14"/>
                  <a:pt x="41" y="14"/>
                  <a:pt x="41" y="14"/>
                </a:cubicBezTo>
                <a:lnTo>
                  <a:pt x="40" y="14"/>
                </a:lnTo>
                <a:close/>
                <a:moveTo>
                  <a:pt x="43" y="13"/>
                </a:moveTo>
                <a:cubicBezTo>
                  <a:pt x="43" y="13"/>
                  <a:pt x="43" y="13"/>
                  <a:pt x="43" y="13"/>
                </a:cubicBezTo>
                <a:cubicBezTo>
                  <a:pt x="44" y="13"/>
                  <a:pt x="44" y="13"/>
                  <a:pt x="44" y="13"/>
                </a:cubicBezTo>
                <a:cubicBezTo>
                  <a:pt x="44" y="13"/>
                  <a:pt x="44" y="13"/>
                  <a:pt x="44" y="13"/>
                </a:cubicBezTo>
                <a:lnTo>
                  <a:pt x="43" y="13"/>
                </a:lnTo>
                <a:close/>
                <a:moveTo>
                  <a:pt x="41" y="17"/>
                </a:moveTo>
                <a:cubicBezTo>
                  <a:pt x="40" y="17"/>
                  <a:pt x="40" y="17"/>
                  <a:pt x="40" y="17"/>
                </a:cubicBezTo>
                <a:cubicBezTo>
                  <a:pt x="40" y="17"/>
                  <a:pt x="40" y="17"/>
                  <a:pt x="40" y="17"/>
                </a:cubicBezTo>
                <a:cubicBezTo>
                  <a:pt x="40" y="17"/>
                  <a:pt x="40" y="17"/>
                  <a:pt x="40" y="17"/>
                </a:cubicBezTo>
                <a:lnTo>
                  <a:pt x="41" y="17"/>
                </a:lnTo>
                <a:close/>
                <a:moveTo>
                  <a:pt x="41" y="13"/>
                </a:moveTo>
                <a:cubicBezTo>
                  <a:pt x="41" y="14"/>
                  <a:pt x="41" y="14"/>
                  <a:pt x="41" y="14"/>
                </a:cubicBezTo>
                <a:cubicBezTo>
                  <a:pt x="42" y="14"/>
                  <a:pt x="42" y="14"/>
                  <a:pt x="42" y="14"/>
                </a:cubicBezTo>
                <a:cubicBezTo>
                  <a:pt x="42" y="13"/>
                  <a:pt x="42" y="13"/>
                  <a:pt x="42" y="13"/>
                </a:cubicBezTo>
                <a:lnTo>
                  <a:pt x="41" y="13"/>
                </a:lnTo>
                <a:close/>
                <a:moveTo>
                  <a:pt x="41" y="14"/>
                </a:moveTo>
                <a:cubicBezTo>
                  <a:pt x="41" y="15"/>
                  <a:pt x="41" y="15"/>
                  <a:pt x="41" y="15"/>
                </a:cubicBezTo>
                <a:cubicBezTo>
                  <a:pt x="42" y="15"/>
                  <a:pt x="42" y="15"/>
                  <a:pt x="42" y="15"/>
                </a:cubicBezTo>
                <a:cubicBezTo>
                  <a:pt x="42" y="14"/>
                  <a:pt x="42" y="14"/>
                  <a:pt x="42" y="14"/>
                </a:cubicBezTo>
                <a:lnTo>
                  <a:pt x="41" y="14"/>
                </a:lnTo>
                <a:close/>
                <a:moveTo>
                  <a:pt x="42" y="14"/>
                </a:moveTo>
                <a:cubicBezTo>
                  <a:pt x="42" y="15"/>
                  <a:pt x="42" y="15"/>
                  <a:pt x="42" y="15"/>
                </a:cubicBezTo>
                <a:cubicBezTo>
                  <a:pt x="43" y="14"/>
                  <a:pt x="43" y="14"/>
                  <a:pt x="43" y="14"/>
                </a:cubicBezTo>
                <a:cubicBezTo>
                  <a:pt x="43" y="14"/>
                  <a:pt x="43" y="14"/>
                  <a:pt x="43" y="14"/>
                </a:cubicBezTo>
                <a:lnTo>
                  <a:pt x="42" y="14"/>
                </a:lnTo>
                <a:close/>
                <a:moveTo>
                  <a:pt x="42" y="13"/>
                </a:moveTo>
                <a:cubicBezTo>
                  <a:pt x="42" y="14"/>
                  <a:pt x="42" y="14"/>
                  <a:pt x="42" y="14"/>
                </a:cubicBezTo>
                <a:cubicBezTo>
                  <a:pt x="43" y="13"/>
                  <a:pt x="43" y="13"/>
                  <a:pt x="43" y="13"/>
                </a:cubicBezTo>
                <a:cubicBezTo>
                  <a:pt x="43" y="13"/>
                  <a:pt x="43" y="13"/>
                  <a:pt x="43" y="13"/>
                </a:cubicBezTo>
                <a:lnTo>
                  <a:pt x="42" y="13"/>
                </a:lnTo>
                <a:close/>
                <a:moveTo>
                  <a:pt x="41" y="18"/>
                </a:moveTo>
                <a:cubicBezTo>
                  <a:pt x="41" y="18"/>
                  <a:pt x="41" y="18"/>
                  <a:pt x="41" y="18"/>
                </a:cubicBezTo>
                <a:cubicBezTo>
                  <a:pt x="40" y="18"/>
                  <a:pt x="40" y="18"/>
                  <a:pt x="40" y="18"/>
                </a:cubicBezTo>
                <a:cubicBezTo>
                  <a:pt x="40" y="18"/>
                  <a:pt x="40" y="18"/>
                  <a:pt x="40" y="18"/>
                </a:cubicBezTo>
                <a:lnTo>
                  <a:pt x="41" y="18"/>
                </a:lnTo>
                <a:close/>
                <a:moveTo>
                  <a:pt x="43" y="21"/>
                </a:moveTo>
                <a:cubicBezTo>
                  <a:pt x="42" y="20"/>
                  <a:pt x="42" y="20"/>
                  <a:pt x="42" y="20"/>
                </a:cubicBezTo>
                <a:cubicBezTo>
                  <a:pt x="42" y="21"/>
                  <a:pt x="42" y="21"/>
                  <a:pt x="42" y="21"/>
                </a:cubicBezTo>
                <a:cubicBezTo>
                  <a:pt x="42" y="21"/>
                  <a:pt x="42" y="21"/>
                  <a:pt x="42" y="21"/>
                </a:cubicBezTo>
                <a:lnTo>
                  <a:pt x="43" y="21"/>
                </a:lnTo>
                <a:close/>
                <a:moveTo>
                  <a:pt x="50" y="11"/>
                </a:moveTo>
                <a:cubicBezTo>
                  <a:pt x="50" y="12"/>
                  <a:pt x="50" y="12"/>
                  <a:pt x="50" y="12"/>
                </a:cubicBezTo>
                <a:cubicBezTo>
                  <a:pt x="51" y="11"/>
                  <a:pt x="51" y="11"/>
                  <a:pt x="51" y="11"/>
                </a:cubicBezTo>
                <a:cubicBezTo>
                  <a:pt x="51" y="11"/>
                  <a:pt x="51" y="11"/>
                  <a:pt x="51" y="11"/>
                </a:cubicBezTo>
                <a:lnTo>
                  <a:pt x="50" y="11"/>
                </a:lnTo>
                <a:close/>
                <a:moveTo>
                  <a:pt x="42" y="20"/>
                </a:moveTo>
                <a:cubicBezTo>
                  <a:pt x="42" y="19"/>
                  <a:pt x="42" y="19"/>
                  <a:pt x="42" y="19"/>
                </a:cubicBezTo>
                <a:cubicBezTo>
                  <a:pt x="42" y="20"/>
                  <a:pt x="42" y="20"/>
                  <a:pt x="42" y="20"/>
                </a:cubicBezTo>
                <a:cubicBezTo>
                  <a:pt x="42" y="20"/>
                  <a:pt x="42" y="20"/>
                  <a:pt x="42" y="20"/>
                </a:cubicBezTo>
                <a:close/>
                <a:moveTo>
                  <a:pt x="42" y="19"/>
                </a:moveTo>
                <a:cubicBezTo>
                  <a:pt x="42" y="18"/>
                  <a:pt x="42" y="18"/>
                  <a:pt x="42" y="18"/>
                </a:cubicBezTo>
                <a:cubicBezTo>
                  <a:pt x="41" y="19"/>
                  <a:pt x="41" y="19"/>
                  <a:pt x="41" y="19"/>
                </a:cubicBezTo>
                <a:cubicBezTo>
                  <a:pt x="41" y="19"/>
                  <a:pt x="41" y="19"/>
                  <a:pt x="41" y="19"/>
                </a:cubicBezTo>
                <a:lnTo>
                  <a:pt x="42" y="19"/>
                </a:lnTo>
                <a:close/>
                <a:moveTo>
                  <a:pt x="42" y="18"/>
                </a:moveTo>
                <a:cubicBezTo>
                  <a:pt x="42" y="17"/>
                  <a:pt x="42" y="17"/>
                  <a:pt x="42" y="17"/>
                </a:cubicBezTo>
                <a:cubicBezTo>
                  <a:pt x="41" y="18"/>
                  <a:pt x="41" y="18"/>
                  <a:pt x="41" y="18"/>
                </a:cubicBezTo>
                <a:cubicBezTo>
                  <a:pt x="41" y="18"/>
                  <a:pt x="41" y="18"/>
                  <a:pt x="41" y="18"/>
                </a:cubicBezTo>
                <a:lnTo>
                  <a:pt x="42" y="18"/>
                </a:lnTo>
                <a:close/>
                <a:moveTo>
                  <a:pt x="41" y="19"/>
                </a:moveTo>
                <a:cubicBezTo>
                  <a:pt x="41" y="19"/>
                  <a:pt x="41" y="19"/>
                  <a:pt x="41" y="19"/>
                </a:cubicBezTo>
                <a:cubicBezTo>
                  <a:pt x="40" y="19"/>
                  <a:pt x="40" y="19"/>
                  <a:pt x="40" y="19"/>
                </a:cubicBezTo>
                <a:cubicBezTo>
                  <a:pt x="40" y="19"/>
                  <a:pt x="40" y="19"/>
                  <a:pt x="40" y="19"/>
                </a:cubicBezTo>
                <a:lnTo>
                  <a:pt x="41" y="19"/>
                </a:lnTo>
                <a:close/>
                <a:moveTo>
                  <a:pt x="45" y="13"/>
                </a:moveTo>
                <a:cubicBezTo>
                  <a:pt x="46" y="14"/>
                  <a:pt x="46" y="14"/>
                  <a:pt x="46" y="14"/>
                </a:cubicBezTo>
                <a:cubicBezTo>
                  <a:pt x="46" y="14"/>
                  <a:pt x="46" y="14"/>
                  <a:pt x="46" y="14"/>
                </a:cubicBezTo>
                <a:cubicBezTo>
                  <a:pt x="46" y="13"/>
                  <a:pt x="46" y="13"/>
                  <a:pt x="46" y="13"/>
                </a:cubicBezTo>
                <a:lnTo>
                  <a:pt x="45" y="13"/>
                </a:lnTo>
                <a:close/>
                <a:moveTo>
                  <a:pt x="48" y="11"/>
                </a:moveTo>
                <a:cubicBezTo>
                  <a:pt x="48" y="12"/>
                  <a:pt x="48" y="12"/>
                  <a:pt x="48" y="12"/>
                </a:cubicBezTo>
                <a:cubicBezTo>
                  <a:pt x="49" y="12"/>
                  <a:pt x="49" y="12"/>
                  <a:pt x="49" y="12"/>
                </a:cubicBezTo>
                <a:cubicBezTo>
                  <a:pt x="49" y="11"/>
                  <a:pt x="49" y="11"/>
                  <a:pt x="49" y="11"/>
                </a:cubicBezTo>
                <a:lnTo>
                  <a:pt x="48" y="11"/>
                </a:lnTo>
                <a:close/>
                <a:moveTo>
                  <a:pt x="47" y="13"/>
                </a:moveTo>
                <a:cubicBezTo>
                  <a:pt x="48" y="13"/>
                  <a:pt x="48" y="13"/>
                  <a:pt x="48" y="13"/>
                </a:cubicBezTo>
                <a:cubicBezTo>
                  <a:pt x="48" y="13"/>
                  <a:pt x="48" y="13"/>
                  <a:pt x="48" y="13"/>
                </a:cubicBezTo>
                <a:cubicBezTo>
                  <a:pt x="48" y="13"/>
                  <a:pt x="48" y="13"/>
                  <a:pt x="48" y="13"/>
                </a:cubicBezTo>
                <a:lnTo>
                  <a:pt x="47" y="13"/>
                </a:lnTo>
                <a:close/>
                <a:moveTo>
                  <a:pt x="48" y="12"/>
                </a:moveTo>
                <a:cubicBezTo>
                  <a:pt x="49" y="13"/>
                  <a:pt x="49" y="13"/>
                  <a:pt x="49" y="13"/>
                </a:cubicBezTo>
                <a:cubicBezTo>
                  <a:pt x="49" y="13"/>
                  <a:pt x="49" y="13"/>
                  <a:pt x="49" y="13"/>
                </a:cubicBezTo>
                <a:cubicBezTo>
                  <a:pt x="49" y="12"/>
                  <a:pt x="49" y="12"/>
                  <a:pt x="49" y="12"/>
                </a:cubicBezTo>
                <a:lnTo>
                  <a:pt x="48" y="12"/>
                </a:lnTo>
                <a:close/>
                <a:moveTo>
                  <a:pt x="49" y="12"/>
                </a:moveTo>
                <a:cubicBezTo>
                  <a:pt x="50" y="13"/>
                  <a:pt x="50" y="13"/>
                  <a:pt x="50" y="13"/>
                </a:cubicBezTo>
                <a:cubicBezTo>
                  <a:pt x="50" y="13"/>
                  <a:pt x="50" y="13"/>
                  <a:pt x="50" y="13"/>
                </a:cubicBezTo>
                <a:cubicBezTo>
                  <a:pt x="50" y="12"/>
                  <a:pt x="50" y="12"/>
                  <a:pt x="50" y="12"/>
                </a:cubicBezTo>
                <a:lnTo>
                  <a:pt x="49" y="12"/>
                </a:lnTo>
                <a:close/>
                <a:moveTo>
                  <a:pt x="47" y="12"/>
                </a:moveTo>
                <a:cubicBezTo>
                  <a:pt x="47" y="12"/>
                  <a:pt x="47" y="12"/>
                  <a:pt x="47" y="12"/>
                </a:cubicBezTo>
                <a:cubicBezTo>
                  <a:pt x="48" y="12"/>
                  <a:pt x="48" y="12"/>
                  <a:pt x="48" y="12"/>
                </a:cubicBezTo>
                <a:cubicBezTo>
                  <a:pt x="48" y="12"/>
                  <a:pt x="48" y="12"/>
                  <a:pt x="48" y="12"/>
                </a:cubicBezTo>
                <a:lnTo>
                  <a:pt x="47" y="12"/>
                </a:lnTo>
                <a:close/>
                <a:moveTo>
                  <a:pt x="43" y="14"/>
                </a:moveTo>
                <a:cubicBezTo>
                  <a:pt x="43" y="14"/>
                  <a:pt x="43" y="14"/>
                  <a:pt x="43" y="14"/>
                </a:cubicBezTo>
                <a:cubicBezTo>
                  <a:pt x="44" y="14"/>
                  <a:pt x="44" y="14"/>
                  <a:pt x="44" y="14"/>
                </a:cubicBezTo>
                <a:cubicBezTo>
                  <a:pt x="44" y="14"/>
                  <a:pt x="44" y="14"/>
                  <a:pt x="44" y="14"/>
                </a:cubicBezTo>
                <a:lnTo>
                  <a:pt x="43" y="14"/>
                </a:lnTo>
                <a:close/>
                <a:moveTo>
                  <a:pt x="49" y="11"/>
                </a:moveTo>
                <a:cubicBezTo>
                  <a:pt x="49" y="12"/>
                  <a:pt x="49" y="12"/>
                  <a:pt x="49" y="12"/>
                </a:cubicBezTo>
                <a:cubicBezTo>
                  <a:pt x="50" y="12"/>
                  <a:pt x="50" y="12"/>
                  <a:pt x="50" y="12"/>
                </a:cubicBezTo>
                <a:cubicBezTo>
                  <a:pt x="50" y="11"/>
                  <a:pt x="50" y="11"/>
                  <a:pt x="50" y="11"/>
                </a:cubicBezTo>
                <a:lnTo>
                  <a:pt x="49" y="11"/>
                </a:lnTo>
                <a:close/>
                <a:moveTo>
                  <a:pt x="45" y="12"/>
                </a:moveTo>
                <a:cubicBezTo>
                  <a:pt x="45" y="13"/>
                  <a:pt x="45" y="13"/>
                  <a:pt x="45" y="13"/>
                </a:cubicBezTo>
                <a:cubicBezTo>
                  <a:pt x="46" y="13"/>
                  <a:pt x="46" y="13"/>
                  <a:pt x="46" y="13"/>
                </a:cubicBezTo>
                <a:cubicBezTo>
                  <a:pt x="46" y="12"/>
                  <a:pt x="46" y="12"/>
                  <a:pt x="46" y="12"/>
                </a:cubicBezTo>
                <a:lnTo>
                  <a:pt x="45" y="12"/>
                </a:lnTo>
                <a:close/>
                <a:moveTo>
                  <a:pt x="44" y="13"/>
                </a:moveTo>
                <a:cubicBezTo>
                  <a:pt x="44" y="14"/>
                  <a:pt x="44" y="14"/>
                  <a:pt x="44" y="14"/>
                </a:cubicBezTo>
                <a:cubicBezTo>
                  <a:pt x="45" y="14"/>
                  <a:pt x="45" y="14"/>
                  <a:pt x="45" y="14"/>
                </a:cubicBezTo>
                <a:cubicBezTo>
                  <a:pt x="45" y="13"/>
                  <a:pt x="45" y="13"/>
                  <a:pt x="45" y="13"/>
                </a:cubicBezTo>
                <a:lnTo>
                  <a:pt x="44" y="13"/>
                </a:lnTo>
                <a:close/>
                <a:moveTo>
                  <a:pt x="46" y="13"/>
                </a:moveTo>
                <a:cubicBezTo>
                  <a:pt x="47" y="14"/>
                  <a:pt x="47" y="14"/>
                  <a:pt x="47" y="14"/>
                </a:cubicBezTo>
                <a:cubicBezTo>
                  <a:pt x="47" y="13"/>
                  <a:pt x="47" y="13"/>
                  <a:pt x="47" y="13"/>
                </a:cubicBezTo>
                <a:cubicBezTo>
                  <a:pt x="47" y="13"/>
                  <a:pt x="47" y="13"/>
                  <a:pt x="47" y="13"/>
                </a:cubicBezTo>
                <a:lnTo>
                  <a:pt x="46" y="13"/>
                </a:lnTo>
                <a:close/>
                <a:moveTo>
                  <a:pt x="44" y="12"/>
                </a:moveTo>
                <a:cubicBezTo>
                  <a:pt x="44" y="13"/>
                  <a:pt x="44" y="13"/>
                  <a:pt x="44" y="13"/>
                </a:cubicBezTo>
                <a:cubicBezTo>
                  <a:pt x="45" y="13"/>
                  <a:pt x="45" y="13"/>
                  <a:pt x="45" y="13"/>
                </a:cubicBezTo>
                <a:cubicBezTo>
                  <a:pt x="45" y="12"/>
                  <a:pt x="45" y="12"/>
                  <a:pt x="45" y="12"/>
                </a:cubicBezTo>
                <a:lnTo>
                  <a:pt x="44" y="12"/>
                </a:lnTo>
                <a:close/>
                <a:moveTo>
                  <a:pt x="46" y="12"/>
                </a:moveTo>
                <a:cubicBezTo>
                  <a:pt x="46" y="13"/>
                  <a:pt x="46" y="13"/>
                  <a:pt x="46" y="13"/>
                </a:cubicBezTo>
                <a:cubicBezTo>
                  <a:pt x="47" y="12"/>
                  <a:pt x="47" y="12"/>
                  <a:pt x="47" y="12"/>
                </a:cubicBezTo>
                <a:cubicBezTo>
                  <a:pt x="47" y="12"/>
                  <a:pt x="47" y="12"/>
                  <a:pt x="47" y="12"/>
                </a:cubicBezTo>
                <a:lnTo>
                  <a:pt x="46" y="12"/>
                </a:lnTo>
                <a:close/>
                <a:moveTo>
                  <a:pt x="44" y="21"/>
                </a:moveTo>
                <a:cubicBezTo>
                  <a:pt x="43" y="20"/>
                  <a:pt x="43" y="20"/>
                  <a:pt x="43" y="20"/>
                </a:cubicBezTo>
                <a:cubicBezTo>
                  <a:pt x="43" y="20"/>
                  <a:pt x="43" y="20"/>
                  <a:pt x="43" y="20"/>
                </a:cubicBezTo>
                <a:cubicBezTo>
                  <a:pt x="43" y="21"/>
                  <a:pt x="43" y="21"/>
                  <a:pt x="43" y="21"/>
                </a:cubicBezTo>
                <a:lnTo>
                  <a:pt x="44" y="21"/>
                </a:lnTo>
                <a:close/>
                <a:moveTo>
                  <a:pt x="43" y="20"/>
                </a:moveTo>
                <a:cubicBezTo>
                  <a:pt x="43" y="19"/>
                  <a:pt x="43" y="19"/>
                  <a:pt x="43" y="19"/>
                </a:cubicBezTo>
                <a:cubicBezTo>
                  <a:pt x="43" y="19"/>
                  <a:pt x="43" y="19"/>
                  <a:pt x="43" y="19"/>
                </a:cubicBezTo>
                <a:cubicBezTo>
                  <a:pt x="43" y="20"/>
                  <a:pt x="43" y="20"/>
                  <a:pt x="43" y="20"/>
                </a:cubicBezTo>
                <a:close/>
                <a:moveTo>
                  <a:pt x="52" y="24"/>
                </a:moveTo>
                <a:cubicBezTo>
                  <a:pt x="52" y="24"/>
                  <a:pt x="52" y="24"/>
                  <a:pt x="52" y="24"/>
                </a:cubicBezTo>
                <a:cubicBezTo>
                  <a:pt x="51" y="24"/>
                  <a:pt x="51" y="24"/>
                  <a:pt x="51" y="24"/>
                </a:cubicBezTo>
                <a:cubicBezTo>
                  <a:pt x="51" y="24"/>
                  <a:pt x="51" y="24"/>
                  <a:pt x="51" y="24"/>
                </a:cubicBezTo>
                <a:lnTo>
                  <a:pt x="52" y="24"/>
                </a:lnTo>
                <a:close/>
                <a:moveTo>
                  <a:pt x="57" y="23"/>
                </a:moveTo>
                <a:cubicBezTo>
                  <a:pt x="57" y="22"/>
                  <a:pt x="57" y="22"/>
                  <a:pt x="57" y="22"/>
                </a:cubicBezTo>
                <a:cubicBezTo>
                  <a:pt x="56" y="22"/>
                  <a:pt x="56" y="22"/>
                  <a:pt x="56" y="22"/>
                </a:cubicBezTo>
                <a:cubicBezTo>
                  <a:pt x="57" y="23"/>
                  <a:pt x="57" y="23"/>
                  <a:pt x="57" y="23"/>
                </a:cubicBezTo>
                <a:close/>
                <a:moveTo>
                  <a:pt x="53" y="24"/>
                </a:moveTo>
                <a:cubicBezTo>
                  <a:pt x="53" y="23"/>
                  <a:pt x="53" y="23"/>
                  <a:pt x="53" y="23"/>
                </a:cubicBezTo>
                <a:cubicBezTo>
                  <a:pt x="52" y="23"/>
                  <a:pt x="52" y="23"/>
                  <a:pt x="52" y="23"/>
                </a:cubicBezTo>
                <a:cubicBezTo>
                  <a:pt x="52" y="24"/>
                  <a:pt x="52" y="24"/>
                  <a:pt x="52" y="24"/>
                </a:cubicBezTo>
                <a:lnTo>
                  <a:pt x="53" y="24"/>
                </a:lnTo>
                <a:close/>
                <a:moveTo>
                  <a:pt x="50" y="25"/>
                </a:moveTo>
                <a:cubicBezTo>
                  <a:pt x="50" y="24"/>
                  <a:pt x="50" y="24"/>
                  <a:pt x="50" y="24"/>
                </a:cubicBezTo>
                <a:cubicBezTo>
                  <a:pt x="49" y="24"/>
                  <a:pt x="49" y="24"/>
                  <a:pt x="49" y="24"/>
                </a:cubicBezTo>
                <a:cubicBezTo>
                  <a:pt x="49" y="25"/>
                  <a:pt x="49" y="25"/>
                  <a:pt x="49" y="25"/>
                </a:cubicBezTo>
                <a:lnTo>
                  <a:pt x="50" y="25"/>
                </a:lnTo>
                <a:close/>
                <a:moveTo>
                  <a:pt x="53" y="25"/>
                </a:moveTo>
                <a:cubicBezTo>
                  <a:pt x="53" y="24"/>
                  <a:pt x="53" y="24"/>
                  <a:pt x="53" y="24"/>
                </a:cubicBezTo>
                <a:cubicBezTo>
                  <a:pt x="53" y="24"/>
                  <a:pt x="53" y="24"/>
                  <a:pt x="53" y="24"/>
                </a:cubicBezTo>
                <a:cubicBezTo>
                  <a:pt x="53" y="25"/>
                  <a:pt x="53" y="25"/>
                  <a:pt x="53" y="25"/>
                </a:cubicBezTo>
                <a:close/>
                <a:moveTo>
                  <a:pt x="51" y="23"/>
                </a:moveTo>
                <a:cubicBezTo>
                  <a:pt x="51" y="23"/>
                  <a:pt x="51" y="23"/>
                  <a:pt x="51" y="23"/>
                </a:cubicBezTo>
                <a:cubicBezTo>
                  <a:pt x="50" y="23"/>
                  <a:pt x="50" y="23"/>
                  <a:pt x="50" y="23"/>
                </a:cubicBezTo>
                <a:cubicBezTo>
                  <a:pt x="50" y="24"/>
                  <a:pt x="50" y="24"/>
                  <a:pt x="50" y="24"/>
                </a:cubicBezTo>
                <a:lnTo>
                  <a:pt x="51" y="23"/>
                </a:lnTo>
                <a:close/>
                <a:moveTo>
                  <a:pt x="51" y="24"/>
                </a:moveTo>
                <a:cubicBezTo>
                  <a:pt x="51" y="24"/>
                  <a:pt x="51" y="24"/>
                  <a:pt x="51" y="24"/>
                </a:cubicBezTo>
                <a:cubicBezTo>
                  <a:pt x="50" y="24"/>
                  <a:pt x="50" y="24"/>
                  <a:pt x="50" y="24"/>
                </a:cubicBezTo>
                <a:cubicBezTo>
                  <a:pt x="50" y="25"/>
                  <a:pt x="50" y="25"/>
                  <a:pt x="50" y="25"/>
                </a:cubicBezTo>
                <a:lnTo>
                  <a:pt x="51" y="24"/>
                </a:lnTo>
                <a:close/>
                <a:moveTo>
                  <a:pt x="51" y="25"/>
                </a:moveTo>
                <a:cubicBezTo>
                  <a:pt x="51" y="25"/>
                  <a:pt x="51" y="25"/>
                  <a:pt x="51" y="25"/>
                </a:cubicBezTo>
                <a:cubicBezTo>
                  <a:pt x="51" y="25"/>
                  <a:pt x="51" y="25"/>
                  <a:pt x="51" y="25"/>
                </a:cubicBezTo>
                <a:cubicBezTo>
                  <a:pt x="51" y="26"/>
                  <a:pt x="51" y="26"/>
                  <a:pt x="51" y="26"/>
                </a:cubicBezTo>
                <a:lnTo>
                  <a:pt x="51" y="25"/>
                </a:lnTo>
                <a:close/>
                <a:moveTo>
                  <a:pt x="56" y="23"/>
                </a:moveTo>
                <a:cubicBezTo>
                  <a:pt x="56" y="23"/>
                  <a:pt x="56" y="23"/>
                  <a:pt x="56" y="23"/>
                </a:cubicBezTo>
                <a:cubicBezTo>
                  <a:pt x="55" y="23"/>
                  <a:pt x="55" y="23"/>
                  <a:pt x="55" y="23"/>
                </a:cubicBezTo>
                <a:cubicBezTo>
                  <a:pt x="56" y="23"/>
                  <a:pt x="56" y="23"/>
                  <a:pt x="56" y="23"/>
                </a:cubicBezTo>
                <a:close/>
                <a:moveTo>
                  <a:pt x="56" y="22"/>
                </a:moveTo>
                <a:cubicBezTo>
                  <a:pt x="56" y="21"/>
                  <a:pt x="56" y="21"/>
                  <a:pt x="56" y="21"/>
                </a:cubicBezTo>
                <a:cubicBezTo>
                  <a:pt x="55" y="22"/>
                  <a:pt x="55" y="22"/>
                  <a:pt x="55" y="22"/>
                </a:cubicBezTo>
                <a:cubicBezTo>
                  <a:pt x="55" y="22"/>
                  <a:pt x="55" y="22"/>
                  <a:pt x="55" y="22"/>
                </a:cubicBezTo>
                <a:lnTo>
                  <a:pt x="56" y="22"/>
                </a:lnTo>
                <a:close/>
                <a:moveTo>
                  <a:pt x="54" y="26"/>
                </a:moveTo>
                <a:cubicBezTo>
                  <a:pt x="53" y="25"/>
                  <a:pt x="53" y="25"/>
                  <a:pt x="53" y="25"/>
                </a:cubicBezTo>
                <a:cubicBezTo>
                  <a:pt x="53" y="25"/>
                  <a:pt x="53" y="25"/>
                  <a:pt x="53" y="25"/>
                </a:cubicBezTo>
                <a:cubicBezTo>
                  <a:pt x="53" y="26"/>
                  <a:pt x="53" y="26"/>
                  <a:pt x="53" y="26"/>
                </a:cubicBezTo>
                <a:lnTo>
                  <a:pt x="54" y="26"/>
                </a:lnTo>
                <a:close/>
                <a:moveTo>
                  <a:pt x="57" y="22"/>
                </a:moveTo>
                <a:cubicBezTo>
                  <a:pt x="57" y="21"/>
                  <a:pt x="57" y="21"/>
                  <a:pt x="57" y="21"/>
                </a:cubicBezTo>
                <a:cubicBezTo>
                  <a:pt x="56" y="21"/>
                  <a:pt x="56" y="21"/>
                  <a:pt x="56" y="21"/>
                </a:cubicBezTo>
                <a:cubicBezTo>
                  <a:pt x="56" y="22"/>
                  <a:pt x="56" y="22"/>
                  <a:pt x="56" y="22"/>
                </a:cubicBezTo>
                <a:lnTo>
                  <a:pt x="57" y="22"/>
                </a:lnTo>
                <a:close/>
                <a:moveTo>
                  <a:pt x="55" y="23"/>
                </a:moveTo>
                <a:cubicBezTo>
                  <a:pt x="55" y="23"/>
                  <a:pt x="55" y="23"/>
                  <a:pt x="55" y="23"/>
                </a:cubicBezTo>
                <a:cubicBezTo>
                  <a:pt x="54" y="23"/>
                  <a:pt x="54" y="23"/>
                  <a:pt x="54" y="23"/>
                </a:cubicBezTo>
                <a:cubicBezTo>
                  <a:pt x="54" y="24"/>
                  <a:pt x="54" y="24"/>
                  <a:pt x="54" y="24"/>
                </a:cubicBezTo>
                <a:lnTo>
                  <a:pt x="55" y="23"/>
                </a:lnTo>
                <a:close/>
                <a:moveTo>
                  <a:pt x="54" y="25"/>
                </a:moveTo>
                <a:cubicBezTo>
                  <a:pt x="54" y="24"/>
                  <a:pt x="54" y="24"/>
                  <a:pt x="54" y="24"/>
                </a:cubicBezTo>
                <a:cubicBezTo>
                  <a:pt x="54" y="24"/>
                  <a:pt x="54" y="24"/>
                  <a:pt x="54" y="24"/>
                </a:cubicBezTo>
                <a:cubicBezTo>
                  <a:pt x="54" y="25"/>
                  <a:pt x="54" y="25"/>
                  <a:pt x="54" y="25"/>
                </a:cubicBezTo>
                <a:close/>
                <a:moveTo>
                  <a:pt x="48" y="24"/>
                </a:moveTo>
                <a:cubicBezTo>
                  <a:pt x="48" y="24"/>
                  <a:pt x="48" y="24"/>
                  <a:pt x="48" y="24"/>
                </a:cubicBezTo>
                <a:cubicBezTo>
                  <a:pt x="47" y="24"/>
                  <a:pt x="47" y="24"/>
                  <a:pt x="47" y="24"/>
                </a:cubicBezTo>
                <a:cubicBezTo>
                  <a:pt x="47" y="24"/>
                  <a:pt x="47" y="24"/>
                  <a:pt x="47" y="24"/>
                </a:cubicBezTo>
                <a:lnTo>
                  <a:pt x="48" y="24"/>
                </a:lnTo>
                <a:close/>
                <a:moveTo>
                  <a:pt x="46" y="21"/>
                </a:moveTo>
                <a:cubicBezTo>
                  <a:pt x="46" y="21"/>
                  <a:pt x="46" y="21"/>
                  <a:pt x="46" y="21"/>
                </a:cubicBezTo>
                <a:cubicBezTo>
                  <a:pt x="45" y="21"/>
                  <a:pt x="45" y="21"/>
                  <a:pt x="45" y="21"/>
                </a:cubicBezTo>
                <a:cubicBezTo>
                  <a:pt x="45" y="22"/>
                  <a:pt x="45" y="22"/>
                  <a:pt x="45" y="22"/>
                </a:cubicBezTo>
                <a:lnTo>
                  <a:pt x="46" y="21"/>
                </a:lnTo>
                <a:close/>
                <a:moveTo>
                  <a:pt x="50" y="24"/>
                </a:moveTo>
                <a:cubicBezTo>
                  <a:pt x="50" y="23"/>
                  <a:pt x="50" y="23"/>
                  <a:pt x="50" y="23"/>
                </a:cubicBezTo>
                <a:cubicBezTo>
                  <a:pt x="49" y="23"/>
                  <a:pt x="49" y="23"/>
                  <a:pt x="49" y="23"/>
                </a:cubicBezTo>
                <a:cubicBezTo>
                  <a:pt x="49" y="24"/>
                  <a:pt x="49" y="24"/>
                  <a:pt x="49" y="24"/>
                </a:cubicBezTo>
                <a:lnTo>
                  <a:pt x="50" y="24"/>
                </a:lnTo>
                <a:close/>
                <a:moveTo>
                  <a:pt x="45" y="23"/>
                </a:moveTo>
                <a:cubicBezTo>
                  <a:pt x="45" y="22"/>
                  <a:pt x="45" y="22"/>
                  <a:pt x="45" y="22"/>
                </a:cubicBezTo>
                <a:cubicBezTo>
                  <a:pt x="44" y="22"/>
                  <a:pt x="44" y="22"/>
                  <a:pt x="44" y="22"/>
                </a:cubicBezTo>
                <a:cubicBezTo>
                  <a:pt x="45" y="23"/>
                  <a:pt x="45" y="23"/>
                  <a:pt x="45" y="23"/>
                </a:cubicBezTo>
                <a:close/>
                <a:moveTo>
                  <a:pt x="45" y="22"/>
                </a:moveTo>
                <a:cubicBezTo>
                  <a:pt x="45" y="21"/>
                  <a:pt x="45" y="21"/>
                  <a:pt x="45" y="21"/>
                </a:cubicBezTo>
                <a:cubicBezTo>
                  <a:pt x="44" y="21"/>
                  <a:pt x="44" y="21"/>
                  <a:pt x="44" y="21"/>
                </a:cubicBezTo>
                <a:cubicBezTo>
                  <a:pt x="44" y="22"/>
                  <a:pt x="44" y="22"/>
                  <a:pt x="44" y="22"/>
                </a:cubicBezTo>
                <a:lnTo>
                  <a:pt x="45" y="22"/>
                </a:lnTo>
                <a:close/>
                <a:moveTo>
                  <a:pt x="46" y="23"/>
                </a:moveTo>
                <a:cubicBezTo>
                  <a:pt x="46" y="23"/>
                  <a:pt x="46" y="23"/>
                  <a:pt x="46" y="23"/>
                </a:cubicBezTo>
                <a:cubicBezTo>
                  <a:pt x="46" y="23"/>
                  <a:pt x="46" y="23"/>
                  <a:pt x="46" y="23"/>
                </a:cubicBezTo>
                <a:cubicBezTo>
                  <a:pt x="46" y="24"/>
                  <a:pt x="46" y="24"/>
                  <a:pt x="46" y="24"/>
                </a:cubicBezTo>
                <a:lnTo>
                  <a:pt x="46" y="23"/>
                </a:lnTo>
                <a:close/>
                <a:moveTo>
                  <a:pt x="45" y="21"/>
                </a:moveTo>
                <a:cubicBezTo>
                  <a:pt x="44" y="20"/>
                  <a:pt x="44" y="20"/>
                  <a:pt x="44" y="20"/>
                </a:cubicBezTo>
                <a:cubicBezTo>
                  <a:pt x="44" y="20"/>
                  <a:pt x="44" y="20"/>
                  <a:pt x="44" y="20"/>
                </a:cubicBezTo>
                <a:cubicBezTo>
                  <a:pt x="44" y="21"/>
                  <a:pt x="44" y="21"/>
                  <a:pt x="44" y="21"/>
                </a:cubicBezTo>
                <a:lnTo>
                  <a:pt x="45" y="21"/>
                </a:lnTo>
                <a:close/>
                <a:moveTo>
                  <a:pt x="46" y="22"/>
                </a:moveTo>
                <a:cubicBezTo>
                  <a:pt x="46" y="22"/>
                  <a:pt x="46" y="22"/>
                  <a:pt x="46" y="22"/>
                </a:cubicBezTo>
                <a:cubicBezTo>
                  <a:pt x="45" y="22"/>
                  <a:pt x="45" y="22"/>
                  <a:pt x="45" y="22"/>
                </a:cubicBezTo>
                <a:cubicBezTo>
                  <a:pt x="46" y="23"/>
                  <a:pt x="46" y="23"/>
                  <a:pt x="46" y="23"/>
                </a:cubicBezTo>
                <a:lnTo>
                  <a:pt x="46" y="22"/>
                </a:lnTo>
                <a:close/>
                <a:moveTo>
                  <a:pt x="49" y="24"/>
                </a:moveTo>
                <a:cubicBezTo>
                  <a:pt x="49" y="23"/>
                  <a:pt x="49" y="23"/>
                  <a:pt x="49" y="23"/>
                </a:cubicBezTo>
                <a:cubicBezTo>
                  <a:pt x="48" y="23"/>
                  <a:pt x="48" y="23"/>
                  <a:pt x="48" y="23"/>
                </a:cubicBezTo>
                <a:cubicBezTo>
                  <a:pt x="48" y="24"/>
                  <a:pt x="48" y="24"/>
                  <a:pt x="48" y="24"/>
                </a:cubicBezTo>
                <a:lnTo>
                  <a:pt x="49" y="24"/>
                </a:lnTo>
                <a:close/>
                <a:moveTo>
                  <a:pt x="49" y="25"/>
                </a:moveTo>
                <a:cubicBezTo>
                  <a:pt x="49" y="24"/>
                  <a:pt x="49" y="24"/>
                  <a:pt x="49" y="24"/>
                </a:cubicBezTo>
                <a:cubicBezTo>
                  <a:pt x="48" y="24"/>
                  <a:pt x="48" y="24"/>
                  <a:pt x="48" y="24"/>
                </a:cubicBezTo>
                <a:cubicBezTo>
                  <a:pt x="48" y="25"/>
                  <a:pt x="48" y="25"/>
                  <a:pt x="48" y="25"/>
                </a:cubicBezTo>
                <a:lnTo>
                  <a:pt x="49" y="25"/>
                </a:lnTo>
                <a:close/>
                <a:moveTo>
                  <a:pt x="48" y="23"/>
                </a:moveTo>
                <a:cubicBezTo>
                  <a:pt x="48" y="22"/>
                  <a:pt x="48" y="22"/>
                  <a:pt x="48" y="22"/>
                </a:cubicBezTo>
                <a:cubicBezTo>
                  <a:pt x="48" y="22"/>
                  <a:pt x="48" y="22"/>
                  <a:pt x="48" y="22"/>
                </a:cubicBezTo>
                <a:cubicBezTo>
                  <a:pt x="48" y="23"/>
                  <a:pt x="48" y="23"/>
                  <a:pt x="48" y="23"/>
                </a:cubicBezTo>
                <a:close/>
                <a:moveTo>
                  <a:pt x="44" y="22"/>
                </a:moveTo>
                <a:cubicBezTo>
                  <a:pt x="44" y="21"/>
                  <a:pt x="44" y="21"/>
                  <a:pt x="44" y="21"/>
                </a:cubicBezTo>
                <a:cubicBezTo>
                  <a:pt x="43" y="21"/>
                  <a:pt x="43" y="21"/>
                  <a:pt x="43" y="21"/>
                </a:cubicBezTo>
                <a:cubicBezTo>
                  <a:pt x="43" y="22"/>
                  <a:pt x="43" y="22"/>
                  <a:pt x="43" y="22"/>
                </a:cubicBezTo>
                <a:lnTo>
                  <a:pt x="44" y="22"/>
                </a:lnTo>
                <a:close/>
                <a:moveTo>
                  <a:pt x="47" y="22"/>
                </a:moveTo>
                <a:cubicBezTo>
                  <a:pt x="47" y="21"/>
                  <a:pt x="47" y="21"/>
                  <a:pt x="47" y="21"/>
                </a:cubicBezTo>
                <a:cubicBezTo>
                  <a:pt x="46" y="22"/>
                  <a:pt x="46" y="22"/>
                  <a:pt x="46" y="22"/>
                </a:cubicBezTo>
                <a:cubicBezTo>
                  <a:pt x="47" y="22"/>
                  <a:pt x="47" y="22"/>
                  <a:pt x="47" y="22"/>
                </a:cubicBezTo>
                <a:close/>
                <a:moveTo>
                  <a:pt x="47" y="23"/>
                </a:moveTo>
                <a:cubicBezTo>
                  <a:pt x="47" y="23"/>
                  <a:pt x="47" y="23"/>
                  <a:pt x="47" y="23"/>
                </a:cubicBezTo>
                <a:cubicBezTo>
                  <a:pt x="47" y="23"/>
                  <a:pt x="47" y="23"/>
                  <a:pt x="47" y="23"/>
                </a:cubicBezTo>
                <a:cubicBezTo>
                  <a:pt x="47" y="23"/>
                  <a:pt x="47" y="23"/>
                  <a:pt x="47" y="23"/>
                </a:cubicBezTo>
                <a:close/>
                <a:moveTo>
                  <a:pt x="63" y="17"/>
                </a:moveTo>
                <a:cubicBezTo>
                  <a:pt x="63" y="17"/>
                  <a:pt x="63" y="17"/>
                  <a:pt x="63" y="17"/>
                </a:cubicBezTo>
                <a:cubicBezTo>
                  <a:pt x="63" y="17"/>
                  <a:pt x="63" y="17"/>
                  <a:pt x="63" y="17"/>
                </a:cubicBezTo>
                <a:cubicBezTo>
                  <a:pt x="63" y="16"/>
                  <a:pt x="63" y="16"/>
                  <a:pt x="63" y="16"/>
                </a:cubicBezTo>
                <a:lnTo>
                  <a:pt x="63" y="17"/>
                </a:lnTo>
                <a:close/>
                <a:moveTo>
                  <a:pt x="59" y="20"/>
                </a:moveTo>
                <a:cubicBezTo>
                  <a:pt x="59" y="20"/>
                  <a:pt x="59" y="20"/>
                  <a:pt x="59" y="20"/>
                </a:cubicBezTo>
                <a:cubicBezTo>
                  <a:pt x="58" y="20"/>
                  <a:pt x="58" y="20"/>
                  <a:pt x="58" y="20"/>
                </a:cubicBezTo>
                <a:cubicBezTo>
                  <a:pt x="58" y="20"/>
                  <a:pt x="58" y="20"/>
                  <a:pt x="58" y="20"/>
                </a:cubicBezTo>
                <a:lnTo>
                  <a:pt x="59" y="20"/>
                </a:lnTo>
                <a:close/>
                <a:moveTo>
                  <a:pt x="57" y="20"/>
                </a:moveTo>
                <a:cubicBezTo>
                  <a:pt x="57" y="19"/>
                  <a:pt x="57" y="19"/>
                  <a:pt x="57" y="19"/>
                </a:cubicBezTo>
                <a:cubicBezTo>
                  <a:pt x="57" y="19"/>
                  <a:pt x="57" y="19"/>
                  <a:pt x="57" y="19"/>
                </a:cubicBezTo>
                <a:cubicBezTo>
                  <a:pt x="57" y="20"/>
                  <a:pt x="57" y="20"/>
                  <a:pt x="57" y="20"/>
                </a:cubicBezTo>
                <a:close/>
                <a:moveTo>
                  <a:pt x="58" y="22"/>
                </a:moveTo>
                <a:cubicBezTo>
                  <a:pt x="58" y="21"/>
                  <a:pt x="58" y="21"/>
                  <a:pt x="58" y="21"/>
                </a:cubicBezTo>
                <a:cubicBezTo>
                  <a:pt x="57" y="21"/>
                  <a:pt x="57" y="21"/>
                  <a:pt x="57" y="21"/>
                </a:cubicBezTo>
                <a:cubicBezTo>
                  <a:pt x="57" y="22"/>
                  <a:pt x="57" y="22"/>
                  <a:pt x="57" y="22"/>
                </a:cubicBezTo>
                <a:lnTo>
                  <a:pt x="58" y="22"/>
                </a:lnTo>
                <a:close/>
                <a:moveTo>
                  <a:pt x="58" y="21"/>
                </a:moveTo>
                <a:cubicBezTo>
                  <a:pt x="58" y="20"/>
                  <a:pt x="58" y="20"/>
                  <a:pt x="58" y="20"/>
                </a:cubicBezTo>
                <a:cubicBezTo>
                  <a:pt x="57" y="20"/>
                  <a:pt x="57" y="20"/>
                  <a:pt x="57" y="20"/>
                </a:cubicBezTo>
                <a:cubicBezTo>
                  <a:pt x="57" y="21"/>
                  <a:pt x="57" y="21"/>
                  <a:pt x="57" y="21"/>
                </a:cubicBezTo>
                <a:lnTo>
                  <a:pt x="58" y="21"/>
                </a:lnTo>
                <a:close/>
                <a:moveTo>
                  <a:pt x="57" y="21"/>
                </a:moveTo>
                <a:cubicBezTo>
                  <a:pt x="56" y="20"/>
                  <a:pt x="56" y="20"/>
                  <a:pt x="56" y="20"/>
                </a:cubicBezTo>
                <a:cubicBezTo>
                  <a:pt x="56" y="20"/>
                  <a:pt x="56" y="20"/>
                  <a:pt x="56" y="20"/>
                </a:cubicBezTo>
                <a:cubicBezTo>
                  <a:pt x="56" y="21"/>
                  <a:pt x="56" y="21"/>
                  <a:pt x="56" y="21"/>
                </a:cubicBezTo>
                <a:lnTo>
                  <a:pt x="57" y="21"/>
                </a:lnTo>
                <a:close/>
                <a:moveTo>
                  <a:pt x="56" y="21"/>
                </a:moveTo>
                <a:cubicBezTo>
                  <a:pt x="55" y="20"/>
                  <a:pt x="55" y="20"/>
                  <a:pt x="55" y="20"/>
                </a:cubicBezTo>
                <a:cubicBezTo>
                  <a:pt x="55" y="21"/>
                  <a:pt x="55" y="21"/>
                  <a:pt x="55" y="21"/>
                </a:cubicBezTo>
                <a:cubicBezTo>
                  <a:pt x="55" y="21"/>
                  <a:pt x="55" y="21"/>
                  <a:pt x="55" y="21"/>
                </a:cubicBezTo>
                <a:lnTo>
                  <a:pt x="56" y="21"/>
                </a:lnTo>
                <a:close/>
                <a:moveTo>
                  <a:pt x="62" y="21"/>
                </a:moveTo>
                <a:cubicBezTo>
                  <a:pt x="62" y="20"/>
                  <a:pt x="62" y="20"/>
                  <a:pt x="62" y="20"/>
                </a:cubicBezTo>
                <a:cubicBezTo>
                  <a:pt x="61" y="20"/>
                  <a:pt x="61" y="20"/>
                  <a:pt x="61" y="20"/>
                </a:cubicBezTo>
                <a:cubicBezTo>
                  <a:pt x="61" y="21"/>
                  <a:pt x="61" y="21"/>
                  <a:pt x="61" y="21"/>
                </a:cubicBezTo>
                <a:lnTo>
                  <a:pt x="62" y="21"/>
                </a:lnTo>
                <a:close/>
                <a:moveTo>
                  <a:pt x="62" y="20"/>
                </a:moveTo>
                <a:cubicBezTo>
                  <a:pt x="62" y="19"/>
                  <a:pt x="62" y="19"/>
                  <a:pt x="62" y="19"/>
                </a:cubicBezTo>
                <a:cubicBezTo>
                  <a:pt x="61" y="19"/>
                  <a:pt x="61" y="19"/>
                  <a:pt x="61" y="19"/>
                </a:cubicBezTo>
                <a:cubicBezTo>
                  <a:pt x="61" y="20"/>
                  <a:pt x="61" y="20"/>
                  <a:pt x="61" y="20"/>
                </a:cubicBezTo>
                <a:lnTo>
                  <a:pt x="62" y="20"/>
                </a:lnTo>
                <a:close/>
                <a:moveTo>
                  <a:pt x="61" y="21"/>
                </a:moveTo>
                <a:cubicBezTo>
                  <a:pt x="61" y="20"/>
                  <a:pt x="61" y="20"/>
                  <a:pt x="61" y="20"/>
                </a:cubicBezTo>
                <a:cubicBezTo>
                  <a:pt x="60" y="20"/>
                  <a:pt x="60" y="20"/>
                  <a:pt x="60" y="20"/>
                </a:cubicBezTo>
                <a:cubicBezTo>
                  <a:pt x="60" y="21"/>
                  <a:pt x="60" y="21"/>
                  <a:pt x="60" y="21"/>
                </a:cubicBezTo>
                <a:lnTo>
                  <a:pt x="61" y="21"/>
                </a:lnTo>
                <a:close/>
                <a:moveTo>
                  <a:pt x="61" y="20"/>
                </a:moveTo>
                <a:cubicBezTo>
                  <a:pt x="61" y="19"/>
                  <a:pt x="61" y="19"/>
                  <a:pt x="61" y="19"/>
                </a:cubicBezTo>
                <a:cubicBezTo>
                  <a:pt x="60" y="19"/>
                  <a:pt x="60" y="19"/>
                  <a:pt x="60" y="19"/>
                </a:cubicBezTo>
                <a:cubicBezTo>
                  <a:pt x="60" y="20"/>
                  <a:pt x="60" y="20"/>
                  <a:pt x="60" y="20"/>
                </a:cubicBezTo>
                <a:lnTo>
                  <a:pt x="61" y="20"/>
                </a:lnTo>
                <a:close/>
                <a:moveTo>
                  <a:pt x="55" y="22"/>
                </a:moveTo>
                <a:cubicBezTo>
                  <a:pt x="55" y="22"/>
                  <a:pt x="55" y="22"/>
                  <a:pt x="55" y="22"/>
                </a:cubicBezTo>
                <a:cubicBezTo>
                  <a:pt x="54" y="22"/>
                  <a:pt x="54" y="22"/>
                  <a:pt x="54" y="22"/>
                </a:cubicBezTo>
                <a:cubicBezTo>
                  <a:pt x="54" y="23"/>
                  <a:pt x="54" y="23"/>
                  <a:pt x="54" y="23"/>
                </a:cubicBezTo>
                <a:lnTo>
                  <a:pt x="55" y="22"/>
                </a:lnTo>
                <a:close/>
                <a:moveTo>
                  <a:pt x="59" y="21"/>
                </a:moveTo>
                <a:cubicBezTo>
                  <a:pt x="59" y="21"/>
                  <a:pt x="59" y="21"/>
                  <a:pt x="59" y="21"/>
                </a:cubicBezTo>
                <a:cubicBezTo>
                  <a:pt x="58" y="21"/>
                  <a:pt x="58" y="21"/>
                  <a:pt x="58" y="21"/>
                </a:cubicBezTo>
                <a:cubicBezTo>
                  <a:pt x="58" y="21"/>
                  <a:pt x="58" y="21"/>
                  <a:pt x="58" y="21"/>
                </a:cubicBezTo>
                <a:lnTo>
                  <a:pt x="59" y="21"/>
                </a:lnTo>
                <a:close/>
                <a:moveTo>
                  <a:pt x="60" y="20"/>
                </a:moveTo>
                <a:cubicBezTo>
                  <a:pt x="60" y="19"/>
                  <a:pt x="60" y="19"/>
                  <a:pt x="60" y="19"/>
                </a:cubicBezTo>
                <a:cubicBezTo>
                  <a:pt x="59" y="20"/>
                  <a:pt x="59" y="20"/>
                  <a:pt x="59" y="20"/>
                </a:cubicBezTo>
                <a:cubicBezTo>
                  <a:pt x="59" y="20"/>
                  <a:pt x="59" y="20"/>
                  <a:pt x="59" y="20"/>
                </a:cubicBezTo>
                <a:lnTo>
                  <a:pt x="60" y="20"/>
                </a:lnTo>
                <a:close/>
                <a:moveTo>
                  <a:pt x="60" y="21"/>
                </a:moveTo>
                <a:cubicBezTo>
                  <a:pt x="60" y="20"/>
                  <a:pt x="60" y="20"/>
                  <a:pt x="60" y="20"/>
                </a:cubicBezTo>
                <a:cubicBezTo>
                  <a:pt x="59" y="21"/>
                  <a:pt x="59" y="21"/>
                  <a:pt x="59" y="21"/>
                </a:cubicBezTo>
                <a:cubicBezTo>
                  <a:pt x="59" y="21"/>
                  <a:pt x="59" y="21"/>
                  <a:pt x="59" y="21"/>
                </a:cubicBezTo>
                <a:lnTo>
                  <a:pt x="60" y="21"/>
                </a:lnTo>
                <a:close/>
                <a:moveTo>
                  <a:pt x="56" y="20"/>
                </a:moveTo>
                <a:cubicBezTo>
                  <a:pt x="56" y="19"/>
                  <a:pt x="56" y="19"/>
                  <a:pt x="56" y="19"/>
                </a:cubicBezTo>
                <a:cubicBezTo>
                  <a:pt x="56" y="19"/>
                  <a:pt x="56" y="19"/>
                  <a:pt x="56" y="19"/>
                </a:cubicBezTo>
                <a:cubicBezTo>
                  <a:pt x="56" y="20"/>
                  <a:pt x="56" y="20"/>
                  <a:pt x="56" y="20"/>
                </a:cubicBezTo>
                <a:close/>
                <a:moveTo>
                  <a:pt x="54" y="24"/>
                </a:moveTo>
                <a:cubicBezTo>
                  <a:pt x="54" y="23"/>
                  <a:pt x="54" y="23"/>
                  <a:pt x="54" y="23"/>
                </a:cubicBezTo>
                <a:cubicBezTo>
                  <a:pt x="53" y="23"/>
                  <a:pt x="53" y="23"/>
                  <a:pt x="53" y="23"/>
                </a:cubicBezTo>
                <a:cubicBezTo>
                  <a:pt x="53" y="24"/>
                  <a:pt x="53" y="24"/>
                  <a:pt x="53" y="24"/>
                </a:cubicBezTo>
                <a:lnTo>
                  <a:pt x="54" y="24"/>
                </a:lnTo>
                <a:close/>
                <a:moveTo>
                  <a:pt x="50" y="21"/>
                </a:moveTo>
                <a:cubicBezTo>
                  <a:pt x="50" y="21"/>
                  <a:pt x="50" y="21"/>
                  <a:pt x="50" y="21"/>
                </a:cubicBezTo>
                <a:cubicBezTo>
                  <a:pt x="49" y="21"/>
                  <a:pt x="49" y="21"/>
                  <a:pt x="49" y="21"/>
                </a:cubicBezTo>
                <a:cubicBezTo>
                  <a:pt x="50" y="22"/>
                  <a:pt x="50" y="22"/>
                  <a:pt x="50" y="22"/>
                </a:cubicBezTo>
                <a:lnTo>
                  <a:pt x="50" y="21"/>
                </a:lnTo>
                <a:close/>
                <a:moveTo>
                  <a:pt x="51" y="22"/>
                </a:moveTo>
                <a:cubicBezTo>
                  <a:pt x="50" y="22"/>
                  <a:pt x="50" y="22"/>
                  <a:pt x="50" y="22"/>
                </a:cubicBezTo>
                <a:cubicBezTo>
                  <a:pt x="50" y="22"/>
                  <a:pt x="50" y="22"/>
                  <a:pt x="50" y="22"/>
                </a:cubicBezTo>
                <a:cubicBezTo>
                  <a:pt x="50" y="23"/>
                  <a:pt x="50" y="23"/>
                  <a:pt x="50" y="23"/>
                </a:cubicBezTo>
                <a:lnTo>
                  <a:pt x="51" y="22"/>
                </a:lnTo>
                <a:close/>
                <a:moveTo>
                  <a:pt x="49" y="23"/>
                </a:moveTo>
                <a:cubicBezTo>
                  <a:pt x="49" y="22"/>
                  <a:pt x="49" y="22"/>
                  <a:pt x="49" y="22"/>
                </a:cubicBezTo>
                <a:cubicBezTo>
                  <a:pt x="49" y="22"/>
                  <a:pt x="49" y="22"/>
                  <a:pt x="49" y="22"/>
                </a:cubicBezTo>
                <a:cubicBezTo>
                  <a:pt x="49" y="23"/>
                  <a:pt x="49" y="23"/>
                  <a:pt x="49" y="23"/>
                </a:cubicBezTo>
                <a:close/>
                <a:moveTo>
                  <a:pt x="49" y="21"/>
                </a:moveTo>
                <a:cubicBezTo>
                  <a:pt x="49" y="20"/>
                  <a:pt x="49" y="20"/>
                  <a:pt x="49" y="20"/>
                </a:cubicBezTo>
                <a:cubicBezTo>
                  <a:pt x="48" y="20"/>
                  <a:pt x="48" y="20"/>
                  <a:pt x="48" y="20"/>
                </a:cubicBezTo>
                <a:cubicBezTo>
                  <a:pt x="48" y="21"/>
                  <a:pt x="48" y="21"/>
                  <a:pt x="48" y="21"/>
                </a:cubicBezTo>
                <a:lnTo>
                  <a:pt x="49" y="21"/>
                </a:lnTo>
                <a:close/>
                <a:moveTo>
                  <a:pt x="49" y="22"/>
                </a:moveTo>
                <a:cubicBezTo>
                  <a:pt x="49" y="21"/>
                  <a:pt x="49" y="21"/>
                  <a:pt x="49" y="21"/>
                </a:cubicBezTo>
                <a:cubicBezTo>
                  <a:pt x="48" y="21"/>
                  <a:pt x="48" y="21"/>
                  <a:pt x="48" y="21"/>
                </a:cubicBezTo>
                <a:cubicBezTo>
                  <a:pt x="49" y="22"/>
                  <a:pt x="49" y="22"/>
                  <a:pt x="49" y="22"/>
                </a:cubicBezTo>
                <a:close/>
                <a:moveTo>
                  <a:pt x="51" y="21"/>
                </a:moveTo>
                <a:cubicBezTo>
                  <a:pt x="51" y="20"/>
                  <a:pt x="51" y="20"/>
                  <a:pt x="51" y="20"/>
                </a:cubicBezTo>
                <a:cubicBezTo>
                  <a:pt x="50" y="21"/>
                  <a:pt x="50" y="21"/>
                  <a:pt x="50" y="21"/>
                </a:cubicBezTo>
                <a:cubicBezTo>
                  <a:pt x="51" y="21"/>
                  <a:pt x="51" y="21"/>
                  <a:pt x="51" y="21"/>
                </a:cubicBezTo>
                <a:close/>
                <a:moveTo>
                  <a:pt x="52" y="22"/>
                </a:moveTo>
                <a:cubicBezTo>
                  <a:pt x="51" y="21"/>
                  <a:pt x="51" y="21"/>
                  <a:pt x="51" y="21"/>
                </a:cubicBezTo>
                <a:cubicBezTo>
                  <a:pt x="51" y="22"/>
                  <a:pt x="51" y="22"/>
                  <a:pt x="51" y="22"/>
                </a:cubicBezTo>
                <a:cubicBezTo>
                  <a:pt x="51" y="22"/>
                  <a:pt x="51" y="22"/>
                  <a:pt x="51" y="22"/>
                </a:cubicBezTo>
                <a:lnTo>
                  <a:pt x="52" y="22"/>
                </a:lnTo>
                <a:close/>
                <a:moveTo>
                  <a:pt x="53" y="23"/>
                </a:moveTo>
                <a:cubicBezTo>
                  <a:pt x="53" y="22"/>
                  <a:pt x="53" y="22"/>
                  <a:pt x="53" y="22"/>
                </a:cubicBezTo>
                <a:cubicBezTo>
                  <a:pt x="52" y="22"/>
                  <a:pt x="52" y="22"/>
                  <a:pt x="52" y="22"/>
                </a:cubicBezTo>
                <a:cubicBezTo>
                  <a:pt x="52" y="23"/>
                  <a:pt x="52" y="23"/>
                  <a:pt x="52" y="23"/>
                </a:cubicBezTo>
                <a:lnTo>
                  <a:pt x="53" y="23"/>
                </a:lnTo>
                <a:close/>
                <a:moveTo>
                  <a:pt x="54" y="23"/>
                </a:moveTo>
                <a:cubicBezTo>
                  <a:pt x="54" y="22"/>
                  <a:pt x="54" y="22"/>
                  <a:pt x="54" y="22"/>
                </a:cubicBezTo>
                <a:cubicBezTo>
                  <a:pt x="53" y="22"/>
                  <a:pt x="53" y="22"/>
                  <a:pt x="53" y="22"/>
                </a:cubicBezTo>
                <a:cubicBezTo>
                  <a:pt x="53" y="23"/>
                  <a:pt x="53" y="23"/>
                  <a:pt x="53" y="23"/>
                </a:cubicBezTo>
                <a:lnTo>
                  <a:pt x="54" y="23"/>
                </a:lnTo>
                <a:close/>
                <a:moveTo>
                  <a:pt x="54" y="22"/>
                </a:moveTo>
                <a:cubicBezTo>
                  <a:pt x="53" y="21"/>
                  <a:pt x="53" y="21"/>
                  <a:pt x="53" y="21"/>
                </a:cubicBezTo>
                <a:cubicBezTo>
                  <a:pt x="53" y="21"/>
                  <a:pt x="53" y="21"/>
                  <a:pt x="53" y="21"/>
                </a:cubicBezTo>
                <a:cubicBezTo>
                  <a:pt x="53" y="22"/>
                  <a:pt x="53" y="22"/>
                  <a:pt x="53" y="22"/>
                </a:cubicBezTo>
                <a:lnTo>
                  <a:pt x="54" y="22"/>
                </a:lnTo>
                <a:close/>
                <a:moveTo>
                  <a:pt x="53" y="22"/>
                </a:moveTo>
                <a:cubicBezTo>
                  <a:pt x="52" y="21"/>
                  <a:pt x="52" y="21"/>
                  <a:pt x="52" y="21"/>
                </a:cubicBezTo>
                <a:cubicBezTo>
                  <a:pt x="52" y="21"/>
                  <a:pt x="52" y="21"/>
                  <a:pt x="52" y="21"/>
                </a:cubicBezTo>
                <a:cubicBezTo>
                  <a:pt x="52" y="22"/>
                  <a:pt x="52" y="22"/>
                  <a:pt x="52" y="22"/>
                </a:cubicBezTo>
                <a:lnTo>
                  <a:pt x="53" y="22"/>
                </a:lnTo>
                <a:close/>
                <a:moveTo>
                  <a:pt x="52" y="23"/>
                </a:moveTo>
                <a:cubicBezTo>
                  <a:pt x="52" y="23"/>
                  <a:pt x="52" y="23"/>
                  <a:pt x="52" y="23"/>
                </a:cubicBezTo>
                <a:cubicBezTo>
                  <a:pt x="51" y="23"/>
                  <a:pt x="51" y="23"/>
                  <a:pt x="51" y="23"/>
                </a:cubicBezTo>
                <a:cubicBezTo>
                  <a:pt x="51" y="23"/>
                  <a:pt x="51" y="23"/>
                  <a:pt x="51" y="23"/>
                </a:cubicBezTo>
                <a:lnTo>
                  <a:pt x="52" y="23"/>
                </a:lnTo>
                <a:close/>
                <a:moveTo>
                  <a:pt x="63" y="19"/>
                </a:moveTo>
                <a:cubicBezTo>
                  <a:pt x="63" y="19"/>
                  <a:pt x="63" y="19"/>
                  <a:pt x="63" y="19"/>
                </a:cubicBezTo>
                <a:cubicBezTo>
                  <a:pt x="62" y="19"/>
                  <a:pt x="62" y="19"/>
                  <a:pt x="62" y="19"/>
                </a:cubicBezTo>
                <a:cubicBezTo>
                  <a:pt x="62" y="19"/>
                  <a:pt x="62" y="19"/>
                  <a:pt x="62" y="19"/>
                </a:cubicBezTo>
                <a:lnTo>
                  <a:pt x="63" y="19"/>
                </a:lnTo>
                <a:close/>
                <a:moveTo>
                  <a:pt x="50" y="12"/>
                </a:moveTo>
                <a:cubicBezTo>
                  <a:pt x="51" y="13"/>
                  <a:pt x="51" y="13"/>
                  <a:pt x="51" y="13"/>
                </a:cubicBezTo>
                <a:cubicBezTo>
                  <a:pt x="51" y="12"/>
                  <a:pt x="51" y="12"/>
                  <a:pt x="51" y="12"/>
                </a:cubicBezTo>
                <a:cubicBezTo>
                  <a:pt x="51" y="12"/>
                  <a:pt x="51" y="12"/>
                  <a:pt x="51" y="12"/>
                </a:cubicBezTo>
                <a:lnTo>
                  <a:pt x="50" y="12"/>
                </a:lnTo>
                <a:close/>
                <a:moveTo>
                  <a:pt x="55" y="12"/>
                </a:moveTo>
                <a:cubicBezTo>
                  <a:pt x="55" y="13"/>
                  <a:pt x="55" y="13"/>
                  <a:pt x="55" y="13"/>
                </a:cubicBezTo>
                <a:cubicBezTo>
                  <a:pt x="56" y="12"/>
                  <a:pt x="56" y="12"/>
                  <a:pt x="56" y="12"/>
                </a:cubicBezTo>
                <a:cubicBezTo>
                  <a:pt x="55" y="12"/>
                  <a:pt x="55" y="12"/>
                  <a:pt x="55" y="12"/>
                </a:cubicBezTo>
                <a:close/>
                <a:moveTo>
                  <a:pt x="54" y="13"/>
                </a:moveTo>
                <a:cubicBezTo>
                  <a:pt x="54" y="14"/>
                  <a:pt x="54" y="14"/>
                  <a:pt x="54" y="14"/>
                </a:cubicBezTo>
                <a:cubicBezTo>
                  <a:pt x="55" y="14"/>
                  <a:pt x="55" y="14"/>
                  <a:pt x="55" y="14"/>
                </a:cubicBezTo>
                <a:cubicBezTo>
                  <a:pt x="55" y="13"/>
                  <a:pt x="55" y="13"/>
                  <a:pt x="55" y="13"/>
                </a:cubicBezTo>
                <a:lnTo>
                  <a:pt x="54" y="13"/>
                </a:lnTo>
                <a:close/>
                <a:moveTo>
                  <a:pt x="56" y="13"/>
                </a:moveTo>
                <a:cubicBezTo>
                  <a:pt x="56" y="13"/>
                  <a:pt x="56" y="13"/>
                  <a:pt x="56" y="13"/>
                </a:cubicBezTo>
                <a:cubicBezTo>
                  <a:pt x="57" y="13"/>
                  <a:pt x="57" y="13"/>
                  <a:pt x="57" y="13"/>
                </a:cubicBezTo>
                <a:cubicBezTo>
                  <a:pt x="57" y="13"/>
                  <a:pt x="57" y="13"/>
                  <a:pt x="57" y="13"/>
                </a:cubicBezTo>
                <a:lnTo>
                  <a:pt x="56" y="13"/>
                </a:lnTo>
                <a:close/>
                <a:moveTo>
                  <a:pt x="55" y="14"/>
                </a:moveTo>
                <a:cubicBezTo>
                  <a:pt x="56" y="15"/>
                  <a:pt x="56" y="15"/>
                  <a:pt x="56" y="15"/>
                </a:cubicBezTo>
                <a:cubicBezTo>
                  <a:pt x="56" y="14"/>
                  <a:pt x="56" y="14"/>
                  <a:pt x="56" y="14"/>
                </a:cubicBezTo>
                <a:cubicBezTo>
                  <a:pt x="56" y="14"/>
                  <a:pt x="56" y="14"/>
                  <a:pt x="56" y="14"/>
                </a:cubicBezTo>
                <a:lnTo>
                  <a:pt x="55" y="14"/>
                </a:lnTo>
                <a:close/>
                <a:moveTo>
                  <a:pt x="56" y="14"/>
                </a:moveTo>
                <a:cubicBezTo>
                  <a:pt x="57" y="14"/>
                  <a:pt x="57" y="14"/>
                  <a:pt x="57" y="14"/>
                </a:cubicBezTo>
                <a:cubicBezTo>
                  <a:pt x="57" y="14"/>
                  <a:pt x="57" y="14"/>
                  <a:pt x="57" y="14"/>
                </a:cubicBezTo>
                <a:cubicBezTo>
                  <a:pt x="57" y="14"/>
                  <a:pt x="57" y="14"/>
                  <a:pt x="57" y="14"/>
                </a:cubicBezTo>
                <a:lnTo>
                  <a:pt x="56" y="14"/>
                </a:lnTo>
                <a:close/>
                <a:moveTo>
                  <a:pt x="54" y="12"/>
                </a:moveTo>
                <a:cubicBezTo>
                  <a:pt x="54" y="13"/>
                  <a:pt x="54" y="13"/>
                  <a:pt x="54" y="13"/>
                </a:cubicBezTo>
                <a:cubicBezTo>
                  <a:pt x="55" y="13"/>
                  <a:pt x="55" y="13"/>
                  <a:pt x="55" y="13"/>
                </a:cubicBezTo>
                <a:cubicBezTo>
                  <a:pt x="54" y="12"/>
                  <a:pt x="54" y="12"/>
                  <a:pt x="54" y="12"/>
                </a:cubicBezTo>
                <a:close/>
                <a:moveTo>
                  <a:pt x="53" y="12"/>
                </a:moveTo>
                <a:cubicBezTo>
                  <a:pt x="53" y="13"/>
                  <a:pt x="53" y="13"/>
                  <a:pt x="53" y="13"/>
                </a:cubicBezTo>
                <a:cubicBezTo>
                  <a:pt x="54" y="13"/>
                  <a:pt x="54" y="13"/>
                  <a:pt x="54" y="13"/>
                </a:cubicBezTo>
                <a:cubicBezTo>
                  <a:pt x="53" y="12"/>
                  <a:pt x="53" y="12"/>
                  <a:pt x="53" y="12"/>
                </a:cubicBezTo>
                <a:close/>
                <a:moveTo>
                  <a:pt x="54" y="11"/>
                </a:moveTo>
                <a:cubicBezTo>
                  <a:pt x="54" y="12"/>
                  <a:pt x="54" y="12"/>
                  <a:pt x="54" y="12"/>
                </a:cubicBezTo>
                <a:cubicBezTo>
                  <a:pt x="54" y="12"/>
                  <a:pt x="54" y="12"/>
                  <a:pt x="54" y="12"/>
                </a:cubicBezTo>
                <a:cubicBezTo>
                  <a:pt x="54" y="11"/>
                  <a:pt x="54" y="11"/>
                  <a:pt x="54" y="11"/>
                </a:cubicBezTo>
                <a:close/>
                <a:moveTo>
                  <a:pt x="51" y="13"/>
                </a:moveTo>
                <a:cubicBezTo>
                  <a:pt x="51" y="14"/>
                  <a:pt x="51" y="14"/>
                  <a:pt x="51" y="14"/>
                </a:cubicBezTo>
                <a:cubicBezTo>
                  <a:pt x="52" y="13"/>
                  <a:pt x="52" y="13"/>
                  <a:pt x="52" y="13"/>
                </a:cubicBezTo>
                <a:cubicBezTo>
                  <a:pt x="51" y="13"/>
                  <a:pt x="51" y="13"/>
                  <a:pt x="51" y="13"/>
                </a:cubicBezTo>
                <a:close/>
                <a:moveTo>
                  <a:pt x="52" y="13"/>
                </a:moveTo>
                <a:cubicBezTo>
                  <a:pt x="52" y="13"/>
                  <a:pt x="52" y="13"/>
                  <a:pt x="52" y="13"/>
                </a:cubicBezTo>
                <a:cubicBezTo>
                  <a:pt x="53" y="13"/>
                  <a:pt x="53" y="13"/>
                  <a:pt x="53" y="13"/>
                </a:cubicBezTo>
                <a:cubicBezTo>
                  <a:pt x="52" y="13"/>
                  <a:pt x="52" y="13"/>
                  <a:pt x="52" y="13"/>
                </a:cubicBezTo>
                <a:close/>
                <a:moveTo>
                  <a:pt x="52" y="12"/>
                </a:moveTo>
                <a:cubicBezTo>
                  <a:pt x="52" y="12"/>
                  <a:pt x="52" y="12"/>
                  <a:pt x="52" y="12"/>
                </a:cubicBezTo>
                <a:cubicBezTo>
                  <a:pt x="52" y="12"/>
                  <a:pt x="52" y="12"/>
                  <a:pt x="52" y="12"/>
                </a:cubicBezTo>
                <a:cubicBezTo>
                  <a:pt x="52" y="12"/>
                  <a:pt x="52" y="12"/>
                  <a:pt x="52" y="12"/>
                </a:cubicBezTo>
                <a:close/>
                <a:moveTo>
                  <a:pt x="53" y="11"/>
                </a:moveTo>
                <a:cubicBezTo>
                  <a:pt x="53" y="12"/>
                  <a:pt x="53" y="12"/>
                  <a:pt x="53" y="12"/>
                </a:cubicBezTo>
                <a:cubicBezTo>
                  <a:pt x="53" y="12"/>
                  <a:pt x="53" y="12"/>
                  <a:pt x="53" y="12"/>
                </a:cubicBezTo>
                <a:cubicBezTo>
                  <a:pt x="53" y="11"/>
                  <a:pt x="53" y="11"/>
                  <a:pt x="53" y="11"/>
                </a:cubicBezTo>
                <a:close/>
                <a:moveTo>
                  <a:pt x="57" y="12"/>
                </a:moveTo>
                <a:cubicBezTo>
                  <a:pt x="57" y="13"/>
                  <a:pt x="57" y="13"/>
                  <a:pt x="57" y="13"/>
                </a:cubicBezTo>
                <a:cubicBezTo>
                  <a:pt x="58" y="13"/>
                  <a:pt x="58" y="13"/>
                  <a:pt x="58" y="13"/>
                </a:cubicBezTo>
                <a:cubicBezTo>
                  <a:pt x="58" y="12"/>
                  <a:pt x="58" y="12"/>
                  <a:pt x="58" y="12"/>
                </a:cubicBezTo>
                <a:lnTo>
                  <a:pt x="57" y="12"/>
                </a:lnTo>
                <a:close/>
                <a:moveTo>
                  <a:pt x="55" y="13"/>
                </a:moveTo>
                <a:cubicBezTo>
                  <a:pt x="55" y="14"/>
                  <a:pt x="55" y="14"/>
                  <a:pt x="55" y="14"/>
                </a:cubicBezTo>
                <a:cubicBezTo>
                  <a:pt x="56" y="13"/>
                  <a:pt x="56" y="13"/>
                  <a:pt x="56" y="13"/>
                </a:cubicBezTo>
                <a:cubicBezTo>
                  <a:pt x="56" y="13"/>
                  <a:pt x="56" y="13"/>
                  <a:pt x="56" y="13"/>
                </a:cubicBezTo>
                <a:lnTo>
                  <a:pt x="55" y="13"/>
                </a:lnTo>
                <a:close/>
                <a:moveTo>
                  <a:pt x="62" y="17"/>
                </a:moveTo>
                <a:cubicBezTo>
                  <a:pt x="62" y="17"/>
                  <a:pt x="62" y="17"/>
                  <a:pt x="62" y="17"/>
                </a:cubicBezTo>
                <a:cubicBezTo>
                  <a:pt x="62" y="17"/>
                  <a:pt x="62" y="17"/>
                  <a:pt x="62" y="17"/>
                </a:cubicBezTo>
                <a:cubicBezTo>
                  <a:pt x="62" y="17"/>
                  <a:pt x="62" y="17"/>
                  <a:pt x="62" y="17"/>
                </a:cubicBezTo>
                <a:close/>
                <a:moveTo>
                  <a:pt x="61" y="16"/>
                </a:moveTo>
                <a:cubicBezTo>
                  <a:pt x="61" y="16"/>
                  <a:pt x="61" y="16"/>
                  <a:pt x="61" y="16"/>
                </a:cubicBezTo>
                <a:cubicBezTo>
                  <a:pt x="62" y="16"/>
                  <a:pt x="62" y="16"/>
                  <a:pt x="62" y="16"/>
                </a:cubicBezTo>
                <a:cubicBezTo>
                  <a:pt x="62" y="16"/>
                  <a:pt x="62" y="16"/>
                  <a:pt x="62" y="16"/>
                </a:cubicBezTo>
                <a:lnTo>
                  <a:pt x="61" y="16"/>
                </a:lnTo>
                <a:close/>
                <a:moveTo>
                  <a:pt x="61" y="15"/>
                </a:moveTo>
                <a:cubicBezTo>
                  <a:pt x="61" y="15"/>
                  <a:pt x="61" y="15"/>
                  <a:pt x="61" y="15"/>
                </a:cubicBezTo>
                <a:cubicBezTo>
                  <a:pt x="62" y="15"/>
                  <a:pt x="62" y="15"/>
                  <a:pt x="62" y="15"/>
                </a:cubicBezTo>
                <a:cubicBezTo>
                  <a:pt x="62" y="15"/>
                  <a:pt x="62" y="15"/>
                  <a:pt x="62" y="15"/>
                </a:cubicBezTo>
                <a:lnTo>
                  <a:pt x="61" y="15"/>
                </a:lnTo>
                <a:close/>
                <a:moveTo>
                  <a:pt x="57" y="13"/>
                </a:moveTo>
                <a:cubicBezTo>
                  <a:pt x="58" y="14"/>
                  <a:pt x="58" y="14"/>
                  <a:pt x="58" y="14"/>
                </a:cubicBezTo>
                <a:cubicBezTo>
                  <a:pt x="58" y="14"/>
                  <a:pt x="58" y="14"/>
                  <a:pt x="58" y="14"/>
                </a:cubicBezTo>
                <a:cubicBezTo>
                  <a:pt x="58" y="13"/>
                  <a:pt x="58" y="13"/>
                  <a:pt x="58" y="13"/>
                </a:cubicBezTo>
                <a:lnTo>
                  <a:pt x="57" y="13"/>
                </a:lnTo>
                <a:close/>
                <a:moveTo>
                  <a:pt x="48" y="22"/>
                </a:moveTo>
                <a:cubicBezTo>
                  <a:pt x="48" y="21"/>
                  <a:pt x="48" y="21"/>
                  <a:pt x="48" y="21"/>
                </a:cubicBezTo>
                <a:cubicBezTo>
                  <a:pt x="47" y="21"/>
                  <a:pt x="47" y="21"/>
                  <a:pt x="47" y="21"/>
                </a:cubicBezTo>
                <a:cubicBezTo>
                  <a:pt x="48" y="22"/>
                  <a:pt x="48" y="22"/>
                  <a:pt x="48" y="22"/>
                </a:cubicBezTo>
                <a:close/>
                <a:moveTo>
                  <a:pt x="62" y="18"/>
                </a:moveTo>
                <a:cubicBezTo>
                  <a:pt x="62" y="18"/>
                  <a:pt x="62" y="18"/>
                  <a:pt x="62" y="18"/>
                </a:cubicBezTo>
                <a:cubicBezTo>
                  <a:pt x="63" y="18"/>
                  <a:pt x="63" y="18"/>
                  <a:pt x="63" y="18"/>
                </a:cubicBezTo>
                <a:cubicBezTo>
                  <a:pt x="62" y="18"/>
                  <a:pt x="62" y="18"/>
                  <a:pt x="62" y="18"/>
                </a:cubicBezTo>
                <a:close/>
                <a:moveTo>
                  <a:pt x="60" y="16"/>
                </a:moveTo>
                <a:cubicBezTo>
                  <a:pt x="60" y="17"/>
                  <a:pt x="60" y="17"/>
                  <a:pt x="60" y="17"/>
                </a:cubicBezTo>
                <a:cubicBezTo>
                  <a:pt x="61" y="16"/>
                  <a:pt x="61" y="16"/>
                  <a:pt x="61" y="16"/>
                </a:cubicBezTo>
                <a:cubicBezTo>
                  <a:pt x="61" y="16"/>
                  <a:pt x="61" y="16"/>
                  <a:pt x="61" y="16"/>
                </a:cubicBezTo>
                <a:lnTo>
                  <a:pt x="60" y="16"/>
                </a:lnTo>
                <a:close/>
                <a:moveTo>
                  <a:pt x="59" y="14"/>
                </a:moveTo>
                <a:cubicBezTo>
                  <a:pt x="59" y="15"/>
                  <a:pt x="59" y="15"/>
                  <a:pt x="59" y="15"/>
                </a:cubicBezTo>
                <a:cubicBezTo>
                  <a:pt x="59" y="15"/>
                  <a:pt x="59" y="15"/>
                  <a:pt x="59" y="15"/>
                </a:cubicBezTo>
                <a:cubicBezTo>
                  <a:pt x="59" y="14"/>
                  <a:pt x="59" y="14"/>
                  <a:pt x="59" y="14"/>
                </a:cubicBezTo>
                <a:close/>
                <a:moveTo>
                  <a:pt x="58" y="13"/>
                </a:moveTo>
                <a:cubicBezTo>
                  <a:pt x="59" y="14"/>
                  <a:pt x="59" y="14"/>
                  <a:pt x="59" y="14"/>
                </a:cubicBezTo>
                <a:cubicBezTo>
                  <a:pt x="59" y="14"/>
                  <a:pt x="59" y="14"/>
                  <a:pt x="59" y="14"/>
                </a:cubicBezTo>
                <a:cubicBezTo>
                  <a:pt x="59" y="13"/>
                  <a:pt x="59" y="13"/>
                  <a:pt x="59" y="13"/>
                </a:cubicBezTo>
                <a:lnTo>
                  <a:pt x="58" y="13"/>
                </a:lnTo>
                <a:close/>
                <a:moveTo>
                  <a:pt x="58" y="14"/>
                </a:moveTo>
                <a:cubicBezTo>
                  <a:pt x="58" y="15"/>
                  <a:pt x="58" y="15"/>
                  <a:pt x="58" y="15"/>
                </a:cubicBezTo>
                <a:cubicBezTo>
                  <a:pt x="58" y="15"/>
                  <a:pt x="58" y="15"/>
                  <a:pt x="58" y="15"/>
                </a:cubicBezTo>
                <a:cubicBezTo>
                  <a:pt x="58" y="14"/>
                  <a:pt x="58" y="14"/>
                  <a:pt x="58" y="14"/>
                </a:cubicBezTo>
                <a:close/>
                <a:moveTo>
                  <a:pt x="60" y="15"/>
                </a:moveTo>
                <a:cubicBezTo>
                  <a:pt x="60" y="16"/>
                  <a:pt x="60" y="16"/>
                  <a:pt x="60" y="16"/>
                </a:cubicBezTo>
                <a:cubicBezTo>
                  <a:pt x="61" y="15"/>
                  <a:pt x="61" y="15"/>
                  <a:pt x="61" y="15"/>
                </a:cubicBezTo>
                <a:cubicBezTo>
                  <a:pt x="61" y="15"/>
                  <a:pt x="61" y="15"/>
                  <a:pt x="61" y="15"/>
                </a:cubicBezTo>
                <a:lnTo>
                  <a:pt x="60" y="15"/>
                </a:lnTo>
                <a:close/>
                <a:moveTo>
                  <a:pt x="59" y="15"/>
                </a:moveTo>
                <a:cubicBezTo>
                  <a:pt x="59" y="16"/>
                  <a:pt x="59" y="16"/>
                  <a:pt x="59" y="16"/>
                </a:cubicBezTo>
                <a:cubicBezTo>
                  <a:pt x="60" y="16"/>
                  <a:pt x="60" y="16"/>
                  <a:pt x="60" y="16"/>
                </a:cubicBezTo>
                <a:cubicBezTo>
                  <a:pt x="60" y="15"/>
                  <a:pt x="60" y="15"/>
                  <a:pt x="60" y="15"/>
                </a:cubicBezTo>
                <a:lnTo>
                  <a:pt x="59" y="15"/>
                </a:lnTo>
                <a:close/>
                <a:moveTo>
                  <a:pt x="60" y="14"/>
                </a:moveTo>
                <a:cubicBezTo>
                  <a:pt x="60" y="15"/>
                  <a:pt x="60" y="15"/>
                  <a:pt x="60" y="15"/>
                </a:cubicBezTo>
                <a:cubicBezTo>
                  <a:pt x="60" y="14"/>
                  <a:pt x="60" y="14"/>
                  <a:pt x="60" y="14"/>
                </a:cubicBezTo>
                <a:cubicBezTo>
                  <a:pt x="60" y="14"/>
                  <a:pt x="60" y="14"/>
                  <a:pt x="60" y="14"/>
                </a:cubicBezTo>
                <a:close/>
                <a:moveTo>
                  <a:pt x="63" y="3"/>
                </a:moveTo>
                <a:cubicBezTo>
                  <a:pt x="63" y="3"/>
                  <a:pt x="62" y="3"/>
                  <a:pt x="62" y="3"/>
                </a:cubicBezTo>
                <a:cubicBezTo>
                  <a:pt x="62" y="3"/>
                  <a:pt x="62" y="3"/>
                  <a:pt x="62" y="3"/>
                </a:cubicBezTo>
                <a:lnTo>
                  <a:pt x="63" y="3"/>
                </a:lnTo>
                <a:close/>
                <a:moveTo>
                  <a:pt x="55" y="33"/>
                </a:moveTo>
                <a:cubicBezTo>
                  <a:pt x="55" y="32"/>
                  <a:pt x="55" y="32"/>
                  <a:pt x="55" y="32"/>
                </a:cubicBezTo>
                <a:cubicBezTo>
                  <a:pt x="55" y="33"/>
                  <a:pt x="55" y="33"/>
                  <a:pt x="55" y="33"/>
                </a:cubicBezTo>
                <a:cubicBezTo>
                  <a:pt x="55" y="33"/>
                  <a:pt x="55" y="33"/>
                  <a:pt x="55" y="33"/>
                </a:cubicBezTo>
                <a:close/>
                <a:moveTo>
                  <a:pt x="56" y="33"/>
                </a:moveTo>
                <a:cubicBezTo>
                  <a:pt x="56" y="32"/>
                  <a:pt x="56" y="32"/>
                  <a:pt x="56" y="32"/>
                </a:cubicBezTo>
                <a:cubicBezTo>
                  <a:pt x="56" y="32"/>
                  <a:pt x="56" y="32"/>
                  <a:pt x="56" y="32"/>
                </a:cubicBezTo>
                <a:cubicBezTo>
                  <a:pt x="56" y="33"/>
                  <a:pt x="56" y="33"/>
                  <a:pt x="56" y="33"/>
                </a:cubicBezTo>
                <a:close/>
                <a:moveTo>
                  <a:pt x="55" y="32"/>
                </a:moveTo>
                <a:cubicBezTo>
                  <a:pt x="55" y="31"/>
                  <a:pt x="55" y="31"/>
                  <a:pt x="55" y="31"/>
                </a:cubicBezTo>
                <a:cubicBezTo>
                  <a:pt x="54" y="32"/>
                  <a:pt x="54" y="32"/>
                  <a:pt x="54" y="32"/>
                </a:cubicBezTo>
                <a:cubicBezTo>
                  <a:pt x="55" y="32"/>
                  <a:pt x="55" y="32"/>
                  <a:pt x="55" y="32"/>
                </a:cubicBezTo>
                <a:close/>
                <a:moveTo>
                  <a:pt x="56" y="32"/>
                </a:moveTo>
                <a:cubicBezTo>
                  <a:pt x="56" y="31"/>
                  <a:pt x="56" y="31"/>
                  <a:pt x="56" y="31"/>
                </a:cubicBezTo>
                <a:cubicBezTo>
                  <a:pt x="55" y="31"/>
                  <a:pt x="55" y="31"/>
                  <a:pt x="55" y="31"/>
                </a:cubicBezTo>
                <a:cubicBezTo>
                  <a:pt x="56" y="32"/>
                  <a:pt x="56" y="32"/>
                  <a:pt x="56" y="32"/>
                </a:cubicBezTo>
                <a:close/>
                <a:moveTo>
                  <a:pt x="55" y="31"/>
                </a:moveTo>
                <a:cubicBezTo>
                  <a:pt x="55" y="30"/>
                  <a:pt x="55" y="30"/>
                  <a:pt x="55" y="30"/>
                </a:cubicBezTo>
                <a:cubicBezTo>
                  <a:pt x="54" y="31"/>
                  <a:pt x="54" y="31"/>
                  <a:pt x="54" y="31"/>
                </a:cubicBezTo>
                <a:cubicBezTo>
                  <a:pt x="54" y="31"/>
                  <a:pt x="54" y="31"/>
                  <a:pt x="54" y="31"/>
                </a:cubicBezTo>
                <a:lnTo>
                  <a:pt x="55" y="31"/>
                </a:lnTo>
                <a:close/>
                <a:moveTo>
                  <a:pt x="54" y="31"/>
                </a:moveTo>
                <a:cubicBezTo>
                  <a:pt x="54" y="31"/>
                  <a:pt x="54" y="31"/>
                  <a:pt x="54" y="31"/>
                </a:cubicBezTo>
                <a:cubicBezTo>
                  <a:pt x="53" y="31"/>
                  <a:pt x="53" y="31"/>
                  <a:pt x="53" y="31"/>
                </a:cubicBezTo>
                <a:cubicBezTo>
                  <a:pt x="53" y="31"/>
                  <a:pt x="53" y="31"/>
                  <a:pt x="53" y="31"/>
                </a:cubicBezTo>
                <a:lnTo>
                  <a:pt x="54" y="31"/>
                </a:lnTo>
                <a:close/>
                <a:moveTo>
                  <a:pt x="54" y="32"/>
                </a:moveTo>
                <a:cubicBezTo>
                  <a:pt x="54" y="32"/>
                  <a:pt x="54" y="32"/>
                  <a:pt x="54" y="32"/>
                </a:cubicBezTo>
                <a:cubicBezTo>
                  <a:pt x="53" y="32"/>
                  <a:pt x="53" y="32"/>
                  <a:pt x="53" y="32"/>
                </a:cubicBezTo>
                <a:cubicBezTo>
                  <a:pt x="53" y="33"/>
                  <a:pt x="53" y="33"/>
                  <a:pt x="53" y="33"/>
                </a:cubicBezTo>
                <a:lnTo>
                  <a:pt x="54" y="32"/>
                </a:lnTo>
                <a:close/>
                <a:moveTo>
                  <a:pt x="57" y="33"/>
                </a:moveTo>
                <a:cubicBezTo>
                  <a:pt x="57" y="32"/>
                  <a:pt x="57" y="32"/>
                  <a:pt x="57" y="32"/>
                </a:cubicBezTo>
                <a:cubicBezTo>
                  <a:pt x="57" y="32"/>
                  <a:pt x="57" y="32"/>
                  <a:pt x="57" y="32"/>
                </a:cubicBezTo>
                <a:cubicBezTo>
                  <a:pt x="57" y="33"/>
                  <a:pt x="57" y="33"/>
                  <a:pt x="57" y="33"/>
                </a:cubicBezTo>
                <a:close/>
                <a:moveTo>
                  <a:pt x="60" y="31"/>
                </a:moveTo>
                <a:cubicBezTo>
                  <a:pt x="60" y="30"/>
                  <a:pt x="60" y="30"/>
                  <a:pt x="60" y="30"/>
                </a:cubicBezTo>
                <a:cubicBezTo>
                  <a:pt x="59" y="30"/>
                  <a:pt x="59" y="30"/>
                  <a:pt x="59" y="30"/>
                </a:cubicBezTo>
                <a:cubicBezTo>
                  <a:pt x="60" y="31"/>
                  <a:pt x="60" y="31"/>
                  <a:pt x="60" y="31"/>
                </a:cubicBezTo>
                <a:close/>
                <a:moveTo>
                  <a:pt x="58" y="32"/>
                </a:moveTo>
                <a:cubicBezTo>
                  <a:pt x="58" y="32"/>
                  <a:pt x="58" y="32"/>
                  <a:pt x="58" y="32"/>
                </a:cubicBezTo>
                <a:cubicBezTo>
                  <a:pt x="58" y="32"/>
                  <a:pt x="58" y="32"/>
                  <a:pt x="58" y="32"/>
                </a:cubicBezTo>
                <a:cubicBezTo>
                  <a:pt x="58" y="33"/>
                  <a:pt x="58" y="33"/>
                  <a:pt x="58" y="33"/>
                </a:cubicBezTo>
                <a:lnTo>
                  <a:pt x="58" y="32"/>
                </a:lnTo>
                <a:close/>
                <a:moveTo>
                  <a:pt x="59" y="32"/>
                </a:moveTo>
                <a:cubicBezTo>
                  <a:pt x="59" y="31"/>
                  <a:pt x="59" y="31"/>
                  <a:pt x="59" y="31"/>
                </a:cubicBezTo>
                <a:cubicBezTo>
                  <a:pt x="59" y="32"/>
                  <a:pt x="59" y="32"/>
                  <a:pt x="59" y="32"/>
                </a:cubicBezTo>
                <a:cubicBezTo>
                  <a:pt x="59" y="32"/>
                  <a:pt x="59" y="32"/>
                  <a:pt x="59" y="32"/>
                </a:cubicBezTo>
                <a:close/>
                <a:moveTo>
                  <a:pt x="58" y="31"/>
                </a:moveTo>
                <a:cubicBezTo>
                  <a:pt x="58" y="31"/>
                  <a:pt x="58" y="31"/>
                  <a:pt x="58" y="31"/>
                </a:cubicBezTo>
                <a:cubicBezTo>
                  <a:pt x="57" y="31"/>
                  <a:pt x="57" y="31"/>
                  <a:pt x="57" y="31"/>
                </a:cubicBezTo>
                <a:cubicBezTo>
                  <a:pt x="58" y="31"/>
                  <a:pt x="58" y="31"/>
                  <a:pt x="58" y="31"/>
                </a:cubicBezTo>
                <a:close/>
                <a:moveTo>
                  <a:pt x="57" y="32"/>
                </a:moveTo>
                <a:cubicBezTo>
                  <a:pt x="57" y="31"/>
                  <a:pt x="57" y="31"/>
                  <a:pt x="57" y="31"/>
                </a:cubicBezTo>
                <a:cubicBezTo>
                  <a:pt x="56" y="31"/>
                  <a:pt x="56" y="31"/>
                  <a:pt x="56" y="31"/>
                </a:cubicBezTo>
                <a:cubicBezTo>
                  <a:pt x="57" y="32"/>
                  <a:pt x="57" y="32"/>
                  <a:pt x="57" y="32"/>
                </a:cubicBezTo>
                <a:close/>
                <a:moveTo>
                  <a:pt x="53" y="33"/>
                </a:moveTo>
                <a:cubicBezTo>
                  <a:pt x="53" y="32"/>
                  <a:pt x="53" y="32"/>
                  <a:pt x="53" y="32"/>
                </a:cubicBezTo>
                <a:cubicBezTo>
                  <a:pt x="52" y="32"/>
                  <a:pt x="52" y="32"/>
                  <a:pt x="52" y="32"/>
                </a:cubicBezTo>
                <a:cubicBezTo>
                  <a:pt x="52" y="33"/>
                  <a:pt x="52" y="33"/>
                  <a:pt x="52" y="33"/>
                </a:cubicBezTo>
                <a:lnTo>
                  <a:pt x="53" y="33"/>
                </a:lnTo>
                <a:close/>
                <a:moveTo>
                  <a:pt x="59" y="31"/>
                </a:moveTo>
                <a:cubicBezTo>
                  <a:pt x="59" y="30"/>
                  <a:pt x="59" y="30"/>
                  <a:pt x="59" y="30"/>
                </a:cubicBezTo>
                <a:cubicBezTo>
                  <a:pt x="58" y="31"/>
                  <a:pt x="58" y="31"/>
                  <a:pt x="58" y="31"/>
                </a:cubicBezTo>
                <a:cubicBezTo>
                  <a:pt x="59" y="31"/>
                  <a:pt x="59" y="31"/>
                  <a:pt x="59" y="31"/>
                </a:cubicBezTo>
                <a:close/>
                <a:moveTo>
                  <a:pt x="48" y="35"/>
                </a:moveTo>
                <a:cubicBezTo>
                  <a:pt x="48" y="34"/>
                  <a:pt x="48" y="34"/>
                  <a:pt x="48" y="34"/>
                </a:cubicBezTo>
                <a:cubicBezTo>
                  <a:pt x="47" y="34"/>
                  <a:pt x="47" y="34"/>
                  <a:pt x="47" y="34"/>
                </a:cubicBezTo>
                <a:cubicBezTo>
                  <a:pt x="47" y="35"/>
                  <a:pt x="47" y="35"/>
                  <a:pt x="47" y="35"/>
                </a:cubicBezTo>
                <a:cubicBezTo>
                  <a:pt x="48" y="35"/>
                  <a:pt x="48" y="35"/>
                  <a:pt x="48" y="35"/>
                </a:cubicBezTo>
                <a:close/>
                <a:moveTo>
                  <a:pt x="49" y="35"/>
                </a:moveTo>
                <a:cubicBezTo>
                  <a:pt x="49" y="35"/>
                  <a:pt x="49" y="35"/>
                  <a:pt x="49" y="35"/>
                </a:cubicBezTo>
                <a:cubicBezTo>
                  <a:pt x="49" y="34"/>
                  <a:pt x="49" y="34"/>
                  <a:pt x="49" y="34"/>
                </a:cubicBezTo>
                <a:cubicBezTo>
                  <a:pt x="48" y="34"/>
                  <a:pt x="48" y="34"/>
                  <a:pt x="48" y="34"/>
                </a:cubicBezTo>
                <a:cubicBezTo>
                  <a:pt x="49" y="35"/>
                  <a:pt x="49" y="35"/>
                  <a:pt x="49" y="35"/>
                </a:cubicBezTo>
                <a:cubicBezTo>
                  <a:pt x="49" y="35"/>
                  <a:pt x="49" y="35"/>
                  <a:pt x="49" y="35"/>
                </a:cubicBezTo>
                <a:close/>
                <a:moveTo>
                  <a:pt x="49" y="34"/>
                </a:moveTo>
                <a:cubicBezTo>
                  <a:pt x="49" y="33"/>
                  <a:pt x="49" y="33"/>
                  <a:pt x="49" y="33"/>
                </a:cubicBezTo>
                <a:cubicBezTo>
                  <a:pt x="48" y="33"/>
                  <a:pt x="48" y="33"/>
                  <a:pt x="48" y="33"/>
                </a:cubicBezTo>
                <a:cubicBezTo>
                  <a:pt x="48" y="34"/>
                  <a:pt x="48" y="34"/>
                  <a:pt x="48" y="34"/>
                </a:cubicBezTo>
                <a:lnTo>
                  <a:pt x="49" y="34"/>
                </a:lnTo>
                <a:close/>
                <a:moveTo>
                  <a:pt x="49" y="32"/>
                </a:moveTo>
                <a:cubicBezTo>
                  <a:pt x="48" y="32"/>
                  <a:pt x="48" y="32"/>
                  <a:pt x="48" y="32"/>
                </a:cubicBezTo>
                <a:cubicBezTo>
                  <a:pt x="48" y="33"/>
                  <a:pt x="48" y="33"/>
                  <a:pt x="48" y="33"/>
                </a:cubicBezTo>
                <a:cubicBezTo>
                  <a:pt x="49" y="33"/>
                  <a:pt x="49" y="33"/>
                  <a:pt x="49" y="33"/>
                </a:cubicBezTo>
                <a:lnTo>
                  <a:pt x="49" y="32"/>
                </a:lnTo>
                <a:close/>
                <a:moveTo>
                  <a:pt x="47" y="34"/>
                </a:moveTo>
                <a:cubicBezTo>
                  <a:pt x="47" y="34"/>
                  <a:pt x="47" y="34"/>
                  <a:pt x="47" y="34"/>
                </a:cubicBezTo>
                <a:cubicBezTo>
                  <a:pt x="47" y="34"/>
                  <a:pt x="47" y="34"/>
                  <a:pt x="47" y="34"/>
                </a:cubicBezTo>
                <a:cubicBezTo>
                  <a:pt x="46" y="34"/>
                  <a:pt x="46" y="34"/>
                  <a:pt x="46" y="34"/>
                </a:cubicBezTo>
                <a:cubicBezTo>
                  <a:pt x="46" y="34"/>
                  <a:pt x="46" y="34"/>
                  <a:pt x="46" y="34"/>
                </a:cubicBezTo>
                <a:cubicBezTo>
                  <a:pt x="46" y="34"/>
                  <a:pt x="47" y="34"/>
                  <a:pt x="47" y="34"/>
                </a:cubicBezTo>
                <a:close/>
                <a:moveTo>
                  <a:pt x="48" y="34"/>
                </a:moveTo>
                <a:cubicBezTo>
                  <a:pt x="48" y="33"/>
                  <a:pt x="48" y="33"/>
                  <a:pt x="48" y="33"/>
                </a:cubicBezTo>
                <a:cubicBezTo>
                  <a:pt x="47" y="33"/>
                  <a:pt x="47" y="33"/>
                  <a:pt x="47" y="33"/>
                </a:cubicBezTo>
                <a:cubicBezTo>
                  <a:pt x="47" y="34"/>
                  <a:pt x="47" y="34"/>
                  <a:pt x="47" y="34"/>
                </a:cubicBezTo>
                <a:lnTo>
                  <a:pt x="48" y="34"/>
                </a:lnTo>
                <a:close/>
                <a:moveTo>
                  <a:pt x="48" y="33"/>
                </a:moveTo>
                <a:cubicBezTo>
                  <a:pt x="48" y="32"/>
                  <a:pt x="48" y="32"/>
                  <a:pt x="48" y="32"/>
                </a:cubicBezTo>
                <a:cubicBezTo>
                  <a:pt x="47" y="32"/>
                  <a:pt x="47" y="32"/>
                  <a:pt x="47" y="32"/>
                </a:cubicBezTo>
                <a:cubicBezTo>
                  <a:pt x="47" y="33"/>
                  <a:pt x="47" y="33"/>
                  <a:pt x="47" y="33"/>
                </a:cubicBezTo>
                <a:lnTo>
                  <a:pt x="48" y="33"/>
                </a:lnTo>
                <a:close/>
                <a:moveTo>
                  <a:pt x="51" y="34"/>
                </a:moveTo>
                <a:cubicBezTo>
                  <a:pt x="51" y="34"/>
                  <a:pt x="51" y="34"/>
                  <a:pt x="51" y="34"/>
                </a:cubicBezTo>
                <a:cubicBezTo>
                  <a:pt x="51" y="34"/>
                  <a:pt x="51" y="34"/>
                  <a:pt x="51" y="34"/>
                </a:cubicBezTo>
                <a:cubicBezTo>
                  <a:pt x="51" y="34"/>
                  <a:pt x="51" y="34"/>
                  <a:pt x="51" y="34"/>
                </a:cubicBezTo>
                <a:close/>
                <a:moveTo>
                  <a:pt x="52" y="34"/>
                </a:moveTo>
                <a:cubicBezTo>
                  <a:pt x="52" y="33"/>
                  <a:pt x="52" y="33"/>
                  <a:pt x="52" y="33"/>
                </a:cubicBezTo>
                <a:cubicBezTo>
                  <a:pt x="52" y="33"/>
                  <a:pt x="52" y="33"/>
                  <a:pt x="52" y="33"/>
                </a:cubicBezTo>
                <a:cubicBezTo>
                  <a:pt x="52" y="34"/>
                  <a:pt x="52" y="34"/>
                  <a:pt x="52" y="34"/>
                </a:cubicBezTo>
                <a:close/>
                <a:moveTo>
                  <a:pt x="51" y="32"/>
                </a:moveTo>
                <a:cubicBezTo>
                  <a:pt x="50" y="33"/>
                  <a:pt x="50" y="33"/>
                  <a:pt x="50" y="33"/>
                </a:cubicBezTo>
                <a:cubicBezTo>
                  <a:pt x="50" y="33"/>
                  <a:pt x="50" y="33"/>
                  <a:pt x="50" y="33"/>
                </a:cubicBezTo>
                <a:cubicBezTo>
                  <a:pt x="51" y="33"/>
                  <a:pt x="51" y="33"/>
                  <a:pt x="51" y="33"/>
                </a:cubicBezTo>
                <a:lnTo>
                  <a:pt x="51" y="32"/>
                </a:lnTo>
                <a:close/>
                <a:moveTo>
                  <a:pt x="51" y="35"/>
                </a:moveTo>
                <a:cubicBezTo>
                  <a:pt x="52" y="35"/>
                  <a:pt x="52" y="35"/>
                  <a:pt x="52" y="35"/>
                </a:cubicBezTo>
                <a:cubicBezTo>
                  <a:pt x="51" y="35"/>
                  <a:pt x="51" y="35"/>
                  <a:pt x="51" y="35"/>
                </a:cubicBezTo>
                <a:cubicBezTo>
                  <a:pt x="51" y="35"/>
                  <a:pt x="51" y="35"/>
                  <a:pt x="51" y="35"/>
                </a:cubicBezTo>
                <a:cubicBezTo>
                  <a:pt x="51" y="35"/>
                  <a:pt x="51" y="35"/>
                  <a:pt x="51" y="35"/>
                </a:cubicBezTo>
                <a:cubicBezTo>
                  <a:pt x="51" y="35"/>
                  <a:pt x="51" y="35"/>
                  <a:pt x="51" y="35"/>
                </a:cubicBezTo>
                <a:close/>
                <a:moveTo>
                  <a:pt x="50" y="34"/>
                </a:moveTo>
                <a:cubicBezTo>
                  <a:pt x="50" y="34"/>
                  <a:pt x="50" y="34"/>
                  <a:pt x="50" y="34"/>
                </a:cubicBezTo>
                <a:cubicBezTo>
                  <a:pt x="49" y="34"/>
                  <a:pt x="49" y="34"/>
                  <a:pt x="49" y="34"/>
                </a:cubicBezTo>
                <a:cubicBezTo>
                  <a:pt x="50" y="35"/>
                  <a:pt x="50" y="35"/>
                  <a:pt x="50" y="35"/>
                </a:cubicBezTo>
                <a:lnTo>
                  <a:pt x="50" y="34"/>
                </a:lnTo>
                <a:close/>
                <a:moveTo>
                  <a:pt x="50" y="33"/>
                </a:moveTo>
                <a:cubicBezTo>
                  <a:pt x="50" y="33"/>
                  <a:pt x="50" y="33"/>
                  <a:pt x="50" y="33"/>
                </a:cubicBezTo>
                <a:cubicBezTo>
                  <a:pt x="49" y="33"/>
                  <a:pt x="49" y="33"/>
                  <a:pt x="49" y="33"/>
                </a:cubicBezTo>
                <a:cubicBezTo>
                  <a:pt x="49" y="34"/>
                  <a:pt x="49" y="34"/>
                  <a:pt x="49" y="34"/>
                </a:cubicBezTo>
                <a:lnTo>
                  <a:pt x="50" y="33"/>
                </a:lnTo>
                <a:close/>
                <a:moveTo>
                  <a:pt x="50" y="35"/>
                </a:moveTo>
                <a:cubicBezTo>
                  <a:pt x="50" y="35"/>
                  <a:pt x="50" y="35"/>
                  <a:pt x="50" y="35"/>
                </a:cubicBezTo>
                <a:cubicBezTo>
                  <a:pt x="50" y="35"/>
                  <a:pt x="50" y="35"/>
                  <a:pt x="50" y="35"/>
                </a:cubicBezTo>
                <a:cubicBezTo>
                  <a:pt x="50" y="35"/>
                  <a:pt x="50" y="35"/>
                  <a:pt x="50" y="35"/>
                </a:cubicBezTo>
                <a:cubicBezTo>
                  <a:pt x="50" y="35"/>
                  <a:pt x="50" y="35"/>
                  <a:pt x="50" y="35"/>
                </a:cubicBezTo>
                <a:close/>
                <a:moveTo>
                  <a:pt x="61" y="30"/>
                </a:moveTo>
                <a:cubicBezTo>
                  <a:pt x="61" y="29"/>
                  <a:pt x="61" y="29"/>
                  <a:pt x="61" y="29"/>
                </a:cubicBezTo>
                <a:cubicBezTo>
                  <a:pt x="60" y="29"/>
                  <a:pt x="60" y="29"/>
                  <a:pt x="60" y="29"/>
                </a:cubicBezTo>
                <a:cubicBezTo>
                  <a:pt x="60" y="30"/>
                  <a:pt x="60" y="30"/>
                  <a:pt x="60" y="30"/>
                </a:cubicBezTo>
                <a:lnTo>
                  <a:pt x="61" y="30"/>
                </a:lnTo>
                <a:close/>
                <a:moveTo>
                  <a:pt x="70" y="14"/>
                </a:moveTo>
                <a:cubicBezTo>
                  <a:pt x="70" y="14"/>
                  <a:pt x="70" y="14"/>
                  <a:pt x="70" y="14"/>
                </a:cubicBezTo>
                <a:cubicBezTo>
                  <a:pt x="70" y="14"/>
                  <a:pt x="70" y="14"/>
                  <a:pt x="70" y="14"/>
                </a:cubicBezTo>
                <a:cubicBezTo>
                  <a:pt x="69" y="14"/>
                  <a:pt x="69" y="14"/>
                  <a:pt x="69" y="14"/>
                </a:cubicBezTo>
                <a:lnTo>
                  <a:pt x="70" y="14"/>
                </a:lnTo>
                <a:close/>
                <a:moveTo>
                  <a:pt x="70" y="15"/>
                </a:moveTo>
                <a:cubicBezTo>
                  <a:pt x="70" y="15"/>
                  <a:pt x="70" y="15"/>
                  <a:pt x="70" y="15"/>
                </a:cubicBezTo>
                <a:cubicBezTo>
                  <a:pt x="70" y="15"/>
                  <a:pt x="70" y="15"/>
                  <a:pt x="70" y="15"/>
                </a:cubicBezTo>
                <a:cubicBezTo>
                  <a:pt x="70" y="15"/>
                  <a:pt x="70" y="15"/>
                  <a:pt x="70" y="15"/>
                </a:cubicBezTo>
                <a:close/>
                <a:moveTo>
                  <a:pt x="69" y="13"/>
                </a:moveTo>
                <a:cubicBezTo>
                  <a:pt x="70" y="13"/>
                  <a:pt x="70" y="13"/>
                  <a:pt x="70" y="13"/>
                </a:cubicBezTo>
                <a:cubicBezTo>
                  <a:pt x="70" y="13"/>
                  <a:pt x="70" y="13"/>
                  <a:pt x="70" y="13"/>
                </a:cubicBezTo>
                <a:cubicBezTo>
                  <a:pt x="70" y="13"/>
                  <a:pt x="70" y="13"/>
                  <a:pt x="70" y="13"/>
                </a:cubicBezTo>
                <a:cubicBezTo>
                  <a:pt x="69" y="13"/>
                  <a:pt x="69" y="13"/>
                  <a:pt x="69" y="13"/>
                </a:cubicBezTo>
                <a:close/>
                <a:moveTo>
                  <a:pt x="70" y="17"/>
                </a:moveTo>
                <a:cubicBezTo>
                  <a:pt x="69" y="17"/>
                  <a:pt x="69" y="17"/>
                  <a:pt x="69" y="17"/>
                </a:cubicBezTo>
                <a:cubicBezTo>
                  <a:pt x="69" y="18"/>
                  <a:pt x="69" y="18"/>
                  <a:pt x="69" y="18"/>
                </a:cubicBezTo>
                <a:cubicBezTo>
                  <a:pt x="70" y="17"/>
                  <a:pt x="70" y="17"/>
                  <a:pt x="70" y="17"/>
                </a:cubicBezTo>
                <a:close/>
                <a:moveTo>
                  <a:pt x="70" y="21"/>
                </a:moveTo>
                <a:cubicBezTo>
                  <a:pt x="70" y="20"/>
                  <a:pt x="70" y="20"/>
                  <a:pt x="70" y="20"/>
                </a:cubicBezTo>
                <a:cubicBezTo>
                  <a:pt x="69" y="20"/>
                  <a:pt x="69" y="20"/>
                  <a:pt x="69" y="20"/>
                </a:cubicBezTo>
                <a:cubicBezTo>
                  <a:pt x="69" y="21"/>
                  <a:pt x="69" y="21"/>
                  <a:pt x="69" y="21"/>
                </a:cubicBezTo>
                <a:lnTo>
                  <a:pt x="70" y="21"/>
                </a:lnTo>
                <a:close/>
                <a:moveTo>
                  <a:pt x="69" y="19"/>
                </a:moveTo>
                <a:cubicBezTo>
                  <a:pt x="69" y="20"/>
                  <a:pt x="69" y="20"/>
                  <a:pt x="69" y="20"/>
                </a:cubicBezTo>
                <a:cubicBezTo>
                  <a:pt x="69" y="20"/>
                  <a:pt x="69" y="20"/>
                  <a:pt x="69" y="20"/>
                </a:cubicBezTo>
                <a:cubicBezTo>
                  <a:pt x="69" y="19"/>
                  <a:pt x="69" y="19"/>
                  <a:pt x="69" y="19"/>
                </a:cubicBezTo>
                <a:close/>
                <a:moveTo>
                  <a:pt x="47" y="33"/>
                </a:moveTo>
                <a:cubicBezTo>
                  <a:pt x="47" y="33"/>
                  <a:pt x="47" y="33"/>
                  <a:pt x="47" y="33"/>
                </a:cubicBezTo>
                <a:cubicBezTo>
                  <a:pt x="46" y="33"/>
                  <a:pt x="46" y="33"/>
                  <a:pt x="46" y="33"/>
                </a:cubicBezTo>
                <a:cubicBezTo>
                  <a:pt x="46" y="33"/>
                  <a:pt x="46" y="33"/>
                  <a:pt x="46" y="33"/>
                </a:cubicBezTo>
                <a:lnTo>
                  <a:pt x="47" y="33"/>
                </a:lnTo>
                <a:close/>
                <a:moveTo>
                  <a:pt x="69" y="21"/>
                </a:moveTo>
                <a:cubicBezTo>
                  <a:pt x="68" y="22"/>
                  <a:pt x="68" y="22"/>
                  <a:pt x="68" y="22"/>
                </a:cubicBezTo>
                <a:cubicBezTo>
                  <a:pt x="68" y="22"/>
                  <a:pt x="68" y="22"/>
                  <a:pt x="68" y="22"/>
                </a:cubicBezTo>
                <a:cubicBezTo>
                  <a:pt x="69" y="22"/>
                  <a:pt x="69" y="22"/>
                  <a:pt x="69" y="22"/>
                </a:cubicBezTo>
                <a:lnTo>
                  <a:pt x="69" y="21"/>
                </a:lnTo>
                <a:close/>
                <a:moveTo>
                  <a:pt x="67" y="9"/>
                </a:moveTo>
                <a:cubicBezTo>
                  <a:pt x="68" y="9"/>
                  <a:pt x="68" y="9"/>
                  <a:pt x="68" y="9"/>
                </a:cubicBezTo>
                <a:cubicBezTo>
                  <a:pt x="68" y="9"/>
                  <a:pt x="68" y="9"/>
                  <a:pt x="68" y="9"/>
                </a:cubicBezTo>
                <a:cubicBezTo>
                  <a:pt x="67" y="9"/>
                  <a:pt x="67" y="9"/>
                  <a:pt x="67" y="9"/>
                </a:cubicBezTo>
                <a:close/>
                <a:moveTo>
                  <a:pt x="67" y="8"/>
                </a:moveTo>
                <a:cubicBezTo>
                  <a:pt x="68" y="8"/>
                  <a:pt x="68" y="8"/>
                  <a:pt x="68" y="8"/>
                </a:cubicBezTo>
                <a:cubicBezTo>
                  <a:pt x="68" y="8"/>
                  <a:pt x="68" y="8"/>
                  <a:pt x="68" y="8"/>
                </a:cubicBezTo>
                <a:cubicBezTo>
                  <a:pt x="68" y="8"/>
                  <a:pt x="67" y="8"/>
                  <a:pt x="67" y="8"/>
                </a:cubicBezTo>
                <a:cubicBezTo>
                  <a:pt x="67" y="8"/>
                  <a:pt x="67" y="8"/>
                  <a:pt x="67" y="8"/>
                </a:cubicBezTo>
                <a:close/>
                <a:moveTo>
                  <a:pt x="68" y="10"/>
                </a:moveTo>
                <a:cubicBezTo>
                  <a:pt x="68" y="10"/>
                  <a:pt x="68" y="10"/>
                  <a:pt x="68" y="10"/>
                </a:cubicBezTo>
                <a:cubicBezTo>
                  <a:pt x="68" y="10"/>
                  <a:pt x="68" y="10"/>
                  <a:pt x="68" y="10"/>
                </a:cubicBezTo>
                <a:cubicBezTo>
                  <a:pt x="67" y="10"/>
                  <a:pt x="67" y="10"/>
                  <a:pt x="67" y="10"/>
                </a:cubicBezTo>
                <a:lnTo>
                  <a:pt x="68" y="10"/>
                </a:lnTo>
                <a:close/>
                <a:moveTo>
                  <a:pt x="68" y="11"/>
                </a:moveTo>
                <a:cubicBezTo>
                  <a:pt x="68" y="11"/>
                  <a:pt x="68" y="11"/>
                  <a:pt x="68" y="11"/>
                </a:cubicBezTo>
                <a:cubicBezTo>
                  <a:pt x="68" y="11"/>
                  <a:pt x="68" y="11"/>
                  <a:pt x="68" y="11"/>
                </a:cubicBezTo>
                <a:cubicBezTo>
                  <a:pt x="68" y="11"/>
                  <a:pt x="68" y="11"/>
                  <a:pt x="68" y="11"/>
                </a:cubicBezTo>
                <a:close/>
                <a:moveTo>
                  <a:pt x="69" y="10"/>
                </a:moveTo>
                <a:cubicBezTo>
                  <a:pt x="69" y="10"/>
                  <a:pt x="68" y="10"/>
                  <a:pt x="68" y="10"/>
                </a:cubicBezTo>
                <a:cubicBezTo>
                  <a:pt x="69" y="10"/>
                  <a:pt x="69" y="10"/>
                  <a:pt x="69" y="10"/>
                </a:cubicBezTo>
                <a:close/>
                <a:moveTo>
                  <a:pt x="69" y="11"/>
                </a:moveTo>
                <a:cubicBezTo>
                  <a:pt x="69" y="11"/>
                  <a:pt x="69" y="11"/>
                  <a:pt x="69" y="11"/>
                </a:cubicBezTo>
                <a:cubicBezTo>
                  <a:pt x="69" y="11"/>
                  <a:pt x="69" y="11"/>
                  <a:pt x="69" y="11"/>
                </a:cubicBezTo>
                <a:cubicBezTo>
                  <a:pt x="69" y="11"/>
                  <a:pt x="69" y="11"/>
                  <a:pt x="69" y="11"/>
                </a:cubicBezTo>
                <a:close/>
                <a:moveTo>
                  <a:pt x="69" y="12"/>
                </a:moveTo>
                <a:cubicBezTo>
                  <a:pt x="69" y="12"/>
                  <a:pt x="69" y="12"/>
                  <a:pt x="69" y="12"/>
                </a:cubicBezTo>
                <a:cubicBezTo>
                  <a:pt x="69" y="12"/>
                  <a:pt x="69" y="12"/>
                  <a:pt x="69" y="12"/>
                </a:cubicBezTo>
                <a:cubicBezTo>
                  <a:pt x="69" y="12"/>
                  <a:pt x="69" y="12"/>
                  <a:pt x="69" y="12"/>
                </a:cubicBezTo>
                <a:close/>
                <a:moveTo>
                  <a:pt x="62" y="30"/>
                </a:moveTo>
                <a:cubicBezTo>
                  <a:pt x="62" y="30"/>
                  <a:pt x="62" y="30"/>
                  <a:pt x="62" y="30"/>
                </a:cubicBezTo>
                <a:cubicBezTo>
                  <a:pt x="62" y="30"/>
                  <a:pt x="62" y="30"/>
                  <a:pt x="62" y="30"/>
                </a:cubicBezTo>
                <a:cubicBezTo>
                  <a:pt x="62" y="30"/>
                  <a:pt x="62" y="30"/>
                  <a:pt x="62" y="30"/>
                </a:cubicBezTo>
                <a:close/>
                <a:moveTo>
                  <a:pt x="63" y="29"/>
                </a:moveTo>
                <a:cubicBezTo>
                  <a:pt x="63" y="28"/>
                  <a:pt x="63" y="28"/>
                  <a:pt x="63" y="28"/>
                </a:cubicBezTo>
                <a:cubicBezTo>
                  <a:pt x="62" y="29"/>
                  <a:pt x="62" y="29"/>
                  <a:pt x="62" y="29"/>
                </a:cubicBezTo>
                <a:cubicBezTo>
                  <a:pt x="62" y="29"/>
                  <a:pt x="62" y="29"/>
                  <a:pt x="62" y="29"/>
                </a:cubicBezTo>
                <a:lnTo>
                  <a:pt x="63" y="29"/>
                </a:lnTo>
                <a:close/>
                <a:moveTo>
                  <a:pt x="63" y="30"/>
                </a:moveTo>
                <a:cubicBezTo>
                  <a:pt x="63" y="29"/>
                  <a:pt x="63" y="29"/>
                  <a:pt x="63" y="29"/>
                </a:cubicBezTo>
                <a:cubicBezTo>
                  <a:pt x="63" y="30"/>
                  <a:pt x="63" y="30"/>
                  <a:pt x="63" y="30"/>
                </a:cubicBezTo>
                <a:cubicBezTo>
                  <a:pt x="63" y="30"/>
                  <a:pt x="63" y="30"/>
                  <a:pt x="63" y="30"/>
                </a:cubicBezTo>
                <a:close/>
                <a:moveTo>
                  <a:pt x="64" y="29"/>
                </a:moveTo>
                <a:cubicBezTo>
                  <a:pt x="64" y="28"/>
                  <a:pt x="64" y="28"/>
                  <a:pt x="64" y="28"/>
                </a:cubicBezTo>
                <a:cubicBezTo>
                  <a:pt x="63" y="28"/>
                  <a:pt x="63" y="28"/>
                  <a:pt x="63" y="28"/>
                </a:cubicBezTo>
                <a:cubicBezTo>
                  <a:pt x="63" y="29"/>
                  <a:pt x="63" y="29"/>
                  <a:pt x="63" y="29"/>
                </a:cubicBezTo>
                <a:lnTo>
                  <a:pt x="64" y="29"/>
                </a:lnTo>
                <a:close/>
                <a:moveTo>
                  <a:pt x="61" y="31"/>
                </a:moveTo>
                <a:cubicBezTo>
                  <a:pt x="61" y="30"/>
                  <a:pt x="61" y="30"/>
                  <a:pt x="61" y="30"/>
                </a:cubicBezTo>
                <a:cubicBezTo>
                  <a:pt x="60" y="30"/>
                  <a:pt x="60" y="30"/>
                  <a:pt x="60" y="30"/>
                </a:cubicBezTo>
                <a:cubicBezTo>
                  <a:pt x="61" y="31"/>
                  <a:pt x="61" y="31"/>
                  <a:pt x="61" y="31"/>
                </a:cubicBezTo>
                <a:close/>
                <a:moveTo>
                  <a:pt x="62" y="29"/>
                </a:moveTo>
                <a:cubicBezTo>
                  <a:pt x="62" y="29"/>
                  <a:pt x="62" y="29"/>
                  <a:pt x="62" y="29"/>
                </a:cubicBezTo>
                <a:cubicBezTo>
                  <a:pt x="61" y="29"/>
                  <a:pt x="61" y="29"/>
                  <a:pt x="61" y="29"/>
                </a:cubicBezTo>
                <a:cubicBezTo>
                  <a:pt x="61" y="29"/>
                  <a:pt x="61" y="29"/>
                  <a:pt x="61" y="29"/>
                </a:cubicBezTo>
                <a:lnTo>
                  <a:pt x="62" y="29"/>
                </a:lnTo>
                <a:close/>
                <a:moveTo>
                  <a:pt x="67" y="26"/>
                </a:moveTo>
                <a:cubicBezTo>
                  <a:pt x="66" y="25"/>
                  <a:pt x="66" y="25"/>
                  <a:pt x="66" y="25"/>
                </a:cubicBezTo>
                <a:cubicBezTo>
                  <a:pt x="66" y="25"/>
                  <a:pt x="66" y="25"/>
                  <a:pt x="66" y="25"/>
                </a:cubicBezTo>
                <a:cubicBezTo>
                  <a:pt x="66" y="26"/>
                  <a:pt x="66" y="26"/>
                  <a:pt x="66" y="26"/>
                </a:cubicBezTo>
                <a:lnTo>
                  <a:pt x="67" y="26"/>
                </a:lnTo>
                <a:close/>
                <a:moveTo>
                  <a:pt x="65" y="27"/>
                </a:moveTo>
                <a:cubicBezTo>
                  <a:pt x="65" y="27"/>
                  <a:pt x="65" y="27"/>
                  <a:pt x="65" y="27"/>
                </a:cubicBezTo>
                <a:cubicBezTo>
                  <a:pt x="64" y="27"/>
                  <a:pt x="64" y="27"/>
                  <a:pt x="64" y="27"/>
                </a:cubicBezTo>
                <a:cubicBezTo>
                  <a:pt x="64" y="28"/>
                  <a:pt x="64" y="28"/>
                  <a:pt x="64" y="28"/>
                </a:cubicBezTo>
                <a:lnTo>
                  <a:pt x="65" y="27"/>
                </a:lnTo>
                <a:close/>
                <a:moveTo>
                  <a:pt x="68" y="24"/>
                </a:moveTo>
                <a:cubicBezTo>
                  <a:pt x="68" y="24"/>
                  <a:pt x="68" y="24"/>
                  <a:pt x="68" y="24"/>
                </a:cubicBezTo>
                <a:cubicBezTo>
                  <a:pt x="68" y="24"/>
                  <a:pt x="68" y="24"/>
                  <a:pt x="68" y="24"/>
                </a:cubicBezTo>
                <a:cubicBezTo>
                  <a:pt x="68" y="25"/>
                  <a:pt x="68" y="25"/>
                  <a:pt x="68" y="25"/>
                </a:cubicBezTo>
                <a:lnTo>
                  <a:pt x="68" y="24"/>
                </a:lnTo>
                <a:close/>
                <a:moveTo>
                  <a:pt x="68" y="26"/>
                </a:moveTo>
                <a:cubicBezTo>
                  <a:pt x="68" y="25"/>
                  <a:pt x="68" y="25"/>
                  <a:pt x="68" y="25"/>
                </a:cubicBezTo>
                <a:cubicBezTo>
                  <a:pt x="67" y="25"/>
                  <a:pt x="67" y="25"/>
                  <a:pt x="67" y="25"/>
                </a:cubicBezTo>
                <a:cubicBezTo>
                  <a:pt x="67" y="26"/>
                  <a:pt x="67" y="26"/>
                  <a:pt x="67" y="26"/>
                </a:cubicBezTo>
                <a:lnTo>
                  <a:pt x="68" y="26"/>
                </a:lnTo>
                <a:close/>
                <a:moveTo>
                  <a:pt x="67" y="25"/>
                </a:moveTo>
                <a:cubicBezTo>
                  <a:pt x="67" y="24"/>
                  <a:pt x="67" y="24"/>
                  <a:pt x="67" y="24"/>
                </a:cubicBezTo>
                <a:cubicBezTo>
                  <a:pt x="67" y="24"/>
                  <a:pt x="67" y="24"/>
                  <a:pt x="67" y="24"/>
                </a:cubicBezTo>
                <a:cubicBezTo>
                  <a:pt x="67" y="25"/>
                  <a:pt x="67" y="25"/>
                  <a:pt x="67" y="25"/>
                </a:cubicBezTo>
                <a:close/>
                <a:moveTo>
                  <a:pt x="65" y="28"/>
                </a:moveTo>
                <a:cubicBezTo>
                  <a:pt x="65" y="28"/>
                  <a:pt x="65" y="28"/>
                  <a:pt x="65" y="28"/>
                </a:cubicBezTo>
                <a:cubicBezTo>
                  <a:pt x="64" y="28"/>
                  <a:pt x="64" y="28"/>
                  <a:pt x="64" y="28"/>
                </a:cubicBezTo>
                <a:cubicBezTo>
                  <a:pt x="64" y="29"/>
                  <a:pt x="64" y="29"/>
                  <a:pt x="64" y="29"/>
                </a:cubicBezTo>
                <a:lnTo>
                  <a:pt x="65" y="28"/>
                </a:lnTo>
                <a:close/>
                <a:moveTo>
                  <a:pt x="66" y="27"/>
                </a:moveTo>
                <a:cubicBezTo>
                  <a:pt x="66" y="27"/>
                  <a:pt x="66" y="27"/>
                  <a:pt x="66" y="27"/>
                </a:cubicBezTo>
                <a:cubicBezTo>
                  <a:pt x="65" y="27"/>
                  <a:pt x="65" y="27"/>
                  <a:pt x="65" y="27"/>
                </a:cubicBezTo>
                <a:cubicBezTo>
                  <a:pt x="65" y="27"/>
                  <a:pt x="65" y="27"/>
                  <a:pt x="65" y="27"/>
                </a:cubicBezTo>
                <a:lnTo>
                  <a:pt x="66" y="27"/>
                </a:lnTo>
                <a:close/>
                <a:moveTo>
                  <a:pt x="36" y="23"/>
                </a:moveTo>
                <a:cubicBezTo>
                  <a:pt x="36" y="22"/>
                  <a:pt x="36" y="22"/>
                  <a:pt x="36" y="22"/>
                </a:cubicBezTo>
                <a:cubicBezTo>
                  <a:pt x="36" y="22"/>
                  <a:pt x="36" y="22"/>
                  <a:pt x="36" y="22"/>
                </a:cubicBezTo>
                <a:cubicBezTo>
                  <a:pt x="36" y="23"/>
                  <a:pt x="36" y="23"/>
                  <a:pt x="36" y="23"/>
                </a:cubicBezTo>
                <a:close/>
                <a:moveTo>
                  <a:pt x="38" y="10"/>
                </a:moveTo>
                <a:cubicBezTo>
                  <a:pt x="38" y="10"/>
                  <a:pt x="38" y="10"/>
                  <a:pt x="38" y="10"/>
                </a:cubicBezTo>
                <a:cubicBezTo>
                  <a:pt x="39" y="10"/>
                  <a:pt x="39" y="10"/>
                  <a:pt x="39" y="10"/>
                </a:cubicBezTo>
                <a:cubicBezTo>
                  <a:pt x="39" y="9"/>
                  <a:pt x="39" y="9"/>
                  <a:pt x="39" y="9"/>
                </a:cubicBezTo>
                <a:lnTo>
                  <a:pt x="38" y="10"/>
                </a:lnTo>
                <a:close/>
                <a:moveTo>
                  <a:pt x="39" y="8"/>
                </a:moveTo>
                <a:cubicBezTo>
                  <a:pt x="39" y="9"/>
                  <a:pt x="39" y="9"/>
                  <a:pt x="39" y="9"/>
                </a:cubicBezTo>
                <a:cubicBezTo>
                  <a:pt x="39" y="9"/>
                  <a:pt x="39" y="9"/>
                  <a:pt x="39" y="9"/>
                </a:cubicBezTo>
                <a:cubicBezTo>
                  <a:pt x="39" y="8"/>
                  <a:pt x="39" y="8"/>
                  <a:pt x="39" y="8"/>
                </a:cubicBezTo>
                <a:close/>
                <a:moveTo>
                  <a:pt x="38" y="9"/>
                </a:moveTo>
                <a:cubicBezTo>
                  <a:pt x="38" y="9"/>
                  <a:pt x="38" y="9"/>
                  <a:pt x="38" y="9"/>
                </a:cubicBezTo>
                <a:cubicBezTo>
                  <a:pt x="38" y="9"/>
                  <a:pt x="38" y="9"/>
                  <a:pt x="38" y="9"/>
                </a:cubicBezTo>
                <a:cubicBezTo>
                  <a:pt x="38" y="8"/>
                  <a:pt x="38" y="8"/>
                  <a:pt x="38" y="8"/>
                </a:cubicBezTo>
                <a:lnTo>
                  <a:pt x="38" y="9"/>
                </a:lnTo>
                <a:close/>
                <a:moveTo>
                  <a:pt x="40" y="6"/>
                </a:moveTo>
                <a:cubicBezTo>
                  <a:pt x="40" y="6"/>
                  <a:pt x="40" y="6"/>
                  <a:pt x="40" y="6"/>
                </a:cubicBezTo>
                <a:cubicBezTo>
                  <a:pt x="41" y="6"/>
                  <a:pt x="41" y="6"/>
                  <a:pt x="41" y="6"/>
                </a:cubicBezTo>
                <a:cubicBezTo>
                  <a:pt x="41" y="6"/>
                  <a:pt x="41" y="6"/>
                  <a:pt x="41" y="6"/>
                </a:cubicBezTo>
                <a:lnTo>
                  <a:pt x="40" y="6"/>
                </a:lnTo>
                <a:close/>
                <a:moveTo>
                  <a:pt x="36" y="22"/>
                </a:moveTo>
                <a:cubicBezTo>
                  <a:pt x="36" y="21"/>
                  <a:pt x="36" y="21"/>
                  <a:pt x="36" y="21"/>
                </a:cubicBezTo>
                <a:cubicBezTo>
                  <a:pt x="35" y="21"/>
                  <a:pt x="35" y="21"/>
                  <a:pt x="35" y="21"/>
                </a:cubicBezTo>
                <a:cubicBezTo>
                  <a:pt x="36" y="22"/>
                  <a:pt x="36" y="22"/>
                  <a:pt x="36" y="22"/>
                </a:cubicBezTo>
                <a:close/>
                <a:moveTo>
                  <a:pt x="37" y="10"/>
                </a:moveTo>
                <a:cubicBezTo>
                  <a:pt x="37" y="11"/>
                  <a:pt x="37" y="11"/>
                  <a:pt x="37" y="11"/>
                </a:cubicBezTo>
                <a:cubicBezTo>
                  <a:pt x="38" y="10"/>
                  <a:pt x="38" y="10"/>
                  <a:pt x="38" y="10"/>
                </a:cubicBezTo>
                <a:cubicBezTo>
                  <a:pt x="38" y="10"/>
                  <a:pt x="38" y="10"/>
                  <a:pt x="38" y="10"/>
                </a:cubicBezTo>
                <a:lnTo>
                  <a:pt x="37" y="10"/>
                </a:lnTo>
                <a:close/>
                <a:moveTo>
                  <a:pt x="39" y="7"/>
                </a:moveTo>
                <a:cubicBezTo>
                  <a:pt x="40" y="8"/>
                  <a:pt x="40" y="8"/>
                  <a:pt x="40" y="8"/>
                </a:cubicBezTo>
                <a:cubicBezTo>
                  <a:pt x="40" y="8"/>
                  <a:pt x="40" y="8"/>
                  <a:pt x="40" y="8"/>
                </a:cubicBezTo>
                <a:cubicBezTo>
                  <a:pt x="40" y="7"/>
                  <a:pt x="40" y="7"/>
                  <a:pt x="40" y="7"/>
                </a:cubicBezTo>
                <a:lnTo>
                  <a:pt x="39" y="7"/>
                </a:lnTo>
                <a:close/>
                <a:moveTo>
                  <a:pt x="35" y="16"/>
                </a:moveTo>
                <a:cubicBezTo>
                  <a:pt x="36" y="16"/>
                  <a:pt x="36" y="16"/>
                  <a:pt x="36" y="16"/>
                </a:cubicBezTo>
                <a:cubicBezTo>
                  <a:pt x="36" y="16"/>
                  <a:pt x="36" y="16"/>
                  <a:pt x="36" y="16"/>
                </a:cubicBezTo>
                <a:cubicBezTo>
                  <a:pt x="35" y="16"/>
                  <a:pt x="35" y="16"/>
                  <a:pt x="35" y="16"/>
                </a:cubicBezTo>
                <a:close/>
                <a:moveTo>
                  <a:pt x="36" y="11"/>
                </a:moveTo>
                <a:cubicBezTo>
                  <a:pt x="36" y="12"/>
                  <a:pt x="36" y="12"/>
                  <a:pt x="36" y="12"/>
                </a:cubicBezTo>
                <a:cubicBezTo>
                  <a:pt x="37" y="12"/>
                  <a:pt x="37" y="12"/>
                  <a:pt x="37" y="12"/>
                </a:cubicBezTo>
                <a:cubicBezTo>
                  <a:pt x="37" y="11"/>
                  <a:pt x="37" y="11"/>
                  <a:pt x="37" y="11"/>
                </a:cubicBezTo>
                <a:lnTo>
                  <a:pt x="36" y="11"/>
                </a:lnTo>
                <a:close/>
                <a:moveTo>
                  <a:pt x="35" y="18"/>
                </a:moveTo>
                <a:cubicBezTo>
                  <a:pt x="35" y="19"/>
                  <a:pt x="35" y="19"/>
                  <a:pt x="35" y="19"/>
                </a:cubicBezTo>
                <a:cubicBezTo>
                  <a:pt x="35" y="19"/>
                  <a:pt x="35" y="19"/>
                  <a:pt x="35" y="19"/>
                </a:cubicBezTo>
                <a:cubicBezTo>
                  <a:pt x="35" y="18"/>
                  <a:pt x="35" y="18"/>
                  <a:pt x="35" y="18"/>
                </a:cubicBezTo>
                <a:cubicBezTo>
                  <a:pt x="35" y="18"/>
                  <a:pt x="35" y="18"/>
                  <a:pt x="35" y="18"/>
                </a:cubicBezTo>
                <a:cubicBezTo>
                  <a:pt x="35" y="18"/>
                  <a:pt x="35" y="18"/>
                  <a:pt x="35" y="18"/>
                </a:cubicBezTo>
                <a:close/>
                <a:moveTo>
                  <a:pt x="36" y="21"/>
                </a:moveTo>
                <a:cubicBezTo>
                  <a:pt x="36" y="20"/>
                  <a:pt x="36" y="20"/>
                  <a:pt x="36" y="20"/>
                </a:cubicBezTo>
                <a:cubicBezTo>
                  <a:pt x="35" y="20"/>
                  <a:pt x="35" y="20"/>
                  <a:pt x="35" y="20"/>
                </a:cubicBezTo>
                <a:cubicBezTo>
                  <a:pt x="35" y="21"/>
                  <a:pt x="35" y="21"/>
                  <a:pt x="35" y="21"/>
                </a:cubicBezTo>
                <a:lnTo>
                  <a:pt x="36" y="21"/>
                </a:lnTo>
                <a:close/>
                <a:moveTo>
                  <a:pt x="36" y="20"/>
                </a:moveTo>
                <a:cubicBezTo>
                  <a:pt x="36" y="19"/>
                  <a:pt x="36" y="19"/>
                  <a:pt x="36" y="19"/>
                </a:cubicBezTo>
                <a:cubicBezTo>
                  <a:pt x="35" y="19"/>
                  <a:pt x="35" y="19"/>
                  <a:pt x="35" y="19"/>
                </a:cubicBezTo>
                <a:cubicBezTo>
                  <a:pt x="35" y="20"/>
                  <a:pt x="35" y="20"/>
                  <a:pt x="35" y="20"/>
                </a:cubicBezTo>
                <a:lnTo>
                  <a:pt x="36" y="20"/>
                </a:lnTo>
                <a:close/>
                <a:moveTo>
                  <a:pt x="36" y="14"/>
                </a:moveTo>
                <a:cubicBezTo>
                  <a:pt x="36" y="14"/>
                  <a:pt x="36" y="14"/>
                  <a:pt x="36" y="14"/>
                </a:cubicBezTo>
                <a:cubicBezTo>
                  <a:pt x="36" y="13"/>
                  <a:pt x="36" y="13"/>
                  <a:pt x="36" y="13"/>
                </a:cubicBezTo>
                <a:cubicBezTo>
                  <a:pt x="36" y="13"/>
                  <a:pt x="36" y="13"/>
                  <a:pt x="36" y="13"/>
                </a:cubicBezTo>
                <a:lnTo>
                  <a:pt x="36" y="14"/>
                </a:lnTo>
                <a:close/>
                <a:moveTo>
                  <a:pt x="41" y="6"/>
                </a:moveTo>
                <a:cubicBezTo>
                  <a:pt x="41" y="6"/>
                  <a:pt x="41" y="6"/>
                  <a:pt x="41" y="6"/>
                </a:cubicBezTo>
                <a:cubicBezTo>
                  <a:pt x="42" y="6"/>
                  <a:pt x="42" y="6"/>
                  <a:pt x="42" y="6"/>
                </a:cubicBezTo>
                <a:cubicBezTo>
                  <a:pt x="42" y="5"/>
                  <a:pt x="42" y="5"/>
                  <a:pt x="42" y="5"/>
                </a:cubicBezTo>
                <a:lnTo>
                  <a:pt x="41" y="6"/>
                </a:lnTo>
                <a:close/>
                <a:moveTo>
                  <a:pt x="40" y="7"/>
                </a:moveTo>
                <a:cubicBezTo>
                  <a:pt x="41" y="7"/>
                  <a:pt x="41" y="7"/>
                  <a:pt x="41" y="7"/>
                </a:cubicBezTo>
                <a:cubicBezTo>
                  <a:pt x="41" y="7"/>
                  <a:pt x="41" y="7"/>
                  <a:pt x="41" y="7"/>
                </a:cubicBezTo>
                <a:cubicBezTo>
                  <a:pt x="41" y="7"/>
                  <a:pt x="41" y="7"/>
                  <a:pt x="41" y="7"/>
                </a:cubicBezTo>
                <a:lnTo>
                  <a:pt x="40" y="7"/>
                </a:lnTo>
                <a:close/>
                <a:moveTo>
                  <a:pt x="46" y="4"/>
                </a:moveTo>
                <a:cubicBezTo>
                  <a:pt x="47" y="5"/>
                  <a:pt x="47" y="5"/>
                  <a:pt x="47" y="5"/>
                </a:cubicBezTo>
                <a:cubicBezTo>
                  <a:pt x="47" y="5"/>
                  <a:pt x="47" y="5"/>
                  <a:pt x="47" y="5"/>
                </a:cubicBezTo>
                <a:cubicBezTo>
                  <a:pt x="47" y="4"/>
                  <a:pt x="47" y="4"/>
                  <a:pt x="47" y="4"/>
                </a:cubicBezTo>
                <a:lnTo>
                  <a:pt x="46" y="4"/>
                </a:lnTo>
                <a:close/>
                <a:moveTo>
                  <a:pt x="46" y="3"/>
                </a:moveTo>
                <a:cubicBezTo>
                  <a:pt x="46" y="4"/>
                  <a:pt x="46" y="4"/>
                  <a:pt x="46" y="4"/>
                </a:cubicBezTo>
                <a:cubicBezTo>
                  <a:pt x="47" y="4"/>
                  <a:pt x="47" y="4"/>
                  <a:pt x="47" y="4"/>
                </a:cubicBezTo>
                <a:cubicBezTo>
                  <a:pt x="47" y="3"/>
                  <a:pt x="47" y="3"/>
                  <a:pt x="47" y="3"/>
                </a:cubicBezTo>
                <a:lnTo>
                  <a:pt x="46" y="3"/>
                </a:lnTo>
                <a:close/>
                <a:moveTo>
                  <a:pt x="47" y="3"/>
                </a:moveTo>
                <a:cubicBezTo>
                  <a:pt x="47" y="4"/>
                  <a:pt x="47" y="4"/>
                  <a:pt x="47" y="4"/>
                </a:cubicBezTo>
                <a:cubicBezTo>
                  <a:pt x="48" y="3"/>
                  <a:pt x="48" y="3"/>
                  <a:pt x="48" y="3"/>
                </a:cubicBezTo>
                <a:cubicBezTo>
                  <a:pt x="48" y="3"/>
                  <a:pt x="48" y="3"/>
                  <a:pt x="48" y="3"/>
                </a:cubicBezTo>
                <a:lnTo>
                  <a:pt x="47" y="3"/>
                </a:lnTo>
                <a:close/>
                <a:moveTo>
                  <a:pt x="42" y="7"/>
                </a:moveTo>
                <a:cubicBezTo>
                  <a:pt x="42" y="7"/>
                  <a:pt x="42" y="7"/>
                  <a:pt x="42" y="7"/>
                </a:cubicBezTo>
                <a:cubicBezTo>
                  <a:pt x="42" y="7"/>
                  <a:pt x="42" y="7"/>
                  <a:pt x="42" y="7"/>
                </a:cubicBezTo>
                <a:cubicBezTo>
                  <a:pt x="42" y="6"/>
                  <a:pt x="42" y="6"/>
                  <a:pt x="42" y="6"/>
                </a:cubicBezTo>
                <a:lnTo>
                  <a:pt x="42" y="7"/>
                </a:lnTo>
                <a:close/>
                <a:moveTo>
                  <a:pt x="45" y="5"/>
                </a:moveTo>
                <a:cubicBezTo>
                  <a:pt x="46" y="5"/>
                  <a:pt x="46" y="5"/>
                  <a:pt x="46" y="5"/>
                </a:cubicBezTo>
                <a:cubicBezTo>
                  <a:pt x="46" y="5"/>
                  <a:pt x="46" y="5"/>
                  <a:pt x="46" y="5"/>
                </a:cubicBezTo>
                <a:cubicBezTo>
                  <a:pt x="46" y="4"/>
                  <a:pt x="46" y="4"/>
                  <a:pt x="46" y="4"/>
                </a:cubicBezTo>
                <a:lnTo>
                  <a:pt x="45" y="5"/>
                </a:lnTo>
                <a:close/>
                <a:moveTo>
                  <a:pt x="47" y="4"/>
                </a:moveTo>
                <a:cubicBezTo>
                  <a:pt x="48" y="5"/>
                  <a:pt x="48" y="5"/>
                  <a:pt x="48" y="5"/>
                </a:cubicBezTo>
                <a:cubicBezTo>
                  <a:pt x="48" y="4"/>
                  <a:pt x="48" y="4"/>
                  <a:pt x="48" y="4"/>
                </a:cubicBezTo>
                <a:cubicBezTo>
                  <a:pt x="48" y="4"/>
                  <a:pt x="48" y="4"/>
                  <a:pt x="48" y="4"/>
                </a:cubicBezTo>
                <a:lnTo>
                  <a:pt x="47" y="4"/>
                </a:lnTo>
                <a:close/>
                <a:moveTo>
                  <a:pt x="46" y="31"/>
                </a:moveTo>
                <a:cubicBezTo>
                  <a:pt x="46" y="32"/>
                  <a:pt x="46" y="32"/>
                  <a:pt x="46" y="32"/>
                </a:cubicBezTo>
                <a:cubicBezTo>
                  <a:pt x="46" y="32"/>
                  <a:pt x="46" y="32"/>
                  <a:pt x="46" y="32"/>
                </a:cubicBezTo>
                <a:cubicBezTo>
                  <a:pt x="46" y="32"/>
                  <a:pt x="46" y="32"/>
                  <a:pt x="46" y="32"/>
                </a:cubicBezTo>
                <a:lnTo>
                  <a:pt x="46" y="31"/>
                </a:lnTo>
                <a:close/>
                <a:moveTo>
                  <a:pt x="43" y="5"/>
                </a:moveTo>
                <a:cubicBezTo>
                  <a:pt x="43" y="6"/>
                  <a:pt x="43" y="6"/>
                  <a:pt x="43" y="6"/>
                </a:cubicBezTo>
                <a:cubicBezTo>
                  <a:pt x="44" y="5"/>
                  <a:pt x="44" y="5"/>
                  <a:pt x="44" y="5"/>
                </a:cubicBezTo>
                <a:cubicBezTo>
                  <a:pt x="44" y="5"/>
                  <a:pt x="44" y="5"/>
                  <a:pt x="44" y="5"/>
                </a:cubicBezTo>
                <a:lnTo>
                  <a:pt x="43" y="5"/>
                </a:lnTo>
                <a:close/>
                <a:moveTo>
                  <a:pt x="43" y="4"/>
                </a:moveTo>
                <a:cubicBezTo>
                  <a:pt x="43" y="5"/>
                  <a:pt x="43" y="5"/>
                  <a:pt x="43" y="5"/>
                </a:cubicBezTo>
                <a:cubicBezTo>
                  <a:pt x="44" y="4"/>
                  <a:pt x="44" y="4"/>
                  <a:pt x="44" y="4"/>
                </a:cubicBezTo>
                <a:cubicBezTo>
                  <a:pt x="44" y="4"/>
                  <a:pt x="44" y="4"/>
                  <a:pt x="44" y="4"/>
                </a:cubicBezTo>
                <a:lnTo>
                  <a:pt x="43" y="4"/>
                </a:lnTo>
                <a:close/>
                <a:moveTo>
                  <a:pt x="42" y="5"/>
                </a:moveTo>
                <a:cubicBezTo>
                  <a:pt x="42" y="6"/>
                  <a:pt x="42" y="6"/>
                  <a:pt x="42" y="6"/>
                </a:cubicBezTo>
                <a:cubicBezTo>
                  <a:pt x="43" y="6"/>
                  <a:pt x="43" y="6"/>
                  <a:pt x="43" y="6"/>
                </a:cubicBezTo>
                <a:cubicBezTo>
                  <a:pt x="43" y="5"/>
                  <a:pt x="43" y="5"/>
                  <a:pt x="43" y="5"/>
                </a:cubicBezTo>
                <a:lnTo>
                  <a:pt x="42" y="5"/>
                </a:lnTo>
                <a:close/>
                <a:moveTo>
                  <a:pt x="44" y="5"/>
                </a:moveTo>
                <a:cubicBezTo>
                  <a:pt x="44" y="5"/>
                  <a:pt x="44" y="5"/>
                  <a:pt x="44" y="5"/>
                </a:cubicBezTo>
                <a:cubicBezTo>
                  <a:pt x="45" y="5"/>
                  <a:pt x="45" y="5"/>
                  <a:pt x="45" y="5"/>
                </a:cubicBezTo>
                <a:cubicBezTo>
                  <a:pt x="45" y="5"/>
                  <a:pt x="45" y="5"/>
                  <a:pt x="45" y="5"/>
                </a:cubicBezTo>
                <a:lnTo>
                  <a:pt x="44" y="5"/>
                </a:lnTo>
                <a:close/>
                <a:moveTo>
                  <a:pt x="45" y="3"/>
                </a:moveTo>
                <a:cubicBezTo>
                  <a:pt x="45" y="4"/>
                  <a:pt x="45" y="4"/>
                  <a:pt x="45" y="4"/>
                </a:cubicBezTo>
                <a:cubicBezTo>
                  <a:pt x="46" y="4"/>
                  <a:pt x="46" y="4"/>
                  <a:pt x="46" y="4"/>
                </a:cubicBezTo>
                <a:cubicBezTo>
                  <a:pt x="46" y="3"/>
                  <a:pt x="46" y="3"/>
                  <a:pt x="46" y="3"/>
                </a:cubicBezTo>
                <a:lnTo>
                  <a:pt x="45" y="3"/>
                </a:lnTo>
                <a:close/>
                <a:moveTo>
                  <a:pt x="44" y="4"/>
                </a:moveTo>
                <a:cubicBezTo>
                  <a:pt x="44" y="4"/>
                  <a:pt x="44" y="4"/>
                  <a:pt x="44" y="4"/>
                </a:cubicBezTo>
                <a:cubicBezTo>
                  <a:pt x="45" y="4"/>
                  <a:pt x="45" y="4"/>
                  <a:pt x="45" y="4"/>
                </a:cubicBezTo>
                <a:cubicBezTo>
                  <a:pt x="45" y="4"/>
                  <a:pt x="45" y="4"/>
                  <a:pt x="45" y="4"/>
                </a:cubicBezTo>
                <a:lnTo>
                  <a:pt x="44" y="4"/>
                </a:lnTo>
                <a:close/>
                <a:moveTo>
                  <a:pt x="48" y="3"/>
                </a:moveTo>
                <a:cubicBezTo>
                  <a:pt x="48" y="3"/>
                  <a:pt x="48" y="3"/>
                  <a:pt x="48" y="3"/>
                </a:cubicBezTo>
                <a:cubicBezTo>
                  <a:pt x="49" y="3"/>
                  <a:pt x="49" y="3"/>
                  <a:pt x="49" y="3"/>
                </a:cubicBezTo>
                <a:cubicBezTo>
                  <a:pt x="49" y="3"/>
                  <a:pt x="49" y="3"/>
                  <a:pt x="49" y="3"/>
                </a:cubicBezTo>
                <a:lnTo>
                  <a:pt x="48" y="3"/>
                </a:lnTo>
                <a:close/>
                <a:moveTo>
                  <a:pt x="48" y="4"/>
                </a:moveTo>
                <a:cubicBezTo>
                  <a:pt x="49" y="4"/>
                  <a:pt x="49" y="4"/>
                  <a:pt x="49" y="4"/>
                </a:cubicBezTo>
                <a:cubicBezTo>
                  <a:pt x="49" y="4"/>
                  <a:pt x="49" y="4"/>
                  <a:pt x="49" y="4"/>
                </a:cubicBezTo>
                <a:cubicBezTo>
                  <a:pt x="49" y="4"/>
                  <a:pt x="49" y="4"/>
                  <a:pt x="49" y="4"/>
                </a:cubicBezTo>
                <a:lnTo>
                  <a:pt x="48" y="4"/>
                </a:lnTo>
                <a:close/>
                <a:moveTo>
                  <a:pt x="44" y="30"/>
                </a:moveTo>
                <a:cubicBezTo>
                  <a:pt x="43" y="30"/>
                  <a:pt x="43" y="30"/>
                  <a:pt x="43" y="30"/>
                </a:cubicBezTo>
                <a:cubicBezTo>
                  <a:pt x="43" y="31"/>
                  <a:pt x="43" y="31"/>
                  <a:pt x="43" y="31"/>
                </a:cubicBezTo>
                <a:cubicBezTo>
                  <a:pt x="44" y="31"/>
                  <a:pt x="44" y="31"/>
                  <a:pt x="44" y="31"/>
                </a:cubicBezTo>
                <a:lnTo>
                  <a:pt x="44" y="30"/>
                </a:lnTo>
                <a:close/>
                <a:moveTo>
                  <a:pt x="43" y="32"/>
                </a:moveTo>
                <a:cubicBezTo>
                  <a:pt x="43" y="31"/>
                  <a:pt x="43" y="31"/>
                  <a:pt x="43" y="31"/>
                </a:cubicBezTo>
                <a:cubicBezTo>
                  <a:pt x="42" y="31"/>
                  <a:pt x="42" y="31"/>
                  <a:pt x="42" y="31"/>
                </a:cubicBezTo>
                <a:cubicBezTo>
                  <a:pt x="42" y="32"/>
                  <a:pt x="42" y="32"/>
                  <a:pt x="42" y="32"/>
                </a:cubicBezTo>
                <a:lnTo>
                  <a:pt x="43" y="32"/>
                </a:lnTo>
                <a:close/>
                <a:moveTo>
                  <a:pt x="44" y="32"/>
                </a:moveTo>
                <a:cubicBezTo>
                  <a:pt x="44" y="31"/>
                  <a:pt x="44" y="31"/>
                  <a:pt x="44" y="31"/>
                </a:cubicBezTo>
                <a:cubicBezTo>
                  <a:pt x="43" y="31"/>
                  <a:pt x="43" y="31"/>
                  <a:pt x="43" y="31"/>
                </a:cubicBezTo>
                <a:cubicBezTo>
                  <a:pt x="43" y="32"/>
                  <a:pt x="43" y="32"/>
                  <a:pt x="43" y="32"/>
                </a:cubicBezTo>
                <a:lnTo>
                  <a:pt x="44" y="32"/>
                </a:lnTo>
                <a:close/>
                <a:moveTo>
                  <a:pt x="43" y="31"/>
                </a:moveTo>
                <a:cubicBezTo>
                  <a:pt x="43" y="30"/>
                  <a:pt x="43" y="30"/>
                  <a:pt x="43" y="30"/>
                </a:cubicBezTo>
                <a:cubicBezTo>
                  <a:pt x="42" y="30"/>
                  <a:pt x="42" y="30"/>
                  <a:pt x="42" y="30"/>
                </a:cubicBezTo>
                <a:cubicBezTo>
                  <a:pt x="42" y="31"/>
                  <a:pt x="42" y="31"/>
                  <a:pt x="42" y="31"/>
                </a:cubicBezTo>
                <a:lnTo>
                  <a:pt x="43" y="31"/>
                </a:lnTo>
                <a:close/>
                <a:moveTo>
                  <a:pt x="41" y="31"/>
                </a:moveTo>
                <a:cubicBezTo>
                  <a:pt x="42" y="31"/>
                  <a:pt x="42" y="31"/>
                  <a:pt x="42" y="31"/>
                </a:cubicBezTo>
                <a:cubicBezTo>
                  <a:pt x="42" y="30"/>
                  <a:pt x="42" y="30"/>
                  <a:pt x="42" y="30"/>
                </a:cubicBezTo>
                <a:cubicBezTo>
                  <a:pt x="41" y="31"/>
                  <a:pt x="41" y="31"/>
                  <a:pt x="41" y="31"/>
                </a:cubicBezTo>
                <a:cubicBezTo>
                  <a:pt x="41" y="31"/>
                  <a:pt x="41" y="31"/>
                  <a:pt x="41" y="31"/>
                </a:cubicBezTo>
                <a:cubicBezTo>
                  <a:pt x="41" y="31"/>
                  <a:pt x="41" y="31"/>
                  <a:pt x="41" y="31"/>
                </a:cubicBezTo>
                <a:close/>
                <a:moveTo>
                  <a:pt x="42" y="29"/>
                </a:moveTo>
                <a:cubicBezTo>
                  <a:pt x="42" y="29"/>
                  <a:pt x="42" y="29"/>
                  <a:pt x="42" y="29"/>
                </a:cubicBezTo>
                <a:cubicBezTo>
                  <a:pt x="42" y="30"/>
                  <a:pt x="42" y="30"/>
                  <a:pt x="42" y="30"/>
                </a:cubicBezTo>
                <a:cubicBezTo>
                  <a:pt x="43" y="30"/>
                  <a:pt x="43" y="30"/>
                  <a:pt x="43" y="30"/>
                </a:cubicBezTo>
                <a:lnTo>
                  <a:pt x="42" y="29"/>
                </a:lnTo>
                <a:close/>
                <a:moveTo>
                  <a:pt x="67" y="7"/>
                </a:moveTo>
                <a:cubicBezTo>
                  <a:pt x="67" y="7"/>
                  <a:pt x="67" y="7"/>
                  <a:pt x="67" y="7"/>
                </a:cubicBezTo>
                <a:cubicBezTo>
                  <a:pt x="67" y="7"/>
                  <a:pt x="67" y="7"/>
                  <a:pt x="67" y="7"/>
                </a:cubicBezTo>
                <a:cubicBezTo>
                  <a:pt x="67" y="7"/>
                  <a:pt x="67" y="7"/>
                  <a:pt x="67" y="7"/>
                </a:cubicBezTo>
                <a:close/>
                <a:moveTo>
                  <a:pt x="44" y="33"/>
                </a:moveTo>
                <a:cubicBezTo>
                  <a:pt x="44" y="32"/>
                  <a:pt x="44" y="32"/>
                  <a:pt x="44" y="32"/>
                </a:cubicBezTo>
                <a:cubicBezTo>
                  <a:pt x="44" y="32"/>
                  <a:pt x="44" y="32"/>
                  <a:pt x="44" y="32"/>
                </a:cubicBezTo>
                <a:cubicBezTo>
                  <a:pt x="44" y="33"/>
                  <a:pt x="44" y="33"/>
                  <a:pt x="44" y="33"/>
                </a:cubicBezTo>
                <a:close/>
                <a:moveTo>
                  <a:pt x="46" y="34"/>
                </a:moveTo>
                <a:cubicBezTo>
                  <a:pt x="46" y="34"/>
                  <a:pt x="46" y="34"/>
                  <a:pt x="46" y="34"/>
                </a:cubicBezTo>
                <a:cubicBezTo>
                  <a:pt x="46" y="34"/>
                  <a:pt x="46" y="34"/>
                  <a:pt x="46" y="34"/>
                </a:cubicBezTo>
                <a:close/>
                <a:moveTo>
                  <a:pt x="45" y="32"/>
                </a:moveTo>
                <a:cubicBezTo>
                  <a:pt x="45" y="32"/>
                  <a:pt x="45" y="32"/>
                  <a:pt x="45" y="32"/>
                </a:cubicBezTo>
                <a:cubicBezTo>
                  <a:pt x="45" y="32"/>
                  <a:pt x="45" y="32"/>
                  <a:pt x="45" y="32"/>
                </a:cubicBezTo>
                <a:cubicBezTo>
                  <a:pt x="45" y="33"/>
                  <a:pt x="45" y="33"/>
                  <a:pt x="45" y="33"/>
                </a:cubicBezTo>
                <a:lnTo>
                  <a:pt x="45" y="32"/>
                </a:lnTo>
                <a:close/>
                <a:moveTo>
                  <a:pt x="46" y="33"/>
                </a:moveTo>
                <a:cubicBezTo>
                  <a:pt x="46" y="33"/>
                  <a:pt x="46" y="33"/>
                  <a:pt x="46" y="33"/>
                </a:cubicBezTo>
                <a:cubicBezTo>
                  <a:pt x="45" y="33"/>
                  <a:pt x="45" y="33"/>
                  <a:pt x="45" y="33"/>
                </a:cubicBezTo>
                <a:cubicBezTo>
                  <a:pt x="45" y="34"/>
                  <a:pt x="45" y="34"/>
                  <a:pt x="45" y="34"/>
                </a:cubicBezTo>
                <a:lnTo>
                  <a:pt x="46" y="33"/>
                </a:lnTo>
                <a:close/>
                <a:moveTo>
                  <a:pt x="44" y="33"/>
                </a:moveTo>
                <a:cubicBezTo>
                  <a:pt x="44" y="33"/>
                  <a:pt x="44" y="33"/>
                  <a:pt x="44" y="33"/>
                </a:cubicBezTo>
                <a:cubicBezTo>
                  <a:pt x="44" y="33"/>
                  <a:pt x="44" y="33"/>
                  <a:pt x="45" y="33"/>
                </a:cubicBezTo>
                <a:lnTo>
                  <a:pt x="44" y="33"/>
                </a:lnTo>
                <a:close/>
                <a:moveTo>
                  <a:pt x="45" y="31"/>
                </a:moveTo>
                <a:cubicBezTo>
                  <a:pt x="44" y="31"/>
                  <a:pt x="44" y="31"/>
                  <a:pt x="44" y="31"/>
                </a:cubicBezTo>
                <a:cubicBezTo>
                  <a:pt x="45" y="32"/>
                  <a:pt x="45" y="32"/>
                  <a:pt x="45" y="32"/>
                </a:cubicBezTo>
                <a:cubicBezTo>
                  <a:pt x="45" y="31"/>
                  <a:pt x="45" y="31"/>
                  <a:pt x="45" y="31"/>
                </a:cubicBezTo>
                <a:close/>
                <a:moveTo>
                  <a:pt x="42" y="31"/>
                </a:moveTo>
                <a:cubicBezTo>
                  <a:pt x="42" y="32"/>
                  <a:pt x="42" y="32"/>
                  <a:pt x="42" y="32"/>
                </a:cubicBezTo>
                <a:cubicBezTo>
                  <a:pt x="42" y="32"/>
                  <a:pt x="42" y="32"/>
                  <a:pt x="42" y="32"/>
                </a:cubicBezTo>
                <a:lnTo>
                  <a:pt x="42" y="31"/>
                </a:lnTo>
                <a:close/>
                <a:moveTo>
                  <a:pt x="39" y="28"/>
                </a:moveTo>
                <a:cubicBezTo>
                  <a:pt x="39" y="27"/>
                  <a:pt x="39" y="27"/>
                  <a:pt x="39" y="27"/>
                </a:cubicBezTo>
                <a:cubicBezTo>
                  <a:pt x="38" y="27"/>
                  <a:pt x="38" y="27"/>
                  <a:pt x="38" y="27"/>
                </a:cubicBezTo>
                <a:cubicBezTo>
                  <a:pt x="38" y="28"/>
                  <a:pt x="38" y="28"/>
                  <a:pt x="38" y="28"/>
                </a:cubicBezTo>
                <a:lnTo>
                  <a:pt x="39" y="28"/>
                </a:lnTo>
                <a:close/>
                <a:moveTo>
                  <a:pt x="37" y="27"/>
                </a:moveTo>
                <a:cubicBezTo>
                  <a:pt x="37" y="26"/>
                  <a:pt x="37" y="26"/>
                  <a:pt x="37" y="26"/>
                </a:cubicBezTo>
                <a:cubicBezTo>
                  <a:pt x="37" y="26"/>
                  <a:pt x="37" y="26"/>
                  <a:pt x="37" y="26"/>
                </a:cubicBezTo>
                <a:cubicBezTo>
                  <a:pt x="37" y="26"/>
                  <a:pt x="37" y="27"/>
                  <a:pt x="37" y="27"/>
                </a:cubicBezTo>
                <a:close/>
                <a:moveTo>
                  <a:pt x="42" y="30"/>
                </a:moveTo>
                <a:cubicBezTo>
                  <a:pt x="41" y="29"/>
                  <a:pt x="41" y="29"/>
                  <a:pt x="41" y="29"/>
                </a:cubicBezTo>
                <a:cubicBezTo>
                  <a:pt x="41" y="30"/>
                  <a:pt x="41" y="30"/>
                  <a:pt x="41" y="30"/>
                </a:cubicBezTo>
                <a:cubicBezTo>
                  <a:pt x="41" y="30"/>
                  <a:pt x="41" y="30"/>
                  <a:pt x="41" y="30"/>
                </a:cubicBezTo>
                <a:lnTo>
                  <a:pt x="42" y="30"/>
                </a:lnTo>
                <a:close/>
                <a:moveTo>
                  <a:pt x="37" y="26"/>
                </a:moveTo>
                <a:cubicBezTo>
                  <a:pt x="37" y="25"/>
                  <a:pt x="37" y="25"/>
                  <a:pt x="37" y="25"/>
                </a:cubicBezTo>
                <a:cubicBezTo>
                  <a:pt x="36" y="25"/>
                  <a:pt x="36" y="25"/>
                  <a:pt x="36" y="25"/>
                </a:cubicBezTo>
                <a:cubicBezTo>
                  <a:pt x="37" y="25"/>
                  <a:pt x="37" y="26"/>
                  <a:pt x="37" y="26"/>
                </a:cubicBezTo>
                <a:close/>
                <a:moveTo>
                  <a:pt x="37" y="24"/>
                </a:moveTo>
                <a:cubicBezTo>
                  <a:pt x="37" y="23"/>
                  <a:pt x="37" y="23"/>
                  <a:pt x="37" y="23"/>
                </a:cubicBezTo>
                <a:cubicBezTo>
                  <a:pt x="36" y="23"/>
                  <a:pt x="36" y="23"/>
                  <a:pt x="36" y="23"/>
                </a:cubicBezTo>
                <a:cubicBezTo>
                  <a:pt x="36" y="24"/>
                  <a:pt x="36" y="24"/>
                  <a:pt x="36" y="24"/>
                </a:cubicBezTo>
                <a:lnTo>
                  <a:pt x="37" y="24"/>
                </a:lnTo>
                <a:close/>
                <a:moveTo>
                  <a:pt x="37" y="25"/>
                </a:moveTo>
                <a:cubicBezTo>
                  <a:pt x="37" y="24"/>
                  <a:pt x="37" y="24"/>
                  <a:pt x="37" y="24"/>
                </a:cubicBezTo>
                <a:cubicBezTo>
                  <a:pt x="36" y="24"/>
                  <a:pt x="36" y="24"/>
                  <a:pt x="36" y="24"/>
                </a:cubicBezTo>
                <a:cubicBezTo>
                  <a:pt x="36" y="25"/>
                  <a:pt x="36" y="25"/>
                  <a:pt x="36" y="25"/>
                </a:cubicBezTo>
                <a:lnTo>
                  <a:pt x="37" y="25"/>
                </a:lnTo>
                <a:close/>
                <a:moveTo>
                  <a:pt x="38" y="26"/>
                </a:moveTo>
                <a:cubicBezTo>
                  <a:pt x="38" y="26"/>
                  <a:pt x="38" y="26"/>
                  <a:pt x="38" y="26"/>
                </a:cubicBezTo>
                <a:cubicBezTo>
                  <a:pt x="38" y="26"/>
                  <a:pt x="38" y="26"/>
                  <a:pt x="38" y="26"/>
                </a:cubicBezTo>
                <a:cubicBezTo>
                  <a:pt x="38" y="27"/>
                  <a:pt x="38" y="27"/>
                  <a:pt x="38" y="27"/>
                </a:cubicBezTo>
                <a:lnTo>
                  <a:pt x="38" y="26"/>
                </a:lnTo>
                <a:close/>
                <a:moveTo>
                  <a:pt x="40" y="29"/>
                </a:moveTo>
                <a:cubicBezTo>
                  <a:pt x="40" y="29"/>
                  <a:pt x="40" y="29"/>
                  <a:pt x="40" y="29"/>
                </a:cubicBezTo>
                <a:cubicBezTo>
                  <a:pt x="39" y="29"/>
                  <a:pt x="39" y="29"/>
                  <a:pt x="39" y="29"/>
                </a:cubicBezTo>
                <a:cubicBezTo>
                  <a:pt x="40" y="29"/>
                  <a:pt x="40" y="29"/>
                  <a:pt x="40" y="29"/>
                </a:cubicBezTo>
                <a:close/>
                <a:moveTo>
                  <a:pt x="40" y="28"/>
                </a:moveTo>
                <a:cubicBezTo>
                  <a:pt x="40" y="28"/>
                  <a:pt x="40" y="28"/>
                  <a:pt x="40" y="28"/>
                </a:cubicBezTo>
                <a:cubicBezTo>
                  <a:pt x="39" y="28"/>
                  <a:pt x="39" y="28"/>
                  <a:pt x="39" y="28"/>
                </a:cubicBezTo>
                <a:cubicBezTo>
                  <a:pt x="39" y="28"/>
                  <a:pt x="39" y="28"/>
                  <a:pt x="39" y="28"/>
                </a:cubicBezTo>
                <a:lnTo>
                  <a:pt x="40" y="28"/>
                </a:lnTo>
                <a:close/>
                <a:moveTo>
                  <a:pt x="40" y="30"/>
                </a:moveTo>
                <a:cubicBezTo>
                  <a:pt x="41" y="30"/>
                  <a:pt x="41" y="30"/>
                  <a:pt x="41" y="30"/>
                </a:cubicBezTo>
                <a:cubicBezTo>
                  <a:pt x="40" y="30"/>
                  <a:pt x="40" y="30"/>
                  <a:pt x="40" y="30"/>
                </a:cubicBezTo>
                <a:cubicBezTo>
                  <a:pt x="40" y="30"/>
                  <a:pt x="40" y="30"/>
                  <a:pt x="40" y="30"/>
                </a:cubicBezTo>
                <a:cubicBezTo>
                  <a:pt x="40" y="30"/>
                  <a:pt x="40" y="30"/>
                  <a:pt x="40" y="30"/>
                </a:cubicBezTo>
                <a:cubicBezTo>
                  <a:pt x="40" y="30"/>
                  <a:pt x="40" y="30"/>
                  <a:pt x="40" y="30"/>
                </a:cubicBezTo>
                <a:close/>
                <a:moveTo>
                  <a:pt x="39" y="29"/>
                </a:moveTo>
                <a:cubicBezTo>
                  <a:pt x="39" y="29"/>
                  <a:pt x="39" y="29"/>
                  <a:pt x="39" y="29"/>
                </a:cubicBezTo>
                <a:cubicBezTo>
                  <a:pt x="39" y="28"/>
                  <a:pt x="39" y="28"/>
                  <a:pt x="39" y="28"/>
                </a:cubicBezTo>
                <a:cubicBezTo>
                  <a:pt x="38" y="28"/>
                  <a:pt x="38" y="28"/>
                  <a:pt x="38" y="28"/>
                </a:cubicBezTo>
                <a:cubicBezTo>
                  <a:pt x="38" y="28"/>
                  <a:pt x="38" y="28"/>
                  <a:pt x="38" y="28"/>
                </a:cubicBezTo>
                <a:cubicBezTo>
                  <a:pt x="38" y="28"/>
                  <a:pt x="38" y="28"/>
                  <a:pt x="39" y="29"/>
                </a:cubicBezTo>
                <a:close/>
                <a:moveTo>
                  <a:pt x="40" y="27"/>
                </a:moveTo>
                <a:cubicBezTo>
                  <a:pt x="39" y="27"/>
                  <a:pt x="39" y="27"/>
                  <a:pt x="39" y="27"/>
                </a:cubicBezTo>
                <a:cubicBezTo>
                  <a:pt x="39" y="27"/>
                  <a:pt x="39" y="27"/>
                  <a:pt x="39" y="27"/>
                </a:cubicBezTo>
                <a:cubicBezTo>
                  <a:pt x="40" y="27"/>
                  <a:pt x="40" y="27"/>
                  <a:pt x="40" y="27"/>
                </a:cubicBezTo>
                <a:close/>
                <a:moveTo>
                  <a:pt x="39" y="29"/>
                </a:moveTo>
                <a:cubicBezTo>
                  <a:pt x="39" y="29"/>
                  <a:pt x="39" y="29"/>
                  <a:pt x="39" y="29"/>
                </a:cubicBezTo>
                <a:cubicBezTo>
                  <a:pt x="39" y="29"/>
                  <a:pt x="39" y="29"/>
                  <a:pt x="39" y="29"/>
                </a:cubicBezTo>
                <a:close/>
                <a:moveTo>
                  <a:pt x="43" y="32"/>
                </a:moveTo>
                <a:cubicBezTo>
                  <a:pt x="43" y="32"/>
                  <a:pt x="43" y="32"/>
                  <a:pt x="43" y="32"/>
                </a:cubicBezTo>
                <a:cubicBezTo>
                  <a:pt x="43" y="32"/>
                  <a:pt x="43" y="33"/>
                  <a:pt x="43" y="33"/>
                </a:cubicBezTo>
                <a:lnTo>
                  <a:pt x="43" y="32"/>
                </a:lnTo>
                <a:close/>
                <a:moveTo>
                  <a:pt x="54" y="34"/>
                </a:moveTo>
                <a:cubicBezTo>
                  <a:pt x="54" y="34"/>
                  <a:pt x="54" y="34"/>
                  <a:pt x="54" y="34"/>
                </a:cubicBezTo>
                <a:cubicBezTo>
                  <a:pt x="54" y="35"/>
                  <a:pt x="54" y="35"/>
                  <a:pt x="54" y="35"/>
                </a:cubicBezTo>
                <a:cubicBezTo>
                  <a:pt x="55" y="34"/>
                  <a:pt x="55" y="34"/>
                  <a:pt x="55" y="34"/>
                </a:cubicBezTo>
                <a:lnTo>
                  <a:pt x="54" y="34"/>
                </a:lnTo>
                <a:close/>
                <a:moveTo>
                  <a:pt x="54" y="35"/>
                </a:moveTo>
                <a:cubicBezTo>
                  <a:pt x="54" y="35"/>
                  <a:pt x="54" y="35"/>
                  <a:pt x="54" y="35"/>
                </a:cubicBezTo>
                <a:cubicBezTo>
                  <a:pt x="54" y="35"/>
                  <a:pt x="55" y="35"/>
                  <a:pt x="55" y="35"/>
                </a:cubicBezTo>
                <a:cubicBezTo>
                  <a:pt x="55" y="35"/>
                  <a:pt x="55" y="35"/>
                  <a:pt x="55" y="35"/>
                </a:cubicBezTo>
                <a:lnTo>
                  <a:pt x="54" y="35"/>
                </a:lnTo>
                <a:close/>
                <a:moveTo>
                  <a:pt x="60" y="32"/>
                </a:moveTo>
                <a:cubicBezTo>
                  <a:pt x="59" y="33"/>
                  <a:pt x="59" y="33"/>
                  <a:pt x="59" y="33"/>
                </a:cubicBezTo>
                <a:cubicBezTo>
                  <a:pt x="59" y="33"/>
                  <a:pt x="59" y="33"/>
                  <a:pt x="59" y="33"/>
                </a:cubicBezTo>
                <a:cubicBezTo>
                  <a:pt x="60" y="33"/>
                  <a:pt x="60" y="33"/>
                  <a:pt x="60" y="33"/>
                </a:cubicBezTo>
                <a:lnTo>
                  <a:pt x="60" y="32"/>
                </a:lnTo>
                <a:close/>
                <a:moveTo>
                  <a:pt x="53" y="33"/>
                </a:moveTo>
                <a:cubicBezTo>
                  <a:pt x="53" y="33"/>
                  <a:pt x="53" y="33"/>
                  <a:pt x="53" y="33"/>
                </a:cubicBezTo>
                <a:cubicBezTo>
                  <a:pt x="53" y="34"/>
                  <a:pt x="53" y="34"/>
                  <a:pt x="53" y="34"/>
                </a:cubicBezTo>
                <a:cubicBezTo>
                  <a:pt x="53" y="34"/>
                  <a:pt x="53" y="34"/>
                  <a:pt x="53" y="34"/>
                </a:cubicBezTo>
                <a:lnTo>
                  <a:pt x="53" y="33"/>
                </a:lnTo>
                <a:close/>
                <a:moveTo>
                  <a:pt x="54" y="33"/>
                </a:moveTo>
                <a:cubicBezTo>
                  <a:pt x="54" y="33"/>
                  <a:pt x="54" y="33"/>
                  <a:pt x="54" y="33"/>
                </a:cubicBezTo>
                <a:cubicBezTo>
                  <a:pt x="54" y="34"/>
                  <a:pt x="54" y="34"/>
                  <a:pt x="54" y="34"/>
                </a:cubicBezTo>
                <a:cubicBezTo>
                  <a:pt x="54" y="33"/>
                  <a:pt x="54" y="33"/>
                  <a:pt x="54" y="33"/>
                </a:cubicBezTo>
                <a:close/>
                <a:moveTo>
                  <a:pt x="53" y="34"/>
                </a:moveTo>
                <a:cubicBezTo>
                  <a:pt x="53" y="34"/>
                  <a:pt x="53" y="34"/>
                  <a:pt x="53" y="34"/>
                </a:cubicBezTo>
                <a:cubicBezTo>
                  <a:pt x="53" y="35"/>
                  <a:pt x="53" y="35"/>
                  <a:pt x="53" y="35"/>
                </a:cubicBezTo>
                <a:cubicBezTo>
                  <a:pt x="54" y="35"/>
                  <a:pt x="54" y="35"/>
                  <a:pt x="54" y="35"/>
                </a:cubicBezTo>
                <a:lnTo>
                  <a:pt x="53" y="34"/>
                </a:lnTo>
                <a:close/>
                <a:moveTo>
                  <a:pt x="55" y="35"/>
                </a:moveTo>
                <a:cubicBezTo>
                  <a:pt x="55" y="35"/>
                  <a:pt x="55" y="35"/>
                  <a:pt x="55" y="35"/>
                </a:cubicBezTo>
                <a:cubicBezTo>
                  <a:pt x="55" y="35"/>
                  <a:pt x="56" y="35"/>
                  <a:pt x="56" y="35"/>
                </a:cubicBezTo>
                <a:cubicBezTo>
                  <a:pt x="56" y="35"/>
                  <a:pt x="56" y="35"/>
                  <a:pt x="56" y="35"/>
                </a:cubicBezTo>
                <a:lnTo>
                  <a:pt x="55" y="35"/>
                </a:lnTo>
                <a:close/>
                <a:moveTo>
                  <a:pt x="53" y="35"/>
                </a:moveTo>
                <a:cubicBezTo>
                  <a:pt x="53" y="35"/>
                  <a:pt x="54" y="35"/>
                  <a:pt x="54" y="35"/>
                </a:cubicBezTo>
                <a:cubicBezTo>
                  <a:pt x="54" y="35"/>
                  <a:pt x="54" y="35"/>
                  <a:pt x="54" y="35"/>
                </a:cubicBezTo>
                <a:lnTo>
                  <a:pt x="53" y="35"/>
                </a:lnTo>
                <a:close/>
                <a:moveTo>
                  <a:pt x="59" y="33"/>
                </a:moveTo>
                <a:cubicBezTo>
                  <a:pt x="58" y="33"/>
                  <a:pt x="58" y="33"/>
                  <a:pt x="58" y="33"/>
                </a:cubicBezTo>
                <a:cubicBezTo>
                  <a:pt x="58" y="34"/>
                  <a:pt x="58" y="34"/>
                  <a:pt x="58" y="34"/>
                </a:cubicBezTo>
                <a:cubicBezTo>
                  <a:pt x="59" y="33"/>
                  <a:pt x="59" y="33"/>
                  <a:pt x="59" y="33"/>
                </a:cubicBezTo>
                <a:close/>
                <a:moveTo>
                  <a:pt x="57" y="34"/>
                </a:moveTo>
                <a:cubicBezTo>
                  <a:pt x="57" y="35"/>
                  <a:pt x="57" y="35"/>
                  <a:pt x="57" y="35"/>
                </a:cubicBezTo>
                <a:cubicBezTo>
                  <a:pt x="57" y="34"/>
                  <a:pt x="58" y="34"/>
                  <a:pt x="58" y="34"/>
                </a:cubicBezTo>
                <a:cubicBezTo>
                  <a:pt x="58" y="34"/>
                  <a:pt x="58" y="34"/>
                  <a:pt x="58" y="34"/>
                </a:cubicBezTo>
                <a:lnTo>
                  <a:pt x="57" y="34"/>
                </a:lnTo>
                <a:close/>
                <a:moveTo>
                  <a:pt x="58" y="34"/>
                </a:moveTo>
                <a:cubicBezTo>
                  <a:pt x="58" y="34"/>
                  <a:pt x="58" y="34"/>
                  <a:pt x="58" y="34"/>
                </a:cubicBezTo>
                <a:cubicBezTo>
                  <a:pt x="58" y="34"/>
                  <a:pt x="59" y="34"/>
                  <a:pt x="59" y="34"/>
                </a:cubicBezTo>
                <a:cubicBezTo>
                  <a:pt x="59" y="34"/>
                  <a:pt x="59" y="34"/>
                  <a:pt x="59" y="34"/>
                </a:cubicBezTo>
                <a:lnTo>
                  <a:pt x="58" y="34"/>
                </a:lnTo>
                <a:close/>
                <a:moveTo>
                  <a:pt x="56" y="34"/>
                </a:moveTo>
                <a:cubicBezTo>
                  <a:pt x="56" y="35"/>
                  <a:pt x="56" y="35"/>
                  <a:pt x="56" y="35"/>
                </a:cubicBezTo>
                <a:cubicBezTo>
                  <a:pt x="56" y="35"/>
                  <a:pt x="57" y="35"/>
                  <a:pt x="57" y="35"/>
                </a:cubicBezTo>
                <a:cubicBezTo>
                  <a:pt x="57" y="35"/>
                  <a:pt x="57" y="35"/>
                  <a:pt x="57" y="35"/>
                </a:cubicBezTo>
                <a:cubicBezTo>
                  <a:pt x="57" y="34"/>
                  <a:pt x="57" y="34"/>
                  <a:pt x="57" y="34"/>
                </a:cubicBezTo>
                <a:lnTo>
                  <a:pt x="56" y="34"/>
                </a:lnTo>
                <a:close/>
                <a:moveTo>
                  <a:pt x="57" y="33"/>
                </a:moveTo>
                <a:cubicBezTo>
                  <a:pt x="56" y="33"/>
                  <a:pt x="56" y="33"/>
                  <a:pt x="56" y="33"/>
                </a:cubicBezTo>
                <a:cubicBezTo>
                  <a:pt x="56" y="34"/>
                  <a:pt x="56" y="34"/>
                  <a:pt x="56" y="34"/>
                </a:cubicBezTo>
                <a:cubicBezTo>
                  <a:pt x="57" y="34"/>
                  <a:pt x="57" y="34"/>
                  <a:pt x="57" y="34"/>
                </a:cubicBezTo>
                <a:lnTo>
                  <a:pt x="57" y="33"/>
                </a:lnTo>
                <a:close/>
                <a:moveTo>
                  <a:pt x="58" y="33"/>
                </a:moveTo>
                <a:cubicBezTo>
                  <a:pt x="57" y="33"/>
                  <a:pt x="57" y="33"/>
                  <a:pt x="57" y="33"/>
                </a:cubicBezTo>
                <a:cubicBezTo>
                  <a:pt x="57" y="34"/>
                  <a:pt x="57" y="34"/>
                  <a:pt x="57" y="34"/>
                </a:cubicBezTo>
                <a:cubicBezTo>
                  <a:pt x="58" y="34"/>
                  <a:pt x="58" y="34"/>
                  <a:pt x="58" y="34"/>
                </a:cubicBezTo>
                <a:lnTo>
                  <a:pt x="58" y="33"/>
                </a:lnTo>
                <a:close/>
                <a:moveTo>
                  <a:pt x="55" y="34"/>
                </a:moveTo>
                <a:cubicBezTo>
                  <a:pt x="55" y="34"/>
                  <a:pt x="55" y="34"/>
                  <a:pt x="55" y="34"/>
                </a:cubicBezTo>
                <a:cubicBezTo>
                  <a:pt x="55" y="34"/>
                  <a:pt x="55" y="34"/>
                  <a:pt x="55" y="34"/>
                </a:cubicBezTo>
                <a:cubicBezTo>
                  <a:pt x="56" y="34"/>
                  <a:pt x="56" y="34"/>
                  <a:pt x="56" y="34"/>
                </a:cubicBezTo>
                <a:lnTo>
                  <a:pt x="55" y="34"/>
                </a:lnTo>
                <a:close/>
                <a:moveTo>
                  <a:pt x="37" y="8"/>
                </a:moveTo>
                <a:cubicBezTo>
                  <a:pt x="37" y="8"/>
                  <a:pt x="37" y="8"/>
                  <a:pt x="37" y="8"/>
                </a:cubicBezTo>
                <a:cubicBezTo>
                  <a:pt x="37" y="8"/>
                  <a:pt x="37" y="8"/>
                  <a:pt x="37" y="8"/>
                </a:cubicBezTo>
                <a:close/>
                <a:moveTo>
                  <a:pt x="37" y="11"/>
                </a:moveTo>
                <a:cubicBezTo>
                  <a:pt x="37" y="10"/>
                  <a:pt x="37" y="10"/>
                  <a:pt x="37" y="10"/>
                </a:cubicBezTo>
                <a:cubicBezTo>
                  <a:pt x="36" y="10"/>
                  <a:pt x="36" y="10"/>
                  <a:pt x="36" y="10"/>
                </a:cubicBezTo>
                <a:cubicBezTo>
                  <a:pt x="36" y="10"/>
                  <a:pt x="36" y="10"/>
                  <a:pt x="36" y="11"/>
                </a:cubicBezTo>
                <a:cubicBezTo>
                  <a:pt x="36" y="11"/>
                  <a:pt x="36" y="11"/>
                  <a:pt x="36" y="11"/>
                </a:cubicBezTo>
                <a:lnTo>
                  <a:pt x="37" y="11"/>
                </a:lnTo>
                <a:close/>
                <a:moveTo>
                  <a:pt x="38" y="8"/>
                </a:moveTo>
                <a:cubicBezTo>
                  <a:pt x="38" y="7"/>
                  <a:pt x="38" y="7"/>
                  <a:pt x="38" y="7"/>
                </a:cubicBezTo>
                <a:cubicBezTo>
                  <a:pt x="38" y="8"/>
                  <a:pt x="38" y="8"/>
                  <a:pt x="38" y="8"/>
                </a:cubicBezTo>
                <a:cubicBezTo>
                  <a:pt x="38" y="8"/>
                  <a:pt x="38" y="8"/>
                  <a:pt x="37" y="8"/>
                </a:cubicBezTo>
                <a:cubicBezTo>
                  <a:pt x="38" y="8"/>
                  <a:pt x="38" y="8"/>
                  <a:pt x="38" y="8"/>
                </a:cubicBezTo>
                <a:close/>
                <a:moveTo>
                  <a:pt x="37" y="9"/>
                </a:moveTo>
                <a:cubicBezTo>
                  <a:pt x="37" y="9"/>
                  <a:pt x="37" y="9"/>
                  <a:pt x="37" y="9"/>
                </a:cubicBezTo>
                <a:cubicBezTo>
                  <a:pt x="37" y="9"/>
                  <a:pt x="37" y="9"/>
                  <a:pt x="37" y="9"/>
                </a:cubicBezTo>
                <a:cubicBezTo>
                  <a:pt x="37" y="9"/>
                  <a:pt x="37" y="9"/>
                  <a:pt x="37" y="9"/>
                </a:cubicBezTo>
                <a:cubicBezTo>
                  <a:pt x="37" y="10"/>
                  <a:pt x="37" y="10"/>
                  <a:pt x="37" y="10"/>
                </a:cubicBezTo>
                <a:lnTo>
                  <a:pt x="37" y="9"/>
                </a:lnTo>
                <a:close/>
                <a:moveTo>
                  <a:pt x="39" y="7"/>
                </a:moveTo>
                <a:cubicBezTo>
                  <a:pt x="39" y="6"/>
                  <a:pt x="39" y="6"/>
                  <a:pt x="39" y="6"/>
                </a:cubicBezTo>
                <a:cubicBezTo>
                  <a:pt x="39" y="6"/>
                  <a:pt x="39" y="6"/>
                  <a:pt x="39" y="6"/>
                </a:cubicBezTo>
                <a:cubicBezTo>
                  <a:pt x="39" y="6"/>
                  <a:pt x="38" y="7"/>
                  <a:pt x="38" y="7"/>
                </a:cubicBezTo>
                <a:cubicBezTo>
                  <a:pt x="38" y="7"/>
                  <a:pt x="38" y="7"/>
                  <a:pt x="38" y="7"/>
                </a:cubicBezTo>
                <a:lnTo>
                  <a:pt x="39" y="7"/>
                </a:lnTo>
                <a:close/>
                <a:moveTo>
                  <a:pt x="66" y="9"/>
                </a:moveTo>
                <a:cubicBezTo>
                  <a:pt x="67" y="9"/>
                  <a:pt x="67" y="9"/>
                  <a:pt x="67" y="9"/>
                </a:cubicBezTo>
                <a:cubicBezTo>
                  <a:pt x="66" y="8"/>
                  <a:pt x="66" y="8"/>
                  <a:pt x="66" y="8"/>
                </a:cubicBezTo>
                <a:cubicBezTo>
                  <a:pt x="66" y="8"/>
                  <a:pt x="66" y="8"/>
                  <a:pt x="66" y="8"/>
                </a:cubicBezTo>
                <a:lnTo>
                  <a:pt x="66" y="9"/>
                </a:lnTo>
                <a:close/>
                <a:moveTo>
                  <a:pt x="39" y="8"/>
                </a:moveTo>
                <a:cubicBezTo>
                  <a:pt x="39" y="8"/>
                  <a:pt x="39" y="8"/>
                  <a:pt x="39" y="8"/>
                </a:cubicBezTo>
                <a:cubicBezTo>
                  <a:pt x="39" y="7"/>
                  <a:pt x="39" y="7"/>
                  <a:pt x="39" y="7"/>
                </a:cubicBezTo>
                <a:cubicBezTo>
                  <a:pt x="38" y="7"/>
                  <a:pt x="38" y="7"/>
                  <a:pt x="38" y="7"/>
                </a:cubicBezTo>
                <a:lnTo>
                  <a:pt x="39" y="8"/>
                </a:lnTo>
                <a:close/>
                <a:moveTo>
                  <a:pt x="36" y="11"/>
                </a:moveTo>
                <a:cubicBezTo>
                  <a:pt x="36" y="11"/>
                  <a:pt x="36" y="11"/>
                  <a:pt x="36" y="11"/>
                </a:cubicBezTo>
                <a:cubicBezTo>
                  <a:pt x="36" y="12"/>
                  <a:pt x="36" y="12"/>
                  <a:pt x="36" y="12"/>
                </a:cubicBezTo>
                <a:cubicBezTo>
                  <a:pt x="36" y="12"/>
                  <a:pt x="36" y="12"/>
                  <a:pt x="36" y="12"/>
                </a:cubicBezTo>
                <a:lnTo>
                  <a:pt x="36" y="11"/>
                </a:lnTo>
                <a:close/>
                <a:moveTo>
                  <a:pt x="36" y="15"/>
                </a:moveTo>
                <a:cubicBezTo>
                  <a:pt x="36" y="15"/>
                  <a:pt x="36" y="15"/>
                  <a:pt x="36" y="15"/>
                </a:cubicBezTo>
                <a:cubicBezTo>
                  <a:pt x="35" y="15"/>
                  <a:pt x="35" y="15"/>
                  <a:pt x="35" y="15"/>
                </a:cubicBezTo>
                <a:cubicBezTo>
                  <a:pt x="35" y="15"/>
                  <a:pt x="35" y="15"/>
                  <a:pt x="35" y="15"/>
                </a:cubicBezTo>
                <a:lnTo>
                  <a:pt x="36" y="15"/>
                </a:lnTo>
                <a:close/>
                <a:moveTo>
                  <a:pt x="35" y="16"/>
                </a:moveTo>
                <a:cubicBezTo>
                  <a:pt x="35" y="16"/>
                  <a:pt x="35" y="16"/>
                  <a:pt x="35" y="16"/>
                </a:cubicBezTo>
                <a:cubicBezTo>
                  <a:pt x="35" y="16"/>
                  <a:pt x="35" y="16"/>
                  <a:pt x="35" y="17"/>
                </a:cubicBezTo>
                <a:cubicBezTo>
                  <a:pt x="35" y="17"/>
                  <a:pt x="35" y="17"/>
                  <a:pt x="35" y="17"/>
                </a:cubicBezTo>
                <a:lnTo>
                  <a:pt x="35" y="16"/>
                </a:lnTo>
                <a:close/>
                <a:moveTo>
                  <a:pt x="52" y="34"/>
                </a:moveTo>
                <a:cubicBezTo>
                  <a:pt x="52" y="35"/>
                  <a:pt x="52" y="35"/>
                  <a:pt x="52" y="35"/>
                </a:cubicBezTo>
                <a:cubicBezTo>
                  <a:pt x="53" y="35"/>
                  <a:pt x="53" y="35"/>
                  <a:pt x="53" y="35"/>
                </a:cubicBezTo>
                <a:cubicBezTo>
                  <a:pt x="52" y="34"/>
                  <a:pt x="52" y="34"/>
                  <a:pt x="52" y="34"/>
                </a:cubicBezTo>
                <a:close/>
                <a:moveTo>
                  <a:pt x="35" y="17"/>
                </a:moveTo>
                <a:cubicBezTo>
                  <a:pt x="35" y="17"/>
                  <a:pt x="35" y="17"/>
                  <a:pt x="35" y="17"/>
                </a:cubicBezTo>
                <a:cubicBezTo>
                  <a:pt x="35" y="17"/>
                  <a:pt x="35" y="17"/>
                  <a:pt x="35" y="18"/>
                </a:cubicBezTo>
                <a:cubicBezTo>
                  <a:pt x="35" y="18"/>
                  <a:pt x="35" y="18"/>
                  <a:pt x="35" y="18"/>
                </a:cubicBezTo>
                <a:lnTo>
                  <a:pt x="35" y="17"/>
                </a:lnTo>
                <a:close/>
                <a:moveTo>
                  <a:pt x="35" y="14"/>
                </a:moveTo>
                <a:cubicBezTo>
                  <a:pt x="35" y="14"/>
                  <a:pt x="35" y="14"/>
                  <a:pt x="35" y="14"/>
                </a:cubicBezTo>
                <a:cubicBezTo>
                  <a:pt x="35" y="14"/>
                  <a:pt x="35" y="14"/>
                  <a:pt x="35" y="14"/>
                </a:cubicBezTo>
                <a:cubicBezTo>
                  <a:pt x="35" y="14"/>
                  <a:pt x="35" y="14"/>
                  <a:pt x="35" y="14"/>
                </a:cubicBezTo>
                <a:close/>
                <a:moveTo>
                  <a:pt x="36" y="13"/>
                </a:moveTo>
                <a:cubicBezTo>
                  <a:pt x="36" y="12"/>
                  <a:pt x="36" y="12"/>
                  <a:pt x="36" y="12"/>
                </a:cubicBezTo>
                <a:cubicBezTo>
                  <a:pt x="35" y="12"/>
                  <a:pt x="35" y="12"/>
                  <a:pt x="35" y="12"/>
                </a:cubicBezTo>
                <a:cubicBezTo>
                  <a:pt x="36" y="13"/>
                  <a:pt x="36" y="13"/>
                  <a:pt x="36" y="13"/>
                </a:cubicBezTo>
                <a:close/>
                <a:moveTo>
                  <a:pt x="61" y="31"/>
                </a:moveTo>
                <a:cubicBezTo>
                  <a:pt x="61" y="31"/>
                  <a:pt x="61" y="31"/>
                  <a:pt x="61" y="31"/>
                </a:cubicBezTo>
                <a:cubicBezTo>
                  <a:pt x="61" y="32"/>
                  <a:pt x="61" y="32"/>
                  <a:pt x="61" y="32"/>
                </a:cubicBezTo>
                <a:cubicBezTo>
                  <a:pt x="62" y="32"/>
                  <a:pt x="62" y="32"/>
                  <a:pt x="62" y="32"/>
                </a:cubicBezTo>
                <a:lnTo>
                  <a:pt x="61" y="31"/>
                </a:lnTo>
                <a:close/>
                <a:moveTo>
                  <a:pt x="68" y="25"/>
                </a:moveTo>
                <a:cubicBezTo>
                  <a:pt x="68" y="26"/>
                  <a:pt x="68" y="26"/>
                  <a:pt x="68" y="26"/>
                </a:cubicBezTo>
                <a:cubicBezTo>
                  <a:pt x="68" y="26"/>
                  <a:pt x="68" y="26"/>
                  <a:pt x="68" y="26"/>
                </a:cubicBezTo>
                <a:cubicBezTo>
                  <a:pt x="68" y="25"/>
                  <a:pt x="68" y="25"/>
                  <a:pt x="69" y="25"/>
                </a:cubicBezTo>
                <a:cubicBezTo>
                  <a:pt x="69" y="25"/>
                  <a:pt x="69" y="25"/>
                  <a:pt x="69" y="25"/>
                </a:cubicBezTo>
                <a:lnTo>
                  <a:pt x="68" y="25"/>
                </a:lnTo>
                <a:close/>
                <a:moveTo>
                  <a:pt x="69" y="24"/>
                </a:moveTo>
                <a:cubicBezTo>
                  <a:pt x="69" y="24"/>
                  <a:pt x="69" y="24"/>
                  <a:pt x="69" y="24"/>
                </a:cubicBezTo>
                <a:cubicBezTo>
                  <a:pt x="69" y="24"/>
                  <a:pt x="69" y="24"/>
                  <a:pt x="69" y="24"/>
                </a:cubicBezTo>
                <a:cubicBezTo>
                  <a:pt x="69" y="24"/>
                  <a:pt x="69" y="24"/>
                  <a:pt x="69" y="24"/>
                </a:cubicBezTo>
                <a:close/>
                <a:moveTo>
                  <a:pt x="66" y="28"/>
                </a:moveTo>
                <a:cubicBezTo>
                  <a:pt x="65" y="28"/>
                  <a:pt x="65" y="28"/>
                  <a:pt x="65" y="28"/>
                </a:cubicBezTo>
                <a:cubicBezTo>
                  <a:pt x="66" y="28"/>
                  <a:pt x="66" y="28"/>
                  <a:pt x="66" y="28"/>
                </a:cubicBezTo>
                <a:cubicBezTo>
                  <a:pt x="66" y="28"/>
                  <a:pt x="66" y="28"/>
                  <a:pt x="66" y="28"/>
                </a:cubicBezTo>
                <a:close/>
                <a:moveTo>
                  <a:pt x="66" y="28"/>
                </a:moveTo>
                <a:cubicBezTo>
                  <a:pt x="67" y="28"/>
                  <a:pt x="67" y="28"/>
                  <a:pt x="67" y="28"/>
                </a:cubicBezTo>
                <a:cubicBezTo>
                  <a:pt x="67" y="28"/>
                  <a:pt x="67" y="28"/>
                  <a:pt x="67" y="28"/>
                </a:cubicBezTo>
                <a:cubicBezTo>
                  <a:pt x="67" y="28"/>
                  <a:pt x="67" y="28"/>
                  <a:pt x="67" y="28"/>
                </a:cubicBezTo>
                <a:cubicBezTo>
                  <a:pt x="67" y="27"/>
                  <a:pt x="67" y="27"/>
                  <a:pt x="67" y="27"/>
                </a:cubicBezTo>
                <a:lnTo>
                  <a:pt x="66" y="28"/>
                </a:lnTo>
                <a:close/>
                <a:moveTo>
                  <a:pt x="66" y="29"/>
                </a:moveTo>
                <a:cubicBezTo>
                  <a:pt x="66" y="29"/>
                  <a:pt x="66" y="29"/>
                  <a:pt x="66" y="29"/>
                </a:cubicBezTo>
                <a:cubicBezTo>
                  <a:pt x="66" y="29"/>
                  <a:pt x="66" y="29"/>
                  <a:pt x="66" y="29"/>
                </a:cubicBezTo>
                <a:cubicBezTo>
                  <a:pt x="66" y="29"/>
                  <a:pt x="66" y="29"/>
                  <a:pt x="66" y="29"/>
                </a:cubicBezTo>
                <a:close/>
                <a:moveTo>
                  <a:pt x="68" y="23"/>
                </a:moveTo>
                <a:cubicBezTo>
                  <a:pt x="69" y="23"/>
                  <a:pt x="69" y="23"/>
                  <a:pt x="69" y="23"/>
                </a:cubicBezTo>
                <a:cubicBezTo>
                  <a:pt x="69" y="23"/>
                  <a:pt x="69" y="23"/>
                  <a:pt x="69" y="23"/>
                </a:cubicBezTo>
                <a:cubicBezTo>
                  <a:pt x="69" y="22"/>
                  <a:pt x="69" y="22"/>
                  <a:pt x="69" y="22"/>
                </a:cubicBezTo>
                <a:lnTo>
                  <a:pt x="68" y="23"/>
                </a:lnTo>
                <a:close/>
                <a:moveTo>
                  <a:pt x="67" y="26"/>
                </a:moveTo>
                <a:cubicBezTo>
                  <a:pt x="66" y="26"/>
                  <a:pt x="66" y="26"/>
                  <a:pt x="66" y="26"/>
                </a:cubicBezTo>
                <a:cubicBezTo>
                  <a:pt x="66" y="27"/>
                  <a:pt x="66" y="27"/>
                  <a:pt x="66" y="27"/>
                </a:cubicBezTo>
                <a:cubicBezTo>
                  <a:pt x="67" y="27"/>
                  <a:pt x="67" y="27"/>
                  <a:pt x="67" y="27"/>
                </a:cubicBezTo>
                <a:lnTo>
                  <a:pt x="67" y="26"/>
                </a:lnTo>
                <a:close/>
                <a:moveTo>
                  <a:pt x="67" y="26"/>
                </a:moveTo>
                <a:cubicBezTo>
                  <a:pt x="67" y="27"/>
                  <a:pt x="67" y="27"/>
                  <a:pt x="67" y="27"/>
                </a:cubicBezTo>
                <a:cubicBezTo>
                  <a:pt x="68" y="27"/>
                  <a:pt x="68" y="27"/>
                  <a:pt x="68" y="27"/>
                </a:cubicBezTo>
                <a:cubicBezTo>
                  <a:pt x="68" y="27"/>
                  <a:pt x="68" y="26"/>
                  <a:pt x="68" y="26"/>
                </a:cubicBezTo>
                <a:cubicBezTo>
                  <a:pt x="68" y="26"/>
                  <a:pt x="68" y="26"/>
                  <a:pt x="68" y="26"/>
                </a:cubicBezTo>
                <a:lnTo>
                  <a:pt x="67" y="26"/>
                </a:lnTo>
                <a:close/>
                <a:moveTo>
                  <a:pt x="69" y="18"/>
                </a:moveTo>
                <a:cubicBezTo>
                  <a:pt x="70" y="19"/>
                  <a:pt x="70" y="19"/>
                  <a:pt x="70" y="19"/>
                </a:cubicBezTo>
                <a:cubicBezTo>
                  <a:pt x="70" y="19"/>
                  <a:pt x="70" y="19"/>
                  <a:pt x="70" y="19"/>
                </a:cubicBezTo>
                <a:cubicBezTo>
                  <a:pt x="70" y="18"/>
                  <a:pt x="70" y="18"/>
                  <a:pt x="70" y="18"/>
                </a:cubicBezTo>
                <a:cubicBezTo>
                  <a:pt x="70" y="18"/>
                  <a:pt x="70" y="18"/>
                  <a:pt x="70" y="18"/>
                </a:cubicBezTo>
                <a:lnTo>
                  <a:pt x="69" y="18"/>
                </a:lnTo>
                <a:close/>
                <a:moveTo>
                  <a:pt x="70" y="17"/>
                </a:moveTo>
                <a:cubicBezTo>
                  <a:pt x="70" y="17"/>
                  <a:pt x="70" y="17"/>
                  <a:pt x="70" y="17"/>
                </a:cubicBezTo>
                <a:cubicBezTo>
                  <a:pt x="70" y="17"/>
                  <a:pt x="70" y="17"/>
                  <a:pt x="70" y="17"/>
                </a:cubicBezTo>
                <a:close/>
                <a:moveTo>
                  <a:pt x="70" y="20"/>
                </a:moveTo>
                <a:cubicBezTo>
                  <a:pt x="70" y="20"/>
                  <a:pt x="70" y="20"/>
                  <a:pt x="70" y="20"/>
                </a:cubicBezTo>
                <a:cubicBezTo>
                  <a:pt x="70" y="19"/>
                  <a:pt x="70" y="19"/>
                  <a:pt x="70" y="19"/>
                </a:cubicBezTo>
                <a:cubicBezTo>
                  <a:pt x="70" y="19"/>
                  <a:pt x="70" y="19"/>
                  <a:pt x="70" y="19"/>
                </a:cubicBezTo>
                <a:lnTo>
                  <a:pt x="70" y="20"/>
                </a:lnTo>
                <a:close/>
                <a:moveTo>
                  <a:pt x="70" y="20"/>
                </a:moveTo>
                <a:cubicBezTo>
                  <a:pt x="70" y="20"/>
                  <a:pt x="70" y="20"/>
                  <a:pt x="70" y="20"/>
                </a:cubicBezTo>
                <a:cubicBezTo>
                  <a:pt x="70" y="20"/>
                  <a:pt x="70" y="20"/>
                  <a:pt x="70" y="20"/>
                </a:cubicBezTo>
                <a:close/>
                <a:moveTo>
                  <a:pt x="69" y="21"/>
                </a:moveTo>
                <a:cubicBezTo>
                  <a:pt x="69" y="22"/>
                  <a:pt x="69" y="22"/>
                  <a:pt x="69" y="22"/>
                </a:cubicBezTo>
                <a:cubicBezTo>
                  <a:pt x="70" y="22"/>
                  <a:pt x="70" y="22"/>
                  <a:pt x="70" y="22"/>
                </a:cubicBezTo>
                <a:cubicBezTo>
                  <a:pt x="70" y="22"/>
                  <a:pt x="70" y="21"/>
                  <a:pt x="70" y="21"/>
                </a:cubicBezTo>
                <a:cubicBezTo>
                  <a:pt x="70" y="21"/>
                  <a:pt x="70" y="21"/>
                  <a:pt x="70" y="21"/>
                </a:cubicBezTo>
                <a:lnTo>
                  <a:pt x="69" y="21"/>
                </a:lnTo>
                <a:close/>
                <a:moveTo>
                  <a:pt x="69" y="23"/>
                </a:moveTo>
                <a:cubicBezTo>
                  <a:pt x="69" y="22"/>
                  <a:pt x="70" y="22"/>
                  <a:pt x="70" y="22"/>
                </a:cubicBezTo>
                <a:cubicBezTo>
                  <a:pt x="69" y="22"/>
                  <a:pt x="69" y="22"/>
                  <a:pt x="69" y="22"/>
                </a:cubicBezTo>
                <a:lnTo>
                  <a:pt x="69" y="23"/>
                </a:lnTo>
                <a:close/>
                <a:moveTo>
                  <a:pt x="39" y="7"/>
                </a:moveTo>
                <a:cubicBezTo>
                  <a:pt x="40" y="7"/>
                  <a:pt x="40" y="7"/>
                  <a:pt x="40" y="7"/>
                </a:cubicBezTo>
                <a:cubicBezTo>
                  <a:pt x="40" y="6"/>
                  <a:pt x="40" y="6"/>
                  <a:pt x="40" y="6"/>
                </a:cubicBezTo>
                <a:cubicBezTo>
                  <a:pt x="39" y="6"/>
                  <a:pt x="39" y="6"/>
                  <a:pt x="39" y="6"/>
                </a:cubicBezTo>
                <a:lnTo>
                  <a:pt x="39" y="7"/>
                </a:lnTo>
                <a:close/>
                <a:moveTo>
                  <a:pt x="60" y="32"/>
                </a:moveTo>
                <a:cubicBezTo>
                  <a:pt x="60" y="33"/>
                  <a:pt x="60" y="33"/>
                  <a:pt x="60" y="33"/>
                </a:cubicBezTo>
                <a:cubicBezTo>
                  <a:pt x="61" y="33"/>
                  <a:pt x="61" y="33"/>
                  <a:pt x="61" y="33"/>
                </a:cubicBezTo>
                <a:cubicBezTo>
                  <a:pt x="61" y="32"/>
                  <a:pt x="61" y="32"/>
                  <a:pt x="61" y="32"/>
                </a:cubicBezTo>
                <a:lnTo>
                  <a:pt x="60" y="32"/>
                </a:lnTo>
                <a:close/>
                <a:moveTo>
                  <a:pt x="59" y="34"/>
                </a:moveTo>
                <a:cubicBezTo>
                  <a:pt x="59" y="34"/>
                  <a:pt x="59" y="34"/>
                  <a:pt x="59" y="34"/>
                </a:cubicBezTo>
                <a:cubicBezTo>
                  <a:pt x="59" y="34"/>
                  <a:pt x="60" y="34"/>
                  <a:pt x="60" y="34"/>
                </a:cubicBezTo>
                <a:cubicBezTo>
                  <a:pt x="60" y="34"/>
                  <a:pt x="60" y="34"/>
                  <a:pt x="60" y="34"/>
                </a:cubicBezTo>
                <a:lnTo>
                  <a:pt x="59" y="34"/>
                </a:lnTo>
                <a:close/>
                <a:moveTo>
                  <a:pt x="62" y="31"/>
                </a:moveTo>
                <a:cubicBezTo>
                  <a:pt x="62" y="31"/>
                  <a:pt x="62" y="31"/>
                  <a:pt x="62" y="31"/>
                </a:cubicBezTo>
                <a:cubicBezTo>
                  <a:pt x="62" y="31"/>
                  <a:pt x="62" y="31"/>
                  <a:pt x="62" y="31"/>
                </a:cubicBezTo>
                <a:cubicBezTo>
                  <a:pt x="63" y="31"/>
                  <a:pt x="63" y="31"/>
                  <a:pt x="63" y="31"/>
                </a:cubicBezTo>
                <a:lnTo>
                  <a:pt x="62" y="31"/>
                </a:lnTo>
                <a:close/>
                <a:moveTo>
                  <a:pt x="61" y="32"/>
                </a:moveTo>
                <a:cubicBezTo>
                  <a:pt x="61" y="33"/>
                  <a:pt x="61" y="33"/>
                  <a:pt x="61" y="33"/>
                </a:cubicBezTo>
                <a:cubicBezTo>
                  <a:pt x="62" y="33"/>
                  <a:pt x="62" y="33"/>
                  <a:pt x="62" y="33"/>
                </a:cubicBezTo>
                <a:cubicBezTo>
                  <a:pt x="62" y="33"/>
                  <a:pt x="62" y="33"/>
                  <a:pt x="62" y="33"/>
                </a:cubicBezTo>
                <a:cubicBezTo>
                  <a:pt x="62" y="32"/>
                  <a:pt x="62" y="32"/>
                  <a:pt x="62" y="32"/>
                </a:cubicBezTo>
                <a:lnTo>
                  <a:pt x="61" y="32"/>
                </a:lnTo>
                <a:close/>
                <a:moveTo>
                  <a:pt x="60" y="33"/>
                </a:moveTo>
                <a:cubicBezTo>
                  <a:pt x="60" y="33"/>
                  <a:pt x="60" y="33"/>
                  <a:pt x="60" y="33"/>
                </a:cubicBezTo>
                <a:cubicBezTo>
                  <a:pt x="60" y="33"/>
                  <a:pt x="60" y="33"/>
                  <a:pt x="60" y="33"/>
                </a:cubicBezTo>
                <a:close/>
                <a:moveTo>
                  <a:pt x="60" y="31"/>
                </a:moveTo>
                <a:cubicBezTo>
                  <a:pt x="60" y="31"/>
                  <a:pt x="60" y="31"/>
                  <a:pt x="60" y="31"/>
                </a:cubicBezTo>
                <a:cubicBezTo>
                  <a:pt x="60" y="32"/>
                  <a:pt x="60" y="32"/>
                  <a:pt x="60" y="32"/>
                </a:cubicBezTo>
                <a:cubicBezTo>
                  <a:pt x="61" y="32"/>
                  <a:pt x="61" y="32"/>
                  <a:pt x="61" y="32"/>
                </a:cubicBezTo>
                <a:lnTo>
                  <a:pt x="60" y="31"/>
                </a:lnTo>
                <a:close/>
                <a:moveTo>
                  <a:pt x="62" y="32"/>
                </a:moveTo>
                <a:cubicBezTo>
                  <a:pt x="62" y="32"/>
                  <a:pt x="62" y="32"/>
                  <a:pt x="62" y="32"/>
                </a:cubicBezTo>
                <a:cubicBezTo>
                  <a:pt x="62" y="32"/>
                  <a:pt x="63" y="32"/>
                  <a:pt x="63" y="32"/>
                </a:cubicBezTo>
                <a:cubicBezTo>
                  <a:pt x="63" y="32"/>
                  <a:pt x="63" y="32"/>
                  <a:pt x="63" y="32"/>
                </a:cubicBezTo>
                <a:lnTo>
                  <a:pt x="62" y="32"/>
                </a:lnTo>
                <a:close/>
                <a:moveTo>
                  <a:pt x="64" y="29"/>
                </a:moveTo>
                <a:cubicBezTo>
                  <a:pt x="64" y="29"/>
                  <a:pt x="64" y="29"/>
                  <a:pt x="64" y="29"/>
                </a:cubicBezTo>
                <a:cubicBezTo>
                  <a:pt x="64" y="30"/>
                  <a:pt x="64" y="30"/>
                  <a:pt x="64" y="30"/>
                </a:cubicBezTo>
                <a:cubicBezTo>
                  <a:pt x="64" y="30"/>
                  <a:pt x="64" y="30"/>
                  <a:pt x="64" y="30"/>
                </a:cubicBezTo>
                <a:lnTo>
                  <a:pt x="64" y="29"/>
                </a:lnTo>
                <a:close/>
                <a:moveTo>
                  <a:pt x="64" y="30"/>
                </a:moveTo>
                <a:cubicBezTo>
                  <a:pt x="64" y="31"/>
                  <a:pt x="64" y="31"/>
                  <a:pt x="64" y="31"/>
                </a:cubicBezTo>
                <a:cubicBezTo>
                  <a:pt x="64" y="31"/>
                  <a:pt x="64" y="31"/>
                  <a:pt x="64" y="31"/>
                </a:cubicBezTo>
                <a:cubicBezTo>
                  <a:pt x="64" y="31"/>
                  <a:pt x="64" y="31"/>
                  <a:pt x="65" y="30"/>
                </a:cubicBezTo>
                <a:cubicBezTo>
                  <a:pt x="64" y="30"/>
                  <a:pt x="64" y="30"/>
                  <a:pt x="64" y="30"/>
                </a:cubicBezTo>
                <a:close/>
                <a:moveTo>
                  <a:pt x="65" y="30"/>
                </a:moveTo>
                <a:cubicBezTo>
                  <a:pt x="65" y="30"/>
                  <a:pt x="65" y="30"/>
                  <a:pt x="65" y="30"/>
                </a:cubicBezTo>
                <a:cubicBezTo>
                  <a:pt x="65" y="30"/>
                  <a:pt x="65" y="30"/>
                  <a:pt x="65" y="30"/>
                </a:cubicBezTo>
                <a:close/>
                <a:moveTo>
                  <a:pt x="63" y="31"/>
                </a:moveTo>
                <a:cubicBezTo>
                  <a:pt x="63" y="31"/>
                  <a:pt x="63" y="31"/>
                  <a:pt x="63" y="31"/>
                </a:cubicBezTo>
                <a:cubicBezTo>
                  <a:pt x="64" y="31"/>
                  <a:pt x="64" y="31"/>
                  <a:pt x="64" y="31"/>
                </a:cubicBezTo>
                <a:cubicBezTo>
                  <a:pt x="63" y="30"/>
                  <a:pt x="63" y="30"/>
                  <a:pt x="63" y="30"/>
                </a:cubicBezTo>
                <a:lnTo>
                  <a:pt x="63" y="31"/>
                </a:lnTo>
                <a:close/>
                <a:moveTo>
                  <a:pt x="65" y="29"/>
                </a:moveTo>
                <a:cubicBezTo>
                  <a:pt x="65" y="30"/>
                  <a:pt x="65" y="30"/>
                  <a:pt x="65" y="30"/>
                </a:cubicBezTo>
                <a:cubicBezTo>
                  <a:pt x="65" y="30"/>
                  <a:pt x="65" y="30"/>
                  <a:pt x="65" y="30"/>
                </a:cubicBezTo>
                <a:cubicBezTo>
                  <a:pt x="65" y="29"/>
                  <a:pt x="65" y="29"/>
                  <a:pt x="65" y="29"/>
                </a:cubicBezTo>
                <a:close/>
                <a:moveTo>
                  <a:pt x="63" y="32"/>
                </a:moveTo>
                <a:cubicBezTo>
                  <a:pt x="63" y="32"/>
                  <a:pt x="63" y="32"/>
                  <a:pt x="63" y="32"/>
                </a:cubicBezTo>
                <a:cubicBezTo>
                  <a:pt x="63" y="32"/>
                  <a:pt x="63" y="32"/>
                  <a:pt x="63" y="32"/>
                </a:cubicBezTo>
                <a:close/>
                <a:moveTo>
                  <a:pt x="40" y="5"/>
                </a:moveTo>
                <a:cubicBezTo>
                  <a:pt x="39" y="5"/>
                  <a:pt x="39" y="5"/>
                  <a:pt x="39" y="6"/>
                </a:cubicBezTo>
                <a:cubicBezTo>
                  <a:pt x="39" y="6"/>
                  <a:pt x="39" y="6"/>
                  <a:pt x="39" y="6"/>
                </a:cubicBezTo>
                <a:cubicBezTo>
                  <a:pt x="40" y="5"/>
                  <a:pt x="40" y="5"/>
                  <a:pt x="40" y="5"/>
                </a:cubicBezTo>
                <a:close/>
                <a:moveTo>
                  <a:pt x="59" y="1"/>
                </a:moveTo>
                <a:cubicBezTo>
                  <a:pt x="59" y="1"/>
                  <a:pt x="59" y="1"/>
                  <a:pt x="59" y="1"/>
                </a:cubicBezTo>
                <a:cubicBezTo>
                  <a:pt x="59" y="1"/>
                  <a:pt x="59" y="1"/>
                  <a:pt x="59" y="1"/>
                </a:cubicBezTo>
                <a:close/>
                <a:moveTo>
                  <a:pt x="58" y="3"/>
                </a:moveTo>
                <a:cubicBezTo>
                  <a:pt x="59" y="3"/>
                  <a:pt x="59" y="3"/>
                  <a:pt x="59" y="3"/>
                </a:cubicBezTo>
                <a:cubicBezTo>
                  <a:pt x="59" y="2"/>
                  <a:pt x="59" y="2"/>
                  <a:pt x="59" y="2"/>
                </a:cubicBezTo>
                <a:cubicBezTo>
                  <a:pt x="58" y="2"/>
                  <a:pt x="58" y="2"/>
                  <a:pt x="58" y="2"/>
                </a:cubicBezTo>
                <a:lnTo>
                  <a:pt x="58" y="3"/>
                </a:lnTo>
                <a:close/>
                <a:moveTo>
                  <a:pt x="58" y="2"/>
                </a:moveTo>
                <a:cubicBezTo>
                  <a:pt x="58" y="2"/>
                  <a:pt x="58" y="2"/>
                  <a:pt x="58" y="2"/>
                </a:cubicBezTo>
                <a:cubicBezTo>
                  <a:pt x="58" y="1"/>
                  <a:pt x="58" y="1"/>
                  <a:pt x="58" y="1"/>
                </a:cubicBezTo>
                <a:cubicBezTo>
                  <a:pt x="58" y="1"/>
                  <a:pt x="58" y="1"/>
                  <a:pt x="58" y="1"/>
                </a:cubicBezTo>
                <a:lnTo>
                  <a:pt x="58" y="2"/>
                </a:lnTo>
                <a:close/>
                <a:moveTo>
                  <a:pt x="59" y="3"/>
                </a:moveTo>
                <a:cubicBezTo>
                  <a:pt x="60" y="3"/>
                  <a:pt x="60" y="3"/>
                  <a:pt x="60" y="3"/>
                </a:cubicBezTo>
                <a:cubicBezTo>
                  <a:pt x="60" y="2"/>
                  <a:pt x="60" y="2"/>
                  <a:pt x="60" y="2"/>
                </a:cubicBezTo>
                <a:cubicBezTo>
                  <a:pt x="59" y="2"/>
                  <a:pt x="59" y="2"/>
                  <a:pt x="59" y="2"/>
                </a:cubicBezTo>
                <a:lnTo>
                  <a:pt x="59" y="3"/>
                </a:lnTo>
                <a:close/>
                <a:moveTo>
                  <a:pt x="60" y="1"/>
                </a:moveTo>
                <a:cubicBezTo>
                  <a:pt x="60" y="1"/>
                  <a:pt x="60" y="1"/>
                  <a:pt x="60" y="1"/>
                </a:cubicBezTo>
                <a:cubicBezTo>
                  <a:pt x="60" y="2"/>
                  <a:pt x="60" y="2"/>
                  <a:pt x="60" y="2"/>
                </a:cubicBezTo>
                <a:lnTo>
                  <a:pt x="60" y="1"/>
                </a:lnTo>
                <a:close/>
                <a:moveTo>
                  <a:pt x="59" y="2"/>
                </a:moveTo>
                <a:cubicBezTo>
                  <a:pt x="59" y="1"/>
                  <a:pt x="59" y="1"/>
                  <a:pt x="59" y="1"/>
                </a:cubicBezTo>
                <a:cubicBezTo>
                  <a:pt x="59" y="1"/>
                  <a:pt x="59" y="1"/>
                  <a:pt x="59" y="1"/>
                </a:cubicBezTo>
                <a:cubicBezTo>
                  <a:pt x="59" y="1"/>
                  <a:pt x="59" y="1"/>
                  <a:pt x="59" y="1"/>
                </a:cubicBezTo>
                <a:cubicBezTo>
                  <a:pt x="59" y="2"/>
                  <a:pt x="59" y="2"/>
                  <a:pt x="59" y="2"/>
                </a:cubicBezTo>
                <a:close/>
                <a:moveTo>
                  <a:pt x="58" y="1"/>
                </a:moveTo>
                <a:cubicBezTo>
                  <a:pt x="58" y="1"/>
                  <a:pt x="58" y="1"/>
                  <a:pt x="58" y="1"/>
                </a:cubicBezTo>
                <a:cubicBezTo>
                  <a:pt x="58" y="0"/>
                  <a:pt x="58" y="0"/>
                  <a:pt x="57" y="0"/>
                </a:cubicBezTo>
                <a:cubicBezTo>
                  <a:pt x="57" y="0"/>
                  <a:pt x="57" y="0"/>
                  <a:pt x="57" y="0"/>
                </a:cubicBezTo>
                <a:cubicBezTo>
                  <a:pt x="58" y="1"/>
                  <a:pt x="58" y="1"/>
                  <a:pt x="58" y="1"/>
                </a:cubicBezTo>
                <a:close/>
                <a:moveTo>
                  <a:pt x="54" y="2"/>
                </a:moveTo>
                <a:cubicBezTo>
                  <a:pt x="55" y="2"/>
                  <a:pt x="55" y="2"/>
                  <a:pt x="55" y="2"/>
                </a:cubicBezTo>
                <a:cubicBezTo>
                  <a:pt x="55" y="1"/>
                  <a:pt x="55" y="1"/>
                  <a:pt x="55" y="1"/>
                </a:cubicBezTo>
                <a:cubicBezTo>
                  <a:pt x="54" y="1"/>
                  <a:pt x="54" y="1"/>
                  <a:pt x="54" y="1"/>
                </a:cubicBezTo>
                <a:lnTo>
                  <a:pt x="54" y="2"/>
                </a:lnTo>
                <a:close/>
                <a:moveTo>
                  <a:pt x="56" y="0"/>
                </a:moveTo>
                <a:cubicBezTo>
                  <a:pt x="56" y="0"/>
                  <a:pt x="56" y="0"/>
                  <a:pt x="56" y="0"/>
                </a:cubicBezTo>
                <a:cubicBezTo>
                  <a:pt x="56" y="0"/>
                  <a:pt x="55" y="0"/>
                  <a:pt x="55" y="0"/>
                </a:cubicBezTo>
                <a:cubicBezTo>
                  <a:pt x="55" y="0"/>
                  <a:pt x="55" y="0"/>
                  <a:pt x="55" y="0"/>
                </a:cubicBezTo>
                <a:cubicBezTo>
                  <a:pt x="55" y="1"/>
                  <a:pt x="55" y="1"/>
                  <a:pt x="55" y="1"/>
                </a:cubicBezTo>
                <a:lnTo>
                  <a:pt x="56" y="0"/>
                </a:lnTo>
                <a:close/>
                <a:moveTo>
                  <a:pt x="60" y="3"/>
                </a:moveTo>
                <a:cubicBezTo>
                  <a:pt x="61" y="2"/>
                  <a:pt x="61" y="2"/>
                  <a:pt x="61" y="2"/>
                </a:cubicBezTo>
                <a:cubicBezTo>
                  <a:pt x="61" y="2"/>
                  <a:pt x="61" y="2"/>
                  <a:pt x="61" y="2"/>
                </a:cubicBezTo>
                <a:cubicBezTo>
                  <a:pt x="60" y="2"/>
                  <a:pt x="60" y="2"/>
                  <a:pt x="60" y="2"/>
                </a:cubicBezTo>
                <a:lnTo>
                  <a:pt x="60" y="3"/>
                </a:lnTo>
                <a:close/>
                <a:moveTo>
                  <a:pt x="55" y="2"/>
                </a:moveTo>
                <a:cubicBezTo>
                  <a:pt x="56" y="1"/>
                  <a:pt x="56" y="1"/>
                  <a:pt x="56" y="1"/>
                </a:cubicBezTo>
                <a:cubicBezTo>
                  <a:pt x="56" y="1"/>
                  <a:pt x="56" y="1"/>
                  <a:pt x="56" y="1"/>
                </a:cubicBezTo>
                <a:cubicBezTo>
                  <a:pt x="55" y="1"/>
                  <a:pt x="55" y="1"/>
                  <a:pt x="55" y="1"/>
                </a:cubicBezTo>
                <a:lnTo>
                  <a:pt x="55" y="2"/>
                </a:lnTo>
                <a:close/>
                <a:moveTo>
                  <a:pt x="57" y="2"/>
                </a:moveTo>
                <a:cubicBezTo>
                  <a:pt x="57" y="2"/>
                  <a:pt x="57" y="2"/>
                  <a:pt x="57" y="2"/>
                </a:cubicBezTo>
                <a:cubicBezTo>
                  <a:pt x="57" y="2"/>
                  <a:pt x="57" y="2"/>
                  <a:pt x="57" y="2"/>
                </a:cubicBezTo>
                <a:cubicBezTo>
                  <a:pt x="57" y="2"/>
                  <a:pt x="57" y="2"/>
                  <a:pt x="57" y="2"/>
                </a:cubicBezTo>
                <a:close/>
                <a:moveTo>
                  <a:pt x="57" y="1"/>
                </a:moveTo>
                <a:cubicBezTo>
                  <a:pt x="57" y="1"/>
                  <a:pt x="57" y="1"/>
                  <a:pt x="57" y="1"/>
                </a:cubicBezTo>
                <a:cubicBezTo>
                  <a:pt x="57" y="0"/>
                  <a:pt x="57" y="0"/>
                  <a:pt x="57" y="0"/>
                </a:cubicBezTo>
                <a:cubicBezTo>
                  <a:pt x="56" y="1"/>
                  <a:pt x="56" y="1"/>
                  <a:pt x="56" y="1"/>
                </a:cubicBezTo>
                <a:lnTo>
                  <a:pt x="57" y="1"/>
                </a:lnTo>
                <a:close/>
                <a:moveTo>
                  <a:pt x="57" y="0"/>
                </a:moveTo>
                <a:cubicBezTo>
                  <a:pt x="56" y="0"/>
                  <a:pt x="56" y="0"/>
                  <a:pt x="56" y="0"/>
                </a:cubicBezTo>
                <a:cubicBezTo>
                  <a:pt x="56" y="0"/>
                  <a:pt x="56" y="0"/>
                  <a:pt x="56" y="0"/>
                </a:cubicBezTo>
                <a:lnTo>
                  <a:pt x="57" y="0"/>
                </a:lnTo>
                <a:close/>
                <a:moveTo>
                  <a:pt x="64" y="7"/>
                </a:moveTo>
                <a:cubicBezTo>
                  <a:pt x="65" y="7"/>
                  <a:pt x="65" y="7"/>
                  <a:pt x="65" y="7"/>
                </a:cubicBezTo>
                <a:cubicBezTo>
                  <a:pt x="65" y="6"/>
                  <a:pt x="65" y="6"/>
                  <a:pt x="65" y="6"/>
                </a:cubicBezTo>
                <a:cubicBezTo>
                  <a:pt x="64" y="6"/>
                  <a:pt x="64" y="6"/>
                  <a:pt x="64" y="6"/>
                </a:cubicBezTo>
                <a:lnTo>
                  <a:pt x="64" y="7"/>
                </a:lnTo>
                <a:close/>
                <a:moveTo>
                  <a:pt x="55" y="1"/>
                </a:moveTo>
                <a:cubicBezTo>
                  <a:pt x="55" y="0"/>
                  <a:pt x="55" y="0"/>
                  <a:pt x="55" y="0"/>
                </a:cubicBezTo>
                <a:cubicBezTo>
                  <a:pt x="54" y="0"/>
                  <a:pt x="54" y="0"/>
                  <a:pt x="54" y="0"/>
                </a:cubicBezTo>
                <a:cubicBezTo>
                  <a:pt x="54" y="1"/>
                  <a:pt x="54" y="1"/>
                  <a:pt x="54" y="1"/>
                </a:cubicBezTo>
                <a:lnTo>
                  <a:pt x="55" y="1"/>
                </a:lnTo>
                <a:close/>
                <a:moveTo>
                  <a:pt x="60" y="4"/>
                </a:moveTo>
                <a:cubicBezTo>
                  <a:pt x="61" y="3"/>
                  <a:pt x="61" y="3"/>
                  <a:pt x="61" y="3"/>
                </a:cubicBezTo>
                <a:cubicBezTo>
                  <a:pt x="61" y="3"/>
                  <a:pt x="61" y="3"/>
                  <a:pt x="61" y="3"/>
                </a:cubicBezTo>
                <a:cubicBezTo>
                  <a:pt x="60" y="3"/>
                  <a:pt x="60" y="3"/>
                  <a:pt x="60" y="3"/>
                </a:cubicBezTo>
                <a:lnTo>
                  <a:pt x="60" y="4"/>
                </a:lnTo>
                <a:close/>
                <a:moveTo>
                  <a:pt x="66" y="6"/>
                </a:moveTo>
                <a:cubicBezTo>
                  <a:pt x="65" y="5"/>
                  <a:pt x="65" y="5"/>
                  <a:pt x="65" y="5"/>
                </a:cubicBezTo>
                <a:cubicBezTo>
                  <a:pt x="65" y="5"/>
                  <a:pt x="65" y="5"/>
                  <a:pt x="65" y="5"/>
                </a:cubicBezTo>
                <a:cubicBezTo>
                  <a:pt x="65" y="6"/>
                  <a:pt x="65" y="6"/>
                  <a:pt x="65" y="6"/>
                </a:cubicBezTo>
                <a:lnTo>
                  <a:pt x="66" y="6"/>
                </a:lnTo>
                <a:close/>
                <a:moveTo>
                  <a:pt x="64" y="6"/>
                </a:moveTo>
                <a:cubicBezTo>
                  <a:pt x="65" y="6"/>
                  <a:pt x="65" y="6"/>
                  <a:pt x="65" y="6"/>
                </a:cubicBezTo>
                <a:cubicBezTo>
                  <a:pt x="65" y="5"/>
                  <a:pt x="65" y="5"/>
                  <a:pt x="65" y="5"/>
                </a:cubicBezTo>
                <a:cubicBezTo>
                  <a:pt x="64" y="5"/>
                  <a:pt x="64" y="5"/>
                  <a:pt x="64" y="5"/>
                </a:cubicBezTo>
                <a:lnTo>
                  <a:pt x="64" y="6"/>
                </a:lnTo>
                <a:close/>
                <a:moveTo>
                  <a:pt x="65" y="7"/>
                </a:moveTo>
                <a:cubicBezTo>
                  <a:pt x="66" y="6"/>
                  <a:pt x="66" y="6"/>
                  <a:pt x="66" y="6"/>
                </a:cubicBezTo>
                <a:cubicBezTo>
                  <a:pt x="66" y="6"/>
                  <a:pt x="66" y="6"/>
                  <a:pt x="66" y="6"/>
                </a:cubicBezTo>
                <a:cubicBezTo>
                  <a:pt x="66" y="6"/>
                  <a:pt x="66" y="6"/>
                  <a:pt x="66" y="6"/>
                </a:cubicBezTo>
                <a:cubicBezTo>
                  <a:pt x="65" y="6"/>
                  <a:pt x="65" y="6"/>
                  <a:pt x="65" y="6"/>
                </a:cubicBezTo>
                <a:lnTo>
                  <a:pt x="65" y="7"/>
                </a:lnTo>
                <a:close/>
                <a:moveTo>
                  <a:pt x="66" y="8"/>
                </a:moveTo>
                <a:cubicBezTo>
                  <a:pt x="66" y="8"/>
                  <a:pt x="66" y="8"/>
                  <a:pt x="66" y="8"/>
                </a:cubicBezTo>
                <a:cubicBezTo>
                  <a:pt x="66" y="7"/>
                  <a:pt x="66" y="7"/>
                  <a:pt x="66" y="7"/>
                </a:cubicBezTo>
                <a:cubicBezTo>
                  <a:pt x="66" y="7"/>
                  <a:pt x="66" y="7"/>
                  <a:pt x="66" y="7"/>
                </a:cubicBezTo>
                <a:lnTo>
                  <a:pt x="66" y="8"/>
                </a:lnTo>
                <a:close/>
                <a:moveTo>
                  <a:pt x="64" y="5"/>
                </a:moveTo>
                <a:cubicBezTo>
                  <a:pt x="65" y="5"/>
                  <a:pt x="65" y="5"/>
                  <a:pt x="65" y="5"/>
                </a:cubicBezTo>
                <a:cubicBezTo>
                  <a:pt x="64" y="4"/>
                  <a:pt x="64" y="4"/>
                  <a:pt x="64" y="4"/>
                </a:cubicBezTo>
                <a:cubicBezTo>
                  <a:pt x="64" y="4"/>
                  <a:pt x="64" y="4"/>
                  <a:pt x="64" y="4"/>
                </a:cubicBezTo>
                <a:cubicBezTo>
                  <a:pt x="64" y="4"/>
                  <a:pt x="64" y="4"/>
                  <a:pt x="64" y="4"/>
                </a:cubicBezTo>
                <a:lnTo>
                  <a:pt x="64" y="5"/>
                </a:lnTo>
                <a:close/>
                <a:moveTo>
                  <a:pt x="62" y="4"/>
                </a:moveTo>
                <a:cubicBezTo>
                  <a:pt x="62" y="4"/>
                  <a:pt x="62" y="4"/>
                  <a:pt x="62" y="4"/>
                </a:cubicBezTo>
                <a:cubicBezTo>
                  <a:pt x="62" y="4"/>
                  <a:pt x="62" y="4"/>
                  <a:pt x="62" y="4"/>
                </a:cubicBezTo>
                <a:cubicBezTo>
                  <a:pt x="61" y="4"/>
                  <a:pt x="61" y="4"/>
                  <a:pt x="61" y="4"/>
                </a:cubicBezTo>
                <a:lnTo>
                  <a:pt x="62" y="4"/>
                </a:lnTo>
                <a:close/>
                <a:moveTo>
                  <a:pt x="61" y="3"/>
                </a:moveTo>
                <a:cubicBezTo>
                  <a:pt x="62" y="3"/>
                  <a:pt x="62" y="3"/>
                  <a:pt x="62" y="3"/>
                </a:cubicBezTo>
                <a:cubicBezTo>
                  <a:pt x="62" y="3"/>
                  <a:pt x="62" y="3"/>
                  <a:pt x="62" y="3"/>
                </a:cubicBezTo>
                <a:cubicBezTo>
                  <a:pt x="61" y="3"/>
                  <a:pt x="61" y="3"/>
                  <a:pt x="61" y="3"/>
                </a:cubicBezTo>
                <a:close/>
                <a:moveTo>
                  <a:pt x="41" y="5"/>
                </a:moveTo>
                <a:cubicBezTo>
                  <a:pt x="41" y="5"/>
                  <a:pt x="41" y="5"/>
                  <a:pt x="41" y="5"/>
                </a:cubicBezTo>
                <a:cubicBezTo>
                  <a:pt x="40" y="5"/>
                  <a:pt x="40" y="5"/>
                  <a:pt x="40" y="5"/>
                </a:cubicBezTo>
                <a:cubicBezTo>
                  <a:pt x="40" y="5"/>
                  <a:pt x="40" y="5"/>
                  <a:pt x="40" y="5"/>
                </a:cubicBezTo>
                <a:lnTo>
                  <a:pt x="41" y="5"/>
                </a:lnTo>
                <a:close/>
                <a:moveTo>
                  <a:pt x="63" y="4"/>
                </a:moveTo>
                <a:cubicBezTo>
                  <a:pt x="63" y="4"/>
                  <a:pt x="63" y="4"/>
                  <a:pt x="63" y="4"/>
                </a:cubicBezTo>
                <a:cubicBezTo>
                  <a:pt x="63" y="3"/>
                  <a:pt x="63" y="3"/>
                  <a:pt x="63" y="3"/>
                </a:cubicBezTo>
                <a:cubicBezTo>
                  <a:pt x="63" y="3"/>
                  <a:pt x="63" y="3"/>
                  <a:pt x="63" y="3"/>
                </a:cubicBezTo>
                <a:lnTo>
                  <a:pt x="63" y="4"/>
                </a:lnTo>
                <a:close/>
                <a:moveTo>
                  <a:pt x="63" y="5"/>
                </a:moveTo>
                <a:cubicBezTo>
                  <a:pt x="64" y="5"/>
                  <a:pt x="64" y="5"/>
                  <a:pt x="64" y="5"/>
                </a:cubicBezTo>
                <a:cubicBezTo>
                  <a:pt x="63" y="4"/>
                  <a:pt x="63" y="4"/>
                  <a:pt x="63" y="4"/>
                </a:cubicBezTo>
                <a:cubicBezTo>
                  <a:pt x="63" y="4"/>
                  <a:pt x="63" y="4"/>
                  <a:pt x="63" y="4"/>
                </a:cubicBezTo>
                <a:lnTo>
                  <a:pt x="63" y="5"/>
                </a:lnTo>
                <a:close/>
                <a:moveTo>
                  <a:pt x="64" y="4"/>
                </a:moveTo>
                <a:cubicBezTo>
                  <a:pt x="64" y="4"/>
                  <a:pt x="64" y="4"/>
                  <a:pt x="64" y="4"/>
                </a:cubicBezTo>
                <a:cubicBezTo>
                  <a:pt x="64" y="4"/>
                  <a:pt x="64" y="4"/>
                  <a:pt x="64" y="4"/>
                </a:cubicBezTo>
                <a:close/>
                <a:moveTo>
                  <a:pt x="62" y="2"/>
                </a:moveTo>
                <a:cubicBezTo>
                  <a:pt x="61" y="2"/>
                  <a:pt x="61" y="2"/>
                  <a:pt x="61" y="2"/>
                </a:cubicBezTo>
                <a:cubicBezTo>
                  <a:pt x="61" y="2"/>
                  <a:pt x="61" y="2"/>
                  <a:pt x="61" y="2"/>
                </a:cubicBezTo>
                <a:lnTo>
                  <a:pt x="62" y="2"/>
                </a:lnTo>
                <a:close/>
                <a:moveTo>
                  <a:pt x="45" y="3"/>
                </a:moveTo>
                <a:cubicBezTo>
                  <a:pt x="46" y="3"/>
                  <a:pt x="46" y="3"/>
                  <a:pt x="46" y="3"/>
                </a:cubicBezTo>
                <a:cubicBezTo>
                  <a:pt x="45" y="2"/>
                  <a:pt x="45" y="2"/>
                  <a:pt x="45" y="2"/>
                </a:cubicBezTo>
                <a:cubicBezTo>
                  <a:pt x="45" y="2"/>
                  <a:pt x="45" y="2"/>
                  <a:pt x="45" y="2"/>
                </a:cubicBezTo>
                <a:lnTo>
                  <a:pt x="45" y="3"/>
                </a:lnTo>
                <a:close/>
                <a:moveTo>
                  <a:pt x="54" y="0"/>
                </a:moveTo>
                <a:cubicBezTo>
                  <a:pt x="54" y="0"/>
                  <a:pt x="54" y="0"/>
                  <a:pt x="54" y="0"/>
                </a:cubicBezTo>
                <a:cubicBezTo>
                  <a:pt x="54" y="0"/>
                  <a:pt x="54" y="0"/>
                  <a:pt x="54" y="0"/>
                </a:cubicBezTo>
                <a:close/>
                <a:moveTo>
                  <a:pt x="44" y="2"/>
                </a:moveTo>
                <a:cubicBezTo>
                  <a:pt x="44" y="2"/>
                  <a:pt x="44" y="2"/>
                  <a:pt x="44" y="2"/>
                </a:cubicBezTo>
                <a:cubicBezTo>
                  <a:pt x="44" y="2"/>
                  <a:pt x="44" y="2"/>
                  <a:pt x="44" y="2"/>
                </a:cubicBezTo>
                <a:cubicBezTo>
                  <a:pt x="44" y="2"/>
                  <a:pt x="44" y="2"/>
                  <a:pt x="44" y="2"/>
                </a:cubicBezTo>
                <a:close/>
                <a:moveTo>
                  <a:pt x="44" y="3"/>
                </a:moveTo>
                <a:cubicBezTo>
                  <a:pt x="45" y="3"/>
                  <a:pt x="45" y="3"/>
                  <a:pt x="45" y="3"/>
                </a:cubicBezTo>
                <a:cubicBezTo>
                  <a:pt x="44" y="3"/>
                  <a:pt x="44" y="3"/>
                  <a:pt x="44" y="3"/>
                </a:cubicBezTo>
                <a:cubicBezTo>
                  <a:pt x="44" y="3"/>
                  <a:pt x="44" y="3"/>
                  <a:pt x="44" y="3"/>
                </a:cubicBezTo>
                <a:close/>
                <a:moveTo>
                  <a:pt x="47" y="1"/>
                </a:moveTo>
                <a:cubicBezTo>
                  <a:pt x="47" y="1"/>
                  <a:pt x="47" y="1"/>
                  <a:pt x="47" y="1"/>
                </a:cubicBezTo>
                <a:cubicBezTo>
                  <a:pt x="47" y="1"/>
                  <a:pt x="47" y="1"/>
                  <a:pt x="47" y="1"/>
                </a:cubicBezTo>
                <a:cubicBezTo>
                  <a:pt x="47" y="2"/>
                  <a:pt x="47" y="2"/>
                  <a:pt x="47" y="2"/>
                </a:cubicBezTo>
                <a:lnTo>
                  <a:pt x="47" y="1"/>
                </a:lnTo>
                <a:close/>
                <a:moveTo>
                  <a:pt x="46" y="2"/>
                </a:moveTo>
                <a:cubicBezTo>
                  <a:pt x="46" y="1"/>
                  <a:pt x="46" y="1"/>
                  <a:pt x="46" y="1"/>
                </a:cubicBezTo>
                <a:cubicBezTo>
                  <a:pt x="46" y="1"/>
                  <a:pt x="46" y="1"/>
                  <a:pt x="46" y="1"/>
                </a:cubicBezTo>
                <a:cubicBezTo>
                  <a:pt x="46" y="2"/>
                  <a:pt x="46" y="2"/>
                  <a:pt x="46" y="2"/>
                </a:cubicBezTo>
                <a:close/>
                <a:moveTo>
                  <a:pt x="46" y="3"/>
                </a:moveTo>
                <a:cubicBezTo>
                  <a:pt x="47" y="3"/>
                  <a:pt x="47" y="3"/>
                  <a:pt x="47" y="3"/>
                </a:cubicBezTo>
                <a:cubicBezTo>
                  <a:pt x="46" y="2"/>
                  <a:pt x="46" y="2"/>
                  <a:pt x="46" y="2"/>
                </a:cubicBezTo>
                <a:cubicBezTo>
                  <a:pt x="46" y="2"/>
                  <a:pt x="46" y="2"/>
                  <a:pt x="46" y="2"/>
                </a:cubicBezTo>
                <a:lnTo>
                  <a:pt x="46" y="3"/>
                </a:lnTo>
                <a:close/>
                <a:moveTo>
                  <a:pt x="41" y="5"/>
                </a:moveTo>
                <a:cubicBezTo>
                  <a:pt x="42" y="5"/>
                  <a:pt x="42" y="5"/>
                  <a:pt x="42" y="5"/>
                </a:cubicBezTo>
                <a:cubicBezTo>
                  <a:pt x="42" y="4"/>
                  <a:pt x="42" y="4"/>
                  <a:pt x="42" y="4"/>
                </a:cubicBezTo>
                <a:cubicBezTo>
                  <a:pt x="41" y="5"/>
                  <a:pt x="41" y="5"/>
                  <a:pt x="41" y="5"/>
                </a:cubicBezTo>
                <a:close/>
                <a:moveTo>
                  <a:pt x="43" y="4"/>
                </a:moveTo>
                <a:cubicBezTo>
                  <a:pt x="42" y="3"/>
                  <a:pt x="42" y="3"/>
                  <a:pt x="42" y="3"/>
                </a:cubicBezTo>
                <a:cubicBezTo>
                  <a:pt x="42" y="3"/>
                  <a:pt x="42" y="3"/>
                  <a:pt x="42" y="3"/>
                </a:cubicBezTo>
                <a:cubicBezTo>
                  <a:pt x="42" y="4"/>
                  <a:pt x="42" y="4"/>
                  <a:pt x="42" y="4"/>
                </a:cubicBezTo>
                <a:lnTo>
                  <a:pt x="43" y="4"/>
                </a:lnTo>
                <a:close/>
                <a:moveTo>
                  <a:pt x="43" y="4"/>
                </a:moveTo>
                <a:cubicBezTo>
                  <a:pt x="44" y="3"/>
                  <a:pt x="44" y="3"/>
                  <a:pt x="44" y="3"/>
                </a:cubicBezTo>
                <a:cubicBezTo>
                  <a:pt x="43" y="3"/>
                  <a:pt x="43" y="3"/>
                  <a:pt x="43" y="3"/>
                </a:cubicBezTo>
                <a:cubicBezTo>
                  <a:pt x="43" y="3"/>
                  <a:pt x="43" y="3"/>
                  <a:pt x="43" y="3"/>
                </a:cubicBezTo>
                <a:lnTo>
                  <a:pt x="43" y="4"/>
                </a:lnTo>
                <a:close/>
                <a:moveTo>
                  <a:pt x="42" y="4"/>
                </a:moveTo>
                <a:cubicBezTo>
                  <a:pt x="41" y="3"/>
                  <a:pt x="41" y="3"/>
                  <a:pt x="41" y="3"/>
                </a:cubicBezTo>
                <a:cubicBezTo>
                  <a:pt x="41" y="4"/>
                  <a:pt x="41" y="4"/>
                  <a:pt x="41" y="4"/>
                </a:cubicBezTo>
                <a:cubicBezTo>
                  <a:pt x="41" y="4"/>
                  <a:pt x="41" y="4"/>
                  <a:pt x="41" y="4"/>
                </a:cubicBezTo>
                <a:lnTo>
                  <a:pt x="42" y="4"/>
                </a:lnTo>
                <a:close/>
                <a:moveTo>
                  <a:pt x="47" y="3"/>
                </a:moveTo>
                <a:cubicBezTo>
                  <a:pt x="48" y="2"/>
                  <a:pt x="48" y="2"/>
                  <a:pt x="48" y="2"/>
                </a:cubicBezTo>
                <a:cubicBezTo>
                  <a:pt x="48" y="2"/>
                  <a:pt x="48" y="2"/>
                  <a:pt x="48" y="2"/>
                </a:cubicBezTo>
                <a:cubicBezTo>
                  <a:pt x="47" y="2"/>
                  <a:pt x="47" y="2"/>
                  <a:pt x="47" y="2"/>
                </a:cubicBezTo>
                <a:lnTo>
                  <a:pt x="47" y="3"/>
                </a:lnTo>
                <a:close/>
                <a:moveTo>
                  <a:pt x="42" y="5"/>
                </a:moveTo>
                <a:cubicBezTo>
                  <a:pt x="43" y="5"/>
                  <a:pt x="43" y="5"/>
                  <a:pt x="43" y="5"/>
                </a:cubicBezTo>
                <a:cubicBezTo>
                  <a:pt x="43" y="4"/>
                  <a:pt x="43" y="4"/>
                  <a:pt x="43" y="4"/>
                </a:cubicBezTo>
                <a:cubicBezTo>
                  <a:pt x="42" y="4"/>
                  <a:pt x="42" y="4"/>
                  <a:pt x="42" y="4"/>
                </a:cubicBezTo>
                <a:lnTo>
                  <a:pt x="42" y="5"/>
                </a:lnTo>
                <a:close/>
                <a:moveTo>
                  <a:pt x="43" y="2"/>
                </a:moveTo>
                <a:cubicBezTo>
                  <a:pt x="43" y="2"/>
                  <a:pt x="43" y="2"/>
                  <a:pt x="43" y="2"/>
                </a:cubicBezTo>
                <a:cubicBezTo>
                  <a:pt x="43" y="2"/>
                  <a:pt x="43" y="2"/>
                  <a:pt x="43" y="3"/>
                </a:cubicBezTo>
                <a:cubicBezTo>
                  <a:pt x="43" y="3"/>
                  <a:pt x="43" y="3"/>
                  <a:pt x="43" y="3"/>
                </a:cubicBezTo>
                <a:lnTo>
                  <a:pt x="43" y="2"/>
                </a:lnTo>
                <a:close/>
                <a:moveTo>
                  <a:pt x="45" y="2"/>
                </a:moveTo>
                <a:cubicBezTo>
                  <a:pt x="45" y="1"/>
                  <a:pt x="45" y="1"/>
                  <a:pt x="45" y="1"/>
                </a:cubicBezTo>
                <a:cubicBezTo>
                  <a:pt x="45" y="1"/>
                  <a:pt x="45" y="1"/>
                  <a:pt x="45" y="1"/>
                </a:cubicBezTo>
                <a:cubicBezTo>
                  <a:pt x="45" y="1"/>
                  <a:pt x="45" y="1"/>
                  <a:pt x="45" y="1"/>
                </a:cubicBezTo>
                <a:cubicBezTo>
                  <a:pt x="45" y="2"/>
                  <a:pt x="45" y="2"/>
                  <a:pt x="45" y="2"/>
                </a:cubicBezTo>
                <a:close/>
                <a:moveTo>
                  <a:pt x="54" y="0"/>
                </a:moveTo>
                <a:cubicBezTo>
                  <a:pt x="54" y="0"/>
                  <a:pt x="54" y="0"/>
                  <a:pt x="54" y="0"/>
                </a:cubicBezTo>
                <a:cubicBezTo>
                  <a:pt x="53" y="0"/>
                  <a:pt x="53" y="0"/>
                  <a:pt x="53" y="0"/>
                </a:cubicBezTo>
                <a:cubicBezTo>
                  <a:pt x="53" y="0"/>
                  <a:pt x="53" y="0"/>
                  <a:pt x="53" y="0"/>
                </a:cubicBezTo>
                <a:lnTo>
                  <a:pt x="54" y="0"/>
                </a:lnTo>
                <a:close/>
                <a:moveTo>
                  <a:pt x="52" y="1"/>
                </a:moveTo>
                <a:cubicBezTo>
                  <a:pt x="53" y="1"/>
                  <a:pt x="53" y="1"/>
                  <a:pt x="53" y="1"/>
                </a:cubicBezTo>
                <a:cubicBezTo>
                  <a:pt x="53" y="0"/>
                  <a:pt x="53" y="0"/>
                  <a:pt x="53" y="0"/>
                </a:cubicBezTo>
                <a:cubicBezTo>
                  <a:pt x="52" y="1"/>
                  <a:pt x="52" y="1"/>
                  <a:pt x="52" y="1"/>
                </a:cubicBezTo>
                <a:close/>
                <a:moveTo>
                  <a:pt x="53" y="0"/>
                </a:moveTo>
                <a:cubicBezTo>
                  <a:pt x="52" y="0"/>
                  <a:pt x="52" y="0"/>
                  <a:pt x="52" y="0"/>
                </a:cubicBezTo>
                <a:cubicBezTo>
                  <a:pt x="52" y="0"/>
                  <a:pt x="52" y="0"/>
                  <a:pt x="52" y="0"/>
                </a:cubicBezTo>
                <a:cubicBezTo>
                  <a:pt x="52" y="0"/>
                  <a:pt x="52" y="0"/>
                  <a:pt x="52" y="0"/>
                </a:cubicBezTo>
                <a:lnTo>
                  <a:pt x="53" y="0"/>
                </a:lnTo>
                <a:close/>
                <a:moveTo>
                  <a:pt x="53" y="2"/>
                </a:moveTo>
                <a:cubicBezTo>
                  <a:pt x="54" y="2"/>
                  <a:pt x="54" y="2"/>
                  <a:pt x="54" y="2"/>
                </a:cubicBezTo>
                <a:cubicBezTo>
                  <a:pt x="54" y="1"/>
                  <a:pt x="54" y="1"/>
                  <a:pt x="54" y="1"/>
                </a:cubicBezTo>
                <a:cubicBezTo>
                  <a:pt x="53" y="1"/>
                  <a:pt x="53" y="1"/>
                  <a:pt x="53" y="1"/>
                </a:cubicBezTo>
                <a:lnTo>
                  <a:pt x="53" y="2"/>
                </a:lnTo>
                <a:close/>
                <a:moveTo>
                  <a:pt x="48" y="1"/>
                </a:moveTo>
                <a:cubicBezTo>
                  <a:pt x="48" y="0"/>
                  <a:pt x="48" y="0"/>
                  <a:pt x="48" y="0"/>
                </a:cubicBezTo>
                <a:cubicBezTo>
                  <a:pt x="48" y="1"/>
                  <a:pt x="48" y="1"/>
                  <a:pt x="48" y="1"/>
                </a:cubicBezTo>
                <a:cubicBezTo>
                  <a:pt x="48" y="1"/>
                  <a:pt x="48" y="1"/>
                  <a:pt x="48" y="1"/>
                </a:cubicBezTo>
                <a:close/>
                <a:moveTo>
                  <a:pt x="53" y="1"/>
                </a:moveTo>
                <a:cubicBezTo>
                  <a:pt x="54" y="1"/>
                  <a:pt x="54" y="1"/>
                  <a:pt x="54" y="1"/>
                </a:cubicBezTo>
                <a:cubicBezTo>
                  <a:pt x="54" y="0"/>
                  <a:pt x="54" y="0"/>
                  <a:pt x="54" y="0"/>
                </a:cubicBezTo>
                <a:cubicBezTo>
                  <a:pt x="53" y="0"/>
                  <a:pt x="53" y="0"/>
                  <a:pt x="53" y="0"/>
                </a:cubicBezTo>
                <a:lnTo>
                  <a:pt x="53" y="1"/>
                </a:lnTo>
                <a:close/>
                <a:moveTo>
                  <a:pt x="46" y="28"/>
                </a:moveTo>
                <a:cubicBezTo>
                  <a:pt x="46" y="27"/>
                  <a:pt x="46" y="27"/>
                  <a:pt x="46" y="27"/>
                </a:cubicBezTo>
                <a:cubicBezTo>
                  <a:pt x="46" y="27"/>
                  <a:pt x="46" y="27"/>
                  <a:pt x="46" y="27"/>
                </a:cubicBezTo>
                <a:cubicBezTo>
                  <a:pt x="46" y="28"/>
                  <a:pt x="46" y="28"/>
                  <a:pt x="46" y="28"/>
                </a:cubicBezTo>
                <a:close/>
                <a:moveTo>
                  <a:pt x="49" y="1"/>
                </a:moveTo>
                <a:cubicBezTo>
                  <a:pt x="49" y="0"/>
                  <a:pt x="49" y="0"/>
                  <a:pt x="49" y="0"/>
                </a:cubicBezTo>
                <a:cubicBezTo>
                  <a:pt x="49" y="0"/>
                  <a:pt x="49" y="0"/>
                  <a:pt x="49" y="0"/>
                </a:cubicBezTo>
                <a:cubicBezTo>
                  <a:pt x="49" y="1"/>
                  <a:pt x="49" y="1"/>
                  <a:pt x="49" y="1"/>
                </a:cubicBezTo>
                <a:close/>
                <a:moveTo>
                  <a:pt x="48" y="2"/>
                </a:moveTo>
                <a:cubicBezTo>
                  <a:pt x="49" y="2"/>
                  <a:pt x="49" y="2"/>
                  <a:pt x="49" y="2"/>
                </a:cubicBezTo>
                <a:cubicBezTo>
                  <a:pt x="49" y="2"/>
                  <a:pt x="49" y="2"/>
                  <a:pt x="49" y="2"/>
                </a:cubicBezTo>
                <a:cubicBezTo>
                  <a:pt x="48" y="2"/>
                  <a:pt x="48" y="2"/>
                  <a:pt x="48" y="2"/>
                </a:cubicBezTo>
                <a:close/>
                <a:moveTo>
                  <a:pt x="49" y="2"/>
                </a:moveTo>
                <a:cubicBezTo>
                  <a:pt x="50" y="2"/>
                  <a:pt x="50" y="2"/>
                  <a:pt x="50" y="2"/>
                </a:cubicBezTo>
                <a:cubicBezTo>
                  <a:pt x="50" y="1"/>
                  <a:pt x="50" y="1"/>
                  <a:pt x="50" y="1"/>
                </a:cubicBezTo>
                <a:cubicBezTo>
                  <a:pt x="49" y="1"/>
                  <a:pt x="49" y="1"/>
                  <a:pt x="49" y="1"/>
                </a:cubicBezTo>
                <a:lnTo>
                  <a:pt x="49" y="2"/>
                </a:lnTo>
                <a:close/>
                <a:moveTo>
                  <a:pt x="50" y="2"/>
                </a:moveTo>
                <a:cubicBezTo>
                  <a:pt x="51" y="2"/>
                  <a:pt x="51" y="2"/>
                  <a:pt x="51" y="2"/>
                </a:cubicBezTo>
                <a:cubicBezTo>
                  <a:pt x="51" y="1"/>
                  <a:pt x="51" y="1"/>
                  <a:pt x="51" y="1"/>
                </a:cubicBezTo>
                <a:cubicBezTo>
                  <a:pt x="50" y="1"/>
                  <a:pt x="50" y="1"/>
                  <a:pt x="50" y="1"/>
                </a:cubicBezTo>
                <a:lnTo>
                  <a:pt x="50" y="2"/>
                </a:lnTo>
                <a:close/>
                <a:moveTo>
                  <a:pt x="50" y="1"/>
                </a:moveTo>
                <a:cubicBezTo>
                  <a:pt x="50" y="0"/>
                  <a:pt x="50" y="0"/>
                  <a:pt x="50" y="0"/>
                </a:cubicBezTo>
                <a:cubicBezTo>
                  <a:pt x="50" y="0"/>
                  <a:pt x="50" y="0"/>
                  <a:pt x="50" y="0"/>
                </a:cubicBezTo>
                <a:cubicBezTo>
                  <a:pt x="50" y="1"/>
                  <a:pt x="50" y="1"/>
                  <a:pt x="50" y="1"/>
                </a:cubicBezTo>
                <a:close/>
                <a:moveTo>
                  <a:pt x="52" y="0"/>
                </a:moveTo>
                <a:cubicBezTo>
                  <a:pt x="51" y="0"/>
                  <a:pt x="51" y="0"/>
                  <a:pt x="51" y="0"/>
                </a:cubicBezTo>
                <a:cubicBezTo>
                  <a:pt x="51" y="0"/>
                  <a:pt x="51" y="0"/>
                  <a:pt x="51" y="0"/>
                </a:cubicBezTo>
                <a:cubicBezTo>
                  <a:pt x="51" y="1"/>
                  <a:pt x="51" y="1"/>
                  <a:pt x="51" y="1"/>
                </a:cubicBezTo>
                <a:lnTo>
                  <a:pt x="52" y="0"/>
                </a:lnTo>
                <a:close/>
                <a:moveTo>
                  <a:pt x="51" y="2"/>
                </a:moveTo>
                <a:cubicBezTo>
                  <a:pt x="52" y="1"/>
                  <a:pt x="52" y="1"/>
                  <a:pt x="52" y="1"/>
                </a:cubicBezTo>
                <a:cubicBezTo>
                  <a:pt x="52" y="1"/>
                  <a:pt x="52" y="1"/>
                  <a:pt x="52" y="1"/>
                </a:cubicBezTo>
                <a:cubicBezTo>
                  <a:pt x="51" y="1"/>
                  <a:pt x="51" y="1"/>
                  <a:pt x="51" y="1"/>
                </a:cubicBezTo>
                <a:lnTo>
                  <a:pt x="51" y="2"/>
                </a:lnTo>
                <a:close/>
                <a:moveTo>
                  <a:pt x="54" y="6"/>
                </a:moveTo>
                <a:cubicBezTo>
                  <a:pt x="54" y="6"/>
                  <a:pt x="54" y="6"/>
                  <a:pt x="54" y="6"/>
                </a:cubicBezTo>
                <a:cubicBezTo>
                  <a:pt x="55" y="6"/>
                  <a:pt x="55" y="6"/>
                  <a:pt x="55" y="6"/>
                </a:cubicBezTo>
                <a:cubicBezTo>
                  <a:pt x="55" y="5"/>
                  <a:pt x="55" y="5"/>
                  <a:pt x="55" y="5"/>
                </a:cubicBezTo>
                <a:lnTo>
                  <a:pt x="54" y="6"/>
                </a:lnTo>
                <a:close/>
                <a:moveTo>
                  <a:pt x="54" y="4"/>
                </a:moveTo>
                <a:cubicBezTo>
                  <a:pt x="54" y="5"/>
                  <a:pt x="54" y="5"/>
                  <a:pt x="54" y="5"/>
                </a:cubicBezTo>
                <a:cubicBezTo>
                  <a:pt x="55" y="5"/>
                  <a:pt x="55" y="5"/>
                  <a:pt x="55" y="5"/>
                </a:cubicBezTo>
                <a:cubicBezTo>
                  <a:pt x="55" y="4"/>
                  <a:pt x="55" y="4"/>
                  <a:pt x="55" y="4"/>
                </a:cubicBezTo>
                <a:lnTo>
                  <a:pt x="54" y="4"/>
                </a:lnTo>
                <a:close/>
                <a:moveTo>
                  <a:pt x="53" y="6"/>
                </a:moveTo>
                <a:cubicBezTo>
                  <a:pt x="53" y="6"/>
                  <a:pt x="53" y="6"/>
                  <a:pt x="53" y="6"/>
                </a:cubicBezTo>
                <a:cubicBezTo>
                  <a:pt x="54" y="6"/>
                  <a:pt x="54" y="6"/>
                  <a:pt x="54" y="6"/>
                </a:cubicBezTo>
                <a:cubicBezTo>
                  <a:pt x="54" y="6"/>
                  <a:pt x="54" y="6"/>
                  <a:pt x="54" y="6"/>
                </a:cubicBezTo>
                <a:lnTo>
                  <a:pt x="53" y="6"/>
                </a:lnTo>
                <a:close/>
                <a:moveTo>
                  <a:pt x="55" y="5"/>
                </a:moveTo>
                <a:cubicBezTo>
                  <a:pt x="55" y="6"/>
                  <a:pt x="55" y="6"/>
                  <a:pt x="55" y="6"/>
                </a:cubicBezTo>
                <a:cubicBezTo>
                  <a:pt x="56" y="6"/>
                  <a:pt x="56" y="6"/>
                  <a:pt x="56" y="6"/>
                </a:cubicBezTo>
                <a:cubicBezTo>
                  <a:pt x="56" y="5"/>
                  <a:pt x="56" y="5"/>
                  <a:pt x="56" y="5"/>
                </a:cubicBezTo>
                <a:lnTo>
                  <a:pt x="55" y="5"/>
                </a:lnTo>
                <a:close/>
                <a:moveTo>
                  <a:pt x="56" y="6"/>
                </a:moveTo>
                <a:cubicBezTo>
                  <a:pt x="56" y="7"/>
                  <a:pt x="56" y="7"/>
                  <a:pt x="56" y="7"/>
                </a:cubicBezTo>
                <a:cubicBezTo>
                  <a:pt x="56" y="7"/>
                  <a:pt x="56" y="7"/>
                  <a:pt x="56" y="7"/>
                </a:cubicBezTo>
                <a:cubicBezTo>
                  <a:pt x="56" y="6"/>
                  <a:pt x="56" y="6"/>
                  <a:pt x="56" y="6"/>
                </a:cubicBezTo>
                <a:close/>
                <a:moveTo>
                  <a:pt x="53" y="5"/>
                </a:moveTo>
                <a:cubicBezTo>
                  <a:pt x="53" y="5"/>
                  <a:pt x="53" y="5"/>
                  <a:pt x="53" y="5"/>
                </a:cubicBezTo>
                <a:cubicBezTo>
                  <a:pt x="54" y="5"/>
                  <a:pt x="54" y="5"/>
                  <a:pt x="54" y="5"/>
                </a:cubicBezTo>
                <a:cubicBezTo>
                  <a:pt x="54" y="5"/>
                  <a:pt x="54" y="5"/>
                  <a:pt x="54" y="5"/>
                </a:cubicBezTo>
                <a:lnTo>
                  <a:pt x="53" y="5"/>
                </a:lnTo>
                <a:close/>
                <a:moveTo>
                  <a:pt x="55" y="4"/>
                </a:moveTo>
                <a:cubicBezTo>
                  <a:pt x="55" y="5"/>
                  <a:pt x="55" y="5"/>
                  <a:pt x="55" y="5"/>
                </a:cubicBezTo>
                <a:cubicBezTo>
                  <a:pt x="56" y="5"/>
                  <a:pt x="56" y="5"/>
                  <a:pt x="56" y="5"/>
                </a:cubicBezTo>
                <a:cubicBezTo>
                  <a:pt x="56" y="4"/>
                  <a:pt x="56" y="4"/>
                  <a:pt x="56" y="4"/>
                </a:cubicBezTo>
                <a:lnTo>
                  <a:pt x="55" y="4"/>
                </a:lnTo>
                <a:close/>
                <a:moveTo>
                  <a:pt x="56" y="5"/>
                </a:moveTo>
                <a:cubicBezTo>
                  <a:pt x="57" y="6"/>
                  <a:pt x="57" y="6"/>
                  <a:pt x="57" y="6"/>
                </a:cubicBezTo>
                <a:cubicBezTo>
                  <a:pt x="57" y="5"/>
                  <a:pt x="57" y="5"/>
                  <a:pt x="57" y="5"/>
                </a:cubicBezTo>
                <a:cubicBezTo>
                  <a:pt x="57" y="5"/>
                  <a:pt x="57" y="5"/>
                  <a:pt x="57" y="5"/>
                </a:cubicBezTo>
                <a:lnTo>
                  <a:pt x="56" y="5"/>
                </a:lnTo>
                <a:close/>
                <a:moveTo>
                  <a:pt x="51" y="5"/>
                </a:moveTo>
                <a:cubicBezTo>
                  <a:pt x="51" y="6"/>
                  <a:pt x="51" y="6"/>
                  <a:pt x="51" y="6"/>
                </a:cubicBezTo>
                <a:cubicBezTo>
                  <a:pt x="52" y="6"/>
                  <a:pt x="52" y="6"/>
                  <a:pt x="52" y="6"/>
                </a:cubicBezTo>
                <a:cubicBezTo>
                  <a:pt x="52" y="5"/>
                  <a:pt x="52" y="5"/>
                  <a:pt x="52" y="5"/>
                </a:cubicBezTo>
                <a:lnTo>
                  <a:pt x="51" y="5"/>
                </a:lnTo>
                <a:close/>
                <a:moveTo>
                  <a:pt x="51" y="4"/>
                </a:moveTo>
                <a:cubicBezTo>
                  <a:pt x="51" y="5"/>
                  <a:pt x="51" y="5"/>
                  <a:pt x="51" y="5"/>
                </a:cubicBezTo>
                <a:cubicBezTo>
                  <a:pt x="52" y="5"/>
                  <a:pt x="52" y="5"/>
                  <a:pt x="52" y="5"/>
                </a:cubicBezTo>
                <a:cubicBezTo>
                  <a:pt x="51" y="4"/>
                  <a:pt x="51" y="4"/>
                  <a:pt x="51" y="4"/>
                </a:cubicBezTo>
                <a:close/>
                <a:moveTo>
                  <a:pt x="50" y="6"/>
                </a:moveTo>
                <a:cubicBezTo>
                  <a:pt x="50" y="6"/>
                  <a:pt x="50" y="6"/>
                  <a:pt x="50" y="6"/>
                </a:cubicBezTo>
                <a:cubicBezTo>
                  <a:pt x="51" y="6"/>
                  <a:pt x="51" y="6"/>
                  <a:pt x="51" y="6"/>
                </a:cubicBezTo>
                <a:cubicBezTo>
                  <a:pt x="51" y="5"/>
                  <a:pt x="51" y="5"/>
                  <a:pt x="51" y="5"/>
                </a:cubicBezTo>
                <a:lnTo>
                  <a:pt x="50" y="6"/>
                </a:lnTo>
                <a:close/>
                <a:moveTo>
                  <a:pt x="52" y="4"/>
                </a:moveTo>
                <a:cubicBezTo>
                  <a:pt x="52" y="5"/>
                  <a:pt x="52" y="5"/>
                  <a:pt x="52" y="5"/>
                </a:cubicBezTo>
                <a:cubicBezTo>
                  <a:pt x="53" y="4"/>
                  <a:pt x="53" y="4"/>
                  <a:pt x="53" y="4"/>
                </a:cubicBezTo>
                <a:cubicBezTo>
                  <a:pt x="52" y="4"/>
                  <a:pt x="52" y="4"/>
                  <a:pt x="52" y="4"/>
                </a:cubicBezTo>
                <a:close/>
                <a:moveTo>
                  <a:pt x="63" y="9"/>
                </a:moveTo>
                <a:cubicBezTo>
                  <a:pt x="63" y="9"/>
                  <a:pt x="63" y="9"/>
                  <a:pt x="63" y="9"/>
                </a:cubicBezTo>
                <a:cubicBezTo>
                  <a:pt x="64" y="9"/>
                  <a:pt x="64" y="9"/>
                  <a:pt x="64" y="9"/>
                </a:cubicBezTo>
                <a:cubicBezTo>
                  <a:pt x="63" y="9"/>
                  <a:pt x="63" y="9"/>
                  <a:pt x="63" y="9"/>
                </a:cubicBezTo>
                <a:close/>
                <a:moveTo>
                  <a:pt x="52" y="5"/>
                </a:moveTo>
                <a:cubicBezTo>
                  <a:pt x="52" y="6"/>
                  <a:pt x="52" y="6"/>
                  <a:pt x="52" y="6"/>
                </a:cubicBezTo>
                <a:cubicBezTo>
                  <a:pt x="53" y="5"/>
                  <a:pt x="53" y="5"/>
                  <a:pt x="53" y="5"/>
                </a:cubicBezTo>
                <a:cubicBezTo>
                  <a:pt x="53" y="5"/>
                  <a:pt x="53" y="5"/>
                  <a:pt x="53" y="5"/>
                </a:cubicBezTo>
                <a:lnTo>
                  <a:pt x="52" y="5"/>
                </a:lnTo>
                <a:close/>
                <a:moveTo>
                  <a:pt x="52" y="6"/>
                </a:moveTo>
                <a:cubicBezTo>
                  <a:pt x="52" y="7"/>
                  <a:pt x="52" y="7"/>
                  <a:pt x="52" y="7"/>
                </a:cubicBezTo>
                <a:cubicBezTo>
                  <a:pt x="53" y="6"/>
                  <a:pt x="53" y="6"/>
                  <a:pt x="53" y="6"/>
                </a:cubicBezTo>
                <a:cubicBezTo>
                  <a:pt x="53" y="6"/>
                  <a:pt x="53" y="6"/>
                  <a:pt x="53" y="6"/>
                </a:cubicBezTo>
                <a:lnTo>
                  <a:pt x="52" y="6"/>
                </a:lnTo>
                <a:close/>
                <a:moveTo>
                  <a:pt x="60" y="8"/>
                </a:moveTo>
                <a:cubicBezTo>
                  <a:pt x="61" y="9"/>
                  <a:pt x="61" y="9"/>
                  <a:pt x="61" y="9"/>
                </a:cubicBezTo>
                <a:cubicBezTo>
                  <a:pt x="61" y="9"/>
                  <a:pt x="61" y="9"/>
                  <a:pt x="61" y="9"/>
                </a:cubicBezTo>
                <a:cubicBezTo>
                  <a:pt x="61" y="8"/>
                  <a:pt x="61" y="8"/>
                  <a:pt x="61" y="8"/>
                </a:cubicBezTo>
                <a:lnTo>
                  <a:pt x="60" y="8"/>
                </a:lnTo>
                <a:close/>
                <a:moveTo>
                  <a:pt x="60" y="7"/>
                </a:moveTo>
                <a:cubicBezTo>
                  <a:pt x="60" y="8"/>
                  <a:pt x="60" y="8"/>
                  <a:pt x="60" y="8"/>
                </a:cubicBezTo>
                <a:cubicBezTo>
                  <a:pt x="61" y="8"/>
                  <a:pt x="61" y="8"/>
                  <a:pt x="61" y="8"/>
                </a:cubicBezTo>
                <a:cubicBezTo>
                  <a:pt x="61" y="7"/>
                  <a:pt x="61" y="7"/>
                  <a:pt x="61" y="7"/>
                </a:cubicBezTo>
                <a:lnTo>
                  <a:pt x="60" y="7"/>
                </a:lnTo>
                <a:close/>
                <a:moveTo>
                  <a:pt x="61" y="7"/>
                </a:moveTo>
                <a:cubicBezTo>
                  <a:pt x="61" y="8"/>
                  <a:pt x="61" y="8"/>
                  <a:pt x="61" y="8"/>
                </a:cubicBezTo>
                <a:cubicBezTo>
                  <a:pt x="62" y="8"/>
                  <a:pt x="62" y="8"/>
                  <a:pt x="62" y="8"/>
                </a:cubicBezTo>
                <a:cubicBezTo>
                  <a:pt x="62" y="7"/>
                  <a:pt x="62" y="7"/>
                  <a:pt x="62" y="7"/>
                </a:cubicBezTo>
                <a:lnTo>
                  <a:pt x="61" y="7"/>
                </a:lnTo>
                <a:close/>
                <a:moveTo>
                  <a:pt x="61" y="8"/>
                </a:moveTo>
                <a:cubicBezTo>
                  <a:pt x="62" y="9"/>
                  <a:pt x="62" y="9"/>
                  <a:pt x="62" y="9"/>
                </a:cubicBezTo>
                <a:cubicBezTo>
                  <a:pt x="62" y="9"/>
                  <a:pt x="62" y="9"/>
                  <a:pt x="62" y="9"/>
                </a:cubicBezTo>
                <a:cubicBezTo>
                  <a:pt x="62" y="8"/>
                  <a:pt x="62" y="8"/>
                  <a:pt x="62" y="8"/>
                </a:cubicBezTo>
                <a:lnTo>
                  <a:pt x="61" y="8"/>
                </a:lnTo>
                <a:close/>
                <a:moveTo>
                  <a:pt x="63" y="8"/>
                </a:moveTo>
                <a:cubicBezTo>
                  <a:pt x="63" y="8"/>
                  <a:pt x="63" y="8"/>
                  <a:pt x="63" y="8"/>
                </a:cubicBezTo>
                <a:cubicBezTo>
                  <a:pt x="63" y="8"/>
                  <a:pt x="63" y="8"/>
                  <a:pt x="63" y="8"/>
                </a:cubicBezTo>
                <a:cubicBezTo>
                  <a:pt x="63" y="8"/>
                  <a:pt x="63" y="8"/>
                  <a:pt x="63" y="8"/>
                </a:cubicBezTo>
                <a:close/>
                <a:moveTo>
                  <a:pt x="60" y="6"/>
                </a:moveTo>
                <a:cubicBezTo>
                  <a:pt x="60" y="7"/>
                  <a:pt x="60" y="7"/>
                  <a:pt x="60" y="7"/>
                </a:cubicBezTo>
                <a:cubicBezTo>
                  <a:pt x="61" y="7"/>
                  <a:pt x="61" y="7"/>
                  <a:pt x="61" y="7"/>
                </a:cubicBezTo>
                <a:cubicBezTo>
                  <a:pt x="61" y="6"/>
                  <a:pt x="61" y="6"/>
                  <a:pt x="61" y="6"/>
                </a:cubicBezTo>
                <a:lnTo>
                  <a:pt x="60" y="6"/>
                </a:lnTo>
                <a:close/>
                <a:moveTo>
                  <a:pt x="57" y="6"/>
                </a:moveTo>
                <a:cubicBezTo>
                  <a:pt x="57" y="7"/>
                  <a:pt x="57" y="7"/>
                  <a:pt x="57" y="7"/>
                </a:cubicBezTo>
                <a:cubicBezTo>
                  <a:pt x="57" y="6"/>
                  <a:pt x="57" y="6"/>
                  <a:pt x="57" y="6"/>
                </a:cubicBezTo>
                <a:cubicBezTo>
                  <a:pt x="57" y="6"/>
                  <a:pt x="57" y="6"/>
                  <a:pt x="57" y="6"/>
                </a:cubicBezTo>
                <a:close/>
                <a:moveTo>
                  <a:pt x="62" y="9"/>
                </a:moveTo>
                <a:cubicBezTo>
                  <a:pt x="62" y="10"/>
                  <a:pt x="62" y="10"/>
                  <a:pt x="62" y="10"/>
                </a:cubicBezTo>
                <a:cubicBezTo>
                  <a:pt x="63" y="10"/>
                  <a:pt x="63" y="10"/>
                  <a:pt x="63" y="10"/>
                </a:cubicBezTo>
                <a:cubicBezTo>
                  <a:pt x="62" y="9"/>
                  <a:pt x="62" y="9"/>
                  <a:pt x="62" y="9"/>
                </a:cubicBezTo>
                <a:close/>
                <a:moveTo>
                  <a:pt x="58" y="6"/>
                </a:moveTo>
                <a:cubicBezTo>
                  <a:pt x="58" y="6"/>
                  <a:pt x="58" y="6"/>
                  <a:pt x="58" y="6"/>
                </a:cubicBezTo>
                <a:cubicBezTo>
                  <a:pt x="58" y="6"/>
                  <a:pt x="58" y="6"/>
                  <a:pt x="58" y="6"/>
                </a:cubicBezTo>
                <a:cubicBezTo>
                  <a:pt x="58" y="6"/>
                  <a:pt x="58" y="6"/>
                  <a:pt x="58" y="6"/>
                </a:cubicBezTo>
                <a:close/>
                <a:moveTo>
                  <a:pt x="57" y="7"/>
                </a:moveTo>
                <a:cubicBezTo>
                  <a:pt x="57" y="8"/>
                  <a:pt x="57" y="8"/>
                  <a:pt x="57" y="8"/>
                </a:cubicBezTo>
                <a:cubicBezTo>
                  <a:pt x="58" y="8"/>
                  <a:pt x="58" y="8"/>
                  <a:pt x="58" y="8"/>
                </a:cubicBezTo>
                <a:cubicBezTo>
                  <a:pt x="58" y="7"/>
                  <a:pt x="58" y="7"/>
                  <a:pt x="58" y="7"/>
                </a:cubicBezTo>
                <a:lnTo>
                  <a:pt x="57" y="7"/>
                </a:lnTo>
                <a:close/>
                <a:moveTo>
                  <a:pt x="59" y="8"/>
                </a:moveTo>
                <a:cubicBezTo>
                  <a:pt x="59" y="8"/>
                  <a:pt x="59" y="8"/>
                  <a:pt x="59" y="8"/>
                </a:cubicBezTo>
                <a:cubicBezTo>
                  <a:pt x="60" y="8"/>
                  <a:pt x="60" y="8"/>
                  <a:pt x="60" y="8"/>
                </a:cubicBezTo>
                <a:cubicBezTo>
                  <a:pt x="60" y="7"/>
                  <a:pt x="60" y="7"/>
                  <a:pt x="60" y="7"/>
                </a:cubicBezTo>
                <a:lnTo>
                  <a:pt x="59" y="8"/>
                </a:lnTo>
                <a:close/>
                <a:moveTo>
                  <a:pt x="58" y="7"/>
                </a:moveTo>
                <a:cubicBezTo>
                  <a:pt x="58" y="7"/>
                  <a:pt x="58" y="7"/>
                  <a:pt x="58" y="7"/>
                </a:cubicBezTo>
                <a:cubicBezTo>
                  <a:pt x="59" y="7"/>
                  <a:pt x="59" y="7"/>
                  <a:pt x="59" y="7"/>
                </a:cubicBezTo>
                <a:cubicBezTo>
                  <a:pt x="59" y="7"/>
                  <a:pt x="59" y="7"/>
                  <a:pt x="59" y="7"/>
                </a:cubicBezTo>
                <a:lnTo>
                  <a:pt x="58" y="7"/>
                </a:lnTo>
                <a:close/>
                <a:moveTo>
                  <a:pt x="59" y="6"/>
                </a:moveTo>
                <a:cubicBezTo>
                  <a:pt x="59" y="6"/>
                  <a:pt x="59" y="6"/>
                  <a:pt x="59" y="6"/>
                </a:cubicBezTo>
                <a:cubicBezTo>
                  <a:pt x="59" y="6"/>
                  <a:pt x="59" y="6"/>
                  <a:pt x="59" y="6"/>
                </a:cubicBezTo>
                <a:cubicBezTo>
                  <a:pt x="59" y="5"/>
                  <a:pt x="59" y="5"/>
                  <a:pt x="59" y="5"/>
                </a:cubicBezTo>
                <a:lnTo>
                  <a:pt x="59" y="6"/>
                </a:lnTo>
                <a:close/>
                <a:moveTo>
                  <a:pt x="59" y="7"/>
                </a:moveTo>
                <a:cubicBezTo>
                  <a:pt x="59" y="7"/>
                  <a:pt x="59" y="7"/>
                  <a:pt x="59" y="7"/>
                </a:cubicBezTo>
                <a:cubicBezTo>
                  <a:pt x="60" y="7"/>
                  <a:pt x="60" y="7"/>
                  <a:pt x="60" y="7"/>
                </a:cubicBezTo>
                <a:cubicBezTo>
                  <a:pt x="60" y="6"/>
                  <a:pt x="60" y="6"/>
                  <a:pt x="60" y="6"/>
                </a:cubicBezTo>
                <a:lnTo>
                  <a:pt x="59" y="7"/>
                </a:lnTo>
                <a:close/>
                <a:moveTo>
                  <a:pt x="50" y="4"/>
                </a:moveTo>
                <a:cubicBezTo>
                  <a:pt x="50" y="5"/>
                  <a:pt x="50" y="5"/>
                  <a:pt x="50" y="5"/>
                </a:cubicBezTo>
                <a:cubicBezTo>
                  <a:pt x="50" y="5"/>
                  <a:pt x="50" y="5"/>
                  <a:pt x="50" y="5"/>
                </a:cubicBezTo>
                <a:cubicBezTo>
                  <a:pt x="50" y="4"/>
                  <a:pt x="50" y="4"/>
                  <a:pt x="50" y="4"/>
                </a:cubicBezTo>
                <a:close/>
                <a:moveTo>
                  <a:pt x="40" y="8"/>
                </a:moveTo>
                <a:cubicBezTo>
                  <a:pt x="40" y="9"/>
                  <a:pt x="40" y="9"/>
                  <a:pt x="40" y="9"/>
                </a:cubicBezTo>
                <a:cubicBezTo>
                  <a:pt x="41" y="9"/>
                  <a:pt x="41" y="9"/>
                  <a:pt x="41" y="9"/>
                </a:cubicBezTo>
                <a:cubicBezTo>
                  <a:pt x="40" y="8"/>
                  <a:pt x="40" y="8"/>
                  <a:pt x="40" y="8"/>
                </a:cubicBezTo>
                <a:close/>
                <a:moveTo>
                  <a:pt x="39" y="9"/>
                </a:moveTo>
                <a:cubicBezTo>
                  <a:pt x="39" y="10"/>
                  <a:pt x="39" y="10"/>
                  <a:pt x="39" y="10"/>
                </a:cubicBezTo>
                <a:cubicBezTo>
                  <a:pt x="40" y="10"/>
                  <a:pt x="40" y="10"/>
                  <a:pt x="40" y="10"/>
                </a:cubicBezTo>
                <a:cubicBezTo>
                  <a:pt x="40" y="9"/>
                  <a:pt x="40" y="9"/>
                  <a:pt x="40" y="9"/>
                </a:cubicBezTo>
                <a:lnTo>
                  <a:pt x="39" y="9"/>
                </a:lnTo>
                <a:close/>
                <a:moveTo>
                  <a:pt x="42" y="8"/>
                </a:moveTo>
                <a:cubicBezTo>
                  <a:pt x="42" y="8"/>
                  <a:pt x="42" y="8"/>
                  <a:pt x="42" y="8"/>
                </a:cubicBezTo>
                <a:cubicBezTo>
                  <a:pt x="43" y="8"/>
                  <a:pt x="43" y="8"/>
                  <a:pt x="43" y="8"/>
                </a:cubicBezTo>
                <a:cubicBezTo>
                  <a:pt x="42" y="7"/>
                  <a:pt x="42" y="7"/>
                  <a:pt x="42" y="7"/>
                </a:cubicBezTo>
                <a:lnTo>
                  <a:pt x="42" y="8"/>
                </a:lnTo>
                <a:close/>
                <a:moveTo>
                  <a:pt x="41" y="8"/>
                </a:moveTo>
                <a:cubicBezTo>
                  <a:pt x="41" y="8"/>
                  <a:pt x="41" y="8"/>
                  <a:pt x="41" y="8"/>
                </a:cubicBezTo>
                <a:cubicBezTo>
                  <a:pt x="42" y="8"/>
                  <a:pt x="42" y="8"/>
                  <a:pt x="42" y="8"/>
                </a:cubicBezTo>
                <a:cubicBezTo>
                  <a:pt x="41" y="8"/>
                  <a:pt x="41" y="8"/>
                  <a:pt x="41" y="8"/>
                </a:cubicBezTo>
                <a:close/>
                <a:moveTo>
                  <a:pt x="41" y="9"/>
                </a:moveTo>
                <a:cubicBezTo>
                  <a:pt x="41" y="9"/>
                  <a:pt x="41" y="9"/>
                  <a:pt x="41" y="9"/>
                </a:cubicBezTo>
                <a:cubicBezTo>
                  <a:pt x="42" y="9"/>
                  <a:pt x="42" y="9"/>
                  <a:pt x="42" y="9"/>
                </a:cubicBezTo>
                <a:cubicBezTo>
                  <a:pt x="42" y="9"/>
                  <a:pt x="42" y="9"/>
                  <a:pt x="42" y="9"/>
                </a:cubicBezTo>
                <a:lnTo>
                  <a:pt x="41" y="9"/>
                </a:lnTo>
                <a:close/>
                <a:moveTo>
                  <a:pt x="37" y="12"/>
                </a:moveTo>
                <a:cubicBezTo>
                  <a:pt x="38" y="13"/>
                  <a:pt x="38" y="13"/>
                  <a:pt x="38" y="13"/>
                </a:cubicBezTo>
                <a:cubicBezTo>
                  <a:pt x="38" y="12"/>
                  <a:pt x="38" y="12"/>
                  <a:pt x="38" y="12"/>
                </a:cubicBezTo>
                <a:cubicBezTo>
                  <a:pt x="38" y="12"/>
                  <a:pt x="38" y="12"/>
                  <a:pt x="38" y="12"/>
                </a:cubicBezTo>
                <a:lnTo>
                  <a:pt x="37" y="12"/>
                </a:lnTo>
                <a:close/>
                <a:moveTo>
                  <a:pt x="49" y="6"/>
                </a:moveTo>
                <a:cubicBezTo>
                  <a:pt x="49" y="6"/>
                  <a:pt x="49" y="6"/>
                  <a:pt x="49" y="6"/>
                </a:cubicBezTo>
                <a:cubicBezTo>
                  <a:pt x="50" y="6"/>
                  <a:pt x="50" y="6"/>
                  <a:pt x="50" y="6"/>
                </a:cubicBezTo>
                <a:cubicBezTo>
                  <a:pt x="50" y="6"/>
                  <a:pt x="50" y="6"/>
                  <a:pt x="50" y="6"/>
                </a:cubicBezTo>
                <a:lnTo>
                  <a:pt x="49" y="6"/>
                </a:lnTo>
                <a:close/>
                <a:moveTo>
                  <a:pt x="38" y="11"/>
                </a:moveTo>
                <a:cubicBezTo>
                  <a:pt x="38" y="11"/>
                  <a:pt x="38" y="11"/>
                  <a:pt x="38" y="11"/>
                </a:cubicBezTo>
                <a:cubicBezTo>
                  <a:pt x="39" y="11"/>
                  <a:pt x="39" y="11"/>
                  <a:pt x="39" y="11"/>
                </a:cubicBezTo>
                <a:cubicBezTo>
                  <a:pt x="39" y="10"/>
                  <a:pt x="39" y="10"/>
                  <a:pt x="39" y="10"/>
                </a:cubicBezTo>
                <a:lnTo>
                  <a:pt x="38" y="11"/>
                </a:lnTo>
                <a:close/>
                <a:moveTo>
                  <a:pt x="36" y="18"/>
                </a:moveTo>
                <a:cubicBezTo>
                  <a:pt x="36" y="18"/>
                  <a:pt x="36" y="18"/>
                  <a:pt x="36" y="18"/>
                </a:cubicBezTo>
                <a:cubicBezTo>
                  <a:pt x="36" y="18"/>
                  <a:pt x="36" y="18"/>
                  <a:pt x="36" y="18"/>
                </a:cubicBezTo>
                <a:cubicBezTo>
                  <a:pt x="36" y="18"/>
                  <a:pt x="36" y="18"/>
                  <a:pt x="36" y="18"/>
                </a:cubicBezTo>
                <a:close/>
                <a:moveTo>
                  <a:pt x="37" y="11"/>
                </a:moveTo>
                <a:cubicBezTo>
                  <a:pt x="37" y="12"/>
                  <a:pt x="37" y="12"/>
                  <a:pt x="37" y="12"/>
                </a:cubicBezTo>
                <a:cubicBezTo>
                  <a:pt x="38" y="11"/>
                  <a:pt x="38" y="11"/>
                  <a:pt x="38" y="11"/>
                </a:cubicBezTo>
                <a:cubicBezTo>
                  <a:pt x="38" y="11"/>
                  <a:pt x="38" y="11"/>
                  <a:pt x="38" y="11"/>
                </a:cubicBezTo>
                <a:lnTo>
                  <a:pt x="37" y="11"/>
                </a:lnTo>
                <a:close/>
                <a:moveTo>
                  <a:pt x="36" y="17"/>
                </a:moveTo>
                <a:cubicBezTo>
                  <a:pt x="36" y="17"/>
                  <a:pt x="36" y="17"/>
                  <a:pt x="36" y="17"/>
                </a:cubicBezTo>
                <a:cubicBezTo>
                  <a:pt x="36" y="17"/>
                  <a:pt x="36" y="17"/>
                  <a:pt x="36" y="17"/>
                </a:cubicBezTo>
                <a:cubicBezTo>
                  <a:pt x="35" y="17"/>
                  <a:pt x="35" y="17"/>
                  <a:pt x="35" y="17"/>
                </a:cubicBezTo>
                <a:lnTo>
                  <a:pt x="36" y="17"/>
                </a:lnTo>
                <a:close/>
                <a:moveTo>
                  <a:pt x="37" y="19"/>
                </a:moveTo>
                <a:cubicBezTo>
                  <a:pt x="37" y="19"/>
                  <a:pt x="37" y="19"/>
                  <a:pt x="37" y="19"/>
                </a:cubicBezTo>
                <a:cubicBezTo>
                  <a:pt x="36" y="19"/>
                  <a:pt x="36" y="19"/>
                  <a:pt x="36" y="19"/>
                </a:cubicBezTo>
                <a:cubicBezTo>
                  <a:pt x="36" y="19"/>
                  <a:pt x="36" y="19"/>
                  <a:pt x="36" y="19"/>
                </a:cubicBezTo>
                <a:lnTo>
                  <a:pt x="37" y="19"/>
                </a:lnTo>
                <a:close/>
                <a:moveTo>
                  <a:pt x="36" y="12"/>
                </a:moveTo>
                <a:cubicBezTo>
                  <a:pt x="37" y="13"/>
                  <a:pt x="37" y="13"/>
                  <a:pt x="37" y="13"/>
                </a:cubicBezTo>
                <a:cubicBezTo>
                  <a:pt x="37" y="13"/>
                  <a:pt x="37" y="13"/>
                  <a:pt x="37" y="13"/>
                </a:cubicBezTo>
                <a:cubicBezTo>
                  <a:pt x="37" y="12"/>
                  <a:pt x="37" y="12"/>
                  <a:pt x="37" y="12"/>
                </a:cubicBezTo>
                <a:lnTo>
                  <a:pt x="36" y="12"/>
                </a:lnTo>
                <a:close/>
                <a:moveTo>
                  <a:pt x="36" y="15"/>
                </a:moveTo>
                <a:cubicBezTo>
                  <a:pt x="37" y="15"/>
                  <a:pt x="37" y="15"/>
                  <a:pt x="37" y="15"/>
                </a:cubicBezTo>
                <a:cubicBezTo>
                  <a:pt x="37" y="14"/>
                  <a:pt x="37" y="14"/>
                  <a:pt x="37" y="14"/>
                </a:cubicBezTo>
                <a:cubicBezTo>
                  <a:pt x="36" y="14"/>
                  <a:pt x="36" y="14"/>
                  <a:pt x="36" y="14"/>
                </a:cubicBezTo>
                <a:lnTo>
                  <a:pt x="36" y="15"/>
                </a:lnTo>
                <a:close/>
                <a:moveTo>
                  <a:pt x="40" y="9"/>
                </a:moveTo>
                <a:cubicBezTo>
                  <a:pt x="40" y="10"/>
                  <a:pt x="40" y="10"/>
                  <a:pt x="40" y="10"/>
                </a:cubicBezTo>
                <a:cubicBezTo>
                  <a:pt x="41" y="10"/>
                  <a:pt x="41" y="10"/>
                  <a:pt x="41" y="10"/>
                </a:cubicBezTo>
                <a:cubicBezTo>
                  <a:pt x="41" y="9"/>
                  <a:pt x="41" y="9"/>
                  <a:pt x="41" y="9"/>
                </a:cubicBezTo>
                <a:lnTo>
                  <a:pt x="40" y="9"/>
                </a:lnTo>
                <a:close/>
                <a:moveTo>
                  <a:pt x="47" y="6"/>
                </a:moveTo>
                <a:cubicBezTo>
                  <a:pt x="47" y="7"/>
                  <a:pt x="47" y="7"/>
                  <a:pt x="47" y="7"/>
                </a:cubicBezTo>
                <a:cubicBezTo>
                  <a:pt x="48" y="7"/>
                  <a:pt x="48" y="7"/>
                  <a:pt x="48" y="7"/>
                </a:cubicBezTo>
                <a:cubicBezTo>
                  <a:pt x="48" y="6"/>
                  <a:pt x="48" y="6"/>
                  <a:pt x="48" y="6"/>
                </a:cubicBezTo>
                <a:lnTo>
                  <a:pt x="47" y="6"/>
                </a:lnTo>
                <a:close/>
                <a:moveTo>
                  <a:pt x="46" y="7"/>
                </a:moveTo>
                <a:cubicBezTo>
                  <a:pt x="46" y="7"/>
                  <a:pt x="46" y="7"/>
                  <a:pt x="46" y="7"/>
                </a:cubicBezTo>
                <a:cubicBezTo>
                  <a:pt x="47" y="7"/>
                  <a:pt x="47" y="7"/>
                  <a:pt x="47" y="7"/>
                </a:cubicBezTo>
                <a:cubicBezTo>
                  <a:pt x="46" y="6"/>
                  <a:pt x="46" y="6"/>
                  <a:pt x="46" y="6"/>
                </a:cubicBezTo>
                <a:lnTo>
                  <a:pt x="46" y="7"/>
                </a:lnTo>
                <a:close/>
                <a:moveTo>
                  <a:pt x="47" y="5"/>
                </a:moveTo>
                <a:cubicBezTo>
                  <a:pt x="47" y="6"/>
                  <a:pt x="47" y="6"/>
                  <a:pt x="47" y="6"/>
                </a:cubicBezTo>
                <a:cubicBezTo>
                  <a:pt x="47" y="6"/>
                  <a:pt x="47" y="6"/>
                  <a:pt x="47" y="6"/>
                </a:cubicBezTo>
                <a:cubicBezTo>
                  <a:pt x="47" y="5"/>
                  <a:pt x="47" y="5"/>
                  <a:pt x="47" y="5"/>
                </a:cubicBezTo>
                <a:close/>
                <a:moveTo>
                  <a:pt x="48" y="5"/>
                </a:moveTo>
                <a:cubicBezTo>
                  <a:pt x="48" y="6"/>
                  <a:pt x="48" y="6"/>
                  <a:pt x="48" y="6"/>
                </a:cubicBezTo>
                <a:cubicBezTo>
                  <a:pt x="48" y="5"/>
                  <a:pt x="48" y="5"/>
                  <a:pt x="48" y="5"/>
                </a:cubicBezTo>
                <a:cubicBezTo>
                  <a:pt x="48" y="5"/>
                  <a:pt x="48" y="5"/>
                  <a:pt x="48" y="5"/>
                </a:cubicBezTo>
                <a:close/>
                <a:moveTo>
                  <a:pt x="49" y="5"/>
                </a:moveTo>
                <a:cubicBezTo>
                  <a:pt x="49" y="5"/>
                  <a:pt x="49" y="5"/>
                  <a:pt x="49" y="5"/>
                </a:cubicBezTo>
                <a:cubicBezTo>
                  <a:pt x="49" y="5"/>
                  <a:pt x="49" y="5"/>
                  <a:pt x="49" y="5"/>
                </a:cubicBezTo>
                <a:cubicBezTo>
                  <a:pt x="49" y="5"/>
                  <a:pt x="49" y="5"/>
                  <a:pt x="49" y="5"/>
                </a:cubicBezTo>
                <a:close/>
                <a:moveTo>
                  <a:pt x="48" y="6"/>
                </a:moveTo>
                <a:cubicBezTo>
                  <a:pt x="48" y="7"/>
                  <a:pt x="48" y="7"/>
                  <a:pt x="48" y="7"/>
                </a:cubicBezTo>
                <a:cubicBezTo>
                  <a:pt x="49" y="6"/>
                  <a:pt x="49" y="6"/>
                  <a:pt x="49" y="6"/>
                </a:cubicBezTo>
                <a:cubicBezTo>
                  <a:pt x="49" y="6"/>
                  <a:pt x="49" y="6"/>
                  <a:pt x="49" y="6"/>
                </a:cubicBezTo>
                <a:lnTo>
                  <a:pt x="48" y="6"/>
                </a:lnTo>
                <a:close/>
                <a:moveTo>
                  <a:pt x="45" y="6"/>
                </a:moveTo>
                <a:cubicBezTo>
                  <a:pt x="45" y="6"/>
                  <a:pt x="45" y="6"/>
                  <a:pt x="45" y="6"/>
                </a:cubicBezTo>
                <a:cubicBezTo>
                  <a:pt x="45" y="6"/>
                  <a:pt x="45" y="6"/>
                  <a:pt x="45" y="6"/>
                </a:cubicBezTo>
                <a:cubicBezTo>
                  <a:pt x="45" y="6"/>
                  <a:pt x="45" y="6"/>
                  <a:pt x="45" y="6"/>
                </a:cubicBezTo>
                <a:close/>
                <a:moveTo>
                  <a:pt x="44" y="6"/>
                </a:moveTo>
                <a:cubicBezTo>
                  <a:pt x="44" y="7"/>
                  <a:pt x="44" y="7"/>
                  <a:pt x="44" y="7"/>
                </a:cubicBezTo>
                <a:cubicBezTo>
                  <a:pt x="44" y="7"/>
                  <a:pt x="44" y="7"/>
                  <a:pt x="44" y="7"/>
                </a:cubicBezTo>
                <a:cubicBezTo>
                  <a:pt x="44" y="6"/>
                  <a:pt x="44" y="6"/>
                  <a:pt x="44" y="6"/>
                </a:cubicBezTo>
                <a:close/>
                <a:moveTo>
                  <a:pt x="43" y="7"/>
                </a:moveTo>
                <a:cubicBezTo>
                  <a:pt x="43" y="8"/>
                  <a:pt x="43" y="8"/>
                  <a:pt x="43" y="8"/>
                </a:cubicBezTo>
                <a:cubicBezTo>
                  <a:pt x="44" y="8"/>
                  <a:pt x="44" y="8"/>
                  <a:pt x="44" y="8"/>
                </a:cubicBezTo>
                <a:cubicBezTo>
                  <a:pt x="43" y="7"/>
                  <a:pt x="43" y="7"/>
                  <a:pt x="43" y="7"/>
                </a:cubicBezTo>
                <a:close/>
                <a:moveTo>
                  <a:pt x="46" y="6"/>
                </a:moveTo>
                <a:cubicBezTo>
                  <a:pt x="46" y="6"/>
                  <a:pt x="46" y="6"/>
                  <a:pt x="46" y="6"/>
                </a:cubicBezTo>
                <a:cubicBezTo>
                  <a:pt x="46" y="6"/>
                  <a:pt x="46" y="6"/>
                  <a:pt x="46" y="6"/>
                </a:cubicBezTo>
                <a:cubicBezTo>
                  <a:pt x="46" y="5"/>
                  <a:pt x="46" y="5"/>
                  <a:pt x="46" y="5"/>
                </a:cubicBezTo>
                <a:lnTo>
                  <a:pt x="46" y="6"/>
                </a:lnTo>
                <a:close/>
                <a:moveTo>
                  <a:pt x="44" y="7"/>
                </a:moveTo>
                <a:cubicBezTo>
                  <a:pt x="44" y="8"/>
                  <a:pt x="44" y="8"/>
                  <a:pt x="44" y="8"/>
                </a:cubicBezTo>
                <a:cubicBezTo>
                  <a:pt x="45" y="8"/>
                  <a:pt x="45" y="8"/>
                  <a:pt x="45" y="8"/>
                </a:cubicBezTo>
                <a:cubicBezTo>
                  <a:pt x="44" y="7"/>
                  <a:pt x="44" y="7"/>
                  <a:pt x="44" y="7"/>
                </a:cubicBezTo>
                <a:close/>
                <a:moveTo>
                  <a:pt x="43" y="6"/>
                </a:moveTo>
                <a:cubicBezTo>
                  <a:pt x="43" y="7"/>
                  <a:pt x="43" y="7"/>
                  <a:pt x="43" y="7"/>
                </a:cubicBezTo>
                <a:cubicBezTo>
                  <a:pt x="43" y="7"/>
                  <a:pt x="43" y="7"/>
                  <a:pt x="43" y="7"/>
                </a:cubicBezTo>
                <a:cubicBezTo>
                  <a:pt x="43" y="6"/>
                  <a:pt x="43" y="6"/>
                  <a:pt x="43" y="6"/>
                </a:cubicBezTo>
                <a:close/>
                <a:moveTo>
                  <a:pt x="45" y="7"/>
                </a:moveTo>
                <a:cubicBezTo>
                  <a:pt x="45" y="7"/>
                  <a:pt x="45" y="7"/>
                  <a:pt x="45" y="7"/>
                </a:cubicBezTo>
                <a:cubicBezTo>
                  <a:pt x="46" y="7"/>
                  <a:pt x="46" y="7"/>
                  <a:pt x="46" y="7"/>
                </a:cubicBezTo>
                <a:cubicBezTo>
                  <a:pt x="45" y="7"/>
                  <a:pt x="45" y="7"/>
                  <a:pt x="45" y="7"/>
                </a:cubicBezTo>
                <a:close/>
                <a:moveTo>
                  <a:pt x="54" y="28"/>
                </a:moveTo>
                <a:cubicBezTo>
                  <a:pt x="54" y="27"/>
                  <a:pt x="54" y="27"/>
                  <a:pt x="54" y="27"/>
                </a:cubicBezTo>
                <a:cubicBezTo>
                  <a:pt x="53" y="28"/>
                  <a:pt x="53" y="28"/>
                  <a:pt x="53" y="28"/>
                </a:cubicBezTo>
                <a:cubicBezTo>
                  <a:pt x="53" y="28"/>
                  <a:pt x="53" y="28"/>
                  <a:pt x="53" y="28"/>
                </a:cubicBezTo>
                <a:lnTo>
                  <a:pt x="54" y="28"/>
                </a:lnTo>
                <a:close/>
                <a:moveTo>
                  <a:pt x="56" y="26"/>
                </a:moveTo>
                <a:cubicBezTo>
                  <a:pt x="56" y="26"/>
                  <a:pt x="56" y="26"/>
                  <a:pt x="56" y="26"/>
                </a:cubicBezTo>
                <a:cubicBezTo>
                  <a:pt x="55" y="26"/>
                  <a:pt x="55" y="26"/>
                  <a:pt x="55" y="26"/>
                </a:cubicBezTo>
                <a:cubicBezTo>
                  <a:pt x="55" y="27"/>
                  <a:pt x="55" y="27"/>
                  <a:pt x="55" y="27"/>
                </a:cubicBezTo>
                <a:lnTo>
                  <a:pt x="56" y="26"/>
                </a:lnTo>
                <a:close/>
                <a:moveTo>
                  <a:pt x="56" y="27"/>
                </a:moveTo>
                <a:cubicBezTo>
                  <a:pt x="56" y="27"/>
                  <a:pt x="56" y="27"/>
                  <a:pt x="56" y="27"/>
                </a:cubicBezTo>
                <a:cubicBezTo>
                  <a:pt x="55" y="27"/>
                  <a:pt x="55" y="27"/>
                  <a:pt x="55" y="27"/>
                </a:cubicBezTo>
                <a:cubicBezTo>
                  <a:pt x="56" y="28"/>
                  <a:pt x="56" y="28"/>
                  <a:pt x="56" y="28"/>
                </a:cubicBezTo>
                <a:lnTo>
                  <a:pt x="56" y="27"/>
                </a:lnTo>
                <a:close/>
                <a:moveTo>
                  <a:pt x="55" y="28"/>
                </a:moveTo>
                <a:cubicBezTo>
                  <a:pt x="55" y="27"/>
                  <a:pt x="55" y="27"/>
                  <a:pt x="55" y="27"/>
                </a:cubicBezTo>
                <a:cubicBezTo>
                  <a:pt x="54" y="27"/>
                  <a:pt x="54" y="27"/>
                  <a:pt x="54" y="27"/>
                </a:cubicBezTo>
                <a:cubicBezTo>
                  <a:pt x="54" y="28"/>
                  <a:pt x="54" y="28"/>
                  <a:pt x="54" y="28"/>
                </a:cubicBezTo>
                <a:lnTo>
                  <a:pt x="55" y="28"/>
                </a:lnTo>
                <a:close/>
                <a:moveTo>
                  <a:pt x="63" y="10"/>
                </a:moveTo>
                <a:cubicBezTo>
                  <a:pt x="63" y="10"/>
                  <a:pt x="63" y="10"/>
                  <a:pt x="63" y="10"/>
                </a:cubicBezTo>
                <a:cubicBezTo>
                  <a:pt x="64" y="10"/>
                  <a:pt x="64" y="10"/>
                  <a:pt x="64" y="10"/>
                </a:cubicBezTo>
                <a:cubicBezTo>
                  <a:pt x="64" y="10"/>
                  <a:pt x="64" y="10"/>
                  <a:pt x="64" y="10"/>
                </a:cubicBezTo>
                <a:lnTo>
                  <a:pt x="63" y="10"/>
                </a:lnTo>
                <a:close/>
                <a:moveTo>
                  <a:pt x="53" y="29"/>
                </a:moveTo>
                <a:cubicBezTo>
                  <a:pt x="53" y="29"/>
                  <a:pt x="53" y="29"/>
                  <a:pt x="53" y="29"/>
                </a:cubicBezTo>
                <a:cubicBezTo>
                  <a:pt x="53" y="29"/>
                  <a:pt x="53" y="29"/>
                  <a:pt x="53" y="29"/>
                </a:cubicBezTo>
                <a:cubicBezTo>
                  <a:pt x="53" y="29"/>
                  <a:pt x="53" y="29"/>
                  <a:pt x="53" y="29"/>
                </a:cubicBezTo>
                <a:close/>
                <a:moveTo>
                  <a:pt x="53" y="31"/>
                </a:moveTo>
                <a:cubicBezTo>
                  <a:pt x="52" y="30"/>
                  <a:pt x="52" y="30"/>
                  <a:pt x="52" y="30"/>
                </a:cubicBezTo>
                <a:cubicBezTo>
                  <a:pt x="52" y="30"/>
                  <a:pt x="52" y="30"/>
                  <a:pt x="52" y="30"/>
                </a:cubicBezTo>
                <a:cubicBezTo>
                  <a:pt x="52" y="31"/>
                  <a:pt x="52" y="31"/>
                  <a:pt x="52" y="31"/>
                </a:cubicBezTo>
                <a:lnTo>
                  <a:pt x="53" y="31"/>
                </a:lnTo>
                <a:close/>
                <a:moveTo>
                  <a:pt x="56" y="29"/>
                </a:moveTo>
                <a:cubicBezTo>
                  <a:pt x="56" y="28"/>
                  <a:pt x="56" y="28"/>
                  <a:pt x="56" y="28"/>
                </a:cubicBezTo>
                <a:cubicBezTo>
                  <a:pt x="56" y="28"/>
                  <a:pt x="56" y="28"/>
                  <a:pt x="56" y="28"/>
                </a:cubicBezTo>
                <a:cubicBezTo>
                  <a:pt x="56" y="29"/>
                  <a:pt x="56" y="29"/>
                  <a:pt x="56" y="29"/>
                </a:cubicBezTo>
                <a:close/>
                <a:moveTo>
                  <a:pt x="37" y="20"/>
                </a:moveTo>
                <a:cubicBezTo>
                  <a:pt x="37" y="20"/>
                  <a:pt x="37" y="20"/>
                  <a:pt x="37" y="20"/>
                </a:cubicBezTo>
                <a:cubicBezTo>
                  <a:pt x="36" y="20"/>
                  <a:pt x="36" y="20"/>
                  <a:pt x="36" y="20"/>
                </a:cubicBezTo>
                <a:cubicBezTo>
                  <a:pt x="36" y="21"/>
                  <a:pt x="36" y="21"/>
                  <a:pt x="36" y="21"/>
                </a:cubicBezTo>
                <a:lnTo>
                  <a:pt x="37" y="20"/>
                </a:lnTo>
                <a:close/>
                <a:moveTo>
                  <a:pt x="58" y="28"/>
                </a:moveTo>
                <a:cubicBezTo>
                  <a:pt x="58" y="27"/>
                  <a:pt x="58" y="27"/>
                  <a:pt x="58" y="27"/>
                </a:cubicBezTo>
                <a:cubicBezTo>
                  <a:pt x="58" y="28"/>
                  <a:pt x="58" y="28"/>
                  <a:pt x="58" y="28"/>
                </a:cubicBezTo>
                <a:cubicBezTo>
                  <a:pt x="58" y="28"/>
                  <a:pt x="58" y="28"/>
                  <a:pt x="58" y="28"/>
                </a:cubicBezTo>
                <a:close/>
                <a:moveTo>
                  <a:pt x="59" y="27"/>
                </a:moveTo>
                <a:cubicBezTo>
                  <a:pt x="59" y="26"/>
                  <a:pt x="59" y="26"/>
                  <a:pt x="59" y="26"/>
                </a:cubicBezTo>
                <a:cubicBezTo>
                  <a:pt x="58" y="26"/>
                  <a:pt x="58" y="26"/>
                  <a:pt x="58" y="26"/>
                </a:cubicBezTo>
                <a:cubicBezTo>
                  <a:pt x="59" y="27"/>
                  <a:pt x="59" y="27"/>
                  <a:pt x="59" y="27"/>
                </a:cubicBezTo>
                <a:close/>
                <a:moveTo>
                  <a:pt x="59" y="28"/>
                </a:moveTo>
                <a:cubicBezTo>
                  <a:pt x="59" y="27"/>
                  <a:pt x="59" y="27"/>
                  <a:pt x="59" y="27"/>
                </a:cubicBezTo>
                <a:cubicBezTo>
                  <a:pt x="59" y="27"/>
                  <a:pt x="59" y="27"/>
                  <a:pt x="59" y="27"/>
                </a:cubicBezTo>
                <a:cubicBezTo>
                  <a:pt x="59" y="28"/>
                  <a:pt x="59" y="28"/>
                  <a:pt x="59" y="28"/>
                </a:cubicBezTo>
                <a:close/>
                <a:moveTo>
                  <a:pt x="57" y="27"/>
                </a:moveTo>
                <a:cubicBezTo>
                  <a:pt x="57" y="27"/>
                  <a:pt x="57" y="27"/>
                  <a:pt x="57" y="27"/>
                </a:cubicBezTo>
                <a:cubicBezTo>
                  <a:pt x="56" y="27"/>
                  <a:pt x="56" y="27"/>
                  <a:pt x="56" y="27"/>
                </a:cubicBezTo>
                <a:cubicBezTo>
                  <a:pt x="57" y="27"/>
                  <a:pt x="57" y="27"/>
                  <a:pt x="57" y="27"/>
                </a:cubicBezTo>
                <a:close/>
                <a:moveTo>
                  <a:pt x="58" y="27"/>
                </a:moveTo>
                <a:cubicBezTo>
                  <a:pt x="58" y="26"/>
                  <a:pt x="58" y="26"/>
                  <a:pt x="58" y="26"/>
                </a:cubicBezTo>
                <a:cubicBezTo>
                  <a:pt x="57" y="26"/>
                  <a:pt x="57" y="26"/>
                  <a:pt x="57" y="26"/>
                </a:cubicBezTo>
                <a:cubicBezTo>
                  <a:pt x="58" y="27"/>
                  <a:pt x="58" y="27"/>
                  <a:pt x="58" y="27"/>
                </a:cubicBezTo>
                <a:close/>
                <a:moveTo>
                  <a:pt x="57" y="28"/>
                </a:moveTo>
                <a:cubicBezTo>
                  <a:pt x="57" y="28"/>
                  <a:pt x="57" y="28"/>
                  <a:pt x="57" y="28"/>
                </a:cubicBezTo>
                <a:cubicBezTo>
                  <a:pt x="57" y="28"/>
                  <a:pt x="57" y="28"/>
                  <a:pt x="57" y="28"/>
                </a:cubicBezTo>
                <a:cubicBezTo>
                  <a:pt x="57" y="28"/>
                  <a:pt x="57" y="28"/>
                  <a:pt x="57" y="28"/>
                </a:cubicBezTo>
                <a:close/>
                <a:moveTo>
                  <a:pt x="55" y="27"/>
                </a:moveTo>
                <a:cubicBezTo>
                  <a:pt x="55" y="26"/>
                  <a:pt x="55" y="26"/>
                  <a:pt x="55" y="26"/>
                </a:cubicBezTo>
                <a:cubicBezTo>
                  <a:pt x="54" y="26"/>
                  <a:pt x="54" y="26"/>
                  <a:pt x="54" y="26"/>
                </a:cubicBezTo>
                <a:cubicBezTo>
                  <a:pt x="54" y="27"/>
                  <a:pt x="54" y="27"/>
                  <a:pt x="54" y="27"/>
                </a:cubicBezTo>
                <a:lnTo>
                  <a:pt x="55" y="27"/>
                </a:lnTo>
                <a:close/>
                <a:moveTo>
                  <a:pt x="48" y="30"/>
                </a:moveTo>
                <a:cubicBezTo>
                  <a:pt x="48" y="29"/>
                  <a:pt x="48" y="29"/>
                  <a:pt x="48" y="29"/>
                </a:cubicBezTo>
                <a:cubicBezTo>
                  <a:pt x="47" y="29"/>
                  <a:pt x="47" y="29"/>
                  <a:pt x="47" y="29"/>
                </a:cubicBezTo>
                <a:cubicBezTo>
                  <a:pt x="47" y="30"/>
                  <a:pt x="47" y="30"/>
                  <a:pt x="47" y="30"/>
                </a:cubicBezTo>
                <a:lnTo>
                  <a:pt x="48" y="30"/>
                </a:lnTo>
                <a:close/>
                <a:moveTo>
                  <a:pt x="49" y="28"/>
                </a:moveTo>
                <a:cubicBezTo>
                  <a:pt x="49" y="28"/>
                  <a:pt x="49" y="28"/>
                  <a:pt x="49" y="28"/>
                </a:cubicBezTo>
                <a:cubicBezTo>
                  <a:pt x="48" y="28"/>
                  <a:pt x="48" y="28"/>
                  <a:pt x="48" y="28"/>
                </a:cubicBezTo>
                <a:cubicBezTo>
                  <a:pt x="48" y="28"/>
                  <a:pt x="48" y="28"/>
                  <a:pt x="48" y="28"/>
                </a:cubicBezTo>
                <a:lnTo>
                  <a:pt x="49" y="28"/>
                </a:lnTo>
                <a:close/>
                <a:moveTo>
                  <a:pt x="48" y="29"/>
                </a:moveTo>
                <a:cubicBezTo>
                  <a:pt x="48" y="28"/>
                  <a:pt x="48" y="28"/>
                  <a:pt x="48" y="28"/>
                </a:cubicBezTo>
                <a:cubicBezTo>
                  <a:pt x="47" y="28"/>
                  <a:pt x="47" y="28"/>
                  <a:pt x="47" y="28"/>
                </a:cubicBezTo>
                <a:cubicBezTo>
                  <a:pt x="47" y="29"/>
                  <a:pt x="47" y="29"/>
                  <a:pt x="47" y="29"/>
                </a:cubicBezTo>
                <a:lnTo>
                  <a:pt x="48" y="29"/>
                </a:lnTo>
                <a:close/>
                <a:moveTo>
                  <a:pt x="47" y="29"/>
                </a:moveTo>
                <a:cubicBezTo>
                  <a:pt x="47" y="28"/>
                  <a:pt x="47" y="28"/>
                  <a:pt x="47" y="28"/>
                </a:cubicBezTo>
                <a:cubicBezTo>
                  <a:pt x="46" y="28"/>
                  <a:pt x="46" y="28"/>
                  <a:pt x="46" y="28"/>
                </a:cubicBezTo>
                <a:cubicBezTo>
                  <a:pt x="46" y="29"/>
                  <a:pt x="46" y="29"/>
                  <a:pt x="46" y="29"/>
                </a:cubicBezTo>
                <a:lnTo>
                  <a:pt x="47" y="29"/>
                </a:lnTo>
                <a:close/>
                <a:moveTo>
                  <a:pt x="52" y="30"/>
                </a:moveTo>
                <a:cubicBezTo>
                  <a:pt x="52" y="29"/>
                  <a:pt x="52" y="29"/>
                  <a:pt x="52" y="29"/>
                </a:cubicBezTo>
                <a:cubicBezTo>
                  <a:pt x="52" y="29"/>
                  <a:pt x="52" y="29"/>
                  <a:pt x="52" y="29"/>
                </a:cubicBezTo>
                <a:cubicBezTo>
                  <a:pt x="52" y="30"/>
                  <a:pt x="52" y="30"/>
                  <a:pt x="52" y="30"/>
                </a:cubicBezTo>
                <a:close/>
                <a:moveTo>
                  <a:pt x="47" y="27"/>
                </a:moveTo>
                <a:cubicBezTo>
                  <a:pt x="47" y="27"/>
                  <a:pt x="47" y="27"/>
                  <a:pt x="47" y="27"/>
                </a:cubicBezTo>
                <a:cubicBezTo>
                  <a:pt x="47" y="27"/>
                  <a:pt x="47" y="27"/>
                  <a:pt x="47" y="27"/>
                </a:cubicBezTo>
                <a:cubicBezTo>
                  <a:pt x="47" y="28"/>
                  <a:pt x="47" y="28"/>
                  <a:pt x="47" y="28"/>
                </a:cubicBezTo>
                <a:lnTo>
                  <a:pt x="47" y="27"/>
                </a:lnTo>
                <a:close/>
                <a:moveTo>
                  <a:pt x="49" y="29"/>
                </a:moveTo>
                <a:cubicBezTo>
                  <a:pt x="49" y="29"/>
                  <a:pt x="49" y="29"/>
                  <a:pt x="49" y="29"/>
                </a:cubicBezTo>
                <a:cubicBezTo>
                  <a:pt x="48" y="29"/>
                  <a:pt x="48" y="29"/>
                  <a:pt x="48" y="29"/>
                </a:cubicBezTo>
                <a:cubicBezTo>
                  <a:pt x="48" y="29"/>
                  <a:pt x="48" y="29"/>
                  <a:pt x="48" y="29"/>
                </a:cubicBezTo>
                <a:lnTo>
                  <a:pt x="49" y="29"/>
                </a:lnTo>
                <a:close/>
                <a:moveTo>
                  <a:pt x="50" y="28"/>
                </a:moveTo>
                <a:cubicBezTo>
                  <a:pt x="50" y="27"/>
                  <a:pt x="50" y="27"/>
                  <a:pt x="50" y="27"/>
                </a:cubicBezTo>
                <a:cubicBezTo>
                  <a:pt x="49" y="28"/>
                  <a:pt x="49" y="28"/>
                  <a:pt x="49" y="28"/>
                </a:cubicBezTo>
                <a:cubicBezTo>
                  <a:pt x="49" y="28"/>
                  <a:pt x="49" y="28"/>
                  <a:pt x="49" y="28"/>
                </a:cubicBezTo>
                <a:lnTo>
                  <a:pt x="50" y="28"/>
                </a:lnTo>
                <a:close/>
                <a:moveTo>
                  <a:pt x="52" y="29"/>
                </a:moveTo>
                <a:cubicBezTo>
                  <a:pt x="52" y="28"/>
                  <a:pt x="52" y="28"/>
                  <a:pt x="52" y="28"/>
                </a:cubicBezTo>
                <a:cubicBezTo>
                  <a:pt x="51" y="28"/>
                  <a:pt x="51" y="28"/>
                  <a:pt x="51" y="28"/>
                </a:cubicBezTo>
                <a:cubicBezTo>
                  <a:pt x="51" y="29"/>
                  <a:pt x="51" y="29"/>
                  <a:pt x="51" y="29"/>
                </a:cubicBezTo>
                <a:lnTo>
                  <a:pt x="52" y="29"/>
                </a:lnTo>
                <a:close/>
                <a:moveTo>
                  <a:pt x="51" y="29"/>
                </a:moveTo>
                <a:cubicBezTo>
                  <a:pt x="51" y="28"/>
                  <a:pt x="51" y="28"/>
                  <a:pt x="51" y="28"/>
                </a:cubicBezTo>
                <a:cubicBezTo>
                  <a:pt x="50" y="28"/>
                  <a:pt x="50" y="28"/>
                  <a:pt x="50" y="28"/>
                </a:cubicBezTo>
                <a:cubicBezTo>
                  <a:pt x="50" y="29"/>
                  <a:pt x="50" y="29"/>
                  <a:pt x="50" y="29"/>
                </a:cubicBezTo>
                <a:lnTo>
                  <a:pt x="51" y="29"/>
                </a:lnTo>
                <a:close/>
                <a:moveTo>
                  <a:pt x="51" y="30"/>
                </a:moveTo>
                <a:cubicBezTo>
                  <a:pt x="51" y="29"/>
                  <a:pt x="51" y="29"/>
                  <a:pt x="51" y="29"/>
                </a:cubicBezTo>
                <a:cubicBezTo>
                  <a:pt x="51" y="29"/>
                  <a:pt x="51" y="29"/>
                  <a:pt x="51" y="29"/>
                </a:cubicBezTo>
                <a:cubicBezTo>
                  <a:pt x="51" y="30"/>
                  <a:pt x="51" y="30"/>
                  <a:pt x="51" y="30"/>
                </a:cubicBezTo>
                <a:close/>
                <a:moveTo>
                  <a:pt x="50" y="29"/>
                </a:moveTo>
                <a:cubicBezTo>
                  <a:pt x="50" y="28"/>
                  <a:pt x="50" y="28"/>
                  <a:pt x="50" y="28"/>
                </a:cubicBezTo>
                <a:cubicBezTo>
                  <a:pt x="49" y="29"/>
                  <a:pt x="49" y="29"/>
                  <a:pt x="49" y="29"/>
                </a:cubicBezTo>
                <a:cubicBezTo>
                  <a:pt x="49" y="29"/>
                  <a:pt x="49" y="29"/>
                  <a:pt x="49" y="29"/>
                </a:cubicBezTo>
                <a:lnTo>
                  <a:pt x="50" y="29"/>
                </a:lnTo>
                <a:close/>
                <a:moveTo>
                  <a:pt x="50" y="30"/>
                </a:moveTo>
                <a:cubicBezTo>
                  <a:pt x="50" y="29"/>
                  <a:pt x="50" y="29"/>
                  <a:pt x="50" y="29"/>
                </a:cubicBezTo>
                <a:cubicBezTo>
                  <a:pt x="49" y="30"/>
                  <a:pt x="49" y="30"/>
                  <a:pt x="49" y="30"/>
                </a:cubicBezTo>
                <a:cubicBezTo>
                  <a:pt x="50" y="30"/>
                  <a:pt x="50" y="30"/>
                  <a:pt x="50" y="30"/>
                </a:cubicBezTo>
                <a:close/>
                <a:moveTo>
                  <a:pt x="60" y="26"/>
                </a:moveTo>
                <a:cubicBezTo>
                  <a:pt x="60" y="26"/>
                  <a:pt x="60" y="26"/>
                  <a:pt x="60" y="26"/>
                </a:cubicBezTo>
                <a:cubicBezTo>
                  <a:pt x="59" y="26"/>
                  <a:pt x="59" y="26"/>
                  <a:pt x="59" y="26"/>
                </a:cubicBezTo>
                <a:cubicBezTo>
                  <a:pt x="60" y="27"/>
                  <a:pt x="60" y="27"/>
                  <a:pt x="60" y="27"/>
                </a:cubicBezTo>
                <a:lnTo>
                  <a:pt x="60" y="26"/>
                </a:lnTo>
                <a:close/>
                <a:moveTo>
                  <a:pt x="67" y="15"/>
                </a:moveTo>
                <a:cubicBezTo>
                  <a:pt x="67" y="16"/>
                  <a:pt x="67" y="16"/>
                  <a:pt x="67" y="16"/>
                </a:cubicBezTo>
                <a:cubicBezTo>
                  <a:pt x="67" y="16"/>
                  <a:pt x="67" y="16"/>
                  <a:pt x="67" y="16"/>
                </a:cubicBezTo>
                <a:cubicBezTo>
                  <a:pt x="67" y="15"/>
                  <a:pt x="67" y="15"/>
                  <a:pt x="67" y="15"/>
                </a:cubicBezTo>
                <a:close/>
                <a:moveTo>
                  <a:pt x="66" y="14"/>
                </a:moveTo>
                <a:cubicBezTo>
                  <a:pt x="67" y="15"/>
                  <a:pt x="67" y="15"/>
                  <a:pt x="67" y="15"/>
                </a:cubicBezTo>
                <a:cubicBezTo>
                  <a:pt x="67" y="15"/>
                  <a:pt x="67" y="15"/>
                  <a:pt x="67" y="15"/>
                </a:cubicBezTo>
                <a:cubicBezTo>
                  <a:pt x="67" y="14"/>
                  <a:pt x="67" y="14"/>
                  <a:pt x="67" y="14"/>
                </a:cubicBezTo>
                <a:lnTo>
                  <a:pt x="66" y="14"/>
                </a:lnTo>
                <a:close/>
                <a:moveTo>
                  <a:pt x="69" y="17"/>
                </a:moveTo>
                <a:cubicBezTo>
                  <a:pt x="68" y="17"/>
                  <a:pt x="68" y="17"/>
                  <a:pt x="68" y="17"/>
                </a:cubicBezTo>
                <a:cubicBezTo>
                  <a:pt x="68" y="18"/>
                  <a:pt x="68" y="18"/>
                  <a:pt x="68" y="18"/>
                </a:cubicBezTo>
                <a:cubicBezTo>
                  <a:pt x="69" y="18"/>
                  <a:pt x="69" y="18"/>
                  <a:pt x="69" y="18"/>
                </a:cubicBezTo>
                <a:lnTo>
                  <a:pt x="69" y="17"/>
                </a:lnTo>
                <a:close/>
                <a:moveTo>
                  <a:pt x="68" y="15"/>
                </a:moveTo>
                <a:cubicBezTo>
                  <a:pt x="68" y="16"/>
                  <a:pt x="68" y="16"/>
                  <a:pt x="68" y="16"/>
                </a:cubicBezTo>
                <a:cubicBezTo>
                  <a:pt x="68" y="16"/>
                  <a:pt x="68" y="16"/>
                  <a:pt x="68" y="16"/>
                </a:cubicBezTo>
                <a:cubicBezTo>
                  <a:pt x="68" y="15"/>
                  <a:pt x="68" y="15"/>
                  <a:pt x="68" y="15"/>
                </a:cubicBezTo>
                <a:close/>
                <a:moveTo>
                  <a:pt x="68" y="16"/>
                </a:moveTo>
                <a:cubicBezTo>
                  <a:pt x="68" y="17"/>
                  <a:pt x="68" y="17"/>
                  <a:pt x="68" y="17"/>
                </a:cubicBezTo>
                <a:cubicBezTo>
                  <a:pt x="69" y="17"/>
                  <a:pt x="69" y="17"/>
                  <a:pt x="69" y="17"/>
                </a:cubicBezTo>
                <a:cubicBezTo>
                  <a:pt x="69" y="16"/>
                  <a:pt x="69" y="16"/>
                  <a:pt x="69" y="16"/>
                </a:cubicBezTo>
                <a:lnTo>
                  <a:pt x="68" y="16"/>
                </a:lnTo>
                <a:close/>
                <a:moveTo>
                  <a:pt x="66" y="12"/>
                </a:moveTo>
                <a:cubicBezTo>
                  <a:pt x="66" y="13"/>
                  <a:pt x="66" y="13"/>
                  <a:pt x="66" y="13"/>
                </a:cubicBezTo>
                <a:cubicBezTo>
                  <a:pt x="67" y="13"/>
                  <a:pt x="67" y="13"/>
                  <a:pt x="67" y="13"/>
                </a:cubicBezTo>
                <a:cubicBezTo>
                  <a:pt x="66" y="12"/>
                  <a:pt x="66" y="12"/>
                  <a:pt x="66" y="12"/>
                </a:cubicBezTo>
                <a:close/>
                <a:moveTo>
                  <a:pt x="67" y="14"/>
                </a:moveTo>
                <a:cubicBezTo>
                  <a:pt x="68" y="15"/>
                  <a:pt x="68" y="15"/>
                  <a:pt x="68" y="15"/>
                </a:cubicBezTo>
                <a:cubicBezTo>
                  <a:pt x="68" y="15"/>
                  <a:pt x="68" y="15"/>
                  <a:pt x="68" y="15"/>
                </a:cubicBezTo>
                <a:cubicBezTo>
                  <a:pt x="68" y="14"/>
                  <a:pt x="68" y="14"/>
                  <a:pt x="68" y="14"/>
                </a:cubicBezTo>
                <a:lnTo>
                  <a:pt x="67" y="14"/>
                </a:lnTo>
                <a:close/>
                <a:moveTo>
                  <a:pt x="66" y="13"/>
                </a:moveTo>
                <a:cubicBezTo>
                  <a:pt x="66" y="14"/>
                  <a:pt x="66" y="14"/>
                  <a:pt x="66" y="14"/>
                </a:cubicBezTo>
                <a:cubicBezTo>
                  <a:pt x="67" y="14"/>
                  <a:pt x="67" y="14"/>
                  <a:pt x="67" y="14"/>
                </a:cubicBezTo>
                <a:cubicBezTo>
                  <a:pt x="67" y="13"/>
                  <a:pt x="67" y="13"/>
                  <a:pt x="67" y="13"/>
                </a:cubicBezTo>
                <a:lnTo>
                  <a:pt x="66" y="13"/>
                </a:lnTo>
                <a:close/>
                <a:moveTo>
                  <a:pt x="64" y="10"/>
                </a:moveTo>
                <a:cubicBezTo>
                  <a:pt x="64" y="10"/>
                  <a:pt x="64" y="10"/>
                  <a:pt x="64" y="10"/>
                </a:cubicBezTo>
                <a:cubicBezTo>
                  <a:pt x="65" y="10"/>
                  <a:pt x="65" y="10"/>
                  <a:pt x="65" y="10"/>
                </a:cubicBezTo>
                <a:cubicBezTo>
                  <a:pt x="65" y="9"/>
                  <a:pt x="65" y="9"/>
                  <a:pt x="65" y="9"/>
                </a:cubicBezTo>
                <a:lnTo>
                  <a:pt x="64" y="10"/>
                </a:lnTo>
                <a:close/>
                <a:moveTo>
                  <a:pt x="61" y="27"/>
                </a:moveTo>
                <a:cubicBezTo>
                  <a:pt x="60" y="27"/>
                  <a:pt x="60" y="27"/>
                  <a:pt x="60" y="27"/>
                </a:cubicBezTo>
                <a:cubicBezTo>
                  <a:pt x="60" y="27"/>
                  <a:pt x="60" y="27"/>
                  <a:pt x="60" y="27"/>
                </a:cubicBezTo>
                <a:cubicBezTo>
                  <a:pt x="60" y="28"/>
                  <a:pt x="60" y="28"/>
                  <a:pt x="60" y="28"/>
                </a:cubicBezTo>
                <a:lnTo>
                  <a:pt x="61" y="27"/>
                </a:lnTo>
                <a:close/>
                <a:moveTo>
                  <a:pt x="63" y="11"/>
                </a:moveTo>
                <a:cubicBezTo>
                  <a:pt x="63" y="12"/>
                  <a:pt x="63" y="12"/>
                  <a:pt x="63" y="12"/>
                </a:cubicBezTo>
                <a:cubicBezTo>
                  <a:pt x="64" y="11"/>
                  <a:pt x="64" y="11"/>
                  <a:pt x="64" y="11"/>
                </a:cubicBezTo>
                <a:cubicBezTo>
                  <a:pt x="64" y="11"/>
                  <a:pt x="64" y="11"/>
                  <a:pt x="64" y="11"/>
                </a:cubicBezTo>
                <a:lnTo>
                  <a:pt x="63" y="11"/>
                </a:lnTo>
                <a:close/>
                <a:moveTo>
                  <a:pt x="64" y="11"/>
                </a:moveTo>
                <a:cubicBezTo>
                  <a:pt x="64" y="11"/>
                  <a:pt x="64" y="11"/>
                  <a:pt x="64" y="11"/>
                </a:cubicBezTo>
                <a:cubicBezTo>
                  <a:pt x="65" y="11"/>
                  <a:pt x="65" y="11"/>
                  <a:pt x="65" y="11"/>
                </a:cubicBezTo>
                <a:cubicBezTo>
                  <a:pt x="65" y="10"/>
                  <a:pt x="65" y="10"/>
                  <a:pt x="65" y="10"/>
                </a:cubicBezTo>
                <a:lnTo>
                  <a:pt x="64" y="11"/>
                </a:lnTo>
                <a:close/>
                <a:moveTo>
                  <a:pt x="65" y="12"/>
                </a:moveTo>
                <a:cubicBezTo>
                  <a:pt x="65" y="12"/>
                  <a:pt x="65" y="12"/>
                  <a:pt x="65" y="12"/>
                </a:cubicBezTo>
                <a:cubicBezTo>
                  <a:pt x="65" y="12"/>
                  <a:pt x="65" y="12"/>
                  <a:pt x="65" y="12"/>
                </a:cubicBezTo>
                <a:cubicBezTo>
                  <a:pt x="65" y="11"/>
                  <a:pt x="65" y="11"/>
                  <a:pt x="65" y="11"/>
                </a:cubicBezTo>
                <a:lnTo>
                  <a:pt x="65" y="12"/>
                </a:lnTo>
                <a:close/>
                <a:moveTo>
                  <a:pt x="65" y="13"/>
                </a:moveTo>
                <a:cubicBezTo>
                  <a:pt x="65" y="13"/>
                  <a:pt x="65" y="13"/>
                  <a:pt x="65" y="13"/>
                </a:cubicBezTo>
                <a:cubicBezTo>
                  <a:pt x="66" y="13"/>
                  <a:pt x="66" y="13"/>
                  <a:pt x="66" y="13"/>
                </a:cubicBezTo>
                <a:cubicBezTo>
                  <a:pt x="65" y="13"/>
                  <a:pt x="65" y="13"/>
                  <a:pt x="65" y="13"/>
                </a:cubicBezTo>
                <a:close/>
                <a:moveTo>
                  <a:pt x="66" y="11"/>
                </a:moveTo>
                <a:cubicBezTo>
                  <a:pt x="66" y="12"/>
                  <a:pt x="66" y="12"/>
                  <a:pt x="66" y="12"/>
                </a:cubicBezTo>
                <a:cubicBezTo>
                  <a:pt x="66" y="12"/>
                  <a:pt x="66" y="12"/>
                  <a:pt x="66" y="12"/>
                </a:cubicBezTo>
                <a:cubicBezTo>
                  <a:pt x="66" y="11"/>
                  <a:pt x="66" y="11"/>
                  <a:pt x="66" y="11"/>
                </a:cubicBezTo>
                <a:close/>
                <a:moveTo>
                  <a:pt x="63" y="25"/>
                </a:moveTo>
                <a:cubicBezTo>
                  <a:pt x="63" y="24"/>
                  <a:pt x="63" y="24"/>
                  <a:pt x="63" y="24"/>
                </a:cubicBezTo>
                <a:cubicBezTo>
                  <a:pt x="62" y="24"/>
                  <a:pt x="62" y="24"/>
                  <a:pt x="62" y="24"/>
                </a:cubicBezTo>
                <a:cubicBezTo>
                  <a:pt x="62" y="25"/>
                  <a:pt x="62" y="25"/>
                  <a:pt x="62" y="25"/>
                </a:cubicBezTo>
                <a:lnTo>
                  <a:pt x="63" y="25"/>
                </a:lnTo>
                <a:close/>
                <a:moveTo>
                  <a:pt x="62" y="26"/>
                </a:moveTo>
                <a:cubicBezTo>
                  <a:pt x="62" y="25"/>
                  <a:pt x="62" y="25"/>
                  <a:pt x="62" y="25"/>
                </a:cubicBezTo>
                <a:cubicBezTo>
                  <a:pt x="62" y="25"/>
                  <a:pt x="62" y="25"/>
                  <a:pt x="62" y="25"/>
                </a:cubicBezTo>
                <a:cubicBezTo>
                  <a:pt x="62" y="26"/>
                  <a:pt x="62" y="26"/>
                  <a:pt x="62" y="26"/>
                </a:cubicBezTo>
                <a:close/>
                <a:moveTo>
                  <a:pt x="63" y="26"/>
                </a:moveTo>
                <a:cubicBezTo>
                  <a:pt x="63" y="25"/>
                  <a:pt x="63" y="25"/>
                  <a:pt x="63" y="25"/>
                </a:cubicBezTo>
                <a:cubicBezTo>
                  <a:pt x="63" y="25"/>
                  <a:pt x="63" y="25"/>
                  <a:pt x="63" y="25"/>
                </a:cubicBezTo>
                <a:cubicBezTo>
                  <a:pt x="63" y="26"/>
                  <a:pt x="63" y="26"/>
                  <a:pt x="63" y="26"/>
                </a:cubicBezTo>
                <a:close/>
                <a:moveTo>
                  <a:pt x="64" y="24"/>
                </a:moveTo>
                <a:cubicBezTo>
                  <a:pt x="64" y="24"/>
                  <a:pt x="64" y="24"/>
                  <a:pt x="64" y="24"/>
                </a:cubicBezTo>
                <a:cubicBezTo>
                  <a:pt x="63" y="24"/>
                  <a:pt x="63" y="24"/>
                  <a:pt x="63" y="24"/>
                </a:cubicBezTo>
                <a:cubicBezTo>
                  <a:pt x="63" y="25"/>
                  <a:pt x="63" y="25"/>
                  <a:pt x="63" y="25"/>
                </a:cubicBezTo>
                <a:lnTo>
                  <a:pt x="64" y="24"/>
                </a:lnTo>
                <a:close/>
                <a:moveTo>
                  <a:pt x="62" y="25"/>
                </a:moveTo>
                <a:cubicBezTo>
                  <a:pt x="62" y="24"/>
                  <a:pt x="62" y="24"/>
                  <a:pt x="62" y="24"/>
                </a:cubicBezTo>
                <a:cubicBezTo>
                  <a:pt x="61" y="24"/>
                  <a:pt x="61" y="24"/>
                  <a:pt x="61" y="24"/>
                </a:cubicBezTo>
                <a:cubicBezTo>
                  <a:pt x="61" y="25"/>
                  <a:pt x="61" y="25"/>
                  <a:pt x="61" y="25"/>
                </a:cubicBezTo>
                <a:lnTo>
                  <a:pt x="62" y="25"/>
                </a:lnTo>
                <a:close/>
                <a:moveTo>
                  <a:pt x="61" y="26"/>
                </a:moveTo>
                <a:cubicBezTo>
                  <a:pt x="61" y="26"/>
                  <a:pt x="61" y="26"/>
                  <a:pt x="61" y="26"/>
                </a:cubicBezTo>
                <a:cubicBezTo>
                  <a:pt x="60" y="26"/>
                  <a:pt x="60" y="26"/>
                  <a:pt x="60" y="26"/>
                </a:cubicBezTo>
                <a:cubicBezTo>
                  <a:pt x="61" y="26"/>
                  <a:pt x="61" y="26"/>
                  <a:pt x="61" y="26"/>
                </a:cubicBezTo>
                <a:close/>
                <a:moveTo>
                  <a:pt x="65" y="24"/>
                </a:moveTo>
                <a:cubicBezTo>
                  <a:pt x="65" y="24"/>
                  <a:pt x="65" y="24"/>
                  <a:pt x="65" y="24"/>
                </a:cubicBezTo>
                <a:cubicBezTo>
                  <a:pt x="64" y="24"/>
                  <a:pt x="64" y="24"/>
                  <a:pt x="64" y="24"/>
                </a:cubicBezTo>
                <a:cubicBezTo>
                  <a:pt x="64" y="24"/>
                  <a:pt x="64" y="24"/>
                  <a:pt x="64" y="24"/>
                </a:cubicBezTo>
                <a:lnTo>
                  <a:pt x="65" y="24"/>
                </a:lnTo>
                <a:close/>
                <a:moveTo>
                  <a:pt x="67" y="23"/>
                </a:moveTo>
                <a:cubicBezTo>
                  <a:pt x="67" y="22"/>
                  <a:pt x="67" y="22"/>
                  <a:pt x="67" y="22"/>
                </a:cubicBezTo>
                <a:cubicBezTo>
                  <a:pt x="66" y="22"/>
                  <a:pt x="66" y="22"/>
                  <a:pt x="66" y="22"/>
                </a:cubicBezTo>
                <a:cubicBezTo>
                  <a:pt x="66" y="23"/>
                  <a:pt x="66" y="23"/>
                  <a:pt x="66" y="23"/>
                </a:cubicBezTo>
                <a:lnTo>
                  <a:pt x="67" y="23"/>
                </a:lnTo>
                <a:close/>
                <a:moveTo>
                  <a:pt x="68" y="21"/>
                </a:moveTo>
                <a:cubicBezTo>
                  <a:pt x="68" y="21"/>
                  <a:pt x="68" y="21"/>
                  <a:pt x="68" y="21"/>
                </a:cubicBezTo>
                <a:cubicBezTo>
                  <a:pt x="67" y="21"/>
                  <a:pt x="67" y="21"/>
                  <a:pt x="67" y="21"/>
                </a:cubicBezTo>
                <a:cubicBezTo>
                  <a:pt x="67" y="21"/>
                  <a:pt x="67" y="21"/>
                  <a:pt x="67" y="21"/>
                </a:cubicBezTo>
                <a:lnTo>
                  <a:pt x="68" y="21"/>
                </a:lnTo>
                <a:close/>
                <a:moveTo>
                  <a:pt x="66" y="24"/>
                </a:moveTo>
                <a:cubicBezTo>
                  <a:pt x="66" y="23"/>
                  <a:pt x="66" y="23"/>
                  <a:pt x="66" y="23"/>
                </a:cubicBezTo>
                <a:cubicBezTo>
                  <a:pt x="65" y="23"/>
                  <a:pt x="65" y="23"/>
                  <a:pt x="65" y="23"/>
                </a:cubicBezTo>
                <a:cubicBezTo>
                  <a:pt x="66" y="24"/>
                  <a:pt x="66" y="24"/>
                  <a:pt x="66" y="24"/>
                </a:cubicBezTo>
                <a:close/>
                <a:moveTo>
                  <a:pt x="64" y="25"/>
                </a:moveTo>
                <a:cubicBezTo>
                  <a:pt x="64" y="25"/>
                  <a:pt x="64" y="25"/>
                  <a:pt x="64" y="25"/>
                </a:cubicBezTo>
                <a:cubicBezTo>
                  <a:pt x="64" y="25"/>
                  <a:pt x="64" y="25"/>
                  <a:pt x="64" y="25"/>
                </a:cubicBezTo>
                <a:cubicBezTo>
                  <a:pt x="64" y="26"/>
                  <a:pt x="64" y="26"/>
                  <a:pt x="64" y="26"/>
                </a:cubicBezTo>
                <a:lnTo>
                  <a:pt x="64" y="25"/>
                </a:lnTo>
                <a:close/>
                <a:moveTo>
                  <a:pt x="66" y="23"/>
                </a:moveTo>
                <a:cubicBezTo>
                  <a:pt x="66" y="22"/>
                  <a:pt x="66" y="22"/>
                  <a:pt x="66" y="22"/>
                </a:cubicBezTo>
                <a:cubicBezTo>
                  <a:pt x="65" y="22"/>
                  <a:pt x="65" y="22"/>
                  <a:pt x="65" y="22"/>
                </a:cubicBezTo>
                <a:cubicBezTo>
                  <a:pt x="65" y="23"/>
                  <a:pt x="65" y="23"/>
                  <a:pt x="65" y="23"/>
                </a:cubicBezTo>
                <a:lnTo>
                  <a:pt x="66" y="23"/>
                </a:lnTo>
                <a:close/>
                <a:moveTo>
                  <a:pt x="68" y="20"/>
                </a:moveTo>
                <a:cubicBezTo>
                  <a:pt x="68" y="19"/>
                  <a:pt x="68" y="19"/>
                  <a:pt x="68" y="19"/>
                </a:cubicBezTo>
                <a:cubicBezTo>
                  <a:pt x="68" y="20"/>
                  <a:pt x="68" y="20"/>
                  <a:pt x="68" y="20"/>
                </a:cubicBezTo>
                <a:cubicBezTo>
                  <a:pt x="68" y="20"/>
                  <a:pt x="68" y="20"/>
                  <a:pt x="68" y="20"/>
                </a:cubicBezTo>
                <a:close/>
                <a:moveTo>
                  <a:pt x="62" y="28"/>
                </a:moveTo>
                <a:cubicBezTo>
                  <a:pt x="62" y="28"/>
                  <a:pt x="62" y="28"/>
                  <a:pt x="62" y="28"/>
                </a:cubicBezTo>
                <a:cubicBezTo>
                  <a:pt x="61" y="28"/>
                  <a:pt x="61" y="28"/>
                  <a:pt x="61" y="28"/>
                </a:cubicBezTo>
                <a:cubicBezTo>
                  <a:pt x="61" y="28"/>
                  <a:pt x="61" y="28"/>
                  <a:pt x="61" y="28"/>
                </a:cubicBezTo>
                <a:lnTo>
                  <a:pt x="62" y="28"/>
                </a:lnTo>
                <a:close/>
                <a:moveTo>
                  <a:pt x="66" y="9"/>
                </a:moveTo>
                <a:cubicBezTo>
                  <a:pt x="66" y="10"/>
                  <a:pt x="66" y="10"/>
                  <a:pt x="66" y="10"/>
                </a:cubicBezTo>
                <a:cubicBezTo>
                  <a:pt x="67" y="10"/>
                  <a:pt x="67" y="10"/>
                  <a:pt x="67" y="10"/>
                </a:cubicBezTo>
                <a:cubicBezTo>
                  <a:pt x="67" y="9"/>
                  <a:pt x="67" y="9"/>
                  <a:pt x="67" y="9"/>
                </a:cubicBezTo>
                <a:lnTo>
                  <a:pt x="66" y="9"/>
                </a:lnTo>
                <a:close/>
                <a:moveTo>
                  <a:pt x="65" y="10"/>
                </a:moveTo>
                <a:cubicBezTo>
                  <a:pt x="65" y="11"/>
                  <a:pt x="65" y="11"/>
                  <a:pt x="65" y="11"/>
                </a:cubicBezTo>
                <a:cubicBezTo>
                  <a:pt x="66" y="11"/>
                  <a:pt x="66" y="11"/>
                  <a:pt x="66" y="11"/>
                </a:cubicBezTo>
                <a:cubicBezTo>
                  <a:pt x="66" y="10"/>
                  <a:pt x="66" y="10"/>
                  <a:pt x="66" y="10"/>
                </a:cubicBezTo>
                <a:lnTo>
                  <a:pt x="65" y="10"/>
                </a:lnTo>
                <a:close/>
                <a:moveTo>
                  <a:pt x="66" y="10"/>
                </a:moveTo>
                <a:cubicBezTo>
                  <a:pt x="67" y="11"/>
                  <a:pt x="67" y="11"/>
                  <a:pt x="67" y="11"/>
                </a:cubicBezTo>
                <a:cubicBezTo>
                  <a:pt x="67" y="11"/>
                  <a:pt x="67" y="11"/>
                  <a:pt x="67" y="11"/>
                </a:cubicBezTo>
                <a:cubicBezTo>
                  <a:pt x="67" y="10"/>
                  <a:pt x="67" y="10"/>
                  <a:pt x="67" y="10"/>
                </a:cubicBezTo>
                <a:lnTo>
                  <a:pt x="66" y="10"/>
                </a:lnTo>
                <a:close/>
                <a:moveTo>
                  <a:pt x="67" y="13"/>
                </a:moveTo>
                <a:cubicBezTo>
                  <a:pt x="67" y="14"/>
                  <a:pt x="67" y="14"/>
                  <a:pt x="67" y="14"/>
                </a:cubicBezTo>
                <a:cubicBezTo>
                  <a:pt x="68" y="14"/>
                  <a:pt x="68" y="14"/>
                  <a:pt x="68" y="14"/>
                </a:cubicBezTo>
                <a:cubicBezTo>
                  <a:pt x="68" y="13"/>
                  <a:pt x="68" y="13"/>
                  <a:pt x="68" y="13"/>
                </a:cubicBezTo>
                <a:lnTo>
                  <a:pt x="67" y="13"/>
                </a:lnTo>
                <a:close/>
                <a:moveTo>
                  <a:pt x="65" y="9"/>
                </a:moveTo>
                <a:cubicBezTo>
                  <a:pt x="65" y="10"/>
                  <a:pt x="65" y="10"/>
                  <a:pt x="65" y="10"/>
                </a:cubicBezTo>
                <a:cubicBezTo>
                  <a:pt x="66" y="10"/>
                  <a:pt x="66" y="10"/>
                  <a:pt x="66" y="10"/>
                </a:cubicBezTo>
                <a:cubicBezTo>
                  <a:pt x="66" y="9"/>
                  <a:pt x="66" y="9"/>
                  <a:pt x="66" y="9"/>
                </a:cubicBezTo>
                <a:lnTo>
                  <a:pt x="65" y="9"/>
                </a:lnTo>
                <a:close/>
                <a:moveTo>
                  <a:pt x="67" y="11"/>
                </a:moveTo>
                <a:cubicBezTo>
                  <a:pt x="67" y="12"/>
                  <a:pt x="67" y="12"/>
                  <a:pt x="67" y="12"/>
                </a:cubicBezTo>
                <a:cubicBezTo>
                  <a:pt x="67" y="12"/>
                  <a:pt x="67" y="12"/>
                  <a:pt x="67" y="12"/>
                </a:cubicBezTo>
                <a:cubicBezTo>
                  <a:pt x="67" y="11"/>
                  <a:pt x="67" y="11"/>
                  <a:pt x="67" y="11"/>
                </a:cubicBezTo>
                <a:close/>
                <a:moveTo>
                  <a:pt x="67" y="12"/>
                </a:moveTo>
                <a:cubicBezTo>
                  <a:pt x="67" y="13"/>
                  <a:pt x="67" y="13"/>
                  <a:pt x="67" y="13"/>
                </a:cubicBezTo>
                <a:cubicBezTo>
                  <a:pt x="68" y="13"/>
                  <a:pt x="68" y="13"/>
                  <a:pt x="68" y="13"/>
                </a:cubicBezTo>
                <a:cubicBezTo>
                  <a:pt x="67" y="12"/>
                  <a:pt x="67" y="12"/>
                  <a:pt x="67" y="12"/>
                </a:cubicBezTo>
                <a:close/>
                <a:moveTo>
                  <a:pt x="63" y="7"/>
                </a:moveTo>
                <a:cubicBezTo>
                  <a:pt x="63" y="7"/>
                  <a:pt x="63" y="7"/>
                  <a:pt x="63" y="7"/>
                </a:cubicBezTo>
                <a:cubicBezTo>
                  <a:pt x="64" y="7"/>
                  <a:pt x="64" y="7"/>
                  <a:pt x="64" y="7"/>
                </a:cubicBezTo>
                <a:cubicBezTo>
                  <a:pt x="64" y="6"/>
                  <a:pt x="64" y="6"/>
                  <a:pt x="64" y="6"/>
                </a:cubicBezTo>
                <a:lnTo>
                  <a:pt x="63" y="7"/>
                </a:lnTo>
                <a:close/>
                <a:moveTo>
                  <a:pt x="68" y="12"/>
                </a:moveTo>
                <a:cubicBezTo>
                  <a:pt x="68" y="13"/>
                  <a:pt x="68" y="13"/>
                  <a:pt x="68" y="13"/>
                </a:cubicBezTo>
                <a:cubicBezTo>
                  <a:pt x="69" y="12"/>
                  <a:pt x="69" y="12"/>
                  <a:pt x="69" y="12"/>
                </a:cubicBezTo>
                <a:cubicBezTo>
                  <a:pt x="69" y="12"/>
                  <a:pt x="69" y="12"/>
                  <a:pt x="69" y="12"/>
                </a:cubicBezTo>
                <a:lnTo>
                  <a:pt x="68" y="12"/>
                </a:lnTo>
                <a:close/>
                <a:moveTo>
                  <a:pt x="64" y="8"/>
                </a:moveTo>
                <a:cubicBezTo>
                  <a:pt x="64" y="8"/>
                  <a:pt x="64" y="8"/>
                  <a:pt x="64" y="8"/>
                </a:cubicBezTo>
                <a:cubicBezTo>
                  <a:pt x="64" y="8"/>
                  <a:pt x="64" y="8"/>
                  <a:pt x="64" y="8"/>
                </a:cubicBezTo>
                <a:cubicBezTo>
                  <a:pt x="64" y="7"/>
                  <a:pt x="64" y="7"/>
                  <a:pt x="64" y="7"/>
                </a:cubicBezTo>
                <a:lnTo>
                  <a:pt x="64" y="8"/>
                </a:lnTo>
                <a:close/>
                <a:moveTo>
                  <a:pt x="65" y="8"/>
                </a:moveTo>
                <a:cubicBezTo>
                  <a:pt x="65" y="9"/>
                  <a:pt x="65" y="9"/>
                  <a:pt x="65" y="9"/>
                </a:cubicBezTo>
                <a:cubicBezTo>
                  <a:pt x="66" y="9"/>
                  <a:pt x="66" y="9"/>
                  <a:pt x="66" y="9"/>
                </a:cubicBezTo>
                <a:cubicBezTo>
                  <a:pt x="65" y="8"/>
                  <a:pt x="65" y="8"/>
                  <a:pt x="65" y="8"/>
                </a:cubicBezTo>
                <a:close/>
                <a:moveTo>
                  <a:pt x="63" y="5"/>
                </a:moveTo>
                <a:cubicBezTo>
                  <a:pt x="63" y="6"/>
                  <a:pt x="63" y="6"/>
                  <a:pt x="63" y="6"/>
                </a:cubicBezTo>
                <a:cubicBezTo>
                  <a:pt x="64" y="6"/>
                  <a:pt x="64" y="6"/>
                  <a:pt x="64" y="6"/>
                </a:cubicBezTo>
                <a:cubicBezTo>
                  <a:pt x="64" y="5"/>
                  <a:pt x="64" y="5"/>
                  <a:pt x="64" y="5"/>
                </a:cubicBezTo>
                <a:lnTo>
                  <a:pt x="63" y="5"/>
                </a:lnTo>
                <a:close/>
                <a:moveTo>
                  <a:pt x="65" y="7"/>
                </a:moveTo>
                <a:cubicBezTo>
                  <a:pt x="65" y="8"/>
                  <a:pt x="65" y="8"/>
                  <a:pt x="65" y="8"/>
                </a:cubicBezTo>
                <a:cubicBezTo>
                  <a:pt x="65" y="8"/>
                  <a:pt x="65" y="8"/>
                  <a:pt x="65" y="8"/>
                </a:cubicBezTo>
                <a:cubicBezTo>
                  <a:pt x="65" y="7"/>
                  <a:pt x="65" y="7"/>
                  <a:pt x="65" y="7"/>
                </a:cubicBezTo>
                <a:close/>
                <a:moveTo>
                  <a:pt x="64" y="9"/>
                </a:moveTo>
                <a:cubicBezTo>
                  <a:pt x="64" y="9"/>
                  <a:pt x="64" y="9"/>
                  <a:pt x="64" y="9"/>
                </a:cubicBezTo>
                <a:cubicBezTo>
                  <a:pt x="65" y="9"/>
                  <a:pt x="65" y="9"/>
                  <a:pt x="65" y="9"/>
                </a:cubicBezTo>
                <a:cubicBezTo>
                  <a:pt x="64" y="8"/>
                  <a:pt x="64" y="8"/>
                  <a:pt x="64" y="8"/>
                </a:cubicBezTo>
                <a:lnTo>
                  <a:pt x="64" y="9"/>
                </a:lnTo>
                <a:close/>
                <a:moveTo>
                  <a:pt x="68" y="14"/>
                </a:moveTo>
                <a:cubicBezTo>
                  <a:pt x="69" y="15"/>
                  <a:pt x="69" y="15"/>
                  <a:pt x="69" y="15"/>
                </a:cubicBezTo>
                <a:cubicBezTo>
                  <a:pt x="69" y="14"/>
                  <a:pt x="69" y="14"/>
                  <a:pt x="69" y="14"/>
                </a:cubicBezTo>
                <a:cubicBezTo>
                  <a:pt x="69" y="14"/>
                  <a:pt x="69" y="14"/>
                  <a:pt x="69" y="14"/>
                </a:cubicBezTo>
                <a:lnTo>
                  <a:pt x="68" y="14"/>
                </a:lnTo>
                <a:close/>
                <a:moveTo>
                  <a:pt x="66" y="25"/>
                </a:moveTo>
                <a:cubicBezTo>
                  <a:pt x="66" y="24"/>
                  <a:pt x="66" y="24"/>
                  <a:pt x="66" y="24"/>
                </a:cubicBezTo>
                <a:cubicBezTo>
                  <a:pt x="66" y="24"/>
                  <a:pt x="66" y="24"/>
                  <a:pt x="66" y="24"/>
                </a:cubicBezTo>
                <a:cubicBezTo>
                  <a:pt x="66" y="25"/>
                  <a:pt x="66" y="25"/>
                  <a:pt x="66" y="25"/>
                </a:cubicBezTo>
                <a:close/>
                <a:moveTo>
                  <a:pt x="66" y="26"/>
                </a:moveTo>
                <a:cubicBezTo>
                  <a:pt x="65" y="26"/>
                  <a:pt x="65" y="26"/>
                  <a:pt x="65" y="26"/>
                </a:cubicBezTo>
                <a:cubicBezTo>
                  <a:pt x="65" y="26"/>
                  <a:pt x="65" y="26"/>
                  <a:pt x="65" y="26"/>
                </a:cubicBezTo>
                <a:cubicBezTo>
                  <a:pt x="65" y="26"/>
                  <a:pt x="65" y="26"/>
                  <a:pt x="65" y="26"/>
                </a:cubicBezTo>
                <a:lnTo>
                  <a:pt x="66" y="26"/>
                </a:lnTo>
                <a:close/>
                <a:moveTo>
                  <a:pt x="67" y="24"/>
                </a:moveTo>
                <a:cubicBezTo>
                  <a:pt x="67" y="23"/>
                  <a:pt x="67" y="23"/>
                  <a:pt x="67" y="23"/>
                </a:cubicBezTo>
                <a:cubicBezTo>
                  <a:pt x="66" y="23"/>
                  <a:pt x="66" y="23"/>
                  <a:pt x="66" y="23"/>
                </a:cubicBezTo>
                <a:cubicBezTo>
                  <a:pt x="67" y="24"/>
                  <a:pt x="67" y="24"/>
                  <a:pt x="67" y="24"/>
                </a:cubicBezTo>
                <a:close/>
                <a:moveTo>
                  <a:pt x="37" y="21"/>
                </a:moveTo>
                <a:cubicBezTo>
                  <a:pt x="37" y="21"/>
                  <a:pt x="37" y="21"/>
                  <a:pt x="37" y="21"/>
                </a:cubicBezTo>
                <a:cubicBezTo>
                  <a:pt x="36" y="21"/>
                  <a:pt x="36" y="21"/>
                  <a:pt x="36" y="21"/>
                </a:cubicBezTo>
                <a:cubicBezTo>
                  <a:pt x="37" y="22"/>
                  <a:pt x="37" y="22"/>
                  <a:pt x="37" y="22"/>
                </a:cubicBezTo>
                <a:lnTo>
                  <a:pt x="37" y="21"/>
                </a:lnTo>
                <a:close/>
                <a:moveTo>
                  <a:pt x="68" y="22"/>
                </a:moveTo>
                <a:cubicBezTo>
                  <a:pt x="68" y="22"/>
                  <a:pt x="68" y="22"/>
                  <a:pt x="68" y="22"/>
                </a:cubicBezTo>
                <a:cubicBezTo>
                  <a:pt x="67" y="22"/>
                  <a:pt x="67" y="22"/>
                  <a:pt x="67" y="22"/>
                </a:cubicBezTo>
                <a:cubicBezTo>
                  <a:pt x="67" y="23"/>
                  <a:pt x="67" y="23"/>
                  <a:pt x="67" y="23"/>
                </a:cubicBezTo>
                <a:lnTo>
                  <a:pt x="68" y="22"/>
                </a:lnTo>
                <a:close/>
                <a:moveTo>
                  <a:pt x="65" y="25"/>
                </a:moveTo>
                <a:cubicBezTo>
                  <a:pt x="65" y="25"/>
                  <a:pt x="65" y="25"/>
                  <a:pt x="65" y="25"/>
                </a:cubicBezTo>
                <a:cubicBezTo>
                  <a:pt x="65" y="25"/>
                  <a:pt x="65" y="25"/>
                  <a:pt x="65" y="25"/>
                </a:cubicBezTo>
                <a:cubicBezTo>
                  <a:pt x="65" y="25"/>
                  <a:pt x="65" y="25"/>
                  <a:pt x="65" y="25"/>
                </a:cubicBezTo>
                <a:close/>
                <a:moveTo>
                  <a:pt x="62" y="7"/>
                </a:moveTo>
                <a:cubicBezTo>
                  <a:pt x="62" y="7"/>
                  <a:pt x="62" y="7"/>
                  <a:pt x="62" y="7"/>
                </a:cubicBezTo>
                <a:cubicBezTo>
                  <a:pt x="63" y="7"/>
                  <a:pt x="63" y="7"/>
                  <a:pt x="63" y="7"/>
                </a:cubicBezTo>
                <a:cubicBezTo>
                  <a:pt x="63" y="7"/>
                  <a:pt x="63" y="7"/>
                  <a:pt x="63" y="7"/>
                </a:cubicBezTo>
                <a:lnTo>
                  <a:pt x="62" y="7"/>
                </a:lnTo>
                <a:close/>
                <a:moveTo>
                  <a:pt x="69" y="15"/>
                </a:moveTo>
                <a:cubicBezTo>
                  <a:pt x="69" y="16"/>
                  <a:pt x="69" y="16"/>
                  <a:pt x="69" y="16"/>
                </a:cubicBezTo>
                <a:cubicBezTo>
                  <a:pt x="69" y="15"/>
                  <a:pt x="69" y="15"/>
                  <a:pt x="69" y="15"/>
                </a:cubicBezTo>
                <a:cubicBezTo>
                  <a:pt x="69" y="15"/>
                  <a:pt x="69" y="15"/>
                  <a:pt x="69" y="15"/>
                </a:cubicBezTo>
                <a:close/>
                <a:moveTo>
                  <a:pt x="70" y="16"/>
                </a:moveTo>
                <a:cubicBezTo>
                  <a:pt x="69" y="16"/>
                  <a:pt x="69" y="16"/>
                  <a:pt x="69" y="16"/>
                </a:cubicBezTo>
                <a:cubicBezTo>
                  <a:pt x="69" y="17"/>
                  <a:pt x="69" y="17"/>
                  <a:pt x="69" y="17"/>
                </a:cubicBezTo>
                <a:cubicBezTo>
                  <a:pt x="70" y="16"/>
                  <a:pt x="70" y="16"/>
                  <a:pt x="70" y="16"/>
                </a:cubicBezTo>
                <a:close/>
                <a:moveTo>
                  <a:pt x="68" y="23"/>
                </a:moveTo>
                <a:cubicBezTo>
                  <a:pt x="68" y="23"/>
                  <a:pt x="68" y="23"/>
                  <a:pt x="68" y="23"/>
                </a:cubicBezTo>
                <a:cubicBezTo>
                  <a:pt x="67" y="23"/>
                  <a:pt x="67" y="23"/>
                  <a:pt x="67" y="23"/>
                </a:cubicBezTo>
                <a:cubicBezTo>
                  <a:pt x="68" y="24"/>
                  <a:pt x="68" y="24"/>
                  <a:pt x="68" y="24"/>
                </a:cubicBezTo>
                <a:lnTo>
                  <a:pt x="68" y="23"/>
                </a:lnTo>
                <a:close/>
                <a:moveTo>
                  <a:pt x="68" y="13"/>
                </a:moveTo>
                <a:cubicBezTo>
                  <a:pt x="68" y="14"/>
                  <a:pt x="68" y="14"/>
                  <a:pt x="68" y="14"/>
                </a:cubicBezTo>
                <a:cubicBezTo>
                  <a:pt x="69" y="13"/>
                  <a:pt x="69" y="13"/>
                  <a:pt x="69" y="13"/>
                </a:cubicBezTo>
                <a:cubicBezTo>
                  <a:pt x="69" y="13"/>
                  <a:pt x="69" y="13"/>
                  <a:pt x="69" y="13"/>
                </a:cubicBezTo>
                <a:lnTo>
                  <a:pt x="68" y="13"/>
                </a:lnTo>
                <a:close/>
                <a:moveTo>
                  <a:pt x="69" y="20"/>
                </a:moveTo>
                <a:cubicBezTo>
                  <a:pt x="68" y="21"/>
                  <a:pt x="68" y="21"/>
                  <a:pt x="68" y="21"/>
                </a:cubicBezTo>
                <a:cubicBezTo>
                  <a:pt x="68" y="21"/>
                  <a:pt x="68" y="21"/>
                  <a:pt x="68" y="21"/>
                </a:cubicBezTo>
                <a:cubicBezTo>
                  <a:pt x="69" y="21"/>
                  <a:pt x="69" y="21"/>
                  <a:pt x="69" y="21"/>
                </a:cubicBezTo>
                <a:lnTo>
                  <a:pt x="69" y="20"/>
                </a:lnTo>
                <a:close/>
                <a:moveTo>
                  <a:pt x="69" y="18"/>
                </a:moveTo>
                <a:cubicBezTo>
                  <a:pt x="68" y="18"/>
                  <a:pt x="68" y="18"/>
                  <a:pt x="68" y="18"/>
                </a:cubicBezTo>
                <a:cubicBezTo>
                  <a:pt x="69" y="19"/>
                  <a:pt x="69" y="19"/>
                  <a:pt x="69" y="19"/>
                </a:cubicBezTo>
                <a:cubicBezTo>
                  <a:pt x="69" y="19"/>
                  <a:pt x="69" y="19"/>
                  <a:pt x="69" y="19"/>
                </a:cubicBezTo>
                <a:lnTo>
                  <a:pt x="69" y="18"/>
                </a:lnTo>
                <a:close/>
                <a:moveTo>
                  <a:pt x="53" y="3"/>
                </a:moveTo>
                <a:cubicBezTo>
                  <a:pt x="53" y="3"/>
                  <a:pt x="53" y="3"/>
                  <a:pt x="53" y="3"/>
                </a:cubicBezTo>
                <a:cubicBezTo>
                  <a:pt x="53" y="3"/>
                  <a:pt x="53" y="3"/>
                  <a:pt x="53" y="3"/>
                </a:cubicBezTo>
                <a:cubicBezTo>
                  <a:pt x="53" y="3"/>
                  <a:pt x="53" y="3"/>
                  <a:pt x="53" y="3"/>
                </a:cubicBezTo>
                <a:close/>
                <a:moveTo>
                  <a:pt x="54" y="2"/>
                </a:moveTo>
                <a:cubicBezTo>
                  <a:pt x="54" y="3"/>
                  <a:pt x="54" y="3"/>
                  <a:pt x="54" y="3"/>
                </a:cubicBezTo>
                <a:cubicBezTo>
                  <a:pt x="54" y="3"/>
                  <a:pt x="54" y="3"/>
                  <a:pt x="54" y="3"/>
                </a:cubicBezTo>
                <a:cubicBezTo>
                  <a:pt x="54" y="2"/>
                  <a:pt x="54" y="2"/>
                  <a:pt x="54" y="2"/>
                </a:cubicBezTo>
                <a:close/>
                <a:moveTo>
                  <a:pt x="54" y="3"/>
                </a:moveTo>
                <a:cubicBezTo>
                  <a:pt x="54" y="4"/>
                  <a:pt x="54" y="4"/>
                  <a:pt x="54" y="4"/>
                </a:cubicBezTo>
                <a:cubicBezTo>
                  <a:pt x="55" y="4"/>
                  <a:pt x="55" y="4"/>
                  <a:pt x="55" y="4"/>
                </a:cubicBezTo>
                <a:cubicBezTo>
                  <a:pt x="54" y="3"/>
                  <a:pt x="54" y="3"/>
                  <a:pt x="54" y="3"/>
                </a:cubicBezTo>
                <a:close/>
                <a:moveTo>
                  <a:pt x="53" y="4"/>
                </a:moveTo>
                <a:cubicBezTo>
                  <a:pt x="53" y="4"/>
                  <a:pt x="53" y="4"/>
                  <a:pt x="53" y="4"/>
                </a:cubicBezTo>
                <a:cubicBezTo>
                  <a:pt x="54" y="4"/>
                  <a:pt x="54" y="4"/>
                  <a:pt x="54" y="4"/>
                </a:cubicBezTo>
                <a:cubicBezTo>
                  <a:pt x="53" y="4"/>
                  <a:pt x="53" y="4"/>
                  <a:pt x="53" y="4"/>
                </a:cubicBezTo>
                <a:close/>
                <a:moveTo>
                  <a:pt x="64" y="28"/>
                </a:moveTo>
                <a:cubicBezTo>
                  <a:pt x="64" y="27"/>
                  <a:pt x="64" y="27"/>
                  <a:pt x="64" y="27"/>
                </a:cubicBezTo>
                <a:cubicBezTo>
                  <a:pt x="63" y="27"/>
                  <a:pt x="63" y="27"/>
                  <a:pt x="63" y="27"/>
                </a:cubicBezTo>
                <a:cubicBezTo>
                  <a:pt x="63" y="28"/>
                  <a:pt x="63" y="28"/>
                  <a:pt x="63" y="28"/>
                </a:cubicBezTo>
                <a:lnTo>
                  <a:pt x="64" y="28"/>
                </a:lnTo>
                <a:close/>
                <a:moveTo>
                  <a:pt x="55" y="2"/>
                </a:moveTo>
                <a:cubicBezTo>
                  <a:pt x="55" y="3"/>
                  <a:pt x="55" y="3"/>
                  <a:pt x="55" y="3"/>
                </a:cubicBezTo>
                <a:cubicBezTo>
                  <a:pt x="55" y="3"/>
                  <a:pt x="55" y="3"/>
                  <a:pt x="55" y="3"/>
                </a:cubicBezTo>
                <a:cubicBezTo>
                  <a:pt x="55" y="2"/>
                  <a:pt x="55" y="2"/>
                  <a:pt x="55" y="2"/>
                </a:cubicBezTo>
                <a:close/>
                <a:moveTo>
                  <a:pt x="56" y="3"/>
                </a:moveTo>
                <a:cubicBezTo>
                  <a:pt x="56" y="4"/>
                  <a:pt x="56" y="4"/>
                  <a:pt x="56" y="4"/>
                </a:cubicBezTo>
                <a:cubicBezTo>
                  <a:pt x="57" y="3"/>
                  <a:pt x="57" y="3"/>
                  <a:pt x="57" y="3"/>
                </a:cubicBezTo>
                <a:cubicBezTo>
                  <a:pt x="56" y="3"/>
                  <a:pt x="56" y="3"/>
                  <a:pt x="56" y="3"/>
                </a:cubicBezTo>
                <a:close/>
                <a:moveTo>
                  <a:pt x="55" y="3"/>
                </a:moveTo>
                <a:cubicBezTo>
                  <a:pt x="55" y="4"/>
                  <a:pt x="55" y="4"/>
                  <a:pt x="55" y="4"/>
                </a:cubicBezTo>
                <a:cubicBezTo>
                  <a:pt x="56" y="4"/>
                  <a:pt x="56" y="4"/>
                  <a:pt x="56" y="4"/>
                </a:cubicBezTo>
                <a:cubicBezTo>
                  <a:pt x="55" y="3"/>
                  <a:pt x="55" y="3"/>
                  <a:pt x="55" y="3"/>
                </a:cubicBezTo>
                <a:close/>
                <a:moveTo>
                  <a:pt x="56" y="2"/>
                </a:moveTo>
                <a:cubicBezTo>
                  <a:pt x="56" y="3"/>
                  <a:pt x="56" y="3"/>
                  <a:pt x="56" y="3"/>
                </a:cubicBezTo>
                <a:cubicBezTo>
                  <a:pt x="56" y="2"/>
                  <a:pt x="56" y="2"/>
                  <a:pt x="56" y="2"/>
                </a:cubicBezTo>
                <a:cubicBezTo>
                  <a:pt x="56" y="2"/>
                  <a:pt x="56" y="2"/>
                  <a:pt x="56" y="2"/>
                </a:cubicBezTo>
                <a:close/>
                <a:moveTo>
                  <a:pt x="50" y="3"/>
                </a:moveTo>
                <a:cubicBezTo>
                  <a:pt x="51" y="4"/>
                  <a:pt x="51" y="4"/>
                  <a:pt x="51" y="4"/>
                </a:cubicBezTo>
                <a:cubicBezTo>
                  <a:pt x="51" y="4"/>
                  <a:pt x="51" y="4"/>
                  <a:pt x="51" y="4"/>
                </a:cubicBezTo>
                <a:cubicBezTo>
                  <a:pt x="51" y="3"/>
                  <a:pt x="51" y="3"/>
                  <a:pt x="51" y="3"/>
                </a:cubicBezTo>
                <a:lnTo>
                  <a:pt x="50" y="3"/>
                </a:lnTo>
                <a:close/>
                <a:moveTo>
                  <a:pt x="50" y="2"/>
                </a:moveTo>
                <a:cubicBezTo>
                  <a:pt x="50" y="3"/>
                  <a:pt x="50" y="3"/>
                  <a:pt x="50" y="3"/>
                </a:cubicBezTo>
                <a:cubicBezTo>
                  <a:pt x="51" y="3"/>
                  <a:pt x="51" y="3"/>
                  <a:pt x="51" y="3"/>
                </a:cubicBezTo>
                <a:cubicBezTo>
                  <a:pt x="51" y="2"/>
                  <a:pt x="51" y="2"/>
                  <a:pt x="51" y="2"/>
                </a:cubicBezTo>
                <a:lnTo>
                  <a:pt x="50" y="2"/>
                </a:lnTo>
                <a:close/>
                <a:moveTo>
                  <a:pt x="49" y="3"/>
                </a:moveTo>
                <a:cubicBezTo>
                  <a:pt x="50" y="4"/>
                  <a:pt x="50" y="4"/>
                  <a:pt x="50" y="4"/>
                </a:cubicBezTo>
                <a:cubicBezTo>
                  <a:pt x="50" y="4"/>
                  <a:pt x="50" y="4"/>
                  <a:pt x="50" y="4"/>
                </a:cubicBezTo>
                <a:cubicBezTo>
                  <a:pt x="50" y="3"/>
                  <a:pt x="50" y="3"/>
                  <a:pt x="50" y="3"/>
                </a:cubicBezTo>
                <a:lnTo>
                  <a:pt x="49" y="3"/>
                </a:lnTo>
                <a:close/>
                <a:moveTo>
                  <a:pt x="52" y="2"/>
                </a:moveTo>
                <a:cubicBezTo>
                  <a:pt x="52" y="2"/>
                  <a:pt x="52" y="2"/>
                  <a:pt x="52" y="2"/>
                </a:cubicBezTo>
                <a:cubicBezTo>
                  <a:pt x="53" y="2"/>
                  <a:pt x="53" y="2"/>
                  <a:pt x="53" y="2"/>
                </a:cubicBezTo>
                <a:cubicBezTo>
                  <a:pt x="53" y="2"/>
                  <a:pt x="53" y="2"/>
                  <a:pt x="53" y="2"/>
                </a:cubicBezTo>
                <a:lnTo>
                  <a:pt x="52" y="2"/>
                </a:lnTo>
                <a:close/>
                <a:moveTo>
                  <a:pt x="62" y="6"/>
                </a:moveTo>
                <a:cubicBezTo>
                  <a:pt x="62" y="6"/>
                  <a:pt x="62" y="6"/>
                  <a:pt x="62" y="6"/>
                </a:cubicBezTo>
                <a:cubicBezTo>
                  <a:pt x="63" y="6"/>
                  <a:pt x="63" y="6"/>
                  <a:pt x="63" y="6"/>
                </a:cubicBezTo>
                <a:cubicBezTo>
                  <a:pt x="63" y="6"/>
                  <a:pt x="63" y="6"/>
                  <a:pt x="63" y="6"/>
                </a:cubicBezTo>
                <a:lnTo>
                  <a:pt x="62" y="6"/>
                </a:lnTo>
                <a:close/>
                <a:moveTo>
                  <a:pt x="51" y="3"/>
                </a:moveTo>
                <a:cubicBezTo>
                  <a:pt x="52" y="4"/>
                  <a:pt x="52" y="4"/>
                  <a:pt x="52" y="4"/>
                </a:cubicBezTo>
                <a:cubicBezTo>
                  <a:pt x="52" y="3"/>
                  <a:pt x="52" y="3"/>
                  <a:pt x="52" y="3"/>
                </a:cubicBezTo>
                <a:cubicBezTo>
                  <a:pt x="52" y="3"/>
                  <a:pt x="52" y="3"/>
                  <a:pt x="52" y="3"/>
                </a:cubicBezTo>
                <a:lnTo>
                  <a:pt x="51" y="3"/>
                </a:lnTo>
                <a:close/>
                <a:moveTo>
                  <a:pt x="51" y="2"/>
                </a:moveTo>
                <a:cubicBezTo>
                  <a:pt x="51" y="3"/>
                  <a:pt x="51" y="3"/>
                  <a:pt x="51" y="3"/>
                </a:cubicBezTo>
                <a:cubicBezTo>
                  <a:pt x="52" y="2"/>
                  <a:pt x="52" y="2"/>
                  <a:pt x="52" y="2"/>
                </a:cubicBezTo>
                <a:cubicBezTo>
                  <a:pt x="52" y="2"/>
                  <a:pt x="52" y="2"/>
                  <a:pt x="52" y="2"/>
                </a:cubicBezTo>
                <a:lnTo>
                  <a:pt x="51" y="2"/>
                </a:lnTo>
                <a:close/>
                <a:moveTo>
                  <a:pt x="60" y="4"/>
                </a:moveTo>
                <a:cubicBezTo>
                  <a:pt x="61" y="5"/>
                  <a:pt x="61" y="5"/>
                  <a:pt x="61" y="5"/>
                </a:cubicBezTo>
                <a:cubicBezTo>
                  <a:pt x="61" y="4"/>
                  <a:pt x="61" y="4"/>
                  <a:pt x="61" y="4"/>
                </a:cubicBezTo>
                <a:cubicBezTo>
                  <a:pt x="61" y="4"/>
                  <a:pt x="61" y="4"/>
                  <a:pt x="61" y="4"/>
                </a:cubicBezTo>
                <a:lnTo>
                  <a:pt x="60" y="4"/>
                </a:lnTo>
                <a:close/>
                <a:moveTo>
                  <a:pt x="61" y="5"/>
                </a:moveTo>
                <a:cubicBezTo>
                  <a:pt x="61" y="6"/>
                  <a:pt x="61" y="6"/>
                  <a:pt x="61" y="6"/>
                </a:cubicBezTo>
                <a:cubicBezTo>
                  <a:pt x="62" y="5"/>
                  <a:pt x="62" y="5"/>
                  <a:pt x="62" y="5"/>
                </a:cubicBezTo>
                <a:cubicBezTo>
                  <a:pt x="61" y="5"/>
                  <a:pt x="61" y="5"/>
                  <a:pt x="61" y="5"/>
                </a:cubicBezTo>
                <a:close/>
                <a:moveTo>
                  <a:pt x="60" y="5"/>
                </a:moveTo>
                <a:cubicBezTo>
                  <a:pt x="60" y="6"/>
                  <a:pt x="60" y="6"/>
                  <a:pt x="60" y="6"/>
                </a:cubicBezTo>
                <a:cubicBezTo>
                  <a:pt x="60" y="6"/>
                  <a:pt x="60" y="6"/>
                  <a:pt x="60" y="6"/>
                </a:cubicBezTo>
                <a:cubicBezTo>
                  <a:pt x="60" y="5"/>
                  <a:pt x="60" y="5"/>
                  <a:pt x="60" y="5"/>
                </a:cubicBezTo>
                <a:close/>
                <a:moveTo>
                  <a:pt x="61" y="6"/>
                </a:moveTo>
                <a:cubicBezTo>
                  <a:pt x="61" y="7"/>
                  <a:pt x="61" y="7"/>
                  <a:pt x="61" y="7"/>
                </a:cubicBezTo>
                <a:cubicBezTo>
                  <a:pt x="62" y="6"/>
                  <a:pt x="62" y="6"/>
                  <a:pt x="62" y="6"/>
                </a:cubicBezTo>
                <a:cubicBezTo>
                  <a:pt x="62" y="6"/>
                  <a:pt x="62" y="6"/>
                  <a:pt x="62" y="6"/>
                </a:cubicBezTo>
                <a:lnTo>
                  <a:pt x="61" y="6"/>
                </a:lnTo>
                <a:close/>
                <a:moveTo>
                  <a:pt x="59" y="4"/>
                </a:moveTo>
                <a:cubicBezTo>
                  <a:pt x="60" y="5"/>
                  <a:pt x="60" y="5"/>
                  <a:pt x="60" y="5"/>
                </a:cubicBezTo>
                <a:cubicBezTo>
                  <a:pt x="60" y="5"/>
                  <a:pt x="60" y="5"/>
                  <a:pt x="60" y="5"/>
                </a:cubicBezTo>
                <a:cubicBezTo>
                  <a:pt x="60" y="4"/>
                  <a:pt x="60" y="4"/>
                  <a:pt x="60" y="4"/>
                </a:cubicBezTo>
                <a:lnTo>
                  <a:pt x="59" y="4"/>
                </a:lnTo>
                <a:close/>
                <a:moveTo>
                  <a:pt x="62" y="5"/>
                </a:moveTo>
                <a:cubicBezTo>
                  <a:pt x="62" y="5"/>
                  <a:pt x="62" y="5"/>
                  <a:pt x="62" y="5"/>
                </a:cubicBezTo>
                <a:cubicBezTo>
                  <a:pt x="63" y="5"/>
                  <a:pt x="63" y="5"/>
                  <a:pt x="63" y="5"/>
                </a:cubicBezTo>
                <a:cubicBezTo>
                  <a:pt x="62" y="5"/>
                  <a:pt x="62" y="5"/>
                  <a:pt x="62" y="5"/>
                </a:cubicBezTo>
                <a:close/>
                <a:moveTo>
                  <a:pt x="58" y="3"/>
                </a:moveTo>
                <a:cubicBezTo>
                  <a:pt x="58" y="4"/>
                  <a:pt x="58" y="4"/>
                  <a:pt x="58" y="4"/>
                </a:cubicBezTo>
                <a:cubicBezTo>
                  <a:pt x="59" y="4"/>
                  <a:pt x="59" y="4"/>
                  <a:pt x="59" y="4"/>
                </a:cubicBezTo>
                <a:cubicBezTo>
                  <a:pt x="59" y="3"/>
                  <a:pt x="59" y="3"/>
                  <a:pt x="59" y="3"/>
                </a:cubicBezTo>
                <a:lnTo>
                  <a:pt x="58" y="3"/>
                </a:lnTo>
                <a:close/>
                <a:moveTo>
                  <a:pt x="57" y="5"/>
                </a:moveTo>
                <a:cubicBezTo>
                  <a:pt x="58" y="5"/>
                  <a:pt x="58" y="5"/>
                  <a:pt x="58" y="5"/>
                </a:cubicBezTo>
                <a:cubicBezTo>
                  <a:pt x="58" y="5"/>
                  <a:pt x="58" y="5"/>
                  <a:pt x="58" y="5"/>
                </a:cubicBezTo>
                <a:cubicBezTo>
                  <a:pt x="58" y="5"/>
                  <a:pt x="58" y="5"/>
                  <a:pt x="58" y="5"/>
                </a:cubicBezTo>
                <a:lnTo>
                  <a:pt x="57" y="5"/>
                </a:lnTo>
                <a:close/>
                <a:moveTo>
                  <a:pt x="57" y="4"/>
                </a:moveTo>
                <a:cubicBezTo>
                  <a:pt x="57" y="4"/>
                  <a:pt x="57" y="4"/>
                  <a:pt x="57" y="4"/>
                </a:cubicBezTo>
                <a:cubicBezTo>
                  <a:pt x="58" y="4"/>
                  <a:pt x="58" y="4"/>
                  <a:pt x="58" y="4"/>
                </a:cubicBezTo>
                <a:cubicBezTo>
                  <a:pt x="58" y="4"/>
                  <a:pt x="58" y="4"/>
                  <a:pt x="58" y="4"/>
                </a:cubicBezTo>
                <a:lnTo>
                  <a:pt x="57" y="4"/>
                </a:lnTo>
                <a:close/>
                <a:moveTo>
                  <a:pt x="57" y="3"/>
                </a:moveTo>
                <a:cubicBezTo>
                  <a:pt x="57" y="3"/>
                  <a:pt x="57" y="3"/>
                  <a:pt x="57" y="3"/>
                </a:cubicBezTo>
                <a:cubicBezTo>
                  <a:pt x="58" y="3"/>
                  <a:pt x="58" y="3"/>
                  <a:pt x="58" y="3"/>
                </a:cubicBezTo>
                <a:cubicBezTo>
                  <a:pt x="57" y="3"/>
                  <a:pt x="57" y="3"/>
                  <a:pt x="57" y="3"/>
                </a:cubicBezTo>
                <a:close/>
                <a:moveTo>
                  <a:pt x="59" y="3"/>
                </a:moveTo>
                <a:cubicBezTo>
                  <a:pt x="59" y="4"/>
                  <a:pt x="59" y="4"/>
                  <a:pt x="59" y="4"/>
                </a:cubicBezTo>
                <a:cubicBezTo>
                  <a:pt x="60" y="4"/>
                  <a:pt x="60" y="4"/>
                  <a:pt x="60" y="4"/>
                </a:cubicBezTo>
                <a:cubicBezTo>
                  <a:pt x="60" y="3"/>
                  <a:pt x="60" y="3"/>
                  <a:pt x="60" y="3"/>
                </a:cubicBezTo>
                <a:lnTo>
                  <a:pt x="59" y="3"/>
                </a:lnTo>
                <a:close/>
                <a:moveTo>
                  <a:pt x="56" y="4"/>
                </a:moveTo>
                <a:cubicBezTo>
                  <a:pt x="56" y="5"/>
                  <a:pt x="56" y="5"/>
                  <a:pt x="56" y="5"/>
                </a:cubicBezTo>
                <a:cubicBezTo>
                  <a:pt x="57" y="4"/>
                  <a:pt x="57" y="4"/>
                  <a:pt x="57" y="4"/>
                </a:cubicBezTo>
                <a:cubicBezTo>
                  <a:pt x="57" y="4"/>
                  <a:pt x="57" y="4"/>
                  <a:pt x="57" y="4"/>
                </a:cubicBezTo>
                <a:lnTo>
                  <a:pt x="56" y="4"/>
                </a:lnTo>
                <a:close/>
                <a:moveTo>
                  <a:pt x="58" y="4"/>
                </a:moveTo>
                <a:cubicBezTo>
                  <a:pt x="59" y="5"/>
                  <a:pt x="59" y="5"/>
                  <a:pt x="59" y="5"/>
                </a:cubicBezTo>
                <a:cubicBezTo>
                  <a:pt x="59" y="5"/>
                  <a:pt x="59" y="5"/>
                  <a:pt x="59" y="5"/>
                </a:cubicBezTo>
                <a:cubicBezTo>
                  <a:pt x="59" y="4"/>
                  <a:pt x="59" y="4"/>
                  <a:pt x="59" y="4"/>
                </a:cubicBezTo>
                <a:lnTo>
                  <a:pt x="58" y="4"/>
                </a:lnTo>
                <a:close/>
                <a:moveTo>
                  <a:pt x="65" y="26"/>
                </a:moveTo>
                <a:cubicBezTo>
                  <a:pt x="64" y="26"/>
                  <a:pt x="64" y="26"/>
                  <a:pt x="64" y="26"/>
                </a:cubicBezTo>
                <a:cubicBezTo>
                  <a:pt x="64" y="26"/>
                  <a:pt x="64" y="26"/>
                  <a:pt x="64" y="26"/>
                </a:cubicBezTo>
                <a:cubicBezTo>
                  <a:pt x="64" y="27"/>
                  <a:pt x="64" y="27"/>
                  <a:pt x="64" y="27"/>
                </a:cubicBezTo>
                <a:lnTo>
                  <a:pt x="65" y="26"/>
                </a:lnTo>
                <a:close/>
                <a:moveTo>
                  <a:pt x="46" y="29"/>
                </a:moveTo>
                <a:cubicBezTo>
                  <a:pt x="46" y="28"/>
                  <a:pt x="46" y="28"/>
                  <a:pt x="46" y="28"/>
                </a:cubicBezTo>
                <a:cubicBezTo>
                  <a:pt x="45" y="29"/>
                  <a:pt x="45" y="29"/>
                  <a:pt x="45" y="29"/>
                </a:cubicBezTo>
                <a:cubicBezTo>
                  <a:pt x="45" y="29"/>
                  <a:pt x="45" y="29"/>
                  <a:pt x="45" y="29"/>
                </a:cubicBezTo>
                <a:lnTo>
                  <a:pt x="46" y="29"/>
                </a:lnTo>
                <a:close/>
                <a:moveTo>
                  <a:pt x="42" y="29"/>
                </a:moveTo>
                <a:cubicBezTo>
                  <a:pt x="42" y="28"/>
                  <a:pt x="42" y="28"/>
                  <a:pt x="42" y="28"/>
                </a:cubicBezTo>
                <a:cubicBezTo>
                  <a:pt x="42" y="28"/>
                  <a:pt x="42" y="28"/>
                  <a:pt x="42" y="28"/>
                </a:cubicBezTo>
                <a:cubicBezTo>
                  <a:pt x="42" y="29"/>
                  <a:pt x="42" y="29"/>
                  <a:pt x="42" y="29"/>
                </a:cubicBezTo>
                <a:close/>
                <a:moveTo>
                  <a:pt x="48" y="32"/>
                </a:moveTo>
                <a:cubicBezTo>
                  <a:pt x="48" y="31"/>
                  <a:pt x="48" y="31"/>
                  <a:pt x="48" y="31"/>
                </a:cubicBezTo>
                <a:cubicBezTo>
                  <a:pt x="48" y="31"/>
                  <a:pt x="48" y="31"/>
                  <a:pt x="48" y="31"/>
                </a:cubicBezTo>
                <a:cubicBezTo>
                  <a:pt x="48" y="32"/>
                  <a:pt x="48" y="32"/>
                  <a:pt x="48" y="32"/>
                </a:cubicBezTo>
                <a:close/>
                <a:moveTo>
                  <a:pt x="45" y="29"/>
                </a:moveTo>
                <a:cubicBezTo>
                  <a:pt x="44" y="29"/>
                  <a:pt x="44" y="29"/>
                  <a:pt x="44" y="29"/>
                </a:cubicBezTo>
                <a:cubicBezTo>
                  <a:pt x="44" y="29"/>
                  <a:pt x="44" y="29"/>
                  <a:pt x="44" y="29"/>
                </a:cubicBezTo>
                <a:cubicBezTo>
                  <a:pt x="44" y="29"/>
                  <a:pt x="44" y="29"/>
                  <a:pt x="44" y="29"/>
                </a:cubicBezTo>
                <a:lnTo>
                  <a:pt x="45" y="29"/>
                </a:lnTo>
                <a:close/>
                <a:moveTo>
                  <a:pt x="44" y="30"/>
                </a:moveTo>
                <a:cubicBezTo>
                  <a:pt x="43" y="29"/>
                  <a:pt x="43" y="29"/>
                  <a:pt x="43" y="29"/>
                </a:cubicBezTo>
                <a:cubicBezTo>
                  <a:pt x="43" y="29"/>
                  <a:pt x="43" y="29"/>
                  <a:pt x="43" y="29"/>
                </a:cubicBezTo>
                <a:cubicBezTo>
                  <a:pt x="43" y="30"/>
                  <a:pt x="43" y="30"/>
                  <a:pt x="43" y="30"/>
                </a:cubicBezTo>
                <a:lnTo>
                  <a:pt x="44" y="30"/>
                </a:lnTo>
                <a:close/>
                <a:moveTo>
                  <a:pt x="43" y="28"/>
                </a:moveTo>
                <a:cubicBezTo>
                  <a:pt x="43" y="27"/>
                  <a:pt x="43" y="27"/>
                  <a:pt x="43" y="27"/>
                </a:cubicBezTo>
                <a:cubicBezTo>
                  <a:pt x="42" y="27"/>
                  <a:pt x="42" y="27"/>
                  <a:pt x="42" y="27"/>
                </a:cubicBezTo>
                <a:cubicBezTo>
                  <a:pt x="42" y="28"/>
                  <a:pt x="42" y="28"/>
                  <a:pt x="42" y="28"/>
                </a:cubicBezTo>
                <a:lnTo>
                  <a:pt x="43" y="28"/>
                </a:lnTo>
                <a:close/>
                <a:moveTo>
                  <a:pt x="43" y="29"/>
                </a:moveTo>
                <a:cubicBezTo>
                  <a:pt x="43" y="28"/>
                  <a:pt x="43" y="28"/>
                  <a:pt x="43" y="28"/>
                </a:cubicBezTo>
                <a:cubicBezTo>
                  <a:pt x="43" y="28"/>
                  <a:pt x="43" y="28"/>
                  <a:pt x="43" y="28"/>
                </a:cubicBezTo>
                <a:cubicBezTo>
                  <a:pt x="43" y="29"/>
                  <a:pt x="43" y="29"/>
                  <a:pt x="43" y="29"/>
                </a:cubicBezTo>
                <a:close/>
                <a:moveTo>
                  <a:pt x="45" y="30"/>
                </a:moveTo>
                <a:cubicBezTo>
                  <a:pt x="45" y="30"/>
                  <a:pt x="45" y="30"/>
                  <a:pt x="45" y="30"/>
                </a:cubicBezTo>
                <a:cubicBezTo>
                  <a:pt x="44" y="30"/>
                  <a:pt x="44" y="30"/>
                  <a:pt x="44" y="30"/>
                </a:cubicBezTo>
                <a:cubicBezTo>
                  <a:pt x="44" y="30"/>
                  <a:pt x="44" y="30"/>
                  <a:pt x="44" y="30"/>
                </a:cubicBezTo>
                <a:lnTo>
                  <a:pt x="45" y="30"/>
                </a:lnTo>
                <a:close/>
                <a:moveTo>
                  <a:pt x="47" y="32"/>
                </a:moveTo>
                <a:cubicBezTo>
                  <a:pt x="47" y="31"/>
                  <a:pt x="47" y="31"/>
                  <a:pt x="47" y="31"/>
                </a:cubicBezTo>
                <a:cubicBezTo>
                  <a:pt x="47" y="31"/>
                  <a:pt x="47" y="31"/>
                  <a:pt x="47" y="31"/>
                </a:cubicBezTo>
                <a:cubicBezTo>
                  <a:pt x="47" y="32"/>
                  <a:pt x="47" y="32"/>
                  <a:pt x="47" y="32"/>
                </a:cubicBezTo>
                <a:close/>
                <a:moveTo>
                  <a:pt x="47" y="31"/>
                </a:moveTo>
                <a:cubicBezTo>
                  <a:pt x="47" y="30"/>
                  <a:pt x="47" y="30"/>
                  <a:pt x="47" y="30"/>
                </a:cubicBezTo>
                <a:cubicBezTo>
                  <a:pt x="46" y="30"/>
                  <a:pt x="46" y="30"/>
                  <a:pt x="46" y="30"/>
                </a:cubicBezTo>
                <a:cubicBezTo>
                  <a:pt x="47" y="31"/>
                  <a:pt x="47" y="31"/>
                  <a:pt x="47" y="31"/>
                </a:cubicBezTo>
                <a:close/>
                <a:moveTo>
                  <a:pt x="48" y="31"/>
                </a:moveTo>
                <a:cubicBezTo>
                  <a:pt x="48" y="30"/>
                  <a:pt x="48" y="30"/>
                  <a:pt x="48" y="30"/>
                </a:cubicBezTo>
                <a:cubicBezTo>
                  <a:pt x="47" y="30"/>
                  <a:pt x="47" y="30"/>
                  <a:pt x="47" y="30"/>
                </a:cubicBezTo>
                <a:cubicBezTo>
                  <a:pt x="48" y="31"/>
                  <a:pt x="48" y="31"/>
                  <a:pt x="48" y="31"/>
                </a:cubicBezTo>
                <a:close/>
                <a:moveTo>
                  <a:pt x="46" y="30"/>
                </a:moveTo>
                <a:cubicBezTo>
                  <a:pt x="46" y="29"/>
                  <a:pt x="46" y="29"/>
                  <a:pt x="46" y="29"/>
                </a:cubicBezTo>
                <a:cubicBezTo>
                  <a:pt x="45" y="30"/>
                  <a:pt x="45" y="30"/>
                  <a:pt x="45" y="30"/>
                </a:cubicBezTo>
                <a:cubicBezTo>
                  <a:pt x="45" y="30"/>
                  <a:pt x="45" y="30"/>
                  <a:pt x="45" y="30"/>
                </a:cubicBezTo>
                <a:lnTo>
                  <a:pt x="46" y="30"/>
                </a:lnTo>
                <a:close/>
                <a:moveTo>
                  <a:pt x="46" y="31"/>
                </a:moveTo>
                <a:cubicBezTo>
                  <a:pt x="46" y="30"/>
                  <a:pt x="46" y="30"/>
                  <a:pt x="46" y="30"/>
                </a:cubicBezTo>
                <a:cubicBezTo>
                  <a:pt x="45" y="31"/>
                  <a:pt x="45" y="31"/>
                  <a:pt x="45" y="31"/>
                </a:cubicBezTo>
                <a:cubicBezTo>
                  <a:pt x="46" y="31"/>
                  <a:pt x="46" y="31"/>
                  <a:pt x="46" y="31"/>
                </a:cubicBezTo>
                <a:close/>
                <a:moveTo>
                  <a:pt x="47" y="30"/>
                </a:moveTo>
                <a:cubicBezTo>
                  <a:pt x="47" y="29"/>
                  <a:pt x="47" y="29"/>
                  <a:pt x="47" y="29"/>
                </a:cubicBezTo>
                <a:cubicBezTo>
                  <a:pt x="46" y="29"/>
                  <a:pt x="46" y="29"/>
                  <a:pt x="46" y="29"/>
                </a:cubicBezTo>
                <a:cubicBezTo>
                  <a:pt x="46" y="30"/>
                  <a:pt x="46" y="30"/>
                  <a:pt x="46" y="30"/>
                </a:cubicBezTo>
                <a:lnTo>
                  <a:pt x="47" y="30"/>
                </a:lnTo>
                <a:close/>
                <a:moveTo>
                  <a:pt x="44" y="28"/>
                </a:moveTo>
                <a:cubicBezTo>
                  <a:pt x="44" y="28"/>
                  <a:pt x="44" y="28"/>
                  <a:pt x="44" y="28"/>
                </a:cubicBezTo>
                <a:cubicBezTo>
                  <a:pt x="44" y="28"/>
                  <a:pt x="44" y="28"/>
                  <a:pt x="44" y="28"/>
                </a:cubicBezTo>
                <a:cubicBezTo>
                  <a:pt x="44" y="28"/>
                  <a:pt x="44" y="28"/>
                  <a:pt x="44" y="28"/>
                </a:cubicBezTo>
                <a:close/>
                <a:moveTo>
                  <a:pt x="39" y="25"/>
                </a:moveTo>
                <a:cubicBezTo>
                  <a:pt x="39" y="25"/>
                  <a:pt x="39" y="25"/>
                  <a:pt x="39" y="25"/>
                </a:cubicBezTo>
                <a:cubicBezTo>
                  <a:pt x="38" y="25"/>
                  <a:pt x="38" y="25"/>
                  <a:pt x="38" y="25"/>
                </a:cubicBezTo>
                <a:cubicBezTo>
                  <a:pt x="39" y="25"/>
                  <a:pt x="39" y="25"/>
                  <a:pt x="39" y="25"/>
                </a:cubicBezTo>
                <a:close/>
                <a:moveTo>
                  <a:pt x="39" y="24"/>
                </a:moveTo>
                <a:cubicBezTo>
                  <a:pt x="39" y="24"/>
                  <a:pt x="39" y="24"/>
                  <a:pt x="39" y="24"/>
                </a:cubicBezTo>
                <a:cubicBezTo>
                  <a:pt x="38" y="24"/>
                  <a:pt x="38" y="24"/>
                  <a:pt x="38" y="24"/>
                </a:cubicBezTo>
                <a:cubicBezTo>
                  <a:pt x="38" y="24"/>
                  <a:pt x="38" y="24"/>
                  <a:pt x="38" y="24"/>
                </a:cubicBezTo>
                <a:lnTo>
                  <a:pt x="39" y="24"/>
                </a:lnTo>
                <a:close/>
                <a:moveTo>
                  <a:pt x="38" y="24"/>
                </a:moveTo>
                <a:cubicBezTo>
                  <a:pt x="38" y="24"/>
                  <a:pt x="38" y="24"/>
                  <a:pt x="38" y="24"/>
                </a:cubicBezTo>
                <a:cubicBezTo>
                  <a:pt x="37" y="24"/>
                  <a:pt x="37" y="24"/>
                  <a:pt x="37" y="24"/>
                </a:cubicBezTo>
                <a:cubicBezTo>
                  <a:pt x="37" y="25"/>
                  <a:pt x="37" y="25"/>
                  <a:pt x="37" y="25"/>
                </a:cubicBezTo>
                <a:lnTo>
                  <a:pt x="38" y="24"/>
                </a:lnTo>
                <a:close/>
                <a:moveTo>
                  <a:pt x="39" y="23"/>
                </a:moveTo>
                <a:cubicBezTo>
                  <a:pt x="39" y="23"/>
                  <a:pt x="39" y="23"/>
                  <a:pt x="39" y="23"/>
                </a:cubicBezTo>
                <a:cubicBezTo>
                  <a:pt x="38" y="23"/>
                  <a:pt x="38" y="23"/>
                  <a:pt x="38" y="23"/>
                </a:cubicBezTo>
                <a:cubicBezTo>
                  <a:pt x="38" y="23"/>
                  <a:pt x="38" y="23"/>
                  <a:pt x="38" y="23"/>
                </a:cubicBezTo>
                <a:lnTo>
                  <a:pt x="39" y="23"/>
                </a:lnTo>
                <a:close/>
                <a:moveTo>
                  <a:pt x="37" y="22"/>
                </a:moveTo>
                <a:cubicBezTo>
                  <a:pt x="37" y="22"/>
                  <a:pt x="37" y="22"/>
                  <a:pt x="37" y="22"/>
                </a:cubicBezTo>
                <a:cubicBezTo>
                  <a:pt x="37" y="22"/>
                  <a:pt x="37" y="22"/>
                  <a:pt x="37" y="22"/>
                </a:cubicBezTo>
                <a:cubicBezTo>
                  <a:pt x="37" y="23"/>
                  <a:pt x="37" y="23"/>
                  <a:pt x="37" y="23"/>
                </a:cubicBezTo>
                <a:lnTo>
                  <a:pt x="37" y="22"/>
                </a:lnTo>
                <a:close/>
                <a:moveTo>
                  <a:pt x="38" y="23"/>
                </a:moveTo>
                <a:cubicBezTo>
                  <a:pt x="38" y="23"/>
                  <a:pt x="38" y="23"/>
                  <a:pt x="38" y="23"/>
                </a:cubicBezTo>
                <a:cubicBezTo>
                  <a:pt x="37" y="23"/>
                  <a:pt x="37" y="23"/>
                  <a:pt x="37" y="23"/>
                </a:cubicBezTo>
                <a:cubicBezTo>
                  <a:pt x="37" y="24"/>
                  <a:pt x="37" y="24"/>
                  <a:pt x="37" y="24"/>
                </a:cubicBezTo>
                <a:lnTo>
                  <a:pt x="38" y="23"/>
                </a:lnTo>
                <a:close/>
                <a:moveTo>
                  <a:pt x="42" y="27"/>
                </a:moveTo>
                <a:cubicBezTo>
                  <a:pt x="42" y="26"/>
                  <a:pt x="42" y="26"/>
                  <a:pt x="42" y="26"/>
                </a:cubicBezTo>
                <a:cubicBezTo>
                  <a:pt x="41" y="26"/>
                  <a:pt x="41" y="26"/>
                  <a:pt x="41" y="26"/>
                </a:cubicBezTo>
                <a:cubicBezTo>
                  <a:pt x="41" y="27"/>
                  <a:pt x="41" y="27"/>
                  <a:pt x="41" y="27"/>
                </a:cubicBezTo>
                <a:lnTo>
                  <a:pt x="42" y="27"/>
                </a:lnTo>
                <a:close/>
                <a:moveTo>
                  <a:pt x="41" y="28"/>
                </a:moveTo>
                <a:cubicBezTo>
                  <a:pt x="41" y="27"/>
                  <a:pt x="41" y="27"/>
                  <a:pt x="41" y="27"/>
                </a:cubicBezTo>
                <a:cubicBezTo>
                  <a:pt x="40" y="28"/>
                  <a:pt x="40" y="28"/>
                  <a:pt x="40" y="28"/>
                </a:cubicBezTo>
                <a:cubicBezTo>
                  <a:pt x="40" y="28"/>
                  <a:pt x="40" y="28"/>
                  <a:pt x="40" y="28"/>
                </a:cubicBezTo>
                <a:lnTo>
                  <a:pt x="41" y="28"/>
                </a:lnTo>
                <a:close/>
                <a:moveTo>
                  <a:pt x="40" y="26"/>
                </a:moveTo>
                <a:cubicBezTo>
                  <a:pt x="39" y="26"/>
                  <a:pt x="39" y="26"/>
                  <a:pt x="39" y="26"/>
                </a:cubicBezTo>
                <a:cubicBezTo>
                  <a:pt x="39" y="26"/>
                  <a:pt x="39" y="26"/>
                  <a:pt x="39" y="26"/>
                </a:cubicBezTo>
                <a:cubicBezTo>
                  <a:pt x="39" y="26"/>
                  <a:pt x="39" y="26"/>
                  <a:pt x="39" y="26"/>
                </a:cubicBezTo>
                <a:lnTo>
                  <a:pt x="40" y="26"/>
                </a:lnTo>
                <a:close/>
                <a:moveTo>
                  <a:pt x="42" y="28"/>
                </a:moveTo>
                <a:cubicBezTo>
                  <a:pt x="42" y="27"/>
                  <a:pt x="42" y="27"/>
                  <a:pt x="42" y="27"/>
                </a:cubicBezTo>
                <a:cubicBezTo>
                  <a:pt x="41" y="27"/>
                  <a:pt x="41" y="27"/>
                  <a:pt x="41" y="27"/>
                </a:cubicBezTo>
                <a:cubicBezTo>
                  <a:pt x="41" y="28"/>
                  <a:pt x="41" y="28"/>
                  <a:pt x="41" y="28"/>
                </a:cubicBezTo>
                <a:lnTo>
                  <a:pt x="42" y="28"/>
                </a:lnTo>
                <a:close/>
                <a:moveTo>
                  <a:pt x="41" y="27"/>
                </a:moveTo>
                <a:cubicBezTo>
                  <a:pt x="41" y="26"/>
                  <a:pt x="41" y="26"/>
                  <a:pt x="41" y="26"/>
                </a:cubicBezTo>
                <a:cubicBezTo>
                  <a:pt x="40" y="27"/>
                  <a:pt x="40" y="27"/>
                  <a:pt x="40" y="27"/>
                </a:cubicBezTo>
                <a:cubicBezTo>
                  <a:pt x="40" y="27"/>
                  <a:pt x="40" y="27"/>
                  <a:pt x="40" y="27"/>
                </a:cubicBezTo>
                <a:lnTo>
                  <a:pt x="41" y="27"/>
                </a:lnTo>
                <a:close/>
                <a:moveTo>
                  <a:pt x="41" y="26"/>
                </a:moveTo>
                <a:cubicBezTo>
                  <a:pt x="40" y="25"/>
                  <a:pt x="40" y="25"/>
                  <a:pt x="40" y="25"/>
                </a:cubicBezTo>
                <a:cubicBezTo>
                  <a:pt x="40" y="26"/>
                  <a:pt x="40" y="26"/>
                  <a:pt x="40" y="26"/>
                </a:cubicBezTo>
                <a:cubicBezTo>
                  <a:pt x="40" y="26"/>
                  <a:pt x="40" y="26"/>
                  <a:pt x="40" y="26"/>
                </a:cubicBezTo>
                <a:lnTo>
                  <a:pt x="41" y="26"/>
                </a:lnTo>
                <a:close/>
                <a:moveTo>
                  <a:pt x="40" y="25"/>
                </a:moveTo>
                <a:cubicBezTo>
                  <a:pt x="40" y="24"/>
                  <a:pt x="40" y="24"/>
                  <a:pt x="40" y="24"/>
                </a:cubicBezTo>
                <a:cubicBezTo>
                  <a:pt x="39" y="24"/>
                  <a:pt x="39" y="24"/>
                  <a:pt x="39" y="24"/>
                </a:cubicBezTo>
                <a:cubicBezTo>
                  <a:pt x="40" y="25"/>
                  <a:pt x="40" y="25"/>
                  <a:pt x="40" y="25"/>
                </a:cubicBezTo>
                <a:close/>
                <a:moveTo>
                  <a:pt x="49" y="30"/>
                </a:moveTo>
                <a:cubicBezTo>
                  <a:pt x="49" y="30"/>
                  <a:pt x="49" y="30"/>
                  <a:pt x="49" y="30"/>
                </a:cubicBezTo>
                <a:cubicBezTo>
                  <a:pt x="48" y="30"/>
                  <a:pt x="48" y="30"/>
                  <a:pt x="48" y="30"/>
                </a:cubicBezTo>
                <a:cubicBezTo>
                  <a:pt x="49" y="30"/>
                  <a:pt x="49" y="30"/>
                  <a:pt x="49" y="30"/>
                </a:cubicBezTo>
                <a:close/>
                <a:moveTo>
                  <a:pt x="60" y="29"/>
                </a:moveTo>
                <a:cubicBezTo>
                  <a:pt x="60" y="28"/>
                  <a:pt x="60" y="28"/>
                  <a:pt x="60" y="28"/>
                </a:cubicBezTo>
                <a:cubicBezTo>
                  <a:pt x="59" y="28"/>
                  <a:pt x="59" y="28"/>
                  <a:pt x="59" y="28"/>
                </a:cubicBezTo>
                <a:cubicBezTo>
                  <a:pt x="59" y="29"/>
                  <a:pt x="59" y="29"/>
                  <a:pt x="59" y="29"/>
                </a:cubicBezTo>
                <a:lnTo>
                  <a:pt x="60" y="29"/>
                </a:lnTo>
                <a:close/>
                <a:moveTo>
                  <a:pt x="59" y="29"/>
                </a:moveTo>
                <a:cubicBezTo>
                  <a:pt x="59" y="28"/>
                  <a:pt x="59" y="28"/>
                  <a:pt x="59" y="28"/>
                </a:cubicBezTo>
                <a:cubicBezTo>
                  <a:pt x="58" y="29"/>
                  <a:pt x="58" y="29"/>
                  <a:pt x="58" y="29"/>
                </a:cubicBezTo>
                <a:cubicBezTo>
                  <a:pt x="58" y="29"/>
                  <a:pt x="58" y="29"/>
                  <a:pt x="58" y="29"/>
                </a:cubicBezTo>
                <a:lnTo>
                  <a:pt x="59" y="29"/>
                </a:lnTo>
                <a:close/>
                <a:moveTo>
                  <a:pt x="59" y="30"/>
                </a:moveTo>
                <a:cubicBezTo>
                  <a:pt x="59" y="29"/>
                  <a:pt x="59" y="29"/>
                  <a:pt x="59" y="29"/>
                </a:cubicBezTo>
                <a:cubicBezTo>
                  <a:pt x="58" y="30"/>
                  <a:pt x="58" y="30"/>
                  <a:pt x="58" y="30"/>
                </a:cubicBezTo>
                <a:cubicBezTo>
                  <a:pt x="58" y="30"/>
                  <a:pt x="58" y="30"/>
                  <a:pt x="58" y="30"/>
                </a:cubicBezTo>
                <a:lnTo>
                  <a:pt x="59" y="30"/>
                </a:lnTo>
                <a:close/>
                <a:moveTo>
                  <a:pt x="56" y="31"/>
                </a:moveTo>
                <a:cubicBezTo>
                  <a:pt x="56" y="30"/>
                  <a:pt x="56" y="30"/>
                  <a:pt x="56" y="30"/>
                </a:cubicBezTo>
                <a:cubicBezTo>
                  <a:pt x="55" y="30"/>
                  <a:pt x="55" y="30"/>
                  <a:pt x="55" y="30"/>
                </a:cubicBezTo>
                <a:cubicBezTo>
                  <a:pt x="55" y="31"/>
                  <a:pt x="55" y="31"/>
                  <a:pt x="55" y="31"/>
                </a:cubicBezTo>
                <a:lnTo>
                  <a:pt x="56" y="31"/>
                </a:lnTo>
                <a:close/>
                <a:moveTo>
                  <a:pt x="57" y="30"/>
                </a:moveTo>
                <a:cubicBezTo>
                  <a:pt x="57" y="29"/>
                  <a:pt x="57" y="29"/>
                  <a:pt x="57" y="29"/>
                </a:cubicBezTo>
                <a:cubicBezTo>
                  <a:pt x="56" y="29"/>
                  <a:pt x="56" y="29"/>
                  <a:pt x="56" y="29"/>
                </a:cubicBezTo>
                <a:cubicBezTo>
                  <a:pt x="56" y="30"/>
                  <a:pt x="56" y="30"/>
                  <a:pt x="56" y="30"/>
                </a:cubicBezTo>
                <a:lnTo>
                  <a:pt x="57" y="30"/>
                </a:lnTo>
                <a:close/>
                <a:moveTo>
                  <a:pt x="57" y="31"/>
                </a:moveTo>
                <a:cubicBezTo>
                  <a:pt x="57" y="30"/>
                  <a:pt x="57" y="30"/>
                  <a:pt x="57" y="30"/>
                </a:cubicBezTo>
                <a:cubicBezTo>
                  <a:pt x="56" y="30"/>
                  <a:pt x="56" y="30"/>
                  <a:pt x="56" y="30"/>
                </a:cubicBezTo>
                <a:cubicBezTo>
                  <a:pt x="56" y="31"/>
                  <a:pt x="56" y="31"/>
                  <a:pt x="56" y="31"/>
                </a:cubicBezTo>
                <a:lnTo>
                  <a:pt x="57" y="31"/>
                </a:lnTo>
                <a:close/>
                <a:moveTo>
                  <a:pt x="58" y="29"/>
                </a:moveTo>
                <a:cubicBezTo>
                  <a:pt x="58" y="29"/>
                  <a:pt x="58" y="29"/>
                  <a:pt x="58" y="29"/>
                </a:cubicBezTo>
                <a:cubicBezTo>
                  <a:pt x="57" y="29"/>
                  <a:pt x="57" y="29"/>
                  <a:pt x="57" y="29"/>
                </a:cubicBezTo>
                <a:cubicBezTo>
                  <a:pt x="57" y="29"/>
                  <a:pt x="57" y="29"/>
                  <a:pt x="57" y="29"/>
                </a:cubicBezTo>
                <a:lnTo>
                  <a:pt x="58" y="29"/>
                </a:lnTo>
                <a:close/>
                <a:moveTo>
                  <a:pt x="58" y="30"/>
                </a:moveTo>
                <a:cubicBezTo>
                  <a:pt x="58" y="30"/>
                  <a:pt x="58" y="30"/>
                  <a:pt x="58" y="30"/>
                </a:cubicBezTo>
                <a:cubicBezTo>
                  <a:pt x="57" y="30"/>
                  <a:pt x="57" y="30"/>
                  <a:pt x="57" y="30"/>
                </a:cubicBezTo>
                <a:cubicBezTo>
                  <a:pt x="57" y="30"/>
                  <a:pt x="57" y="30"/>
                  <a:pt x="57" y="30"/>
                </a:cubicBezTo>
                <a:lnTo>
                  <a:pt x="58" y="30"/>
                </a:lnTo>
                <a:close/>
                <a:moveTo>
                  <a:pt x="63" y="27"/>
                </a:moveTo>
                <a:cubicBezTo>
                  <a:pt x="62" y="26"/>
                  <a:pt x="62" y="26"/>
                  <a:pt x="62" y="26"/>
                </a:cubicBezTo>
                <a:cubicBezTo>
                  <a:pt x="62" y="26"/>
                  <a:pt x="62" y="26"/>
                  <a:pt x="62" y="26"/>
                </a:cubicBezTo>
                <a:cubicBezTo>
                  <a:pt x="62" y="27"/>
                  <a:pt x="62" y="27"/>
                  <a:pt x="62" y="27"/>
                </a:cubicBezTo>
                <a:lnTo>
                  <a:pt x="63" y="27"/>
                </a:lnTo>
                <a:close/>
                <a:moveTo>
                  <a:pt x="49" y="2"/>
                </a:moveTo>
                <a:cubicBezTo>
                  <a:pt x="49" y="3"/>
                  <a:pt x="49" y="3"/>
                  <a:pt x="49" y="3"/>
                </a:cubicBezTo>
                <a:cubicBezTo>
                  <a:pt x="50" y="3"/>
                  <a:pt x="50" y="3"/>
                  <a:pt x="50" y="3"/>
                </a:cubicBezTo>
                <a:cubicBezTo>
                  <a:pt x="50" y="2"/>
                  <a:pt x="50" y="2"/>
                  <a:pt x="50" y="2"/>
                </a:cubicBezTo>
                <a:lnTo>
                  <a:pt x="49" y="2"/>
                </a:lnTo>
                <a:close/>
                <a:moveTo>
                  <a:pt x="63" y="28"/>
                </a:moveTo>
                <a:cubicBezTo>
                  <a:pt x="63" y="27"/>
                  <a:pt x="63" y="27"/>
                  <a:pt x="63" y="27"/>
                </a:cubicBezTo>
                <a:cubicBezTo>
                  <a:pt x="62" y="28"/>
                  <a:pt x="62" y="28"/>
                  <a:pt x="62" y="28"/>
                </a:cubicBezTo>
                <a:cubicBezTo>
                  <a:pt x="62" y="28"/>
                  <a:pt x="62" y="28"/>
                  <a:pt x="62" y="28"/>
                </a:cubicBezTo>
                <a:lnTo>
                  <a:pt x="63" y="28"/>
                </a:lnTo>
                <a:close/>
                <a:moveTo>
                  <a:pt x="62" y="27"/>
                </a:moveTo>
                <a:cubicBezTo>
                  <a:pt x="61" y="27"/>
                  <a:pt x="61" y="27"/>
                  <a:pt x="61" y="27"/>
                </a:cubicBezTo>
                <a:cubicBezTo>
                  <a:pt x="61" y="27"/>
                  <a:pt x="61" y="27"/>
                  <a:pt x="61" y="27"/>
                </a:cubicBezTo>
                <a:cubicBezTo>
                  <a:pt x="61" y="27"/>
                  <a:pt x="61" y="27"/>
                  <a:pt x="61" y="27"/>
                </a:cubicBezTo>
                <a:lnTo>
                  <a:pt x="62" y="27"/>
                </a:lnTo>
                <a:close/>
                <a:moveTo>
                  <a:pt x="60" y="30"/>
                </a:moveTo>
                <a:cubicBezTo>
                  <a:pt x="60" y="29"/>
                  <a:pt x="60" y="29"/>
                  <a:pt x="60" y="29"/>
                </a:cubicBezTo>
                <a:cubicBezTo>
                  <a:pt x="59" y="29"/>
                  <a:pt x="59" y="29"/>
                  <a:pt x="59" y="29"/>
                </a:cubicBezTo>
                <a:cubicBezTo>
                  <a:pt x="59" y="30"/>
                  <a:pt x="59" y="30"/>
                  <a:pt x="59" y="30"/>
                </a:cubicBezTo>
                <a:lnTo>
                  <a:pt x="60" y="30"/>
                </a:lnTo>
                <a:close/>
                <a:moveTo>
                  <a:pt x="61" y="29"/>
                </a:moveTo>
                <a:cubicBezTo>
                  <a:pt x="61" y="28"/>
                  <a:pt x="61" y="28"/>
                  <a:pt x="61" y="28"/>
                </a:cubicBezTo>
                <a:cubicBezTo>
                  <a:pt x="60" y="28"/>
                  <a:pt x="60" y="28"/>
                  <a:pt x="60" y="28"/>
                </a:cubicBezTo>
                <a:cubicBezTo>
                  <a:pt x="60" y="29"/>
                  <a:pt x="60" y="29"/>
                  <a:pt x="60" y="29"/>
                </a:cubicBezTo>
                <a:lnTo>
                  <a:pt x="61" y="29"/>
                </a:lnTo>
                <a:close/>
                <a:moveTo>
                  <a:pt x="51" y="31"/>
                </a:moveTo>
                <a:cubicBezTo>
                  <a:pt x="50" y="30"/>
                  <a:pt x="50" y="30"/>
                  <a:pt x="50" y="30"/>
                </a:cubicBezTo>
                <a:cubicBezTo>
                  <a:pt x="50" y="31"/>
                  <a:pt x="50" y="31"/>
                  <a:pt x="50" y="31"/>
                </a:cubicBezTo>
                <a:cubicBezTo>
                  <a:pt x="50" y="31"/>
                  <a:pt x="50" y="31"/>
                  <a:pt x="50" y="31"/>
                </a:cubicBezTo>
                <a:lnTo>
                  <a:pt x="51" y="31"/>
                </a:lnTo>
                <a:close/>
                <a:moveTo>
                  <a:pt x="51" y="32"/>
                </a:moveTo>
                <a:cubicBezTo>
                  <a:pt x="51" y="31"/>
                  <a:pt x="51" y="31"/>
                  <a:pt x="51" y="31"/>
                </a:cubicBezTo>
                <a:cubicBezTo>
                  <a:pt x="50" y="32"/>
                  <a:pt x="50" y="32"/>
                  <a:pt x="50" y="32"/>
                </a:cubicBezTo>
                <a:cubicBezTo>
                  <a:pt x="50" y="32"/>
                  <a:pt x="50" y="32"/>
                  <a:pt x="50" y="32"/>
                </a:cubicBezTo>
                <a:lnTo>
                  <a:pt x="51" y="32"/>
                </a:lnTo>
                <a:close/>
                <a:moveTo>
                  <a:pt x="64" y="27"/>
                </a:moveTo>
                <a:cubicBezTo>
                  <a:pt x="63" y="26"/>
                  <a:pt x="63" y="26"/>
                  <a:pt x="63" y="26"/>
                </a:cubicBezTo>
                <a:cubicBezTo>
                  <a:pt x="63" y="26"/>
                  <a:pt x="63" y="26"/>
                  <a:pt x="63" y="26"/>
                </a:cubicBezTo>
                <a:cubicBezTo>
                  <a:pt x="63" y="27"/>
                  <a:pt x="63" y="27"/>
                  <a:pt x="63" y="27"/>
                </a:cubicBezTo>
                <a:lnTo>
                  <a:pt x="64" y="27"/>
                </a:lnTo>
                <a:close/>
                <a:moveTo>
                  <a:pt x="52" y="31"/>
                </a:moveTo>
                <a:cubicBezTo>
                  <a:pt x="51" y="30"/>
                  <a:pt x="51" y="30"/>
                  <a:pt x="51" y="30"/>
                </a:cubicBezTo>
                <a:cubicBezTo>
                  <a:pt x="51" y="30"/>
                  <a:pt x="51" y="30"/>
                  <a:pt x="51" y="30"/>
                </a:cubicBezTo>
                <a:cubicBezTo>
                  <a:pt x="51" y="31"/>
                  <a:pt x="51" y="31"/>
                  <a:pt x="51" y="31"/>
                </a:cubicBezTo>
                <a:lnTo>
                  <a:pt x="52" y="31"/>
                </a:lnTo>
                <a:close/>
                <a:moveTo>
                  <a:pt x="50" y="31"/>
                </a:moveTo>
                <a:cubicBezTo>
                  <a:pt x="49" y="31"/>
                  <a:pt x="49" y="31"/>
                  <a:pt x="49" y="31"/>
                </a:cubicBezTo>
                <a:cubicBezTo>
                  <a:pt x="49" y="31"/>
                  <a:pt x="49" y="31"/>
                  <a:pt x="49" y="31"/>
                </a:cubicBezTo>
                <a:cubicBezTo>
                  <a:pt x="49" y="31"/>
                  <a:pt x="49" y="31"/>
                  <a:pt x="49" y="31"/>
                </a:cubicBezTo>
                <a:lnTo>
                  <a:pt x="50" y="31"/>
                </a:lnTo>
                <a:close/>
                <a:moveTo>
                  <a:pt x="52" y="32"/>
                </a:moveTo>
                <a:cubicBezTo>
                  <a:pt x="52" y="31"/>
                  <a:pt x="52" y="31"/>
                  <a:pt x="52" y="31"/>
                </a:cubicBezTo>
                <a:cubicBezTo>
                  <a:pt x="51" y="31"/>
                  <a:pt x="51" y="31"/>
                  <a:pt x="51" y="31"/>
                </a:cubicBezTo>
                <a:cubicBezTo>
                  <a:pt x="51" y="32"/>
                  <a:pt x="51" y="32"/>
                  <a:pt x="51" y="32"/>
                </a:cubicBezTo>
                <a:lnTo>
                  <a:pt x="52" y="32"/>
                </a:lnTo>
                <a:close/>
                <a:moveTo>
                  <a:pt x="50" y="32"/>
                </a:moveTo>
                <a:cubicBezTo>
                  <a:pt x="50" y="32"/>
                  <a:pt x="50" y="32"/>
                  <a:pt x="50" y="32"/>
                </a:cubicBezTo>
                <a:cubicBezTo>
                  <a:pt x="49" y="32"/>
                  <a:pt x="49" y="32"/>
                  <a:pt x="49" y="32"/>
                </a:cubicBezTo>
                <a:cubicBezTo>
                  <a:pt x="49" y="33"/>
                  <a:pt x="49" y="33"/>
                  <a:pt x="49" y="33"/>
                </a:cubicBezTo>
                <a:lnTo>
                  <a:pt x="50" y="32"/>
                </a:lnTo>
                <a:close/>
                <a:moveTo>
                  <a:pt x="53" y="32"/>
                </a:moveTo>
                <a:cubicBezTo>
                  <a:pt x="53" y="31"/>
                  <a:pt x="53" y="31"/>
                  <a:pt x="53" y="31"/>
                </a:cubicBezTo>
                <a:cubicBezTo>
                  <a:pt x="52" y="31"/>
                  <a:pt x="52" y="31"/>
                  <a:pt x="52" y="31"/>
                </a:cubicBezTo>
                <a:cubicBezTo>
                  <a:pt x="52" y="32"/>
                  <a:pt x="52" y="32"/>
                  <a:pt x="52" y="32"/>
                </a:cubicBezTo>
                <a:lnTo>
                  <a:pt x="53" y="32"/>
                </a:lnTo>
                <a:close/>
                <a:moveTo>
                  <a:pt x="52" y="33"/>
                </a:moveTo>
                <a:cubicBezTo>
                  <a:pt x="52" y="32"/>
                  <a:pt x="52" y="32"/>
                  <a:pt x="52" y="32"/>
                </a:cubicBezTo>
                <a:cubicBezTo>
                  <a:pt x="51" y="32"/>
                  <a:pt x="51" y="32"/>
                  <a:pt x="51" y="32"/>
                </a:cubicBezTo>
                <a:cubicBezTo>
                  <a:pt x="51" y="33"/>
                  <a:pt x="51" y="33"/>
                  <a:pt x="51" y="33"/>
                </a:cubicBezTo>
                <a:lnTo>
                  <a:pt x="52" y="33"/>
                </a:lnTo>
                <a:close/>
                <a:moveTo>
                  <a:pt x="55" y="30"/>
                </a:moveTo>
                <a:cubicBezTo>
                  <a:pt x="54" y="29"/>
                  <a:pt x="54" y="29"/>
                  <a:pt x="54" y="29"/>
                </a:cubicBezTo>
                <a:cubicBezTo>
                  <a:pt x="54" y="30"/>
                  <a:pt x="54" y="30"/>
                  <a:pt x="54" y="30"/>
                </a:cubicBezTo>
                <a:cubicBezTo>
                  <a:pt x="54" y="30"/>
                  <a:pt x="54" y="30"/>
                  <a:pt x="54" y="30"/>
                </a:cubicBezTo>
                <a:lnTo>
                  <a:pt x="55" y="30"/>
                </a:lnTo>
                <a:close/>
                <a:moveTo>
                  <a:pt x="55" y="29"/>
                </a:moveTo>
                <a:cubicBezTo>
                  <a:pt x="55" y="28"/>
                  <a:pt x="55" y="28"/>
                  <a:pt x="55" y="28"/>
                </a:cubicBezTo>
                <a:cubicBezTo>
                  <a:pt x="55" y="28"/>
                  <a:pt x="55" y="28"/>
                  <a:pt x="55" y="28"/>
                </a:cubicBezTo>
                <a:cubicBezTo>
                  <a:pt x="55" y="29"/>
                  <a:pt x="55" y="29"/>
                  <a:pt x="55" y="29"/>
                </a:cubicBezTo>
                <a:close/>
                <a:moveTo>
                  <a:pt x="54" y="29"/>
                </a:moveTo>
                <a:cubicBezTo>
                  <a:pt x="54" y="28"/>
                  <a:pt x="54" y="28"/>
                  <a:pt x="54" y="28"/>
                </a:cubicBezTo>
                <a:cubicBezTo>
                  <a:pt x="54" y="29"/>
                  <a:pt x="54" y="29"/>
                  <a:pt x="54" y="29"/>
                </a:cubicBezTo>
                <a:cubicBezTo>
                  <a:pt x="54" y="29"/>
                  <a:pt x="54" y="29"/>
                  <a:pt x="54" y="29"/>
                </a:cubicBezTo>
                <a:close/>
                <a:moveTo>
                  <a:pt x="56" y="30"/>
                </a:moveTo>
                <a:cubicBezTo>
                  <a:pt x="55" y="29"/>
                  <a:pt x="55" y="29"/>
                  <a:pt x="55" y="29"/>
                </a:cubicBezTo>
                <a:cubicBezTo>
                  <a:pt x="55" y="29"/>
                  <a:pt x="55" y="29"/>
                  <a:pt x="55" y="29"/>
                </a:cubicBezTo>
                <a:cubicBezTo>
                  <a:pt x="55" y="30"/>
                  <a:pt x="55" y="30"/>
                  <a:pt x="55" y="30"/>
                </a:cubicBezTo>
                <a:lnTo>
                  <a:pt x="56" y="30"/>
                </a:lnTo>
                <a:close/>
                <a:moveTo>
                  <a:pt x="54" y="30"/>
                </a:moveTo>
                <a:cubicBezTo>
                  <a:pt x="53" y="30"/>
                  <a:pt x="53" y="30"/>
                  <a:pt x="53" y="30"/>
                </a:cubicBezTo>
                <a:cubicBezTo>
                  <a:pt x="53" y="30"/>
                  <a:pt x="53" y="30"/>
                  <a:pt x="53" y="30"/>
                </a:cubicBezTo>
                <a:cubicBezTo>
                  <a:pt x="53" y="30"/>
                  <a:pt x="53" y="30"/>
                  <a:pt x="53" y="30"/>
                </a:cubicBezTo>
                <a:lnTo>
                  <a:pt x="54" y="30"/>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3" name="Freeform 303"/>
          <p:cNvSpPr>
            <a:spLocks noEditPoints="1"/>
          </p:cNvSpPr>
          <p:nvPr/>
        </p:nvSpPr>
        <p:spPr bwMode="auto">
          <a:xfrm>
            <a:off x="5203825" y="5973763"/>
            <a:ext cx="493713" cy="590550"/>
          </a:xfrm>
          <a:custGeom>
            <a:avLst/>
            <a:gdLst>
              <a:gd name="T0" fmla="*/ 69 w 76"/>
              <a:gd name="T1" fmla="*/ 2 h 91"/>
              <a:gd name="T2" fmla="*/ 68 w 76"/>
              <a:gd name="T3" fmla="*/ 5 h 91"/>
              <a:gd name="T4" fmla="*/ 66 w 76"/>
              <a:gd name="T5" fmla="*/ 5 h 91"/>
              <a:gd name="T6" fmla="*/ 62 w 76"/>
              <a:gd name="T7" fmla="*/ 10 h 91"/>
              <a:gd name="T8" fmla="*/ 60 w 76"/>
              <a:gd name="T9" fmla="*/ 12 h 91"/>
              <a:gd name="T10" fmla="*/ 59 w 76"/>
              <a:gd name="T11" fmla="*/ 14 h 91"/>
              <a:gd name="T12" fmla="*/ 41 w 76"/>
              <a:gd name="T13" fmla="*/ 33 h 91"/>
              <a:gd name="T14" fmla="*/ 41 w 76"/>
              <a:gd name="T15" fmla="*/ 32 h 91"/>
              <a:gd name="T16" fmla="*/ 36 w 76"/>
              <a:gd name="T17" fmla="*/ 29 h 91"/>
              <a:gd name="T18" fmla="*/ 31 w 76"/>
              <a:gd name="T19" fmla="*/ 33 h 91"/>
              <a:gd name="T20" fmla="*/ 4 w 76"/>
              <a:gd name="T21" fmla="*/ 76 h 91"/>
              <a:gd name="T22" fmla="*/ 3 w 76"/>
              <a:gd name="T23" fmla="*/ 77 h 91"/>
              <a:gd name="T24" fmla="*/ 2 w 76"/>
              <a:gd name="T25" fmla="*/ 78 h 91"/>
              <a:gd name="T26" fmla="*/ 1 w 76"/>
              <a:gd name="T27" fmla="*/ 86 h 91"/>
              <a:gd name="T28" fmla="*/ 3 w 76"/>
              <a:gd name="T29" fmla="*/ 88 h 91"/>
              <a:gd name="T30" fmla="*/ 14 w 76"/>
              <a:gd name="T31" fmla="*/ 91 h 91"/>
              <a:gd name="T32" fmla="*/ 34 w 76"/>
              <a:gd name="T33" fmla="*/ 83 h 91"/>
              <a:gd name="T34" fmla="*/ 60 w 76"/>
              <a:gd name="T35" fmla="*/ 85 h 91"/>
              <a:gd name="T36" fmla="*/ 48 w 76"/>
              <a:gd name="T37" fmla="*/ 78 h 91"/>
              <a:gd name="T38" fmla="*/ 23 w 76"/>
              <a:gd name="T39" fmla="*/ 85 h 91"/>
              <a:gd name="T40" fmla="*/ 9 w 76"/>
              <a:gd name="T41" fmla="*/ 87 h 91"/>
              <a:gd name="T42" fmla="*/ 5 w 76"/>
              <a:gd name="T43" fmla="*/ 84 h 91"/>
              <a:gd name="T44" fmla="*/ 5 w 76"/>
              <a:gd name="T45" fmla="*/ 81 h 91"/>
              <a:gd name="T46" fmla="*/ 6 w 76"/>
              <a:gd name="T47" fmla="*/ 80 h 91"/>
              <a:gd name="T48" fmla="*/ 21 w 76"/>
              <a:gd name="T49" fmla="*/ 77 h 91"/>
              <a:gd name="T50" fmla="*/ 42 w 76"/>
              <a:gd name="T51" fmla="*/ 43 h 91"/>
              <a:gd name="T52" fmla="*/ 42 w 76"/>
              <a:gd name="T53" fmla="*/ 43 h 91"/>
              <a:gd name="T54" fmla="*/ 49 w 76"/>
              <a:gd name="T55" fmla="*/ 46 h 91"/>
              <a:gd name="T56" fmla="*/ 47 w 76"/>
              <a:gd name="T57" fmla="*/ 38 h 91"/>
              <a:gd name="T58" fmla="*/ 47 w 76"/>
              <a:gd name="T59" fmla="*/ 37 h 91"/>
              <a:gd name="T60" fmla="*/ 69 w 76"/>
              <a:gd name="T61" fmla="*/ 12 h 91"/>
              <a:gd name="T62" fmla="*/ 72 w 76"/>
              <a:gd name="T63" fmla="*/ 10 h 91"/>
              <a:gd name="T64" fmla="*/ 73 w 76"/>
              <a:gd name="T65" fmla="*/ 7 h 91"/>
              <a:gd name="T66" fmla="*/ 74 w 76"/>
              <a:gd name="T67" fmla="*/ 7 h 91"/>
              <a:gd name="T68" fmla="*/ 61 w 76"/>
              <a:gd name="T69" fmla="*/ 12 h 91"/>
              <a:gd name="T70" fmla="*/ 63 w 76"/>
              <a:gd name="T71" fmla="*/ 18 h 91"/>
              <a:gd name="T72" fmla="*/ 61 w 76"/>
              <a:gd name="T73" fmla="*/ 12 h 91"/>
              <a:gd name="T74" fmla="*/ 49 w 76"/>
              <a:gd name="T75" fmla="*/ 46 h 91"/>
              <a:gd name="T76" fmla="*/ 42 w 76"/>
              <a:gd name="T77" fmla="*/ 42 h 91"/>
              <a:gd name="T78" fmla="*/ 37 w 76"/>
              <a:gd name="T79" fmla="*/ 38 h 91"/>
              <a:gd name="T80" fmla="*/ 31 w 76"/>
              <a:gd name="T81" fmla="*/ 33 h 91"/>
              <a:gd name="T82" fmla="*/ 36 w 76"/>
              <a:gd name="T83" fmla="*/ 30 h 91"/>
              <a:gd name="T84" fmla="*/ 42 w 76"/>
              <a:gd name="T85" fmla="*/ 34 h 91"/>
              <a:gd name="T86" fmla="*/ 45 w 76"/>
              <a:gd name="T87" fmla="*/ 36 h 91"/>
              <a:gd name="T88" fmla="*/ 47 w 76"/>
              <a:gd name="T89" fmla="*/ 38 h 91"/>
              <a:gd name="T90" fmla="*/ 67 w 76"/>
              <a:gd name="T91" fmla="*/ 14 h 91"/>
              <a:gd name="T92" fmla="*/ 65 w 76"/>
              <a:gd name="T93" fmla="*/ 8 h 91"/>
              <a:gd name="T94" fmla="*/ 67 w 76"/>
              <a:gd name="T95" fmla="*/ 1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6" h="91">
                <a:moveTo>
                  <a:pt x="74" y="2"/>
                </a:moveTo>
                <a:cubicBezTo>
                  <a:pt x="72" y="0"/>
                  <a:pt x="70" y="1"/>
                  <a:pt x="69" y="2"/>
                </a:cubicBezTo>
                <a:cubicBezTo>
                  <a:pt x="68" y="3"/>
                  <a:pt x="68" y="3"/>
                  <a:pt x="68" y="3"/>
                </a:cubicBezTo>
                <a:cubicBezTo>
                  <a:pt x="69" y="3"/>
                  <a:pt x="69" y="4"/>
                  <a:pt x="68" y="5"/>
                </a:cubicBezTo>
                <a:cubicBezTo>
                  <a:pt x="68" y="5"/>
                  <a:pt x="68" y="5"/>
                  <a:pt x="67" y="5"/>
                </a:cubicBezTo>
                <a:cubicBezTo>
                  <a:pt x="67" y="5"/>
                  <a:pt x="67" y="5"/>
                  <a:pt x="66" y="5"/>
                </a:cubicBezTo>
                <a:cubicBezTo>
                  <a:pt x="62" y="10"/>
                  <a:pt x="62" y="10"/>
                  <a:pt x="62" y="10"/>
                </a:cubicBezTo>
                <a:cubicBezTo>
                  <a:pt x="62" y="10"/>
                  <a:pt x="62" y="10"/>
                  <a:pt x="62" y="10"/>
                </a:cubicBezTo>
                <a:cubicBezTo>
                  <a:pt x="60" y="12"/>
                  <a:pt x="60" y="12"/>
                  <a:pt x="60" y="12"/>
                </a:cubicBezTo>
                <a:cubicBezTo>
                  <a:pt x="60" y="12"/>
                  <a:pt x="60" y="12"/>
                  <a:pt x="60" y="12"/>
                </a:cubicBezTo>
                <a:cubicBezTo>
                  <a:pt x="59" y="14"/>
                  <a:pt x="59" y="14"/>
                  <a:pt x="59" y="14"/>
                </a:cubicBezTo>
                <a:cubicBezTo>
                  <a:pt x="59" y="14"/>
                  <a:pt x="59" y="14"/>
                  <a:pt x="59" y="14"/>
                </a:cubicBezTo>
                <a:cubicBezTo>
                  <a:pt x="49" y="24"/>
                  <a:pt x="49" y="24"/>
                  <a:pt x="49" y="24"/>
                </a:cubicBezTo>
                <a:cubicBezTo>
                  <a:pt x="41" y="33"/>
                  <a:pt x="41" y="33"/>
                  <a:pt x="41" y="33"/>
                </a:cubicBezTo>
                <a:cubicBezTo>
                  <a:pt x="41" y="33"/>
                  <a:pt x="41" y="32"/>
                  <a:pt x="41" y="32"/>
                </a:cubicBezTo>
                <a:cubicBezTo>
                  <a:pt x="41" y="32"/>
                  <a:pt x="41" y="32"/>
                  <a:pt x="41" y="32"/>
                </a:cubicBezTo>
                <a:cubicBezTo>
                  <a:pt x="41" y="32"/>
                  <a:pt x="41" y="32"/>
                  <a:pt x="41" y="32"/>
                </a:cubicBezTo>
                <a:cubicBezTo>
                  <a:pt x="39" y="31"/>
                  <a:pt x="38" y="29"/>
                  <a:pt x="36" y="29"/>
                </a:cubicBezTo>
                <a:cubicBezTo>
                  <a:pt x="35" y="29"/>
                  <a:pt x="34" y="30"/>
                  <a:pt x="32" y="31"/>
                </a:cubicBezTo>
                <a:cubicBezTo>
                  <a:pt x="31" y="33"/>
                  <a:pt x="31" y="33"/>
                  <a:pt x="31" y="33"/>
                </a:cubicBezTo>
                <a:cubicBezTo>
                  <a:pt x="5" y="62"/>
                  <a:pt x="5" y="62"/>
                  <a:pt x="5" y="62"/>
                </a:cubicBezTo>
                <a:cubicBezTo>
                  <a:pt x="1" y="66"/>
                  <a:pt x="1" y="72"/>
                  <a:pt x="4" y="76"/>
                </a:cubicBezTo>
                <a:cubicBezTo>
                  <a:pt x="4" y="76"/>
                  <a:pt x="4" y="76"/>
                  <a:pt x="4" y="76"/>
                </a:cubicBezTo>
                <a:cubicBezTo>
                  <a:pt x="3" y="76"/>
                  <a:pt x="3" y="77"/>
                  <a:pt x="3" y="77"/>
                </a:cubicBezTo>
                <a:cubicBezTo>
                  <a:pt x="3" y="77"/>
                  <a:pt x="2" y="78"/>
                  <a:pt x="2" y="78"/>
                </a:cubicBezTo>
                <a:cubicBezTo>
                  <a:pt x="2" y="78"/>
                  <a:pt x="2" y="78"/>
                  <a:pt x="2" y="78"/>
                </a:cubicBezTo>
                <a:cubicBezTo>
                  <a:pt x="1" y="79"/>
                  <a:pt x="0" y="80"/>
                  <a:pt x="0" y="82"/>
                </a:cubicBezTo>
                <a:cubicBezTo>
                  <a:pt x="0" y="83"/>
                  <a:pt x="0" y="85"/>
                  <a:pt x="1" y="86"/>
                </a:cubicBezTo>
                <a:cubicBezTo>
                  <a:pt x="2" y="87"/>
                  <a:pt x="2" y="88"/>
                  <a:pt x="3" y="88"/>
                </a:cubicBezTo>
                <a:cubicBezTo>
                  <a:pt x="3" y="88"/>
                  <a:pt x="3" y="88"/>
                  <a:pt x="3" y="88"/>
                </a:cubicBezTo>
                <a:cubicBezTo>
                  <a:pt x="4" y="90"/>
                  <a:pt x="6" y="90"/>
                  <a:pt x="8" y="91"/>
                </a:cubicBezTo>
                <a:cubicBezTo>
                  <a:pt x="10" y="91"/>
                  <a:pt x="12" y="91"/>
                  <a:pt x="14" y="91"/>
                </a:cubicBezTo>
                <a:cubicBezTo>
                  <a:pt x="18" y="91"/>
                  <a:pt x="21" y="90"/>
                  <a:pt x="25" y="89"/>
                </a:cubicBezTo>
                <a:cubicBezTo>
                  <a:pt x="28" y="87"/>
                  <a:pt x="31" y="85"/>
                  <a:pt x="34" y="83"/>
                </a:cubicBezTo>
                <a:cubicBezTo>
                  <a:pt x="37" y="81"/>
                  <a:pt x="43" y="82"/>
                  <a:pt x="48" y="82"/>
                </a:cubicBezTo>
                <a:cubicBezTo>
                  <a:pt x="52" y="83"/>
                  <a:pt x="57" y="83"/>
                  <a:pt x="60" y="85"/>
                </a:cubicBezTo>
                <a:cubicBezTo>
                  <a:pt x="62" y="81"/>
                  <a:pt x="62" y="81"/>
                  <a:pt x="62" y="81"/>
                </a:cubicBezTo>
                <a:cubicBezTo>
                  <a:pt x="58" y="79"/>
                  <a:pt x="53" y="79"/>
                  <a:pt x="48" y="78"/>
                </a:cubicBezTo>
                <a:cubicBezTo>
                  <a:pt x="43" y="78"/>
                  <a:pt x="37" y="77"/>
                  <a:pt x="32" y="80"/>
                </a:cubicBezTo>
                <a:cubicBezTo>
                  <a:pt x="28" y="82"/>
                  <a:pt x="26" y="84"/>
                  <a:pt x="23" y="85"/>
                </a:cubicBezTo>
                <a:cubicBezTo>
                  <a:pt x="20" y="86"/>
                  <a:pt x="17" y="87"/>
                  <a:pt x="14" y="87"/>
                </a:cubicBezTo>
                <a:cubicBezTo>
                  <a:pt x="12" y="87"/>
                  <a:pt x="11" y="87"/>
                  <a:pt x="9" y="87"/>
                </a:cubicBezTo>
                <a:cubicBezTo>
                  <a:pt x="8" y="86"/>
                  <a:pt x="6" y="86"/>
                  <a:pt x="6" y="85"/>
                </a:cubicBezTo>
                <a:cubicBezTo>
                  <a:pt x="5" y="85"/>
                  <a:pt x="5" y="85"/>
                  <a:pt x="5" y="84"/>
                </a:cubicBezTo>
                <a:cubicBezTo>
                  <a:pt x="4" y="83"/>
                  <a:pt x="4" y="83"/>
                  <a:pt x="4" y="82"/>
                </a:cubicBezTo>
                <a:cubicBezTo>
                  <a:pt x="4" y="82"/>
                  <a:pt x="5" y="81"/>
                  <a:pt x="5" y="81"/>
                </a:cubicBezTo>
                <a:cubicBezTo>
                  <a:pt x="5" y="81"/>
                  <a:pt x="5" y="81"/>
                  <a:pt x="5" y="80"/>
                </a:cubicBezTo>
                <a:cubicBezTo>
                  <a:pt x="5" y="80"/>
                  <a:pt x="6" y="80"/>
                  <a:pt x="6" y="80"/>
                </a:cubicBezTo>
                <a:cubicBezTo>
                  <a:pt x="6" y="80"/>
                  <a:pt x="7" y="79"/>
                  <a:pt x="7" y="79"/>
                </a:cubicBezTo>
                <a:cubicBezTo>
                  <a:pt x="11" y="82"/>
                  <a:pt x="18" y="81"/>
                  <a:pt x="21" y="77"/>
                </a:cubicBezTo>
                <a:cubicBezTo>
                  <a:pt x="47" y="48"/>
                  <a:pt x="47" y="48"/>
                  <a:pt x="47" y="48"/>
                </a:cubicBezTo>
                <a:cubicBezTo>
                  <a:pt x="42" y="43"/>
                  <a:pt x="42" y="43"/>
                  <a:pt x="42" y="43"/>
                </a:cubicBezTo>
                <a:cubicBezTo>
                  <a:pt x="42" y="43"/>
                  <a:pt x="42" y="43"/>
                  <a:pt x="42" y="43"/>
                </a:cubicBezTo>
                <a:cubicBezTo>
                  <a:pt x="42" y="43"/>
                  <a:pt x="42" y="43"/>
                  <a:pt x="42" y="43"/>
                </a:cubicBezTo>
                <a:cubicBezTo>
                  <a:pt x="47" y="48"/>
                  <a:pt x="47" y="48"/>
                  <a:pt x="47" y="48"/>
                </a:cubicBezTo>
                <a:cubicBezTo>
                  <a:pt x="49" y="46"/>
                  <a:pt x="49" y="46"/>
                  <a:pt x="49" y="46"/>
                </a:cubicBezTo>
                <a:cubicBezTo>
                  <a:pt x="52" y="43"/>
                  <a:pt x="50" y="40"/>
                  <a:pt x="47" y="38"/>
                </a:cubicBezTo>
                <a:cubicBezTo>
                  <a:pt x="47" y="38"/>
                  <a:pt x="47" y="38"/>
                  <a:pt x="47" y="38"/>
                </a:cubicBezTo>
                <a:cubicBezTo>
                  <a:pt x="47" y="38"/>
                  <a:pt x="47" y="38"/>
                  <a:pt x="47" y="38"/>
                </a:cubicBezTo>
                <a:cubicBezTo>
                  <a:pt x="47" y="37"/>
                  <a:pt x="47" y="37"/>
                  <a:pt x="47" y="37"/>
                </a:cubicBezTo>
                <a:cubicBezTo>
                  <a:pt x="51" y="33"/>
                  <a:pt x="51" y="33"/>
                  <a:pt x="51" y="33"/>
                </a:cubicBezTo>
                <a:cubicBezTo>
                  <a:pt x="69" y="12"/>
                  <a:pt x="69" y="12"/>
                  <a:pt x="69" y="12"/>
                </a:cubicBezTo>
                <a:cubicBezTo>
                  <a:pt x="69" y="12"/>
                  <a:pt x="69" y="12"/>
                  <a:pt x="69" y="12"/>
                </a:cubicBezTo>
                <a:cubicBezTo>
                  <a:pt x="72" y="10"/>
                  <a:pt x="72" y="10"/>
                  <a:pt x="72" y="10"/>
                </a:cubicBezTo>
                <a:cubicBezTo>
                  <a:pt x="71" y="9"/>
                  <a:pt x="71" y="8"/>
                  <a:pt x="72" y="8"/>
                </a:cubicBezTo>
                <a:cubicBezTo>
                  <a:pt x="72" y="7"/>
                  <a:pt x="72" y="7"/>
                  <a:pt x="73" y="7"/>
                </a:cubicBezTo>
                <a:cubicBezTo>
                  <a:pt x="73" y="7"/>
                  <a:pt x="73" y="7"/>
                  <a:pt x="73" y="8"/>
                </a:cubicBezTo>
                <a:cubicBezTo>
                  <a:pt x="74" y="7"/>
                  <a:pt x="74" y="7"/>
                  <a:pt x="74" y="7"/>
                </a:cubicBezTo>
                <a:cubicBezTo>
                  <a:pt x="76" y="5"/>
                  <a:pt x="75" y="3"/>
                  <a:pt x="74" y="2"/>
                </a:cubicBezTo>
                <a:close/>
                <a:moveTo>
                  <a:pt x="61" y="12"/>
                </a:moveTo>
                <a:cubicBezTo>
                  <a:pt x="65" y="16"/>
                  <a:pt x="65" y="16"/>
                  <a:pt x="65" y="16"/>
                </a:cubicBezTo>
                <a:cubicBezTo>
                  <a:pt x="63" y="18"/>
                  <a:pt x="63" y="18"/>
                  <a:pt x="63" y="18"/>
                </a:cubicBezTo>
                <a:cubicBezTo>
                  <a:pt x="59" y="14"/>
                  <a:pt x="59" y="14"/>
                  <a:pt x="59" y="14"/>
                </a:cubicBezTo>
                <a:lnTo>
                  <a:pt x="61" y="12"/>
                </a:lnTo>
                <a:close/>
                <a:moveTo>
                  <a:pt x="50" y="43"/>
                </a:moveTo>
                <a:cubicBezTo>
                  <a:pt x="50" y="44"/>
                  <a:pt x="50" y="45"/>
                  <a:pt x="49" y="46"/>
                </a:cubicBezTo>
                <a:cubicBezTo>
                  <a:pt x="47" y="47"/>
                  <a:pt x="47" y="47"/>
                  <a:pt x="47" y="47"/>
                </a:cubicBezTo>
                <a:cubicBezTo>
                  <a:pt x="42" y="42"/>
                  <a:pt x="42" y="42"/>
                  <a:pt x="42" y="42"/>
                </a:cubicBezTo>
                <a:cubicBezTo>
                  <a:pt x="42" y="42"/>
                  <a:pt x="42" y="42"/>
                  <a:pt x="42" y="42"/>
                </a:cubicBezTo>
                <a:cubicBezTo>
                  <a:pt x="37" y="38"/>
                  <a:pt x="37" y="38"/>
                  <a:pt x="37" y="38"/>
                </a:cubicBezTo>
                <a:cubicBezTo>
                  <a:pt x="37" y="38"/>
                  <a:pt x="37" y="38"/>
                  <a:pt x="37" y="38"/>
                </a:cubicBezTo>
                <a:cubicBezTo>
                  <a:pt x="31" y="33"/>
                  <a:pt x="31" y="33"/>
                  <a:pt x="31" y="33"/>
                </a:cubicBezTo>
                <a:cubicBezTo>
                  <a:pt x="32" y="32"/>
                  <a:pt x="32" y="32"/>
                  <a:pt x="32" y="32"/>
                </a:cubicBezTo>
                <a:cubicBezTo>
                  <a:pt x="34" y="30"/>
                  <a:pt x="35" y="30"/>
                  <a:pt x="36" y="30"/>
                </a:cubicBezTo>
                <a:cubicBezTo>
                  <a:pt x="38" y="30"/>
                  <a:pt x="39" y="31"/>
                  <a:pt x="41" y="33"/>
                </a:cubicBezTo>
                <a:cubicBezTo>
                  <a:pt x="42" y="33"/>
                  <a:pt x="42" y="34"/>
                  <a:pt x="42" y="34"/>
                </a:cubicBezTo>
                <a:cubicBezTo>
                  <a:pt x="43" y="34"/>
                  <a:pt x="43" y="35"/>
                  <a:pt x="44" y="35"/>
                </a:cubicBezTo>
                <a:cubicBezTo>
                  <a:pt x="44" y="36"/>
                  <a:pt x="45" y="36"/>
                  <a:pt x="45" y="36"/>
                </a:cubicBezTo>
                <a:cubicBezTo>
                  <a:pt x="46" y="37"/>
                  <a:pt x="46" y="37"/>
                  <a:pt x="47" y="38"/>
                </a:cubicBezTo>
                <a:cubicBezTo>
                  <a:pt x="47" y="38"/>
                  <a:pt x="47" y="38"/>
                  <a:pt x="47" y="38"/>
                </a:cubicBezTo>
                <a:cubicBezTo>
                  <a:pt x="48" y="39"/>
                  <a:pt x="50" y="41"/>
                  <a:pt x="50" y="43"/>
                </a:cubicBezTo>
                <a:close/>
                <a:moveTo>
                  <a:pt x="67" y="14"/>
                </a:moveTo>
                <a:cubicBezTo>
                  <a:pt x="63" y="10"/>
                  <a:pt x="63" y="10"/>
                  <a:pt x="63" y="10"/>
                </a:cubicBezTo>
                <a:cubicBezTo>
                  <a:pt x="65" y="8"/>
                  <a:pt x="65" y="8"/>
                  <a:pt x="65" y="8"/>
                </a:cubicBezTo>
                <a:cubicBezTo>
                  <a:pt x="69" y="12"/>
                  <a:pt x="69" y="12"/>
                  <a:pt x="69" y="12"/>
                </a:cubicBezTo>
                <a:lnTo>
                  <a:pt x="67" y="14"/>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4" name="Freeform 304"/>
          <p:cNvSpPr>
            <a:spLocks/>
          </p:cNvSpPr>
          <p:nvPr/>
        </p:nvSpPr>
        <p:spPr bwMode="auto">
          <a:xfrm>
            <a:off x="3463925" y="5975350"/>
            <a:ext cx="614363" cy="587375"/>
          </a:xfrm>
          <a:custGeom>
            <a:avLst/>
            <a:gdLst>
              <a:gd name="T0" fmla="*/ 45 w 94"/>
              <a:gd name="T1" fmla="*/ 2 h 90"/>
              <a:gd name="T2" fmla="*/ 47 w 94"/>
              <a:gd name="T3" fmla="*/ 0 h 90"/>
              <a:gd name="T4" fmla="*/ 50 w 94"/>
              <a:gd name="T5" fmla="*/ 2 h 90"/>
              <a:gd name="T6" fmla="*/ 63 w 94"/>
              <a:gd name="T7" fmla="*/ 28 h 90"/>
              <a:gd name="T8" fmla="*/ 92 w 94"/>
              <a:gd name="T9" fmla="*/ 32 h 90"/>
              <a:gd name="T10" fmla="*/ 94 w 94"/>
              <a:gd name="T11" fmla="*/ 34 h 90"/>
              <a:gd name="T12" fmla="*/ 93 w 94"/>
              <a:gd name="T13" fmla="*/ 38 h 90"/>
              <a:gd name="T14" fmla="*/ 72 w 94"/>
              <a:gd name="T15" fmla="*/ 58 h 90"/>
              <a:gd name="T16" fmla="*/ 77 w 94"/>
              <a:gd name="T17" fmla="*/ 87 h 90"/>
              <a:gd name="T18" fmla="*/ 76 w 94"/>
              <a:gd name="T19" fmla="*/ 90 h 90"/>
              <a:gd name="T20" fmla="*/ 73 w 94"/>
              <a:gd name="T21" fmla="*/ 90 h 90"/>
              <a:gd name="T22" fmla="*/ 47 w 94"/>
              <a:gd name="T23" fmla="*/ 76 h 90"/>
              <a:gd name="T24" fmla="*/ 21 w 94"/>
              <a:gd name="T25" fmla="*/ 90 h 90"/>
              <a:gd name="T26" fmla="*/ 18 w 94"/>
              <a:gd name="T27" fmla="*/ 90 h 90"/>
              <a:gd name="T28" fmla="*/ 17 w 94"/>
              <a:gd name="T29" fmla="*/ 87 h 90"/>
              <a:gd name="T30" fmla="*/ 22 w 94"/>
              <a:gd name="T31" fmla="*/ 58 h 90"/>
              <a:gd name="T32" fmla="*/ 1 w 94"/>
              <a:gd name="T33" fmla="*/ 38 h 90"/>
              <a:gd name="T34" fmla="*/ 0 w 94"/>
              <a:gd name="T35" fmla="*/ 34 h 90"/>
              <a:gd name="T36" fmla="*/ 3 w 94"/>
              <a:gd name="T37" fmla="*/ 32 h 90"/>
              <a:gd name="T38" fmla="*/ 32 w 94"/>
              <a:gd name="T39" fmla="*/ 28 h 90"/>
              <a:gd name="T40" fmla="*/ 45 w 94"/>
              <a:gd name="T4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0">
                <a:moveTo>
                  <a:pt x="45" y="2"/>
                </a:moveTo>
                <a:cubicBezTo>
                  <a:pt x="45" y="1"/>
                  <a:pt x="46" y="0"/>
                  <a:pt x="47" y="0"/>
                </a:cubicBezTo>
                <a:cubicBezTo>
                  <a:pt x="48" y="0"/>
                  <a:pt x="49" y="1"/>
                  <a:pt x="50" y="2"/>
                </a:cubicBezTo>
                <a:cubicBezTo>
                  <a:pt x="63" y="28"/>
                  <a:pt x="63" y="28"/>
                  <a:pt x="63" y="28"/>
                </a:cubicBezTo>
                <a:cubicBezTo>
                  <a:pt x="92" y="32"/>
                  <a:pt x="92" y="32"/>
                  <a:pt x="92" y="32"/>
                </a:cubicBezTo>
                <a:cubicBezTo>
                  <a:pt x="93" y="33"/>
                  <a:pt x="94" y="33"/>
                  <a:pt x="94" y="34"/>
                </a:cubicBezTo>
                <a:cubicBezTo>
                  <a:pt x="94" y="36"/>
                  <a:pt x="94" y="37"/>
                  <a:pt x="93" y="38"/>
                </a:cubicBezTo>
                <a:cubicBezTo>
                  <a:pt x="72" y="58"/>
                  <a:pt x="72" y="58"/>
                  <a:pt x="72" y="58"/>
                </a:cubicBezTo>
                <a:cubicBezTo>
                  <a:pt x="77" y="87"/>
                  <a:pt x="77" y="87"/>
                  <a:pt x="77" y="87"/>
                </a:cubicBezTo>
                <a:cubicBezTo>
                  <a:pt x="78" y="88"/>
                  <a:pt x="77" y="89"/>
                  <a:pt x="76" y="90"/>
                </a:cubicBezTo>
                <a:cubicBezTo>
                  <a:pt x="75" y="90"/>
                  <a:pt x="74" y="90"/>
                  <a:pt x="73" y="90"/>
                </a:cubicBezTo>
                <a:cubicBezTo>
                  <a:pt x="47" y="76"/>
                  <a:pt x="47" y="76"/>
                  <a:pt x="47" y="76"/>
                </a:cubicBezTo>
                <a:cubicBezTo>
                  <a:pt x="21" y="90"/>
                  <a:pt x="21" y="90"/>
                  <a:pt x="21" y="90"/>
                </a:cubicBezTo>
                <a:cubicBezTo>
                  <a:pt x="20" y="90"/>
                  <a:pt x="19" y="90"/>
                  <a:pt x="18" y="90"/>
                </a:cubicBezTo>
                <a:cubicBezTo>
                  <a:pt x="17" y="89"/>
                  <a:pt x="17" y="88"/>
                  <a:pt x="17" y="87"/>
                </a:cubicBezTo>
                <a:cubicBezTo>
                  <a:pt x="22" y="58"/>
                  <a:pt x="22" y="58"/>
                  <a:pt x="22" y="58"/>
                </a:cubicBezTo>
                <a:cubicBezTo>
                  <a:pt x="1" y="38"/>
                  <a:pt x="1" y="38"/>
                  <a:pt x="1" y="38"/>
                </a:cubicBezTo>
                <a:cubicBezTo>
                  <a:pt x="0" y="37"/>
                  <a:pt x="0" y="36"/>
                  <a:pt x="0" y="34"/>
                </a:cubicBezTo>
                <a:cubicBezTo>
                  <a:pt x="1" y="33"/>
                  <a:pt x="2" y="33"/>
                  <a:pt x="3" y="32"/>
                </a:cubicBezTo>
                <a:cubicBezTo>
                  <a:pt x="32" y="28"/>
                  <a:pt x="32" y="28"/>
                  <a:pt x="32" y="28"/>
                </a:cubicBezTo>
                <a:lnTo>
                  <a:pt x="45" y="2"/>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5" name="Freeform 305"/>
          <p:cNvSpPr>
            <a:spLocks noEditPoints="1"/>
          </p:cNvSpPr>
          <p:nvPr/>
        </p:nvSpPr>
        <p:spPr bwMode="auto">
          <a:xfrm>
            <a:off x="2557463" y="6024563"/>
            <a:ext cx="579437" cy="488950"/>
          </a:xfrm>
          <a:custGeom>
            <a:avLst/>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6" name="Freeform 306"/>
          <p:cNvSpPr>
            <a:spLocks noEditPoints="1"/>
          </p:cNvSpPr>
          <p:nvPr/>
        </p:nvSpPr>
        <p:spPr bwMode="auto">
          <a:xfrm>
            <a:off x="1785938" y="5965825"/>
            <a:ext cx="442912" cy="606425"/>
          </a:xfrm>
          <a:custGeom>
            <a:avLst/>
            <a:gdLst>
              <a:gd name="T0" fmla="*/ 34 w 68"/>
              <a:gd name="T1" fmla="*/ 0 h 93"/>
              <a:gd name="T2" fmla="*/ 0 w 68"/>
              <a:gd name="T3" fmla="*/ 59 h 93"/>
              <a:gd name="T4" fmla="*/ 68 w 68"/>
              <a:gd name="T5" fmla="*/ 59 h 93"/>
              <a:gd name="T6" fmla="*/ 34 w 68"/>
              <a:gd name="T7" fmla="*/ 0 h 93"/>
              <a:gd name="T8" fmla="*/ 63 w 68"/>
              <a:gd name="T9" fmla="*/ 69 h 93"/>
              <a:gd name="T10" fmla="*/ 6 w 68"/>
              <a:gd name="T11" fmla="*/ 69 h 93"/>
              <a:gd name="T12" fmla="*/ 0 w 68"/>
              <a:gd name="T13" fmla="*/ 75 h 93"/>
              <a:gd name="T14" fmla="*/ 0 w 68"/>
              <a:gd name="T15" fmla="*/ 87 h 93"/>
              <a:gd name="T16" fmla="*/ 6 w 68"/>
              <a:gd name="T17" fmla="*/ 93 h 93"/>
              <a:gd name="T18" fmla="*/ 63 w 68"/>
              <a:gd name="T19" fmla="*/ 93 h 93"/>
              <a:gd name="T20" fmla="*/ 68 w 68"/>
              <a:gd name="T21" fmla="*/ 87 h 93"/>
              <a:gd name="T22" fmla="*/ 68 w 68"/>
              <a:gd name="T23" fmla="*/ 75 h 93"/>
              <a:gd name="T24" fmla="*/ 63 w 68"/>
              <a:gd name="T25"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93">
                <a:moveTo>
                  <a:pt x="34" y="0"/>
                </a:moveTo>
                <a:cubicBezTo>
                  <a:pt x="0" y="59"/>
                  <a:pt x="0" y="59"/>
                  <a:pt x="0" y="59"/>
                </a:cubicBezTo>
                <a:cubicBezTo>
                  <a:pt x="68" y="59"/>
                  <a:pt x="68" y="59"/>
                  <a:pt x="68" y="59"/>
                </a:cubicBezTo>
                <a:lnTo>
                  <a:pt x="34" y="0"/>
                </a:lnTo>
                <a:close/>
                <a:moveTo>
                  <a:pt x="63" y="69"/>
                </a:moveTo>
                <a:cubicBezTo>
                  <a:pt x="6" y="69"/>
                  <a:pt x="6" y="69"/>
                  <a:pt x="6" y="69"/>
                </a:cubicBezTo>
                <a:cubicBezTo>
                  <a:pt x="3" y="69"/>
                  <a:pt x="0" y="72"/>
                  <a:pt x="0" y="75"/>
                </a:cubicBezTo>
                <a:cubicBezTo>
                  <a:pt x="0" y="87"/>
                  <a:pt x="0" y="87"/>
                  <a:pt x="0" y="87"/>
                </a:cubicBezTo>
                <a:cubicBezTo>
                  <a:pt x="0" y="91"/>
                  <a:pt x="3" y="93"/>
                  <a:pt x="6" y="93"/>
                </a:cubicBezTo>
                <a:cubicBezTo>
                  <a:pt x="63" y="93"/>
                  <a:pt x="63" y="93"/>
                  <a:pt x="63" y="93"/>
                </a:cubicBezTo>
                <a:cubicBezTo>
                  <a:pt x="66" y="93"/>
                  <a:pt x="68" y="91"/>
                  <a:pt x="68" y="87"/>
                </a:cubicBezTo>
                <a:cubicBezTo>
                  <a:pt x="68" y="75"/>
                  <a:pt x="68" y="75"/>
                  <a:pt x="68" y="75"/>
                </a:cubicBezTo>
                <a:cubicBezTo>
                  <a:pt x="68" y="72"/>
                  <a:pt x="66" y="69"/>
                  <a:pt x="63" y="69"/>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7" name="Freeform 307"/>
          <p:cNvSpPr>
            <a:spLocks noEditPoints="1"/>
          </p:cNvSpPr>
          <p:nvPr/>
        </p:nvSpPr>
        <p:spPr bwMode="auto">
          <a:xfrm>
            <a:off x="976313" y="6002338"/>
            <a:ext cx="482600" cy="533400"/>
          </a:xfrm>
          <a:custGeom>
            <a:avLst/>
            <a:gdLst>
              <a:gd name="T0" fmla="*/ 72 w 74"/>
              <a:gd name="T1" fmla="*/ 0 h 82"/>
              <a:gd name="T2" fmla="*/ 70 w 74"/>
              <a:gd name="T3" fmla="*/ 5 h 82"/>
              <a:gd name="T4" fmla="*/ 60 w 74"/>
              <a:gd name="T5" fmla="*/ 3 h 82"/>
              <a:gd name="T6" fmla="*/ 14 w 74"/>
              <a:gd name="T7" fmla="*/ 0 h 82"/>
              <a:gd name="T8" fmla="*/ 12 w 74"/>
              <a:gd name="T9" fmla="*/ 5 h 82"/>
              <a:gd name="T10" fmla="*/ 2 w 74"/>
              <a:gd name="T11" fmla="*/ 3 h 82"/>
              <a:gd name="T12" fmla="*/ 0 w 74"/>
              <a:gd name="T13" fmla="*/ 0 h 82"/>
              <a:gd name="T14" fmla="*/ 2 w 74"/>
              <a:gd name="T15" fmla="*/ 82 h 82"/>
              <a:gd name="T16" fmla="*/ 4 w 74"/>
              <a:gd name="T17" fmla="*/ 75 h 82"/>
              <a:gd name="T18" fmla="*/ 14 w 74"/>
              <a:gd name="T19" fmla="*/ 76 h 82"/>
              <a:gd name="T20" fmla="*/ 60 w 74"/>
              <a:gd name="T21" fmla="*/ 82 h 82"/>
              <a:gd name="T22" fmla="*/ 61 w 74"/>
              <a:gd name="T23" fmla="*/ 75 h 82"/>
              <a:gd name="T24" fmla="*/ 72 w 74"/>
              <a:gd name="T25" fmla="*/ 76 h 82"/>
              <a:gd name="T26" fmla="*/ 74 w 74"/>
              <a:gd name="T27" fmla="*/ 82 h 82"/>
              <a:gd name="T28" fmla="*/ 14 w 74"/>
              <a:gd name="T29" fmla="*/ 66 h 82"/>
              <a:gd name="T30" fmla="*/ 4 w 74"/>
              <a:gd name="T31" fmla="*/ 68 h 82"/>
              <a:gd name="T32" fmla="*/ 2 w 74"/>
              <a:gd name="T33" fmla="*/ 61 h 82"/>
              <a:gd name="T34" fmla="*/ 12 w 74"/>
              <a:gd name="T35" fmla="*/ 59 h 82"/>
              <a:gd name="T36" fmla="*/ 14 w 74"/>
              <a:gd name="T37" fmla="*/ 66 h 82"/>
              <a:gd name="T38" fmla="*/ 12 w 74"/>
              <a:gd name="T39" fmla="*/ 53 h 82"/>
              <a:gd name="T40" fmla="*/ 2 w 74"/>
              <a:gd name="T41" fmla="*/ 51 h 82"/>
              <a:gd name="T42" fmla="*/ 4 w 74"/>
              <a:gd name="T43" fmla="*/ 43 h 82"/>
              <a:gd name="T44" fmla="*/ 14 w 74"/>
              <a:gd name="T45" fmla="*/ 45 h 82"/>
              <a:gd name="T46" fmla="*/ 14 w 74"/>
              <a:gd name="T47" fmla="*/ 35 h 82"/>
              <a:gd name="T48" fmla="*/ 4 w 74"/>
              <a:gd name="T49" fmla="*/ 37 h 82"/>
              <a:gd name="T50" fmla="*/ 2 w 74"/>
              <a:gd name="T51" fmla="*/ 29 h 82"/>
              <a:gd name="T52" fmla="*/ 12 w 74"/>
              <a:gd name="T53" fmla="*/ 27 h 82"/>
              <a:gd name="T54" fmla="*/ 14 w 74"/>
              <a:gd name="T55" fmla="*/ 35 h 82"/>
              <a:gd name="T56" fmla="*/ 12 w 74"/>
              <a:gd name="T57" fmla="*/ 21 h 82"/>
              <a:gd name="T58" fmla="*/ 2 w 74"/>
              <a:gd name="T59" fmla="*/ 19 h 82"/>
              <a:gd name="T60" fmla="*/ 4 w 74"/>
              <a:gd name="T61" fmla="*/ 12 h 82"/>
              <a:gd name="T62" fmla="*/ 14 w 74"/>
              <a:gd name="T63" fmla="*/ 13 h 82"/>
              <a:gd name="T64" fmla="*/ 72 w 74"/>
              <a:gd name="T65" fmla="*/ 66 h 82"/>
              <a:gd name="T66" fmla="*/ 61 w 74"/>
              <a:gd name="T67" fmla="*/ 68 h 82"/>
              <a:gd name="T68" fmla="*/ 60 w 74"/>
              <a:gd name="T69" fmla="*/ 61 h 82"/>
              <a:gd name="T70" fmla="*/ 70 w 74"/>
              <a:gd name="T71" fmla="*/ 59 h 82"/>
              <a:gd name="T72" fmla="*/ 72 w 74"/>
              <a:gd name="T73" fmla="*/ 66 h 82"/>
              <a:gd name="T74" fmla="*/ 70 w 74"/>
              <a:gd name="T75" fmla="*/ 53 h 82"/>
              <a:gd name="T76" fmla="*/ 60 w 74"/>
              <a:gd name="T77" fmla="*/ 51 h 82"/>
              <a:gd name="T78" fmla="*/ 61 w 74"/>
              <a:gd name="T79" fmla="*/ 43 h 82"/>
              <a:gd name="T80" fmla="*/ 72 w 74"/>
              <a:gd name="T81" fmla="*/ 45 h 82"/>
              <a:gd name="T82" fmla="*/ 72 w 74"/>
              <a:gd name="T83" fmla="*/ 35 h 82"/>
              <a:gd name="T84" fmla="*/ 61 w 74"/>
              <a:gd name="T85" fmla="*/ 37 h 82"/>
              <a:gd name="T86" fmla="*/ 60 w 74"/>
              <a:gd name="T87" fmla="*/ 29 h 82"/>
              <a:gd name="T88" fmla="*/ 70 w 74"/>
              <a:gd name="T89" fmla="*/ 27 h 82"/>
              <a:gd name="T90" fmla="*/ 72 w 74"/>
              <a:gd name="T91" fmla="*/ 35 h 82"/>
              <a:gd name="T92" fmla="*/ 70 w 74"/>
              <a:gd name="T93" fmla="*/ 21 h 82"/>
              <a:gd name="T94" fmla="*/ 60 w 74"/>
              <a:gd name="T95" fmla="*/ 19 h 82"/>
              <a:gd name="T96" fmla="*/ 61 w 74"/>
              <a:gd name="T97" fmla="*/ 12 h 82"/>
              <a:gd name="T98" fmla="*/ 72 w 74"/>
              <a:gd name="T99"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 h="82">
                <a:moveTo>
                  <a:pt x="74" y="0"/>
                </a:moveTo>
                <a:cubicBezTo>
                  <a:pt x="72" y="0"/>
                  <a:pt x="72" y="0"/>
                  <a:pt x="72" y="0"/>
                </a:cubicBezTo>
                <a:cubicBezTo>
                  <a:pt x="72" y="3"/>
                  <a:pt x="72" y="3"/>
                  <a:pt x="72" y="3"/>
                </a:cubicBezTo>
                <a:cubicBezTo>
                  <a:pt x="72" y="4"/>
                  <a:pt x="71" y="5"/>
                  <a:pt x="70" y="5"/>
                </a:cubicBezTo>
                <a:cubicBezTo>
                  <a:pt x="61" y="5"/>
                  <a:pt x="61" y="5"/>
                  <a:pt x="61" y="5"/>
                </a:cubicBezTo>
                <a:cubicBezTo>
                  <a:pt x="60" y="5"/>
                  <a:pt x="60" y="4"/>
                  <a:pt x="60" y="3"/>
                </a:cubicBezTo>
                <a:cubicBezTo>
                  <a:pt x="60" y="0"/>
                  <a:pt x="60" y="0"/>
                  <a:pt x="60" y="0"/>
                </a:cubicBezTo>
                <a:cubicBezTo>
                  <a:pt x="14" y="0"/>
                  <a:pt x="14" y="0"/>
                  <a:pt x="14" y="0"/>
                </a:cubicBezTo>
                <a:cubicBezTo>
                  <a:pt x="14" y="3"/>
                  <a:pt x="14" y="3"/>
                  <a:pt x="14" y="3"/>
                </a:cubicBezTo>
                <a:cubicBezTo>
                  <a:pt x="14" y="4"/>
                  <a:pt x="13" y="5"/>
                  <a:pt x="12" y="5"/>
                </a:cubicBezTo>
                <a:cubicBezTo>
                  <a:pt x="4" y="5"/>
                  <a:pt x="4" y="5"/>
                  <a:pt x="4" y="5"/>
                </a:cubicBezTo>
                <a:cubicBezTo>
                  <a:pt x="3" y="5"/>
                  <a:pt x="2" y="4"/>
                  <a:pt x="2" y="3"/>
                </a:cubicBezTo>
                <a:cubicBezTo>
                  <a:pt x="2" y="0"/>
                  <a:pt x="2" y="0"/>
                  <a:pt x="2" y="0"/>
                </a:cubicBezTo>
                <a:cubicBezTo>
                  <a:pt x="0" y="0"/>
                  <a:pt x="0" y="0"/>
                  <a:pt x="0" y="0"/>
                </a:cubicBezTo>
                <a:cubicBezTo>
                  <a:pt x="0" y="82"/>
                  <a:pt x="0" y="82"/>
                  <a:pt x="0" y="82"/>
                </a:cubicBezTo>
                <a:cubicBezTo>
                  <a:pt x="2" y="82"/>
                  <a:pt x="2" y="82"/>
                  <a:pt x="2" y="82"/>
                </a:cubicBezTo>
                <a:cubicBezTo>
                  <a:pt x="2" y="76"/>
                  <a:pt x="2" y="76"/>
                  <a:pt x="2" y="76"/>
                </a:cubicBezTo>
                <a:cubicBezTo>
                  <a:pt x="2" y="75"/>
                  <a:pt x="3" y="75"/>
                  <a:pt x="4" y="75"/>
                </a:cubicBezTo>
                <a:cubicBezTo>
                  <a:pt x="12" y="75"/>
                  <a:pt x="12" y="75"/>
                  <a:pt x="12" y="75"/>
                </a:cubicBezTo>
                <a:cubicBezTo>
                  <a:pt x="13" y="75"/>
                  <a:pt x="14" y="75"/>
                  <a:pt x="14" y="76"/>
                </a:cubicBezTo>
                <a:cubicBezTo>
                  <a:pt x="14" y="82"/>
                  <a:pt x="14" y="82"/>
                  <a:pt x="14" y="82"/>
                </a:cubicBezTo>
                <a:cubicBezTo>
                  <a:pt x="60" y="82"/>
                  <a:pt x="60" y="82"/>
                  <a:pt x="60" y="82"/>
                </a:cubicBezTo>
                <a:cubicBezTo>
                  <a:pt x="60" y="76"/>
                  <a:pt x="60" y="76"/>
                  <a:pt x="60" y="76"/>
                </a:cubicBezTo>
                <a:cubicBezTo>
                  <a:pt x="60" y="75"/>
                  <a:pt x="60" y="75"/>
                  <a:pt x="61" y="75"/>
                </a:cubicBezTo>
                <a:cubicBezTo>
                  <a:pt x="70" y="75"/>
                  <a:pt x="70" y="75"/>
                  <a:pt x="70" y="75"/>
                </a:cubicBezTo>
                <a:cubicBezTo>
                  <a:pt x="71" y="75"/>
                  <a:pt x="72" y="75"/>
                  <a:pt x="72" y="76"/>
                </a:cubicBezTo>
                <a:cubicBezTo>
                  <a:pt x="72" y="82"/>
                  <a:pt x="72" y="82"/>
                  <a:pt x="72" y="82"/>
                </a:cubicBezTo>
                <a:cubicBezTo>
                  <a:pt x="74" y="82"/>
                  <a:pt x="74" y="82"/>
                  <a:pt x="74" y="82"/>
                </a:cubicBezTo>
                <a:lnTo>
                  <a:pt x="74" y="0"/>
                </a:lnTo>
                <a:close/>
                <a:moveTo>
                  <a:pt x="14" y="66"/>
                </a:moveTo>
                <a:cubicBezTo>
                  <a:pt x="14" y="67"/>
                  <a:pt x="13" y="68"/>
                  <a:pt x="12" y="68"/>
                </a:cubicBezTo>
                <a:cubicBezTo>
                  <a:pt x="4" y="68"/>
                  <a:pt x="4" y="68"/>
                  <a:pt x="4" y="68"/>
                </a:cubicBezTo>
                <a:cubicBezTo>
                  <a:pt x="3" y="68"/>
                  <a:pt x="2" y="67"/>
                  <a:pt x="2" y="66"/>
                </a:cubicBezTo>
                <a:cubicBezTo>
                  <a:pt x="2" y="61"/>
                  <a:pt x="2" y="61"/>
                  <a:pt x="2" y="61"/>
                </a:cubicBezTo>
                <a:cubicBezTo>
                  <a:pt x="2" y="60"/>
                  <a:pt x="3" y="59"/>
                  <a:pt x="4" y="59"/>
                </a:cubicBezTo>
                <a:cubicBezTo>
                  <a:pt x="12" y="59"/>
                  <a:pt x="12" y="59"/>
                  <a:pt x="12" y="59"/>
                </a:cubicBezTo>
                <a:cubicBezTo>
                  <a:pt x="13" y="59"/>
                  <a:pt x="14" y="60"/>
                  <a:pt x="14" y="61"/>
                </a:cubicBezTo>
                <a:lnTo>
                  <a:pt x="14" y="66"/>
                </a:lnTo>
                <a:close/>
                <a:moveTo>
                  <a:pt x="14" y="51"/>
                </a:moveTo>
                <a:cubicBezTo>
                  <a:pt x="14" y="52"/>
                  <a:pt x="13" y="53"/>
                  <a:pt x="12" y="53"/>
                </a:cubicBezTo>
                <a:cubicBezTo>
                  <a:pt x="4" y="53"/>
                  <a:pt x="4" y="53"/>
                  <a:pt x="4" y="53"/>
                </a:cubicBezTo>
                <a:cubicBezTo>
                  <a:pt x="3" y="53"/>
                  <a:pt x="2" y="52"/>
                  <a:pt x="2" y="51"/>
                </a:cubicBezTo>
                <a:cubicBezTo>
                  <a:pt x="2" y="45"/>
                  <a:pt x="2" y="45"/>
                  <a:pt x="2" y="45"/>
                </a:cubicBezTo>
                <a:cubicBezTo>
                  <a:pt x="2" y="44"/>
                  <a:pt x="3" y="43"/>
                  <a:pt x="4" y="43"/>
                </a:cubicBezTo>
                <a:cubicBezTo>
                  <a:pt x="12" y="43"/>
                  <a:pt x="12" y="43"/>
                  <a:pt x="12" y="43"/>
                </a:cubicBezTo>
                <a:cubicBezTo>
                  <a:pt x="13" y="43"/>
                  <a:pt x="14" y="44"/>
                  <a:pt x="14" y="45"/>
                </a:cubicBezTo>
                <a:lnTo>
                  <a:pt x="14" y="51"/>
                </a:lnTo>
                <a:close/>
                <a:moveTo>
                  <a:pt x="14" y="35"/>
                </a:moveTo>
                <a:cubicBezTo>
                  <a:pt x="14" y="36"/>
                  <a:pt x="13" y="37"/>
                  <a:pt x="12" y="37"/>
                </a:cubicBezTo>
                <a:cubicBezTo>
                  <a:pt x="4" y="37"/>
                  <a:pt x="4" y="37"/>
                  <a:pt x="4" y="37"/>
                </a:cubicBezTo>
                <a:cubicBezTo>
                  <a:pt x="3" y="37"/>
                  <a:pt x="2" y="36"/>
                  <a:pt x="2" y="35"/>
                </a:cubicBezTo>
                <a:cubicBezTo>
                  <a:pt x="2" y="29"/>
                  <a:pt x="2" y="29"/>
                  <a:pt x="2" y="29"/>
                </a:cubicBezTo>
                <a:cubicBezTo>
                  <a:pt x="2" y="28"/>
                  <a:pt x="3" y="27"/>
                  <a:pt x="4" y="27"/>
                </a:cubicBezTo>
                <a:cubicBezTo>
                  <a:pt x="12" y="27"/>
                  <a:pt x="12" y="27"/>
                  <a:pt x="12" y="27"/>
                </a:cubicBezTo>
                <a:cubicBezTo>
                  <a:pt x="13" y="27"/>
                  <a:pt x="14" y="28"/>
                  <a:pt x="14" y="29"/>
                </a:cubicBezTo>
                <a:lnTo>
                  <a:pt x="14" y="35"/>
                </a:lnTo>
                <a:close/>
                <a:moveTo>
                  <a:pt x="14" y="19"/>
                </a:moveTo>
                <a:cubicBezTo>
                  <a:pt x="14" y="20"/>
                  <a:pt x="13" y="21"/>
                  <a:pt x="12" y="21"/>
                </a:cubicBezTo>
                <a:cubicBezTo>
                  <a:pt x="4" y="21"/>
                  <a:pt x="4" y="21"/>
                  <a:pt x="4" y="21"/>
                </a:cubicBezTo>
                <a:cubicBezTo>
                  <a:pt x="3" y="21"/>
                  <a:pt x="2" y="20"/>
                  <a:pt x="2" y="19"/>
                </a:cubicBezTo>
                <a:cubicBezTo>
                  <a:pt x="2" y="13"/>
                  <a:pt x="2" y="13"/>
                  <a:pt x="2" y="13"/>
                </a:cubicBezTo>
                <a:cubicBezTo>
                  <a:pt x="2" y="12"/>
                  <a:pt x="3" y="12"/>
                  <a:pt x="4" y="12"/>
                </a:cubicBezTo>
                <a:cubicBezTo>
                  <a:pt x="12" y="12"/>
                  <a:pt x="12" y="12"/>
                  <a:pt x="12" y="12"/>
                </a:cubicBezTo>
                <a:cubicBezTo>
                  <a:pt x="13" y="12"/>
                  <a:pt x="14" y="12"/>
                  <a:pt x="14" y="13"/>
                </a:cubicBezTo>
                <a:lnTo>
                  <a:pt x="14" y="19"/>
                </a:lnTo>
                <a:close/>
                <a:moveTo>
                  <a:pt x="72" y="66"/>
                </a:moveTo>
                <a:cubicBezTo>
                  <a:pt x="72" y="67"/>
                  <a:pt x="71" y="68"/>
                  <a:pt x="70" y="68"/>
                </a:cubicBezTo>
                <a:cubicBezTo>
                  <a:pt x="61" y="68"/>
                  <a:pt x="61" y="68"/>
                  <a:pt x="61" y="68"/>
                </a:cubicBezTo>
                <a:cubicBezTo>
                  <a:pt x="60" y="68"/>
                  <a:pt x="60" y="67"/>
                  <a:pt x="60" y="66"/>
                </a:cubicBezTo>
                <a:cubicBezTo>
                  <a:pt x="60" y="61"/>
                  <a:pt x="60" y="61"/>
                  <a:pt x="60" y="61"/>
                </a:cubicBezTo>
                <a:cubicBezTo>
                  <a:pt x="60" y="60"/>
                  <a:pt x="60" y="59"/>
                  <a:pt x="61" y="59"/>
                </a:cubicBezTo>
                <a:cubicBezTo>
                  <a:pt x="70" y="59"/>
                  <a:pt x="70" y="59"/>
                  <a:pt x="70" y="59"/>
                </a:cubicBezTo>
                <a:cubicBezTo>
                  <a:pt x="71" y="59"/>
                  <a:pt x="72" y="60"/>
                  <a:pt x="72" y="61"/>
                </a:cubicBezTo>
                <a:lnTo>
                  <a:pt x="72" y="66"/>
                </a:lnTo>
                <a:close/>
                <a:moveTo>
                  <a:pt x="72" y="51"/>
                </a:moveTo>
                <a:cubicBezTo>
                  <a:pt x="72" y="52"/>
                  <a:pt x="71" y="53"/>
                  <a:pt x="70" y="53"/>
                </a:cubicBezTo>
                <a:cubicBezTo>
                  <a:pt x="61" y="53"/>
                  <a:pt x="61" y="53"/>
                  <a:pt x="61" y="53"/>
                </a:cubicBezTo>
                <a:cubicBezTo>
                  <a:pt x="60" y="53"/>
                  <a:pt x="60" y="52"/>
                  <a:pt x="60" y="51"/>
                </a:cubicBezTo>
                <a:cubicBezTo>
                  <a:pt x="60" y="45"/>
                  <a:pt x="60" y="45"/>
                  <a:pt x="60" y="45"/>
                </a:cubicBezTo>
                <a:cubicBezTo>
                  <a:pt x="60" y="44"/>
                  <a:pt x="60" y="43"/>
                  <a:pt x="61" y="43"/>
                </a:cubicBezTo>
                <a:cubicBezTo>
                  <a:pt x="70" y="43"/>
                  <a:pt x="70" y="43"/>
                  <a:pt x="70" y="43"/>
                </a:cubicBezTo>
                <a:cubicBezTo>
                  <a:pt x="71" y="43"/>
                  <a:pt x="72" y="44"/>
                  <a:pt x="72" y="45"/>
                </a:cubicBezTo>
                <a:lnTo>
                  <a:pt x="72" y="51"/>
                </a:lnTo>
                <a:close/>
                <a:moveTo>
                  <a:pt x="72" y="35"/>
                </a:moveTo>
                <a:cubicBezTo>
                  <a:pt x="72" y="36"/>
                  <a:pt x="71" y="37"/>
                  <a:pt x="70" y="37"/>
                </a:cubicBezTo>
                <a:cubicBezTo>
                  <a:pt x="61" y="37"/>
                  <a:pt x="61" y="37"/>
                  <a:pt x="61" y="37"/>
                </a:cubicBezTo>
                <a:cubicBezTo>
                  <a:pt x="60" y="37"/>
                  <a:pt x="60" y="36"/>
                  <a:pt x="60" y="35"/>
                </a:cubicBezTo>
                <a:cubicBezTo>
                  <a:pt x="60" y="29"/>
                  <a:pt x="60" y="29"/>
                  <a:pt x="60" y="29"/>
                </a:cubicBezTo>
                <a:cubicBezTo>
                  <a:pt x="60" y="28"/>
                  <a:pt x="60" y="27"/>
                  <a:pt x="61" y="27"/>
                </a:cubicBezTo>
                <a:cubicBezTo>
                  <a:pt x="70" y="27"/>
                  <a:pt x="70" y="27"/>
                  <a:pt x="70" y="27"/>
                </a:cubicBezTo>
                <a:cubicBezTo>
                  <a:pt x="71" y="27"/>
                  <a:pt x="72" y="28"/>
                  <a:pt x="72" y="29"/>
                </a:cubicBezTo>
                <a:lnTo>
                  <a:pt x="72" y="35"/>
                </a:lnTo>
                <a:close/>
                <a:moveTo>
                  <a:pt x="72" y="19"/>
                </a:moveTo>
                <a:cubicBezTo>
                  <a:pt x="72" y="20"/>
                  <a:pt x="71" y="21"/>
                  <a:pt x="70" y="21"/>
                </a:cubicBezTo>
                <a:cubicBezTo>
                  <a:pt x="61" y="21"/>
                  <a:pt x="61" y="21"/>
                  <a:pt x="61" y="21"/>
                </a:cubicBezTo>
                <a:cubicBezTo>
                  <a:pt x="60" y="21"/>
                  <a:pt x="60" y="20"/>
                  <a:pt x="60" y="19"/>
                </a:cubicBezTo>
                <a:cubicBezTo>
                  <a:pt x="60" y="13"/>
                  <a:pt x="60" y="13"/>
                  <a:pt x="60" y="13"/>
                </a:cubicBezTo>
                <a:cubicBezTo>
                  <a:pt x="60" y="12"/>
                  <a:pt x="60" y="12"/>
                  <a:pt x="61" y="12"/>
                </a:cubicBezTo>
                <a:cubicBezTo>
                  <a:pt x="70" y="12"/>
                  <a:pt x="70" y="12"/>
                  <a:pt x="70" y="12"/>
                </a:cubicBezTo>
                <a:cubicBezTo>
                  <a:pt x="71" y="12"/>
                  <a:pt x="72" y="12"/>
                  <a:pt x="72" y="13"/>
                </a:cubicBezTo>
                <a:lnTo>
                  <a:pt x="72" y="19"/>
                </a:ln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8" name="Freeform 310"/>
          <p:cNvSpPr>
            <a:spLocks noEditPoints="1"/>
          </p:cNvSpPr>
          <p:nvPr/>
        </p:nvSpPr>
        <p:spPr bwMode="auto">
          <a:xfrm>
            <a:off x="8607425" y="6062663"/>
            <a:ext cx="768350" cy="411162"/>
          </a:xfrm>
          <a:custGeom>
            <a:avLst/>
            <a:gdLst>
              <a:gd name="T0" fmla="*/ 96 w 118"/>
              <a:gd name="T1" fmla="*/ 27 h 63"/>
              <a:gd name="T2" fmla="*/ 96 w 118"/>
              <a:gd name="T3" fmla="*/ 50 h 63"/>
              <a:gd name="T4" fmla="*/ 118 w 118"/>
              <a:gd name="T5" fmla="*/ 57 h 63"/>
              <a:gd name="T6" fmla="*/ 118 w 118"/>
              <a:gd name="T7" fmla="*/ 20 h 63"/>
              <a:gd name="T8" fmla="*/ 96 w 118"/>
              <a:gd name="T9" fmla="*/ 27 h 63"/>
              <a:gd name="T10" fmla="*/ 41 w 118"/>
              <a:gd name="T11" fmla="*/ 32 h 63"/>
              <a:gd name="T12" fmla="*/ 35 w 118"/>
              <a:gd name="T13" fmla="*/ 38 h 63"/>
              <a:gd name="T14" fmla="*/ 41 w 118"/>
              <a:gd name="T15" fmla="*/ 45 h 63"/>
              <a:gd name="T16" fmla="*/ 48 w 118"/>
              <a:gd name="T17" fmla="*/ 38 h 63"/>
              <a:gd name="T18" fmla="*/ 41 w 118"/>
              <a:gd name="T19" fmla="*/ 32 h 63"/>
              <a:gd name="T20" fmla="*/ 88 w 118"/>
              <a:gd name="T21" fmla="*/ 13 h 63"/>
              <a:gd name="T22" fmla="*/ 42 w 118"/>
              <a:gd name="T23" fmla="*/ 13 h 63"/>
              <a:gd name="T24" fmla="*/ 42 w 118"/>
              <a:gd name="T25" fmla="*/ 6 h 63"/>
              <a:gd name="T26" fmla="*/ 37 w 118"/>
              <a:gd name="T27" fmla="*/ 2 h 63"/>
              <a:gd name="T28" fmla="*/ 12 w 118"/>
              <a:gd name="T29" fmla="*/ 2 h 63"/>
              <a:gd name="T30" fmla="*/ 12 w 118"/>
              <a:gd name="T31" fmla="*/ 26 h 63"/>
              <a:gd name="T32" fmla="*/ 21 w 118"/>
              <a:gd name="T33" fmla="*/ 26 h 63"/>
              <a:gd name="T34" fmla="*/ 21 w 118"/>
              <a:gd name="T35" fmla="*/ 59 h 63"/>
              <a:gd name="T36" fmla="*/ 25 w 118"/>
              <a:gd name="T37" fmla="*/ 63 h 63"/>
              <a:gd name="T38" fmla="*/ 88 w 118"/>
              <a:gd name="T39" fmla="*/ 63 h 63"/>
              <a:gd name="T40" fmla="*/ 93 w 118"/>
              <a:gd name="T41" fmla="*/ 59 h 63"/>
              <a:gd name="T42" fmla="*/ 93 w 118"/>
              <a:gd name="T43" fmla="*/ 18 h 63"/>
              <a:gd name="T44" fmla="*/ 88 w 118"/>
              <a:gd name="T45" fmla="*/ 13 h 63"/>
              <a:gd name="T46" fmla="*/ 72 w 118"/>
              <a:gd name="T47" fmla="*/ 49 h 63"/>
              <a:gd name="T48" fmla="*/ 72 w 118"/>
              <a:gd name="T49" fmla="*/ 49 h 63"/>
              <a:gd name="T50" fmla="*/ 41 w 118"/>
              <a:gd name="T51" fmla="*/ 49 h 63"/>
              <a:gd name="T52" fmla="*/ 41 w 118"/>
              <a:gd name="T53" fmla="*/ 49 h 63"/>
              <a:gd name="T54" fmla="*/ 30 w 118"/>
              <a:gd name="T55" fmla="*/ 38 h 63"/>
              <a:gd name="T56" fmla="*/ 41 w 118"/>
              <a:gd name="T57" fmla="*/ 27 h 63"/>
              <a:gd name="T58" fmla="*/ 52 w 118"/>
              <a:gd name="T59" fmla="*/ 38 h 63"/>
              <a:gd name="T60" fmla="*/ 50 w 118"/>
              <a:gd name="T61" fmla="*/ 45 h 63"/>
              <a:gd name="T62" fmla="*/ 64 w 118"/>
              <a:gd name="T63" fmla="*/ 45 h 63"/>
              <a:gd name="T64" fmla="*/ 61 w 118"/>
              <a:gd name="T65" fmla="*/ 38 h 63"/>
              <a:gd name="T66" fmla="*/ 72 w 118"/>
              <a:gd name="T67" fmla="*/ 27 h 63"/>
              <a:gd name="T68" fmla="*/ 83 w 118"/>
              <a:gd name="T69" fmla="*/ 38 h 63"/>
              <a:gd name="T70" fmla="*/ 72 w 118"/>
              <a:gd name="T71" fmla="*/ 49 h 63"/>
              <a:gd name="T72" fmla="*/ 72 w 118"/>
              <a:gd name="T73" fmla="*/ 32 h 63"/>
              <a:gd name="T74" fmla="*/ 66 w 118"/>
              <a:gd name="T75" fmla="*/ 38 h 63"/>
              <a:gd name="T76" fmla="*/ 72 w 118"/>
              <a:gd name="T77" fmla="*/ 45 h 63"/>
              <a:gd name="T78" fmla="*/ 79 w 118"/>
              <a:gd name="T79" fmla="*/ 38 h 63"/>
              <a:gd name="T80" fmla="*/ 72 w 118"/>
              <a:gd name="T81" fmla="*/ 32 h 63"/>
              <a:gd name="T82" fmla="*/ 12 w 118"/>
              <a:gd name="T83" fmla="*/ 1 h 63"/>
              <a:gd name="T84" fmla="*/ 10 w 118"/>
              <a:gd name="T85" fmla="*/ 0 h 63"/>
              <a:gd name="T86" fmla="*/ 6 w 118"/>
              <a:gd name="T87" fmla="*/ 0 h 63"/>
              <a:gd name="T88" fmla="*/ 4 w 118"/>
              <a:gd name="T89" fmla="*/ 1 h 63"/>
              <a:gd name="T90" fmla="*/ 4 w 118"/>
              <a:gd name="T91" fmla="*/ 2 h 63"/>
              <a:gd name="T92" fmla="*/ 12 w 118"/>
              <a:gd name="T93" fmla="*/ 2 h 63"/>
              <a:gd name="T94" fmla="*/ 12 w 118"/>
              <a:gd name="T95" fmla="*/ 1 h 63"/>
              <a:gd name="T96" fmla="*/ 4 w 118"/>
              <a:gd name="T97" fmla="*/ 26 h 63"/>
              <a:gd name="T98" fmla="*/ 6 w 118"/>
              <a:gd name="T99" fmla="*/ 28 h 63"/>
              <a:gd name="T100" fmla="*/ 10 w 118"/>
              <a:gd name="T101" fmla="*/ 28 h 63"/>
              <a:gd name="T102" fmla="*/ 12 w 118"/>
              <a:gd name="T103" fmla="*/ 26 h 63"/>
              <a:gd name="T104" fmla="*/ 12 w 118"/>
              <a:gd name="T105" fmla="*/ 26 h 63"/>
              <a:gd name="T106" fmla="*/ 4 w 118"/>
              <a:gd name="T107" fmla="*/ 26 h 63"/>
              <a:gd name="T108" fmla="*/ 0 w 118"/>
              <a:gd name="T109" fmla="*/ 6 h 63"/>
              <a:gd name="T110" fmla="*/ 0 w 118"/>
              <a:gd name="T111" fmla="*/ 21 h 63"/>
              <a:gd name="T112" fmla="*/ 4 w 118"/>
              <a:gd name="T113" fmla="*/ 26 h 63"/>
              <a:gd name="T114" fmla="*/ 4 w 118"/>
              <a:gd name="T115" fmla="*/ 2 h 63"/>
              <a:gd name="T116" fmla="*/ 0 w 118"/>
              <a:gd name="T117" fmla="*/ 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63">
                <a:moveTo>
                  <a:pt x="96" y="27"/>
                </a:moveTo>
                <a:cubicBezTo>
                  <a:pt x="96" y="50"/>
                  <a:pt x="96" y="50"/>
                  <a:pt x="96" y="50"/>
                </a:cubicBezTo>
                <a:cubicBezTo>
                  <a:pt x="118" y="57"/>
                  <a:pt x="118" y="57"/>
                  <a:pt x="118" y="57"/>
                </a:cubicBezTo>
                <a:cubicBezTo>
                  <a:pt x="118" y="20"/>
                  <a:pt x="118" y="20"/>
                  <a:pt x="118" y="20"/>
                </a:cubicBezTo>
                <a:lnTo>
                  <a:pt x="96" y="27"/>
                </a:lnTo>
                <a:close/>
                <a:moveTo>
                  <a:pt x="41" y="32"/>
                </a:moveTo>
                <a:cubicBezTo>
                  <a:pt x="38" y="32"/>
                  <a:pt x="35" y="35"/>
                  <a:pt x="35" y="38"/>
                </a:cubicBezTo>
                <a:cubicBezTo>
                  <a:pt x="35" y="42"/>
                  <a:pt x="38" y="45"/>
                  <a:pt x="41" y="45"/>
                </a:cubicBezTo>
                <a:cubicBezTo>
                  <a:pt x="45" y="45"/>
                  <a:pt x="48" y="42"/>
                  <a:pt x="48" y="38"/>
                </a:cubicBezTo>
                <a:cubicBezTo>
                  <a:pt x="48" y="35"/>
                  <a:pt x="45" y="32"/>
                  <a:pt x="41" y="32"/>
                </a:cubicBezTo>
                <a:close/>
                <a:moveTo>
                  <a:pt x="88" y="13"/>
                </a:moveTo>
                <a:cubicBezTo>
                  <a:pt x="42" y="13"/>
                  <a:pt x="42" y="13"/>
                  <a:pt x="42" y="13"/>
                </a:cubicBezTo>
                <a:cubicBezTo>
                  <a:pt x="42" y="6"/>
                  <a:pt x="42" y="6"/>
                  <a:pt x="42" y="6"/>
                </a:cubicBezTo>
                <a:cubicBezTo>
                  <a:pt x="42" y="4"/>
                  <a:pt x="40" y="2"/>
                  <a:pt x="37" y="2"/>
                </a:cubicBezTo>
                <a:cubicBezTo>
                  <a:pt x="12" y="2"/>
                  <a:pt x="12" y="2"/>
                  <a:pt x="12" y="2"/>
                </a:cubicBezTo>
                <a:cubicBezTo>
                  <a:pt x="12" y="26"/>
                  <a:pt x="12" y="26"/>
                  <a:pt x="12" y="26"/>
                </a:cubicBezTo>
                <a:cubicBezTo>
                  <a:pt x="21" y="26"/>
                  <a:pt x="21" y="26"/>
                  <a:pt x="21" y="26"/>
                </a:cubicBezTo>
                <a:cubicBezTo>
                  <a:pt x="21" y="59"/>
                  <a:pt x="21" y="59"/>
                  <a:pt x="21" y="59"/>
                </a:cubicBezTo>
                <a:cubicBezTo>
                  <a:pt x="21" y="61"/>
                  <a:pt x="23" y="63"/>
                  <a:pt x="25" y="63"/>
                </a:cubicBezTo>
                <a:cubicBezTo>
                  <a:pt x="88" y="63"/>
                  <a:pt x="88" y="63"/>
                  <a:pt x="88" y="63"/>
                </a:cubicBezTo>
                <a:cubicBezTo>
                  <a:pt x="91" y="63"/>
                  <a:pt x="93" y="61"/>
                  <a:pt x="93" y="59"/>
                </a:cubicBezTo>
                <a:cubicBezTo>
                  <a:pt x="93" y="18"/>
                  <a:pt x="93" y="18"/>
                  <a:pt x="93" y="18"/>
                </a:cubicBezTo>
                <a:cubicBezTo>
                  <a:pt x="93" y="15"/>
                  <a:pt x="91" y="13"/>
                  <a:pt x="88" y="13"/>
                </a:cubicBezTo>
                <a:close/>
                <a:moveTo>
                  <a:pt x="72" y="49"/>
                </a:moveTo>
                <a:cubicBezTo>
                  <a:pt x="72" y="49"/>
                  <a:pt x="72" y="49"/>
                  <a:pt x="72" y="49"/>
                </a:cubicBezTo>
                <a:cubicBezTo>
                  <a:pt x="41" y="49"/>
                  <a:pt x="41" y="49"/>
                  <a:pt x="41" y="49"/>
                </a:cubicBezTo>
                <a:cubicBezTo>
                  <a:pt x="41" y="49"/>
                  <a:pt x="41" y="49"/>
                  <a:pt x="41" y="49"/>
                </a:cubicBezTo>
                <a:cubicBezTo>
                  <a:pt x="35" y="49"/>
                  <a:pt x="30" y="44"/>
                  <a:pt x="30" y="38"/>
                </a:cubicBezTo>
                <a:cubicBezTo>
                  <a:pt x="30" y="32"/>
                  <a:pt x="35" y="27"/>
                  <a:pt x="41" y="27"/>
                </a:cubicBezTo>
                <a:cubicBezTo>
                  <a:pt x="47" y="27"/>
                  <a:pt x="52" y="32"/>
                  <a:pt x="52" y="38"/>
                </a:cubicBezTo>
                <a:cubicBezTo>
                  <a:pt x="52" y="41"/>
                  <a:pt x="51" y="43"/>
                  <a:pt x="50" y="45"/>
                </a:cubicBezTo>
                <a:cubicBezTo>
                  <a:pt x="64" y="45"/>
                  <a:pt x="64" y="45"/>
                  <a:pt x="64" y="45"/>
                </a:cubicBezTo>
                <a:cubicBezTo>
                  <a:pt x="62" y="43"/>
                  <a:pt x="61" y="41"/>
                  <a:pt x="61" y="38"/>
                </a:cubicBezTo>
                <a:cubicBezTo>
                  <a:pt x="61" y="32"/>
                  <a:pt x="66" y="27"/>
                  <a:pt x="72" y="27"/>
                </a:cubicBezTo>
                <a:cubicBezTo>
                  <a:pt x="79" y="27"/>
                  <a:pt x="83" y="32"/>
                  <a:pt x="83" y="38"/>
                </a:cubicBezTo>
                <a:cubicBezTo>
                  <a:pt x="83" y="44"/>
                  <a:pt x="79" y="49"/>
                  <a:pt x="72" y="49"/>
                </a:cubicBezTo>
                <a:close/>
                <a:moveTo>
                  <a:pt x="72" y="32"/>
                </a:moveTo>
                <a:cubicBezTo>
                  <a:pt x="69" y="32"/>
                  <a:pt x="66" y="35"/>
                  <a:pt x="66" y="38"/>
                </a:cubicBezTo>
                <a:cubicBezTo>
                  <a:pt x="66" y="42"/>
                  <a:pt x="69" y="45"/>
                  <a:pt x="72" y="45"/>
                </a:cubicBezTo>
                <a:cubicBezTo>
                  <a:pt x="76" y="45"/>
                  <a:pt x="79" y="42"/>
                  <a:pt x="79" y="38"/>
                </a:cubicBezTo>
                <a:cubicBezTo>
                  <a:pt x="79" y="35"/>
                  <a:pt x="76" y="32"/>
                  <a:pt x="72" y="32"/>
                </a:cubicBezTo>
                <a:close/>
                <a:moveTo>
                  <a:pt x="12" y="1"/>
                </a:moveTo>
                <a:cubicBezTo>
                  <a:pt x="12" y="0"/>
                  <a:pt x="11" y="0"/>
                  <a:pt x="10" y="0"/>
                </a:cubicBezTo>
                <a:cubicBezTo>
                  <a:pt x="6" y="0"/>
                  <a:pt x="6" y="0"/>
                  <a:pt x="6" y="0"/>
                </a:cubicBezTo>
                <a:cubicBezTo>
                  <a:pt x="5" y="0"/>
                  <a:pt x="4" y="0"/>
                  <a:pt x="4" y="1"/>
                </a:cubicBezTo>
                <a:cubicBezTo>
                  <a:pt x="4" y="2"/>
                  <a:pt x="4" y="2"/>
                  <a:pt x="4" y="2"/>
                </a:cubicBezTo>
                <a:cubicBezTo>
                  <a:pt x="12" y="2"/>
                  <a:pt x="12" y="2"/>
                  <a:pt x="12" y="2"/>
                </a:cubicBezTo>
                <a:lnTo>
                  <a:pt x="12" y="1"/>
                </a:lnTo>
                <a:close/>
                <a:moveTo>
                  <a:pt x="4" y="26"/>
                </a:moveTo>
                <a:cubicBezTo>
                  <a:pt x="4" y="27"/>
                  <a:pt x="5" y="28"/>
                  <a:pt x="6" y="28"/>
                </a:cubicBezTo>
                <a:cubicBezTo>
                  <a:pt x="10" y="28"/>
                  <a:pt x="10" y="28"/>
                  <a:pt x="10" y="28"/>
                </a:cubicBezTo>
                <a:cubicBezTo>
                  <a:pt x="11" y="28"/>
                  <a:pt x="12" y="27"/>
                  <a:pt x="12" y="26"/>
                </a:cubicBezTo>
                <a:cubicBezTo>
                  <a:pt x="12" y="26"/>
                  <a:pt x="12" y="26"/>
                  <a:pt x="12" y="26"/>
                </a:cubicBezTo>
                <a:cubicBezTo>
                  <a:pt x="4" y="26"/>
                  <a:pt x="4" y="26"/>
                  <a:pt x="4" y="26"/>
                </a:cubicBezTo>
                <a:close/>
                <a:moveTo>
                  <a:pt x="0" y="6"/>
                </a:moveTo>
                <a:cubicBezTo>
                  <a:pt x="0" y="21"/>
                  <a:pt x="0" y="21"/>
                  <a:pt x="0" y="21"/>
                </a:cubicBezTo>
                <a:cubicBezTo>
                  <a:pt x="0" y="24"/>
                  <a:pt x="2" y="26"/>
                  <a:pt x="4" y="26"/>
                </a:cubicBezTo>
                <a:cubicBezTo>
                  <a:pt x="4" y="2"/>
                  <a:pt x="4" y="2"/>
                  <a:pt x="4" y="2"/>
                </a:cubicBezTo>
                <a:cubicBezTo>
                  <a:pt x="2" y="2"/>
                  <a:pt x="0" y="4"/>
                  <a:pt x="0" y="6"/>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3379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3795"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行业及市场</a:t>
            </a:r>
          </a:p>
        </p:txBody>
      </p:sp>
      <p:sp>
        <p:nvSpPr>
          <p:cNvPr id="33796"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03</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33797"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sp>
        <p:nvSpPr>
          <p:cNvPr id="33798" name="Freeform 134"/>
          <p:cNvSpPr>
            <a:spLocks noEditPoints="1"/>
          </p:cNvSpPr>
          <p:nvPr/>
        </p:nvSpPr>
        <p:spPr bwMode="auto">
          <a:xfrm>
            <a:off x="1195388" y="2613025"/>
            <a:ext cx="687387" cy="1239838"/>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矩形 2"/>
          <p:cNvSpPr>
            <a:spLocks/>
          </p:cNvSpPr>
          <p:nvPr/>
        </p:nvSpPr>
        <p:spPr bwMode="auto">
          <a:xfrm>
            <a:off x="0" y="1816100"/>
            <a:ext cx="4310063" cy="5049838"/>
          </a:xfrm>
          <a:custGeom>
            <a:avLst/>
            <a:gdLst>
              <a:gd name="T0" fmla="*/ 0 w 4310743"/>
              <a:gd name="T1" fmla="*/ 545646 h 5048703"/>
              <a:gd name="T2" fmla="*/ 3391354 w 4310743"/>
              <a:gd name="T3" fmla="*/ 0 h 5048703"/>
              <a:gd name="T4" fmla="*/ 4310743 w 4310743"/>
              <a:gd name="T5" fmla="*/ 5048703 h 5048703"/>
              <a:gd name="T6" fmla="*/ 0 w 4310743"/>
              <a:gd name="T7" fmla="*/ 5048703 h 5048703"/>
              <a:gd name="T8" fmla="*/ 0 w 4310743"/>
              <a:gd name="T9" fmla="*/ 545646 h 5048703"/>
            </a:gdLst>
            <a:ahLst/>
            <a:cxnLst>
              <a:cxn ang="0">
                <a:pos x="T0" y="T1"/>
              </a:cxn>
              <a:cxn ang="0">
                <a:pos x="T2" y="T3"/>
              </a:cxn>
              <a:cxn ang="0">
                <a:pos x="T4" y="T5"/>
              </a:cxn>
              <a:cxn ang="0">
                <a:pos x="T6" y="T7"/>
              </a:cxn>
              <a:cxn ang="0">
                <a:pos x="T8" y="T9"/>
              </a:cxn>
            </a:cxnLst>
            <a:rect l="0" t="0" r="r" b="b"/>
            <a:pathLst>
              <a:path w="4310743" h="5048703">
                <a:moveTo>
                  <a:pt x="0" y="545646"/>
                </a:moveTo>
                <a:lnTo>
                  <a:pt x="3391354" y="0"/>
                </a:lnTo>
                <a:lnTo>
                  <a:pt x="4310743" y="5048703"/>
                </a:lnTo>
                <a:lnTo>
                  <a:pt x="0" y="5048703"/>
                </a:lnTo>
                <a:lnTo>
                  <a:pt x="0" y="545646"/>
                </a:lnTo>
                <a:close/>
              </a:path>
            </a:pathLst>
          </a:custGeom>
          <a:solidFill>
            <a:schemeClr val="tx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20" name="文本框 4"/>
          <p:cNvSpPr txBox="1">
            <a:spLocks noChangeArrowheads="1"/>
          </p:cNvSpPr>
          <p:nvPr/>
        </p:nvSpPr>
        <p:spPr bwMode="auto">
          <a:xfrm>
            <a:off x="339725" y="4000500"/>
            <a:ext cx="335597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FFFFF"/>
                </a:solidFill>
                <a:latin typeface="微软雅黑" panose="020B0503020204020204" pitchFamily="34" charset="-122"/>
                <a:ea typeface="微软雅黑" panose="020B0503020204020204" pitchFamily="34" charset="-122"/>
              </a:rPr>
              <a:t>我们工作室致力于专业</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模板的发布，课件及汇报</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的美化，并为您提供专业的</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FFFFFF"/>
                </a:solidFill>
                <a:latin typeface="微软雅黑" panose="020B0503020204020204" pitchFamily="34" charset="-122"/>
                <a:ea typeface="微软雅黑" panose="020B0503020204020204" pitchFamily="34" charset="-122"/>
              </a:rPr>
              <a:t>,</a:t>
            </a:r>
            <a:r>
              <a:rPr lang="zh-CN" altLang="en-US" sz="1400">
                <a:solidFill>
                  <a:srgbClr val="FFFFFF"/>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p>
        </p:txBody>
      </p:sp>
      <p:sp>
        <p:nvSpPr>
          <p:cNvPr id="34821" name="Freeform 134"/>
          <p:cNvSpPr>
            <a:spLocks noEditPoints="1"/>
          </p:cNvSpPr>
          <p:nvPr/>
        </p:nvSpPr>
        <p:spPr bwMode="auto">
          <a:xfrm>
            <a:off x="1595438" y="2422525"/>
            <a:ext cx="687387" cy="1239838"/>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2">
            <a:extLst>
              <a:ext uri="{28A0092B-C50C-407E-A947-70E740481C1C}">
                <a14:useLocalDpi xmlns:a14="http://schemas.microsoft.com/office/drawing/2010/main" val="0"/>
              </a:ext>
            </a:extLst>
          </a:blip>
          <a:srcRect t="7133" b="726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1" name="组合 8"/>
          <p:cNvGrpSpPr>
            <a:grpSpLocks/>
          </p:cNvGrpSpPr>
          <p:nvPr/>
        </p:nvGrpSpPr>
        <p:grpSpPr bwMode="auto">
          <a:xfrm>
            <a:off x="371475" y="1057275"/>
            <a:ext cx="4876800" cy="1209675"/>
            <a:chOff x="0" y="0"/>
            <a:chExt cx="4876800" cy="1209675"/>
          </a:xfrm>
        </p:grpSpPr>
        <p:sp>
          <p:nvSpPr>
            <p:cNvPr id="17412" name="矩形 4"/>
            <p:cNvSpPr>
              <a:spLocks/>
            </p:cNvSpPr>
            <p:nvPr/>
          </p:nvSpPr>
          <p:spPr bwMode="auto">
            <a:xfrm>
              <a:off x="133350" y="57150"/>
              <a:ext cx="4743450" cy="1152525"/>
            </a:xfrm>
            <a:custGeom>
              <a:avLst/>
              <a:gdLst>
                <a:gd name="T0" fmla="*/ 400050 w 4743450"/>
                <a:gd name="T1" fmla="*/ 0 h 1152525"/>
                <a:gd name="T2" fmla="*/ 4457700 w 4743450"/>
                <a:gd name="T3" fmla="*/ 66675 h 1152525"/>
                <a:gd name="T4" fmla="*/ 4743450 w 4743450"/>
                <a:gd name="T5" fmla="*/ 847725 h 1152525"/>
                <a:gd name="T6" fmla="*/ 0 w 4743450"/>
                <a:gd name="T7" fmla="*/ 1152525 h 1152525"/>
                <a:gd name="T8" fmla="*/ 400050 w 4743450"/>
                <a:gd name="T9" fmla="*/ 0 h 1152525"/>
              </a:gdLst>
              <a:ahLst/>
              <a:cxnLst>
                <a:cxn ang="0">
                  <a:pos x="T0" y="T1"/>
                </a:cxn>
                <a:cxn ang="0">
                  <a:pos x="T2" y="T3"/>
                </a:cxn>
                <a:cxn ang="0">
                  <a:pos x="T4" y="T5"/>
                </a:cxn>
                <a:cxn ang="0">
                  <a:pos x="T6" y="T7"/>
                </a:cxn>
                <a:cxn ang="0">
                  <a:pos x="T8" y="T9"/>
                </a:cxn>
              </a:cxnLst>
              <a:rect l="0" t="0" r="r" b="b"/>
              <a:pathLst>
                <a:path w="4743450" h="1152525">
                  <a:moveTo>
                    <a:pt x="400050" y="0"/>
                  </a:moveTo>
                  <a:lnTo>
                    <a:pt x="4457700" y="66675"/>
                  </a:lnTo>
                  <a:lnTo>
                    <a:pt x="4743450" y="847725"/>
                  </a:lnTo>
                  <a:lnTo>
                    <a:pt x="0" y="1152525"/>
                  </a:lnTo>
                  <a:lnTo>
                    <a:pt x="400050" y="0"/>
                  </a:lnTo>
                  <a:close/>
                </a:path>
              </a:pathLst>
            </a:custGeom>
            <a:solidFill>
              <a:schemeClr val="tx1">
                <a:alpha val="4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13" name="组合 6"/>
            <p:cNvGrpSpPr>
              <a:grpSpLocks/>
            </p:cNvGrpSpPr>
            <p:nvPr/>
          </p:nvGrpSpPr>
          <p:grpSpPr bwMode="auto">
            <a:xfrm>
              <a:off x="0" y="0"/>
              <a:ext cx="4667250" cy="1209675"/>
              <a:chOff x="0" y="0"/>
              <a:chExt cx="4667250" cy="1209675"/>
            </a:xfrm>
          </p:grpSpPr>
          <p:sp>
            <p:nvSpPr>
              <p:cNvPr id="17414" name="矩形 4"/>
              <p:cNvSpPr>
                <a:spLocks/>
              </p:cNvSpPr>
              <p:nvPr/>
            </p:nvSpPr>
            <p:spPr bwMode="auto">
              <a:xfrm>
                <a:off x="0" y="0"/>
                <a:ext cx="4514850" cy="1209675"/>
              </a:xfrm>
              <a:custGeom>
                <a:avLst/>
                <a:gdLst>
                  <a:gd name="T0" fmla="*/ 295275 w 4514850"/>
                  <a:gd name="T1" fmla="*/ 161925 h 1209675"/>
                  <a:gd name="T2" fmla="*/ 4457700 w 4514850"/>
                  <a:gd name="T3" fmla="*/ 0 h 1209675"/>
                  <a:gd name="T4" fmla="*/ 4514850 w 4514850"/>
                  <a:gd name="T5" fmla="*/ 1209675 h 1209675"/>
                  <a:gd name="T6" fmla="*/ 0 w 4514850"/>
                  <a:gd name="T7" fmla="*/ 1085850 h 1209675"/>
                  <a:gd name="T8" fmla="*/ 295275 w 4514850"/>
                  <a:gd name="T9" fmla="*/ 161925 h 1209675"/>
                </a:gdLst>
                <a:ahLst/>
                <a:cxnLst>
                  <a:cxn ang="0">
                    <a:pos x="T0" y="T1"/>
                  </a:cxn>
                  <a:cxn ang="0">
                    <a:pos x="T2" y="T3"/>
                  </a:cxn>
                  <a:cxn ang="0">
                    <a:pos x="T4" y="T5"/>
                  </a:cxn>
                  <a:cxn ang="0">
                    <a:pos x="T6" y="T7"/>
                  </a:cxn>
                  <a:cxn ang="0">
                    <a:pos x="T8" y="T9"/>
                  </a:cxn>
                </a:cxnLst>
                <a:rect l="0" t="0" r="r" b="b"/>
                <a:pathLst>
                  <a:path w="4514850" h="1209675">
                    <a:moveTo>
                      <a:pt x="295275" y="161925"/>
                    </a:moveTo>
                    <a:lnTo>
                      <a:pt x="4457700" y="0"/>
                    </a:lnTo>
                    <a:lnTo>
                      <a:pt x="4514850" y="1209675"/>
                    </a:lnTo>
                    <a:lnTo>
                      <a:pt x="0" y="1085850"/>
                    </a:lnTo>
                    <a:lnTo>
                      <a:pt x="295275" y="161925"/>
                    </a:lnTo>
                    <a:close/>
                  </a:path>
                </a:pathLst>
              </a:custGeom>
              <a:solidFill>
                <a:srgbClr val="269FD3">
                  <a:alpha val="48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15" name="文本框 5"/>
              <p:cNvSpPr txBox="1">
                <a:spLocks noChangeArrowheads="1"/>
              </p:cNvSpPr>
              <p:nvPr/>
            </p:nvSpPr>
            <p:spPr bwMode="auto">
              <a:xfrm>
                <a:off x="723900" y="312449"/>
                <a:ext cx="394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模板效果图预览</a:t>
                </a: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842"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35843"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行业及市场</a:t>
            </a:r>
          </a:p>
        </p:txBody>
      </p:sp>
      <p:sp>
        <p:nvSpPr>
          <p:cNvPr id="35844"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35845" name="Freeform 134"/>
          <p:cNvSpPr>
            <a:spLocks noEditPoints="1"/>
          </p:cNvSpPr>
          <p:nvPr/>
        </p:nvSpPr>
        <p:spPr bwMode="auto">
          <a:xfrm>
            <a:off x="479425" y="385763"/>
            <a:ext cx="223838" cy="404812"/>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5846" name="组合 8"/>
          <p:cNvGrpSpPr>
            <a:grpSpLocks/>
          </p:cNvGrpSpPr>
          <p:nvPr/>
        </p:nvGrpSpPr>
        <p:grpSpPr bwMode="auto">
          <a:xfrm>
            <a:off x="4763" y="2309813"/>
            <a:ext cx="2738437" cy="720725"/>
            <a:chOff x="0" y="0"/>
            <a:chExt cx="2738624" cy="720080"/>
          </a:xfrm>
        </p:grpSpPr>
        <p:sp>
          <p:nvSpPr>
            <p:cNvPr id="35847" name="矩形 10"/>
            <p:cNvSpPr>
              <a:spLocks noChangeArrowheads="1"/>
            </p:cNvSpPr>
            <p:nvPr/>
          </p:nvSpPr>
          <p:spPr bwMode="auto">
            <a:xfrm>
              <a:off x="0" y="0"/>
              <a:ext cx="834912"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8" name="矩形 11"/>
            <p:cNvSpPr>
              <a:spLocks noChangeArrowheads="1"/>
            </p:cNvSpPr>
            <p:nvPr/>
          </p:nvSpPr>
          <p:spPr bwMode="auto">
            <a:xfrm>
              <a:off x="834912" y="0"/>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9" name="文本框 13"/>
            <p:cNvSpPr txBox="1">
              <a:spLocks noChangeArrowheads="1"/>
            </p:cNvSpPr>
            <p:nvPr/>
          </p:nvSpPr>
          <p:spPr bwMode="auto">
            <a:xfrm>
              <a:off x="866416"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pic>
          <p:nvPicPr>
            <p:cNvPr id="35850"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94" y="63230"/>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51" name="组合 15"/>
          <p:cNvGrpSpPr>
            <a:grpSpLocks/>
          </p:cNvGrpSpPr>
          <p:nvPr/>
        </p:nvGrpSpPr>
        <p:grpSpPr bwMode="auto">
          <a:xfrm>
            <a:off x="0" y="3236913"/>
            <a:ext cx="2763838" cy="720725"/>
            <a:chOff x="0" y="0"/>
            <a:chExt cx="2763405" cy="720080"/>
          </a:xfrm>
        </p:grpSpPr>
        <p:grpSp>
          <p:nvGrpSpPr>
            <p:cNvPr id="35852" name="组合 16"/>
            <p:cNvGrpSpPr>
              <a:grpSpLocks/>
            </p:cNvGrpSpPr>
            <p:nvPr/>
          </p:nvGrpSpPr>
          <p:grpSpPr bwMode="auto">
            <a:xfrm>
              <a:off x="0" y="0"/>
              <a:ext cx="2763405" cy="720080"/>
              <a:chOff x="0" y="0"/>
              <a:chExt cx="2763405" cy="720080"/>
            </a:xfrm>
          </p:grpSpPr>
          <p:sp>
            <p:nvSpPr>
              <p:cNvPr id="35853" name="矩形 18"/>
              <p:cNvSpPr>
                <a:spLocks noChangeArrowheads="1"/>
              </p:cNvSpPr>
              <p:nvPr/>
            </p:nvSpPr>
            <p:spPr bwMode="auto">
              <a:xfrm>
                <a:off x="0" y="0"/>
                <a:ext cx="859693"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54" name="矩形 19"/>
              <p:cNvSpPr>
                <a:spLocks noChangeArrowheads="1"/>
              </p:cNvSpPr>
              <p:nvPr/>
            </p:nvSpPr>
            <p:spPr bwMode="auto">
              <a:xfrm>
                <a:off x="859693" y="0"/>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55" name="文本框 20"/>
              <p:cNvSpPr txBox="1">
                <a:spLocks noChangeArrowheads="1"/>
              </p:cNvSpPr>
              <p:nvPr/>
            </p:nvSpPr>
            <p:spPr bwMode="auto">
              <a:xfrm>
                <a:off x="891197"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grpSp>
        <p:pic>
          <p:nvPicPr>
            <p:cNvPr id="35856"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990" y="144596"/>
              <a:ext cx="492120" cy="49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57" name="组合 21"/>
          <p:cNvGrpSpPr>
            <a:grpSpLocks/>
          </p:cNvGrpSpPr>
          <p:nvPr/>
        </p:nvGrpSpPr>
        <p:grpSpPr bwMode="auto">
          <a:xfrm>
            <a:off x="0" y="4156075"/>
            <a:ext cx="2738438" cy="733425"/>
            <a:chOff x="0" y="0"/>
            <a:chExt cx="2738624" cy="733508"/>
          </a:xfrm>
        </p:grpSpPr>
        <p:grpSp>
          <p:nvGrpSpPr>
            <p:cNvPr id="35858" name="组合 22"/>
            <p:cNvGrpSpPr>
              <a:grpSpLocks/>
            </p:cNvGrpSpPr>
            <p:nvPr/>
          </p:nvGrpSpPr>
          <p:grpSpPr bwMode="auto">
            <a:xfrm>
              <a:off x="0" y="0"/>
              <a:ext cx="2738624" cy="733508"/>
              <a:chOff x="0" y="0"/>
              <a:chExt cx="2738624" cy="733508"/>
            </a:xfrm>
          </p:grpSpPr>
          <p:sp>
            <p:nvSpPr>
              <p:cNvPr id="35859" name="矩形 24"/>
              <p:cNvSpPr>
                <a:spLocks noChangeArrowheads="1"/>
              </p:cNvSpPr>
              <p:nvPr/>
            </p:nvSpPr>
            <p:spPr bwMode="auto">
              <a:xfrm>
                <a:off x="0" y="0"/>
                <a:ext cx="834912" cy="733508"/>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60" name="矩形 25"/>
              <p:cNvSpPr>
                <a:spLocks noChangeArrowheads="1"/>
              </p:cNvSpPr>
              <p:nvPr/>
            </p:nvSpPr>
            <p:spPr bwMode="auto">
              <a:xfrm>
                <a:off x="834912" y="13428"/>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61" name="文本框 26"/>
              <p:cNvSpPr txBox="1">
                <a:spLocks noChangeArrowheads="1"/>
              </p:cNvSpPr>
              <p:nvPr/>
            </p:nvSpPr>
            <p:spPr bwMode="auto">
              <a:xfrm>
                <a:off x="866416" y="158024"/>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grpSp>
        <p:pic>
          <p:nvPicPr>
            <p:cNvPr id="35862" name="图片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06" y="102273"/>
              <a:ext cx="542387" cy="54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63" name="组合 27"/>
          <p:cNvGrpSpPr>
            <a:grpSpLocks/>
          </p:cNvGrpSpPr>
          <p:nvPr/>
        </p:nvGrpSpPr>
        <p:grpSpPr bwMode="auto">
          <a:xfrm>
            <a:off x="9517063" y="2317750"/>
            <a:ext cx="2674937" cy="720725"/>
            <a:chOff x="0" y="0"/>
            <a:chExt cx="2658399" cy="720080"/>
          </a:xfrm>
        </p:grpSpPr>
        <p:grpSp>
          <p:nvGrpSpPr>
            <p:cNvPr id="35864" name="组合 28"/>
            <p:cNvGrpSpPr>
              <a:grpSpLocks/>
            </p:cNvGrpSpPr>
            <p:nvPr/>
          </p:nvGrpSpPr>
          <p:grpSpPr bwMode="auto">
            <a:xfrm>
              <a:off x="0" y="0"/>
              <a:ext cx="2658399" cy="720080"/>
              <a:chOff x="0" y="0"/>
              <a:chExt cx="2658399" cy="720080"/>
            </a:xfrm>
          </p:grpSpPr>
          <p:sp>
            <p:nvSpPr>
              <p:cNvPr id="35865" name="矩形 30"/>
              <p:cNvSpPr>
                <a:spLocks noChangeArrowheads="1"/>
              </p:cNvSpPr>
              <p:nvPr/>
            </p:nvSpPr>
            <p:spPr bwMode="auto">
              <a:xfrm>
                <a:off x="1798455" y="0"/>
                <a:ext cx="859944"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66" name="矩形 31"/>
              <p:cNvSpPr>
                <a:spLocks noChangeArrowheads="1"/>
              </p:cNvSpPr>
              <p:nvPr/>
            </p:nvSpPr>
            <p:spPr bwMode="auto">
              <a:xfrm>
                <a:off x="0" y="0"/>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67" name="文本框 32"/>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grpSp>
        <p:pic>
          <p:nvPicPr>
            <p:cNvPr id="35868"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8579" y="119869"/>
              <a:ext cx="524953" cy="52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69" name="组合 33"/>
          <p:cNvGrpSpPr>
            <a:grpSpLocks/>
          </p:cNvGrpSpPr>
          <p:nvPr/>
        </p:nvGrpSpPr>
        <p:grpSpPr bwMode="auto">
          <a:xfrm>
            <a:off x="9515475" y="3236913"/>
            <a:ext cx="2676525" cy="720725"/>
            <a:chOff x="0" y="0"/>
            <a:chExt cx="2658399" cy="720080"/>
          </a:xfrm>
        </p:grpSpPr>
        <p:grpSp>
          <p:nvGrpSpPr>
            <p:cNvPr id="35870" name="组合 34"/>
            <p:cNvGrpSpPr>
              <a:grpSpLocks/>
            </p:cNvGrpSpPr>
            <p:nvPr/>
          </p:nvGrpSpPr>
          <p:grpSpPr bwMode="auto">
            <a:xfrm>
              <a:off x="0" y="0"/>
              <a:ext cx="2658399" cy="720080"/>
              <a:chOff x="0" y="0"/>
              <a:chExt cx="2658399" cy="720080"/>
            </a:xfrm>
          </p:grpSpPr>
          <p:sp>
            <p:nvSpPr>
              <p:cNvPr id="35871" name="矩形 36"/>
              <p:cNvSpPr>
                <a:spLocks noChangeArrowheads="1"/>
              </p:cNvSpPr>
              <p:nvPr/>
            </p:nvSpPr>
            <p:spPr bwMode="auto">
              <a:xfrm>
                <a:off x="1800200" y="0"/>
                <a:ext cx="858199"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72" name="矩形 37"/>
              <p:cNvSpPr>
                <a:spLocks noChangeArrowheads="1"/>
              </p:cNvSpPr>
              <p:nvPr/>
            </p:nvSpPr>
            <p:spPr bwMode="auto">
              <a:xfrm>
                <a:off x="0" y="0"/>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73" name="文本框 38"/>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grpSp>
        <p:pic>
          <p:nvPicPr>
            <p:cNvPr id="35874" name="图片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9886" y="90047"/>
              <a:ext cx="562802" cy="55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75" name="组合 39"/>
          <p:cNvGrpSpPr>
            <a:grpSpLocks/>
          </p:cNvGrpSpPr>
          <p:nvPr/>
        </p:nvGrpSpPr>
        <p:grpSpPr bwMode="auto">
          <a:xfrm>
            <a:off x="9515475" y="4156075"/>
            <a:ext cx="2676525" cy="720725"/>
            <a:chOff x="0" y="0"/>
            <a:chExt cx="2676356" cy="720080"/>
          </a:xfrm>
        </p:grpSpPr>
        <p:grpSp>
          <p:nvGrpSpPr>
            <p:cNvPr id="35876" name="组合 40"/>
            <p:cNvGrpSpPr>
              <a:grpSpLocks/>
            </p:cNvGrpSpPr>
            <p:nvPr/>
          </p:nvGrpSpPr>
          <p:grpSpPr bwMode="auto">
            <a:xfrm>
              <a:off x="0" y="0"/>
              <a:ext cx="2676356" cy="720080"/>
              <a:chOff x="0" y="0"/>
              <a:chExt cx="2676356" cy="720080"/>
            </a:xfrm>
          </p:grpSpPr>
          <p:sp>
            <p:nvSpPr>
              <p:cNvPr id="35877" name="矩形 42"/>
              <p:cNvSpPr>
                <a:spLocks noChangeArrowheads="1"/>
              </p:cNvSpPr>
              <p:nvPr/>
            </p:nvSpPr>
            <p:spPr bwMode="auto">
              <a:xfrm>
                <a:off x="1800200" y="0"/>
                <a:ext cx="876156" cy="72008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78" name="矩形 43"/>
              <p:cNvSpPr>
                <a:spLocks noChangeArrowheads="1"/>
              </p:cNvSpPr>
              <p:nvPr/>
            </p:nvSpPr>
            <p:spPr bwMode="auto">
              <a:xfrm>
                <a:off x="0" y="0"/>
                <a:ext cx="1800200" cy="720080"/>
              </a:xfrm>
              <a:prstGeom prst="rect">
                <a:avLst/>
              </a:prstGeom>
              <a:solidFill>
                <a:srgbClr val="50576A"/>
              </a:solidFill>
              <a:ln w="12700" cmpd="sng">
                <a:solidFill>
                  <a:srgbClr val="50576A"/>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79" name="文本框 44"/>
              <p:cNvSpPr txBox="1">
                <a:spLocks noChangeArrowheads="1"/>
              </p:cNvSpPr>
              <p:nvPr/>
            </p:nvSpPr>
            <p:spPr bwMode="auto">
              <a:xfrm>
                <a:off x="31504" y="144596"/>
                <a:ext cx="1872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solidFill>
                      <a:srgbClr val="FFFFFF"/>
                    </a:solidFill>
                    <a:latin typeface="微软雅黑" panose="020B0503020204020204" pitchFamily="34" charset="-122"/>
                    <a:ea typeface="微软雅黑" panose="020B0503020204020204" pitchFamily="34" charset="-122"/>
                  </a:rPr>
                  <a:t>单击此处添加标题单击此</a:t>
                </a:r>
                <a:endParaRPr lang="en-US" altLang="zh-CN" sz="1100">
                  <a:solidFill>
                    <a:srgbClr val="FFFFFF"/>
                  </a:solidFill>
                  <a:latin typeface="微软雅黑" panose="020B0503020204020204" pitchFamily="34" charset="-122"/>
                  <a:ea typeface="微软雅黑" panose="020B0503020204020204" pitchFamily="34" charset="-122"/>
                </a:endParaRPr>
              </a:p>
              <a:p>
                <a:pPr eaLnBrk="1" hangingPunct="1"/>
                <a:r>
                  <a:rPr lang="zh-CN" altLang="en-US" sz="1100">
                    <a:solidFill>
                      <a:srgbClr val="FFFFFF"/>
                    </a:solidFill>
                    <a:latin typeface="微软雅黑" panose="020B0503020204020204" pitchFamily="34" charset="-122"/>
                    <a:ea typeface="微软雅黑" panose="020B0503020204020204" pitchFamily="34" charset="-122"/>
                  </a:rPr>
                  <a:t>处添加标题单击此处添加</a:t>
                </a:r>
                <a:endParaRPr lang="en-US" altLang="zh-CN" sz="1100">
                  <a:solidFill>
                    <a:srgbClr val="FFFFFF"/>
                  </a:solidFill>
                  <a:latin typeface="微软雅黑" panose="020B0503020204020204" pitchFamily="34" charset="-122"/>
                  <a:ea typeface="微软雅黑" panose="020B0503020204020204" pitchFamily="34" charset="-122"/>
                </a:endParaRPr>
              </a:p>
            </p:txBody>
          </p:sp>
        </p:grpSp>
        <p:pic>
          <p:nvPicPr>
            <p:cNvPr id="35880" name="图片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4609" y="111165"/>
              <a:ext cx="500352" cy="50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881" name="组合 2"/>
          <p:cNvGrpSpPr>
            <a:grpSpLocks noChangeAspect="1"/>
          </p:cNvGrpSpPr>
          <p:nvPr/>
        </p:nvGrpSpPr>
        <p:grpSpPr bwMode="auto">
          <a:xfrm>
            <a:off x="3440113" y="1865313"/>
            <a:ext cx="5311775" cy="4248150"/>
            <a:chOff x="0" y="0"/>
            <a:chExt cx="5310590" cy="4248472"/>
          </a:xfrm>
        </p:grpSpPr>
        <p:pic>
          <p:nvPicPr>
            <p:cNvPr id="35882" name="图片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5310590"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83" name="图片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574" y="357062"/>
              <a:ext cx="4852646" cy="2787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866"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3686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行业及市场</a:t>
            </a:r>
          </a:p>
        </p:txBody>
      </p:sp>
      <p:sp>
        <p:nvSpPr>
          <p:cNvPr id="3686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36869" name="Freeform 134"/>
          <p:cNvSpPr>
            <a:spLocks noEditPoints="1"/>
          </p:cNvSpPr>
          <p:nvPr/>
        </p:nvSpPr>
        <p:spPr bwMode="auto">
          <a:xfrm>
            <a:off x="479425" y="385763"/>
            <a:ext cx="223838" cy="404812"/>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0" name="六边形 75"/>
          <p:cNvSpPr>
            <a:spLocks noChangeArrowheads="1"/>
          </p:cNvSpPr>
          <p:nvPr/>
        </p:nvSpPr>
        <p:spPr bwMode="auto">
          <a:xfrm>
            <a:off x="1679575" y="3603625"/>
            <a:ext cx="1778000" cy="1531938"/>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1" name="六边形 76"/>
          <p:cNvSpPr>
            <a:spLocks noChangeArrowheads="1"/>
          </p:cNvSpPr>
          <p:nvPr/>
        </p:nvSpPr>
        <p:spPr bwMode="auto">
          <a:xfrm>
            <a:off x="3100388" y="2808288"/>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2" name="六边形 77"/>
          <p:cNvSpPr>
            <a:spLocks noChangeArrowheads="1"/>
          </p:cNvSpPr>
          <p:nvPr/>
        </p:nvSpPr>
        <p:spPr bwMode="auto">
          <a:xfrm>
            <a:off x="4521200" y="3548063"/>
            <a:ext cx="1778000" cy="1531937"/>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3" name="六边形 78"/>
          <p:cNvSpPr>
            <a:spLocks noChangeArrowheads="1"/>
          </p:cNvSpPr>
          <p:nvPr/>
        </p:nvSpPr>
        <p:spPr bwMode="auto">
          <a:xfrm>
            <a:off x="5969000" y="2781300"/>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4" name="六边形 79"/>
          <p:cNvSpPr>
            <a:spLocks noChangeArrowheads="1"/>
          </p:cNvSpPr>
          <p:nvPr/>
        </p:nvSpPr>
        <p:spPr bwMode="auto">
          <a:xfrm>
            <a:off x="7397750" y="3548063"/>
            <a:ext cx="1778000" cy="1531937"/>
          </a:xfrm>
          <a:prstGeom prst="hexagon">
            <a:avLst>
              <a:gd name="adj" fmla="val 25012"/>
              <a:gd name="vf" fmla="val 115470"/>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5" name="六边形 80"/>
          <p:cNvSpPr>
            <a:spLocks noChangeArrowheads="1"/>
          </p:cNvSpPr>
          <p:nvPr/>
        </p:nvSpPr>
        <p:spPr bwMode="auto">
          <a:xfrm>
            <a:off x="8818563" y="2781300"/>
            <a:ext cx="1778000" cy="1533525"/>
          </a:xfrm>
          <a:prstGeom prst="hexagon">
            <a:avLst>
              <a:gd name="adj" fmla="val 24987"/>
              <a:gd name="vf" fmla="val 115470"/>
            </a:avLst>
          </a:prstGeom>
          <a:solidFill>
            <a:srgbClr val="52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6" name="椭圆 48"/>
          <p:cNvSpPr>
            <a:spLocks noChangeArrowheads="1"/>
          </p:cNvSpPr>
          <p:nvPr/>
        </p:nvSpPr>
        <p:spPr bwMode="auto">
          <a:xfrm>
            <a:off x="800417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36877" name="组合 49"/>
          <p:cNvGrpSpPr>
            <a:grpSpLocks/>
          </p:cNvGrpSpPr>
          <p:nvPr/>
        </p:nvGrpSpPr>
        <p:grpSpPr bwMode="auto">
          <a:xfrm>
            <a:off x="2268538" y="4389438"/>
            <a:ext cx="565150" cy="566737"/>
            <a:chOff x="0" y="0"/>
            <a:chExt cx="566057" cy="566057"/>
          </a:xfrm>
        </p:grpSpPr>
        <p:sp>
          <p:nvSpPr>
            <p:cNvPr id="36878" name="椭圆 73"/>
            <p:cNvSpPr>
              <a:spLocks noChangeArrowheads="1"/>
            </p:cNvSpPr>
            <p:nvPr/>
          </p:nvSpPr>
          <p:spPr bwMode="auto">
            <a:xfrm>
              <a:off x="0" y="0"/>
              <a:ext cx="566057" cy="56605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79" name="Freeform 95"/>
            <p:cNvSpPr>
              <a:spLocks noEditPoints="1"/>
            </p:cNvSpPr>
            <p:nvPr/>
          </p:nvSpPr>
          <p:spPr bwMode="auto">
            <a:xfrm>
              <a:off x="139887" y="126321"/>
              <a:ext cx="286284" cy="311268"/>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sp>
        <p:nvSpPr>
          <p:cNvPr id="36880" name="椭圆 66"/>
          <p:cNvSpPr>
            <a:spLocks noChangeArrowheads="1"/>
          </p:cNvSpPr>
          <p:nvPr/>
        </p:nvSpPr>
        <p:spPr bwMode="auto">
          <a:xfrm>
            <a:off x="3687763" y="2981325"/>
            <a:ext cx="566737" cy="5667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36881" name="组合 6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140075"/>
            <a:ext cx="29210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2" name="椭圆 51"/>
          <p:cNvSpPr>
            <a:spLocks noChangeArrowheads="1"/>
          </p:cNvSpPr>
          <p:nvPr/>
        </p:nvSpPr>
        <p:spPr bwMode="auto">
          <a:xfrm>
            <a:off x="9424988" y="29289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6883" name="椭圆 59"/>
          <p:cNvSpPr>
            <a:spLocks noChangeArrowheads="1"/>
          </p:cNvSpPr>
          <p:nvPr/>
        </p:nvSpPr>
        <p:spPr bwMode="auto">
          <a:xfrm>
            <a:off x="512762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36884" name="组合 6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3675" y="4505325"/>
            <a:ext cx="279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5" name="椭圆 53"/>
          <p:cNvSpPr>
            <a:spLocks noChangeArrowheads="1"/>
          </p:cNvSpPr>
          <p:nvPr/>
        </p:nvSpPr>
        <p:spPr bwMode="auto">
          <a:xfrm>
            <a:off x="6575425" y="292258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36886" name="组合 5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8463" y="3041650"/>
            <a:ext cx="2809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7" name="Freeform 6"/>
          <p:cNvSpPr>
            <a:spLocks noEditPoints="1"/>
          </p:cNvSpPr>
          <p:nvPr/>
        </p:nvSpPr>
        <p:spPr bwMode="auto">
          <a:xfrm>
            <a:off x="8162925" y="4449763"/>
            <a:ext cx="236538" cy="404812"/>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36888" name="Freeform 94"/>
          <p:cNvSpPr>
            <a:spLocks/>
          </p:cNvSpPr>
          <p:nvPr/>
        </p:nvSpPr>
        <p:spPr bwMode="auto">
          <a:xfrm>
            <a:off x="9518650" y="3041650"/>
            <a:ext cx="377825" cy="379413"/>
          </a:xfrm>
          <a:custGeom>
            <a:avLst/>
            <a:gdLst>
              <a:gd name="T0" fmla="*/ 176 w 192"/>
              <a:gd name="T1" fmla="*/ 147 h 192"/>
              <a:gd name="T2" fmla="*/ 192 w 192"/>
              <a:gd name="T3" fmla="*/ 120 h 192"/>
              <a:gd name="T4" fmla="*/ 176 w 192"/>
              <a:gd name="T5" fmla="*/ 92 h 192"/>
              <a:gd name="T6" fmla="*/ 176 w 192"/>
              <a:gd name="T7" fmla="*/ 91 h 192"/>
              <a:gd name="T8" fmla="*/ 176 w 192"/>
              <a:gd name="T9" fmla="*/ 48 h 192"/>
              <a:gd name="T10" fmla="*/ 176 w 192"/>
              <a:gd name="T11" fmla="*/ 46 h 192"/>
              <a:gd name="T12" fmla="*/ 96 w 192"/>
              <a:gd name="T13" fmla="*/ 0 h 192"/>
              <a:gd name="T14" fmla="*/ 17 w 192"/>
              <a:gd name="T15" fmla="*/ 46 h 192"/>
              <a:gd name="T16" fmla="*/ 17 w 192"/>
              <a:gd name="T17" fmla="*/ 46 h 192"/>
              <a:gd name="T18" fmla="*/ 16 w 192"/>
              <a:gd name="T19" fmla="*/ 47 h 192"/>
              <a:gd name="T20" fmla="*/ 16 w 192"/>
              <a:gd name="T21" fmla="*/ 48 h 192"/>
              <a:gd name="T22" fmla="*/ 16 w 192"/>
              <a:gd name="T23" fmla="*/ 48 h 192"/>
              <a:gd name="T24" fmla="*/ 16 w 192"/>
              <a:gd name="T25" fmla="*/ 91 h 192"/>
              <a:gd name="T26" fmla="*/ 16 w 192"/>
              <a:gd name="T27" fmla="*/ 92 h 192"/>
              <a:gd name="T28" fmla="*/ 0 w 192"/>
              <a:gd name="T29" fmla="*/ 120 h 192"/>
              <a:gd name="T30" fmla="*/ 32 w 192"/>
              <a:gd name="T31" fmla="*/ 152 h 192"/>
              <a:gd name="T32" fmla="*/ 33 w 192"/>
              <a:gd name="T33" fmla="*/ 152 h 192"/>
              <a:gd name="T34" fmla="*/ 44 w 192"/>
              <a:gd name="T35" fmla="*/ 160 h 192"/>
              <a:gd name="T36" fmla="*/ 56 w 192"/>
              <a:gd name="T37" fmla="*/ 148 h 192"/>
              <a:gd name="T38" fmla="*/ 56 w 192"/>
              <a:gd name="T39" fmla="*/ 92 h 192"/>
              <a:gd name="T40" fmla="*/ 44 w 192"/>
              <a:gd name="T41" fmla="*/ 80 h 192"/>
              <a:gd name="T42" fmla="*/ 33 w 192"/>
              <a:gd name="T43" fmla="*/ 88 h 192"/>
              <a:gd name="T44" fmla="*/ 32 w 192"/>
              <a:gd name="T45" fmla="*/ 88 h 192"/>
              <a:gd name="T46" fmla="*/ 24 w 192"/>
              <a:gd name="T47" fmla="*/ 89 h 192"/>
              <a:gd name="T48" fmla="*/ 24 w 192"/>
              <a:gd name="T49" fmla="*/ 49 h 192"/>
              <a:gd name="T50" fmla="*/ 46 w 192"/>
              <a:gd name="T51" fmla="*/ 24 h 192"/>
              <a:gd name="T52" fmla="*/ 52 w 192"/>
              <a:gd name="T53" fmla="*/ 31 h 192"/>
              <a:gd name="T54" fmla="*/ 57 w 192"/>
              <a:gd name="T55" fmla="*/ 31 h 192"/>
              <a:gd name="T56" fmla="*/ 96 w 192"/>
              <a:gd name="T57" fmla="*/ 24 h 192"/>
              <a:gd name="T58" fmla="*/ 135 w 192"/>
              <a:gd name="T59" fmla="*/ 31 h 192"/>
              <a:gd name="T60" fmla="*/ 137 w 192"/>
              <a:gd name="T61" fmla="*/ 32 h 192"/>
              <a:gd name="T62" fmla="*/ 140 w 192"/>
              <a:gd name="T63" fmla="*/ 31 h 192"/>
              <a:gd name="T64" fmla="*/ 147 w 192"/>
              <a:gd name="T65" fmla="*/ 24 h 192"/>
              <a:gd name="T66" fmla="*/ 168 w 192"/>
              <a:gd name="T67" fmla="*/ 49 h 192"/>
              <a:gd name="T68" fmla="*/ 168 w 192"/>
              <a:gd name="T69" fmla="*/ 89 h 192"/>
              <a:gd name="T70" fmla="*/ 160 w 192"/>
              <a:gd name="T71" fmla="*/ 88 h 192"/>
              <a:gd name="T72" fmla="*/ 159 w 192"/>
              <a:gd name="T73" fmla="*/ 88 h 192"/>
              <a:gd name="T74" fmla="*/ 148 w 192"/>
              <a:gd name="T75" fmla="*/ 80 h 192"/>
              <a:gd name="T76" fmla="*/ 136 w 192"/>
              <a:gd name="T77" fmla="*/ 92 h 192"/>
              <a:gd name="T78" fmla="*/ 136 w 192"/>
              <a:gd name="T79" fmla="*/ 148 h 192"/>
              <a:gd name="T80" fmla="*/ 148 w 192"/>
              <a:gd name="T81" fmla="*/ 160 h 192"/>
              <a:gd name="T82" fmla="*/ 159 w 192"/>
              <a:gd name="T83" fmla="*/ 152 h 192"/>
              <a:gd name="T84" fmla="*/ 160 w 192"/>
              <a:gd name="T85" fmla="*/ 152 h 192"/>
              <a:gd name="T86" fmla="*/ 169 w 192"/>
              <a:gd name="T87" fmla="*/ 151 h 192"/>
              <a:gd name="T88" fmla="*/ 175 w 192"/>
              <a:gd name="T89" fmla="*/ 162 h 192"/>
              <a:gd name="T90" fmla="*/ 143 w 192"/>
              <a:gd name="T91" fmla="*/ 174 h 192"/>
              <a:gd name="T92" fmla="*/ 141 w 192"/>
              <a:gd name="T93" fmla="*/ 171 h 192"/>
              <a:gd name="T94" fmla="*/ 132 w 192"/>
              <a:gd name="T95" fmla="*/ 168 h 192"/>
              <a:gd name="T96" fmla="*/ 116 w 192"/>
              <a:gd name="T97" fmla="*/ 168 h 192"/>
              <a:gd name="T98" fmla="*/ 104 w 192"/>
              <a:gd name="T99" fmla="*/ 180 h 192"/>
              <a:gd name="T100" fmla="*/ 116 w 192"/>
              <a:gd name="T101" fmla="*/ 192 h 192"/>
              <a:gd name="T102" fmla="*/ 132 w 192"/>
              <a:gd name="T103" fmla="*/ 192 h 192"/>
              <a:gd name="T104" fmla="*/ 144 w 192"/>
              <a:gd name="T105" fmla="*/ 183 h 192"/>
              <a:gd name="T106" fmla="*/ 182 w 192"/>
              <a:gd name="T107" fmla="*/ 167 h 192"/>
              <a:gd name="T108" fmla="*/ 184 w 192"/>
              <a:gd name="T109" fmla="*/ 165 h 192"/>
              <a:gd name="T110" fmla="*/ 184 w 192"/>
              <a:gd name="T111" fmla="*/ 162 h 192"/>
              <a:gd name="T112" fmla="*/ 176 w 192"/>
              <a:gd name="T113" fmla="*/ 14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36889" name="文本框 81"/>
          <p:cNvSpPr txBox="1">
            <a:spLocks noChangeArrowheads="1"/>
          </p:cNvSpPr>
          <p:nvPr/>
        </p:nvSpPr>
        <p:spPr bwMode="auto">
          <a:xfrm>
            <a:off x="1997075" y="389255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sp>
        <p:nvSpPr>
          <p:cNvPr id="36890" name="文本框 82"/>
          <p:cNvSpPr txBox="1">
            <a:spLocks noChangeArrowheads="1"/>
          </p:cNvSpPr>
          <p:nvPr/>
        </p:nvSpPr>
        <p:spPr bwMode="auto">
          <a:xfrm>
            <a:off x="3433763" y="378301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sp>
        <p:nvSpPr>
          <p:cNvPr id="36891" name="文本框 83"/>
          <p:cNvSpPr txBox="1">
            <a:spLocks noChangeArrowheads="1"/>
          </p:cNvSpPr>
          <p:nvPr/>
        </p:nvSpPr>
        <p:spPr bwMode="auto">
          <a:xfrm>
            <a:off x="48752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sp>
        <p:nvSpPr>
          <p:cNvPr id="36892" name="文本框 84"/>
          <p:cNvSpPr txBox="1">
            <a:spLocks noChangeArrowheads="1"/>
          </p:cNvSpPr>
          <p:nvPr/>
        </p:nvSpPr>
        <p:spPr bwMode="auto">
          <a:xfrm>
            <a:off x="6332538"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sp>
        <p:nvSpPr>
          <p:cNvPr id="36893" name="文本框 85"/>
          <p:cNvSpPr txBox="1">
            <a:spLocks noChangeArrowheads="1"/>
          </p:cNvSpPr>
          <p:nvPr/>
        </p:nvSpPr>
        <p:spPr bwMode="auto">
          <a:xfrm>
            <a:off x="7737475"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sp>
        <p:nvSpPr>
          <p:cNvPr id="36894" name="文本框 86"/>
          <p:cNvSpPr txBox="1">
            <a:spLocks noChangeArrowheads="1"/>
          </p:cNvSpPr>
          <p:nvPr/>
        </p:nvSpPr>
        <p:spPr bwMode="auto">
          <a:xfrm>
            <a:off x="91297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添加标题</a:t>
            </a:r>
          </a:p>
        </p:txBody>
      </p:sp>
      <p:cxnSp>
        <p:nvCxnSpPr>
          <p:cNvPr id="36895" name="直接连接符 87"/>
          <p:cNvCxnSpPr>
            <a:cxnSpLocks noChangeShapeType="1"/>
          </p:cNvCxnSpPr>
          <p:nvPr/>
        </p:nvCxnSpPr>
        <p:spPr bwMode="auto">
          <a:xfrm>
            <a:off x="3471863" y="4395788"/>
            <a:ext cx="1063625" cy="0"/>
          </a:xfrm>
          <a:prstGeom prst="line">
            <a:avLst/>
          </a:prstGeom>
          <a:noFill/>
          <a:ln w="28575" cmpd="sng">
            <a:solidFill>
              <a:srgbClr val="525252"/>
            </a:solidFill>
            <a:round/>
            <a:headEnd/>
            <a:tailEnd/>
          </a:ln>
          <a:extLst>
            <a:ext uri="{909E8E84-426E-40DD-AFC4-6F175D3DCCD1}">
              <a14:hiddenFill xmlns:a14="http://schemas.microsoft.com/office/drawing/2010/main">
                <a:noFill/>
              </a14:hiddenFill>
            </a:ext>
          </a:extLst>
        </p:spPr>
      </p:cxnSp>
      <p:cxnSp>
        <p:nvCxnSpPr>
          <p:cNvPr id="36896" name="直接连接符 88"/>
          <p:cNvCxnSpPr>
            <a:cxnSpLocks noChangeShapeType="1"/>
          </p:cNvCxnSpPr>
          <p:nvPr/>
        </p:nvCxnSpPr>
        <p:spPr bwMode="auto">
          <a:xfrm>
            <a:off x="6326188" y="4370388"/>
            <a:ext cx="1063625" cy="0"/>
          </a:xfrm>
          <a:prstGeom prst="line">
            <a:avLst/>
          </a:prstGeom>
          <a:noFill/>
          <a:ln w="28575" cmpd="sng">
            <a:solidFill>
              <a:srgbClr val="525252"/>
            </a:solidFill>
            <a:round/>
            <a:headEnd/>
            <a:tailEnd/>
          </a:ln>
          <a:extLst>
            <a:ext uri="{909E8E84-426E-40DD-AFC4-6F175D3DCCD1}">
              <a14:hiddenFill xmlns:a14="http://schemas.microsoft.com/office/drawing/2010/main">
                <a:noFill/>
              </a14:hiddenFill>
            </a:ext>
          </a:extLst>
        </p:spPr>
      </p:cxnSp>
      <p:cxnSp>
        <p:nvCxnSpPr>
          <p:cNvPr id="36897" name="直接连接符 89"/>
          <p:cNvCxnSpPr>
            <a:cxnSpLocks noChangeShapeType="1"/>
          </p:cNvCxnSpPr>
          <p:nvPr/>
        </p:nvCxnSpPr>
        <p:spPr bwMode="auto">
          <a:xfrm>
            <a:off x="9175750" y="4364038"/>
            <a:ext cx="1063625" cy="0"/>
          </a:xfrm>
          <a:prstGeom prst="line">
            <a:avLst/>
          </a:prstGeom>
          <a:noFill/>
          <a:ln w="28575" cmpd="sng">
            <a:solidFill>
              <a:srgbClr val="525252"/>
            </a:solidFill>
            <a:round/>
            <a:headEnd/>
            <a:tailEnd/>
          </a:ln>
          <a:extLst>
            <a:ext uri="{909E8E84-426E-40DD-AFC4-6F175D3DCCD1}">
              <a14:hiddenFill xmlns:a14="http://schemas.microsoft.com/office/drawing/2010/main">
                <a:noFill/>
              </a14:hiddenFill>
            </a:ext>
          </a:extLst>
        </p:spPr>
      </p:cxnSp>
      <p:cxnSp>
        <p:nvCxnSpPr>
          <p:cNvPr id="36898" name="直接连接符 90"/>
          <p:cNvCxnSpPr>
            <a:cxnSpLocks noChangeShapeType="1"/>
          </p:cNvCxnSpPr>
          <p:nvPr/>
        </p:nvCxnSpPr>
        <p:spPr bwMode="auto">
          <a:xfrm>
            <a:off x="2019300" y="3548063"/>
            <a:ext cx="1063625" cy="0"/>
          </a:xfrm>
          <a:prstGeom prst="line">
            <a:avLst/>
          </a:prstGeom>
          <a:noFill/>
          <a:ln w="28575" cmpd="sng">
            <a:solidFill>
              <a:srgbClr val="0C86B6"/>
            </a:solidFill>
            <a:round/>
            <a:headEnd/>
            <a:tailEnd/>
          </a:ln>
          <a:extLst>
            <a:ext uri="{909E8E84-426E-40DD-AFC4-6F175D3DCCD1}">
              <a14:hiddenFill xmlns:a14="http://schemas.microsoft.com/office/drawing/2010/main">
                <a:noFill/>
              </a14:hiddenFill>
            </a:ext>
          </a:extLst>
        </p:spPr>
      </p:cxnSp>
      <p:cxnSp>
        <p:nvCxnSpPr>
          <p:cNvPr id="36899" name="直接连接符 91"/>
          <p:cNvCxnSpPr>
            <a:cxnSpLocks noChangeShapeType="1"/>
          </p:cNvCxnSpPr>
          <p:nvPr/>
        </p:nvCxnSpPr>
        <p:spPr bwMode="auto">
          <a:xfrm>
            <a:off x="4878388" y="3511550"/>
            <a:ext cx="1063625" cy="0"/>
          </a:xfrm>
          <a:prstGeom prst="line">
            <a:avLst/>
          </a:prstGeom>
          <a:noFill/>
          <a:ln w="28575" cmpd="sng">
            <a:solidFill>
              <a:srgbClr val="0C86B6"/>
            </a:solidFill>
            <a:round/>
            <a:headEnd/>
            <a:tailEnd/>
          </a:ln>
          <a:extLst>
            <a:ext uri="{909E8E84-426E-40DD-AFC4-6F175D3DCCD1}">
              <a14:hiddenFill xmlns:a14="http://schemas.microsoft.com/office/drawing/2010/main">
                <a:noFill/>
              </a14:hiddenFill>
            </a:ext>
          </a:extLst>
        </p:spPr>
      </p:cxnSp>
      <p:cxnSp>
        <p:nvCxnSpPr>
          <p:cNvPr id="36900" name="直接连接符 92"/>
          <p:cNvCxnSpPr>
            <a:cxnSpLocks noChangeShapeType="1"/>
          </p:cNvCxnSpPr>
          <p:nvPr/>
        </p:nvCxnSpPr>
        <p:spPr bwMode="auto">
          <a:xfrm>
            <a:off x="7759700" y="3517900"/>
            <a:ext cx="1063625" cy="0"/>
          </a:xfrm>
          <a:prstGeom prst="line">
            <a:avLst/>
          </a:prstGeom>
          <a:noFill/>
          <a:ln w="28575" cmpd="sng">
            <a:solidFill>
              <a:srgbClr val="0C86B6"/>
            </a:solidFill>
            <a:round/>
            <a:headEnd/>
            <a:tailEnd/>
          </a:ln>
          <a:extLst>
            <a:ext uri="{909E8E84-426E-40DD-AFC4-6F175D3DCCD1}">
              <a14:hiddenFill xmlns:a14="http://schemas.microsoft.com/office/drawing/2010/main">
                <a:noFill/>
              </a14:hiddenFill>
            </a:ext>
          </a:extLst>
        </p:spPr>
      </p:cxnSp>
      <p:cxnSp>
        <p:nvCxnSpPr>
          <p:cNvPr id="36901" name="直接箭头连接符 93"/>
          <p:cNvCxnSpPr>
            <a:cxnSpLocks noChangeShapeType="1"/>
          </p:cNvCxnSpPr>
          <p:nvPr/>
        </p:nvCxnSpPr>
        <p:spPr bwMode="auto">
          <a:xfrm flipV="1">
            <a:off x="2568575" y="2981325"/>
            <a:ext cx="0" cy="566738"/>
          </a:xfrm>
          <a:prstGeom prst="straightConnector1">
            <a:avLst/>
          </a:prstGeom>
          <a:noFill/>
          <a:ln w="19050" cmpd="sng">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6902" name="直接箭头连接符 94"/>
          <p:cNvCxnSpPr>
            <a:cxnSpLocks noChangeShapeType="1"/>
          </p:cNvCxnSpPr>
          <p:nvPr/>
        </p:nvCxnSpPr>
        <p:spPr bwMode="auto">
          <a:xfrm flipV="1">
            <a:off x="5392738" y="2944813"/>
            <a:ext cx="0" cy="566737"/>
          </a:xfrm>
          <a:prstGeom prst="straightConnector1">
            <a:avLst/>
          </a:prstGeom>
          <a:noFill/>
          <a:ln w="19050" cmpd="sng">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6903" name="直接箭头连接符 95"/>
          <p:cNvCxnSpPr>
            <a:cxnSpLocks noChangeShapeType="1"/>
          </p:cNvCxnSpPr>
          <p:nvPr/>
        </p:nvCxnSpPr>
        <p:spPr bwMode="auto">
          <a:xfrm flipV="1">
            <a:off x="8281988" y="2944813"/>
            <a:ext cx="0" cy="566737"/>
          </a:xfrm>
          <a:prstGeom prst="straightConnector1">
            <a:avLst/>
          </a:prstGeom>
          <a:noFill/>
          <a:ln w="19050" cmpd="sng">
            <a:solidFill>
              <a:srgbClr val="0C86B6"/>
            </a:solidFill>
            <a:round/>
            <a:headEnd/>
            <a:tailEnd type="triangle" w="med" len="med"/>
          </a:ln>
          <a:extLst>
            <a:ext uri="{909E8E84-426E-40DD-AFC4-6F175D3DCCD1}">
              <a14:hiddenFill xmlns:a14="http://schemas.microsoft.com/office/drawing/2010/main">
                <a:noFill/>
              </a14:hiddenFill>
            </a:ext>
          </a:extLst>
        </p:spPr>
      </p:cxnSp>
      <p:cxnSp>
        <p:nvCxnSpPr>
          <p:cNvPr id="36904" name="直接箭头连接符 96"/>
          <p:cNvCxnSpPr>
            <a:cxnSpLocks noChangeShapeType="1"/>
          </p:cNvCxnSpPr>
          <p:nvPr/>
        </p:nvCxnSpPr>
        <p:spPr bwMode="auto">
          <a:xfrm>
            <a:off x="4019550" y="4375150"/>
            <a:ext cx="0" cy="481013"/>
          </a:xfrm>
          <a:prstGeom prst="straightConnector1">
            <a:avLst/>
          </a:prstGeom>
          <a:noFill/>
          <a:ln w="19050" cmpd="sng">
            <a:solidFill>
              <a:srgbClr val="525252"/>
            </a:solidFill>
            <a:round/>
            <a:headEnd/>
            <a:tailEnd type="triangle" w="med" len="med"/>
          </a:ln>
          <a:extLst>
            <a:ext uri="{909E8E84-426E-40DD-AFC4-6F175D3DCCD1}">
              <a14:hiddenFill xmlns:a14="http://schemas.microsoft.com/office/drawing/2010/main">
                <a:noFill/>
              </a14:hiddenFill>
            </a:ext>
          </a:extLst>
        </p:spPr>
      </p:cxnSp>
      <p:cxnSp>
        <p:nvCxnSpPr>
          <p:cNvPr id="36905" name="直接箭头连接符 97"/>
          <p:cNvCxnSpPr>
            <a:cxnSpLocks noChangeShapeType="1"/>
          </p:cNvCxnSpPr>
          <p:nvPr/>
        </p:nvCxnSpPr>
        <p:spPr bwMode="auto">
          <a:xfrm>
            <a:off x="6843713" y="4348163"/>
            <a:ext cx="0" cy="479425"/>
          </a:xfrm>
          <a:prstGeom prst="straightConnector1">
            <a:avLst/>
          </a:prstGeom>
          <a:noFill/>
          <a:ln w="19050" cmpd="sng">
            <a:solidFill>
              <a:srgbClr val="525252"/>
            </a:solidFill>
            <a:round/>
            <a:headEnd/>
            <a:tailEnd type="triangle" w="med" len="med"/>
          </a:ln>
          <a:extLst>
            <a:ext uri="{909E8E84-426E-40DD-AFC4-6F175D3DCCD1}">
              <a14:hiddenFill xmlns:a14="http://schemas.microsoft.com/office/drawing/2010/main">
                <a:noFill/>
              </a14:hiddenFill>
            </a:ext>
          </a:extLst>
        </p:spPr>
      </p:cxnSp>
      <p:cxnSp>
        <p:nvCxnSpPr>
          <p:cNvPr id="36906" name="直接箭头连接符 98"/>
          <p:cNvCxnSpPr>
            <a:cxnSpLocks noChangeShapeType="1"/>
          </p:cNvCxnSpPr>
          <p:nvPr/>
        </p:nvCxnSpPr>
        <p:spPr bwMode="auto">
          <a:xfrm>
            <a:off x="9734550" y="4364038"/>
            <a:ext cx="0" cy="479425"/>
          </a:xfrm>
          <a:prstGeom prst="straightConnector1">
            <a:avLst/>
          </a:prstGeom>
          <a:noFill/>
          <a:ln w="19050" cmpd="sng">
            <a:solidFill>
              <a:srgbClr val="525252"/>
            </a:solidFill>
            <a:round/>
            <a:headEnd/>
            <a:tailEnd type="triangle" w="med" len="med"/>
          </a:ln>
          <a:extLst>
            <a:ext uri="{909E8E84-426E-40DD-AFC4-6F175D3DCCD1}">
              <a14:hiddenFill xmlns:a14="http://schemas.microsoft.com/office/drawing/2010/main">
                <a:noFill/>
              </a14:hiddenFill>
            </a:ext>
          </a:extLst>
        </p:spPr>
      </p:cxnSp>
      <p:sp>
        <p:nvSpPr>
          <p:cNvPr id="36907" name="矩形 99"/>
          <p:cNvSpPr>
            <a:spLocks noChangeArrowheads="1"/>
          </p:cNvSpPr>
          <p:nvPr/>
        </p:nvSpPr>
        <p:spPr bwMode="auto">
          <a:xfrm>
            <a:off x="1717675" y="2263775"/>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
        <p:nvSpPr>
          <p:cNvPr id="36908" name="矩形 100"/>
          <p:cNvSpPr>
            <a:spLocks noChangeArrowheads="1"/>
          </p:cNvSpPr>
          <p:nvPr/>
        </p:nvSpPr>
        <p:spPr bwMode="auto">
          <a:xfrm>
            <a:off x="3114675" y="5053013"/>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
        <p:nvSpPr>
          <p:cNvPr id="36909" name="矩形 101"/>
          <p:cNvSpPr>
            <a:spLocks noChangeArrowheads="1"/>
          </p:cNvSpPr>
          <p:nvPr/>
        </p:nvSpPr>
        <p:spPr bwMode="auto">
          <a:xfrm>
            <a:off x="4586288" y="2257425"/>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
        <p:nvSpPr>
          <p:cNvPr id="36910" name="矩形 102"/>
          <p:cNvSpPr>
            <a:spLocks noChangeArrowheads="1"/>
          </p:cNvSpPr>
          <p:nvPr/>
        </p:nvSpPr>
        <p:spPr bwMode="auto">
          <a:xfrm>
            <a:off x="6034088" y="5053013"/>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
        <p:nvSpPr>
          <p:cNvPr id="36911" name="矩形 103"/>
          <p:cNvSpPr>
            <a:spLocks noChangeArrowheads="1"/>
          </p:cNvSpPr>
          <p:nvPr/>
        </p:nvSpPr>
        <p:spPr bwMode="auto">
          <a:xfrm>
            <a:off x="7469188" y="2252663"/>
            <a:ext cx="1885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
        <p:nvSpPr>
          <p:cNvPr id="36912" name="矩形 104"/>
          <p:cNvSpPr>
            <a:spLocks noChangeArrowheads="1"/>
          </p:cNvSpPr>
          <p:nvPr/>
        </p:nvSpPr>
        <p:spPr bwMode="auto">
          <a:xfrm>
            <a:off x="8845550" y="5049838"/>
            <a:ext cx="1885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424242"/>
                </a:solidFill>
                <a:latin typeface="微软雅黑" panose="020B0503020204020204" pitchFamily="34" charset="-122"/>
                <a:ea typeface="微软雅黑" panose="020B0503020204020204" pitchFamily="34" charset="-122"/>
              </a:rPr>
              <a:t>我们工作室致力于专业</a:t>
            </a:r>
            <a:r>
              <a:rPr lang="en-US" altLang="zh-CN" sz="1400">
                <a:solidFill>
                  <a:srgbClr val="424242"/>
                </a:solidFill>
                <a:latin typeface="微软雅黑" panose="020B0503020204020204" pitchFamily="34" charset="-122"/>
                <a:ea typeface="微软雅黑" panose="020B0503020204020204" pitchFamily="34" charset="-122"/>
              </a:rPr>
              <a:t>PPT</a:t>
            </a:r>
            <a:r>
              <a:rPr lang="zh-CN" altLang="en-US" sz="1400">
                <a:solidFill>
                  <a:srgbClr val="424242"/>
                </a:solidFill>
                <a:latin typeface="微软雅黑" panose="020B0503020204020204" pitchFamily="34" charset="-122"/>
                <a:ea typeface="微软雅黑" panose="020B0503020204020204" pitchFamily="34" charset="-122"/>
              </a:rPr>
              <a:t>模板的发布</a:t>
            </a:r>
            <a:endParaRPr lang="zh-CN" altLang="en-US" sz="1400">
              <a:solidFill>
                <a:srgbClr val="42424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890"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3789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行业及市场</a:t>
            </a:r>
          </a:p>
        </p:txBody>
      </p:sp>
      <p:sp>
        <p:nvSpPr>
          <p:cNvPr id="3789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37893" name="Freeform 134"/>
          <p:cNvSpPr>
            <a:spLocks noEditPoints="1"/>
          </p:cNvSpPr>
          <p:nvPr/>
        </p:nvSpPr>
        <p:spPr bwMode="auto">
          <a:xfrm>
            <a:off x="479425" y="385763"/>
            <a:ext cx="223838" cy="404812"/>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矩形 6"/>
          <p:cNvSpPr>
            <a:spLocks noChangeArrowheads="1"/>
          </p:cNvSpPr>
          <p:nvPr/>
        </p:nvSpPr>
        <p:spPr bwMode="auto">
          <a:xfrm>
            <a:off x="7167563" y="4973638"/>
            <a:ext cx="42719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endParaRPr lang="en-US" altLang="zh-CN" sz="1200">
              <a:latin typeface="微软雅黑" panose="020B0503020204020204" pitchFamily="34" charset="-122"/>
              <a:ea typeface="微软雅黑" panose="020B0503020204020204" pitchFamily="34" charset="-122"/>
            </a:endParaRPr>
          </a:p>
        </p:txBody>
      </p:sp>
      <p:sp>
        <p:nvSpPr>
          <p:cNvPr id="37895" name="TextBox 692"/>
          <p:cNvSpPr txBox="1">
            <a:spLocks noChangeArrowheads="1"/>
          </p:cNvSpPr>
          <p:nvPr/>
        </p:nvSpPr>
        <p:spPr bwMode="auto">
          <a:xfrm>
            <a:off x="7150100" y="4378325"/>
            <a:ext cx="1570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添加标题</a:t>
            </a:r>
          </a:p>
        </p:txBody>
      </p:sp>
      <p:pic>
        <p:nvPicPr>
          <p:cNvPr id="3789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0150" y="3200400"/>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7413" y="2981325"/>
            <a:ext cx="50006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8" name="文本框 11"/>
          <p:cNvSpPr txBox="1">
            <a:spLocks noChangeArrowheads="1"/>
          </p:cNvSpPr>
          <p:nvPr/>
        </p:nvSpPr>
        <p:spPr bwMode="auto">
          <a:xfrm>
            <a:off x="7173913" y="3786188"/>
            <a:ext cx="2665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latin typeface="微软雅黑" panose="020B0503020204020204" pitchFamily="34" charset="-122"/>
                <a:ea typeface="微软雅黑" panose="020B0503020204020204" pitchFamily="34" charset="-122"/>
              </a:rPr>
              <a:t>世界地图、中国地图中的每个</a:t>
            </a:r>
            <a:endParaRPr lang="en-US" altLang="zh-CN" sz="1400" b="1">
              <a:latin typeface="微软雅黑" panose="020B0503020204020204" pitchFamily="34" charset="-122"/>
              <a:ea typeface="微软雅黑" panose="020B0503020204020204" pitchFamily="34" charset="-122"/>
            </a:endParaRPr>
          </a:p>
          <a:p>
            <a:pPr eaLnBrk="1" hangingPunct="1"/>
            <a:r>
              <a:rPr lang="zh-CN" altLang="en-US" sz="1400" b="1">
                <a:latin typeface="微软雅黑" panose="020B0503020204020204" pitchFamily="34" charset="-122"/>
                <a:ea typeface="微软雅黑" panose="020B0503020204020204" pitchFamily="34" charset="-122"/>
              </a:rPr>
              <a:t>国家与省份均可自由编辑换色</a:t>
            </a:r>
          </a:p>
        </p:txBody>
      </p:sp>
      <p:pic>
        <p:nvPicPr>
          <p:cNvPr id="37899" name="组合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274763"/>
            <a:ext cx="679767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914"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38915"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行业及市场</a:t>
            </a:r>
          </a:p>
        </p:txBody>
      </p:sp>
      <p:sp>
        <p:nvSpPr>
          <p:cNvPr id="38916"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38917" name="Freeform 134"/>
          <p:cNvSpPr>
            <a:spLocks noEditPoints="1"/>
          </p:cNvSpPr>
          <p:nvPr/>
        </p:nvSpPr>
        <p:spPr bwMode="auto">
          <a:xfrm>
            <a:off x="479425" y="385763"/>
            <a:ext cx="223838" cy="404812"/>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8918"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150" y="1547813"/>
            <a:ext cx="9283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8919" name="组合 180"/>
          <p:cNvGrpSpPr>
            <a:grpSpLocks/>
          </p:cNvGrpSpPr>
          <p:nvPr/>
        </p:nvGrpSpPr>
        <p:grpSpPr bwMode="auto">
          <a:xfrm>
            <a:off x="8640763" y="3711575"/>
            <a:ext cx="2695575" cy="1157288"/>
            <a:chOff x="0" y="0"/>
            <a:chExt cx="2694744" cy="1156162"/>
          </a:xfrm>
        </p:grpSpPr>
        <p:cxnSp>
          <p:nvCxnSpPr>
            <p:cNvPr id="38920" name="直接连接符 181"/>
            <p:cNvCxnSpPr>
              <a:cxnSpLocks noChangeShapeType="1"/>
            </p:cNvCxnSpPr>
            <p:nvPr/>
          </p:nvCxnSpPr>
          <p:spPr bwMode="auto">
            <a:xfrm>
              <a:off x="0" y="259662"/>
              <a:ext cx="723109" cy="21796"/>
            </a:xfrm>
            <a:prstGeom prst="line">
              <a:avLst/>
            </a:prstGeom>
            <a:noFill/>
            <a:ln w="3175" cmpd="sng">
              <a:solidFill>
                <a:schemeClr val="tx1"/>
              </a:solidFill>
              <a:round/>
              <a:headEnd/>
              <a:tailEnd/>
            </a:ln>
            <a:extLst>
              <a:ext uri="{909E8E84-426E-40DD-AFC4-6F175D3DCCD1}">
                <a14:hiddenFill xmlns:a14="http://schemas.microsoft.com/office/drawing/2010/main">
                  <a:noFill/>
                </a14:hiddenFill>
              </a:ext>
            </a:extLst>
          </p:spPr>
        </p:cxnSp>
        <p:sp>
          <p:nvSpPr>
            <p:cNvPr id="38921" name="矩形 182"/>
            <p:cNvSpPr>
              <a:spLocks noChangeArrowheads="1"/>
            </p:cNvSpPr>
            <p:nvPr/>
          </p:nvSpPr>
          <p:spPr bwMode="auto">
            <a:xfrm>
              <a:off x="721213" y="0"/>
              <a:ext cx="1973531" cy="1156162"/>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grpSp>
      <p:sp>
        <p:nvSpPr>
          <p:cNvPr id="38922" name="文本框 183"/>
          <p:cNvSpPr txBox="1">
            <a:spLocks noChangeArrowheads="1"/>
          </p:cNvSpPr>
          <p:nvPr/>
        </p:nvSpPr>
        <p:spPr bwMode="auto">
          <a:xfrm>
            <a:off x="9702800" y="3819525"/>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38923" name="文本框 184"/>
          <p:cNvSpPr txBox="1">
            <a:spLocks noChangeArrowheads="1"/>
          </p:cNvSpPr>
          <p:nvPr/>
        </p:nvSpPr>
        <p:spPr bwMode="auto">
          <a:xfrm>
            <a:off x="9702800" y="404018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38924" name="文本框 185"/>
          <p:cNvSpPr txBox="1">
            <a:spLocks noChangeArrowheads="1"/>
          </p:cNvSpPr>
          <p:nvPr/>
        </p:nvSpPr>
        <p:spPr bwMode="auto">
          <a:xfrm>
            <a:off x="9702800" y="425608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38925" name="文本框 186"/>
          <p:cNvSpPr txBox="1">
            <a:spLocks noChangeArrowheads="1"/>
          </p:cNvSpPr>
          <p:nvPr/>
        </p:nvSpPr>
        <p:spPr bwMode="auto">
          <a:xfrm>
            <a:off x="9702800" y="4471988"/>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38926" name="Freeform 142"/>
          <p:cNvSpPr>
            <a:spLocks noEditPoints="1"/>
          </p:cNvSpPr>
          <p:nvPr/>
        </p:nvSpPr>
        <p:spPr bwMode="auto">
          <a:xfrm>
            <a:off x="7372350" y="3211513"/>
            <a:ext cx="1544638" cy="1071562"/>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headEnd/>
            <a:tailEnd/>
          </a:ln>
        </p:spPr>
        <p:txBody>
          <a:bodyPr/>
          <a:lstStyle/>
          <a:p>
            <a:endParaRPr lang="zh-CN" altLang="en-US"/>
          </a:p>
        </p:txBody>
      </p:sp>
      <p:sp>
        <p:nvSpPr>
          <p:cNvPr id="38927" name="五角星 188"/>
          <p:cNvSpPr>
            <a:spLocks/>
          </p:cNvSpPr>
          <p:nvPr/>
        </p:nvSpPr>
        <p:spPr bwMode="auto">
          <a:xfrm>
            <a:off x="8258175" y="3670300"/>
            <a:ext cx="103188" cy="93663"/>
          </a:xfrm>
          <a:custGeom>
            <a:avLst/>
            <a:gdLst>
              <a:gd name="T0" fmla="*/ 0 w 102304"/>
              <a:gd name="T1" fmla="*/ 35473 h 92870"/>
              <a:gd name="T2" fmla="*/ 39077 w 102304"/>
              <a:gd name="T3" fmla="*/ 35473 h 92870"/>
              <a:gd name="T4" fmla="*/ 51152 w 102304"/>
              <a:gd name="T5" fmla="*/ 0 h 92870"/>
              <a:gd name="T6" fmla="*/ 63227 w 102304"/>
              <a:gd name="T7" fmla="*/ 35473 h 92870"/>
              <a:gd name="T8" fmla="*/ 102304 w 102304"/>
              <a:gd name="T9" fmla="*/ 35473 h 92870"/>
              <a:gd name="T10" fmla="*/ 70690 w 102304"/>
              <a:gd name="T11" fmla="*/ 57397 h 92870"/>
              <a:gd name="T12" fmla="*/ 82766 w 102304"/>
              <a:gd name="T13" fmla="*/ 92870 h 92870"/>
              <a:gd name="T14" fmla="*/ 51152 w 102304"/>
              <a:gd name="T15" fmla="*/ 70946 h 92870"/>
              <a:gd name="T16" fmla="*/ 19538 w 102304"/>
              <a:gd name="T17" fmla="*/ 92870 h 92870"/>
              <a:gd name="T18" fmla="*/ 31614 w 102304"/>
              <a:gd name="T19" fmla="*/ 57397 h 92870"/>
              <a:gd name="T20" fmla="*/ 0 w 102304"/>
              <a:gd name="T21" fmla="*/ 35473 h 9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304" h="92870">
                <a:moveTo>
                  <a:pt x="0" y="35473"/>
                </a:moveTo>
                <a:lnTo>
                  <a:pt x="39077" y="35473"/>
                </a:lnTo>
                <a:lnTo>
                  <a:pt x="51152" y="0"/>
                </a:lnTo>
                <a:lnTo>
                  <a:pt x="63227" y="35473"/>
                </a:lnTo>
                <a:lnTo>
                  <a:pt x="102304" y="35473"/>
                </a:lnTo>
                <a:lnTo>
                  <a:pt x="70690" y="57397"/>
                </a:lnTo>
                <a:lnTo>
                  <a:pt x="82766" y="92870"/>
                </a:lnTo>
                <a:lnTo>
                  <a:pt x="51152" y="70946"/>
                </a:lnTo>
                <a:lnTo>
                  <a:pt x="19538" y="92870"/>
                </a:lnTo>
                <a:lnTo>
                  <a:pt x="31614" y="57397"/>
                </a:lnTo>
                <a:lnTo>
                  <a:pt x="0" y="35473"/>
                </a:lnTo>
                <a:close/>
              </a:path>
            </a:pathLst>
          </a:custGeom>
          <a:solidFill>
            <a:srgbClr val="FFC000"/>
          </a:solidFill>
          <a:ln w="3175" cap="flat" cmpd="sng">
            <a:solidFill>
              <a:srgbClr val="FFC000"/>
            </a:solidFill>
            <a:round/>
            <a:headEnd/>
            <a:tailEnd/>
          </a:ln>
        </p:spPr>
        <p:txBody>
          <a:bodyPr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fade">
                                      <p:cBhvr>
                                        <p:cTn id="7" dur="1000"/>
                                        <p:tgtEl>
                                          <p:spTgt spid="389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926"/>
                                        </p:tgtEl>
                                        <p:attrNameLst>
                                          <p:attrName>style.visibility</p:attrName>
                                        </p:attrNameLst>
                                      </p:cBhvr>
                                      <p:to>
                                        <p:strVal val="visible"/>
                                      </p:to>
                                    </p:set>
                                    <p:animEffect transition="in" filter="fade">
                                      <p:cBhvr>
                                        <p:cTn id="10" dur="1000"/>
                                        <p:tgtEl>
                                          <p:spTgt spid="38926"/>
                                        </p:tgtEl>
                                      </p:cBhvr>
                                    </p:animEffect>
                                  </p:childTnLst>
                                </p:cTn>
                              </p:par>
                            </p:childTnLst>
                          </p:cTn>
                        </p:par>
                        <p:par>
                          <p:cTn id="11" fill="hold" nodeType="afterGroup">
                            <p:stCondLst>
                              <p:cond delay="1000"/>
                            </p:stCondLst>
                            <p:childTnLst>
                              <p:par>
                                <p:cTn id="12" presetID="10" presetClass="entr" presetSubtype="0" repeatCount="5000" fill="hold" grpId="0" nodeType="afterEffect">
                                  <p:stCondLst>
                                    <p:cond delay="0"/>
                                  </p:stCondLst>
                                  <p:childTnLst>
                                    <p:set>
                                      <p:cBhvr>
                                        <p:cTn id="13" dur="1" fill="hold">
                                          <p:stCondLst>
                                            <p:cond delay="0"/>
                                          </p:stCondLst>
                                        </p:cTn>
                                        <p:tgtEl>
                                          <p:spTgt spid="38927"/>
                                        </p:tgtEl>
                                        <p:attrNameLst>
                                          <p:attrName>style.visibility</p:attrName>
                                        </p:attrNameLst>
                                      </p:cBhvr>
                                      <p:to>
                                        <p:strVal val="visible"/>
                                      </p:to>
                                    </p:set>
                                    <p:animEffect transition="in" filter="fade">
                                      <p:cBhvr>
                                        <p:cTn id="14" dur="500"/>
                                        <p:tgtEl>
                                          <p:spTgt spid="38927"/>
                                        </p:tgtEl>
                                      </p:cBhvr>
                                    </p:animEffect>
                                  </p:childTnLst>
                                </p:cTn>
                              </p:par>
                            </p:childTnLst>
                          </p:cTn>
                        </p:par>
                        <p:par>
                          <p:cTn id="15" fill="hold" nodeType="afterGroup">
                            <p:stCondLst>
                              <p:cond delay="3500"/>
                            </p:stCondLst>
                            <p:childTnLst>
                              <p:par>
                                <p:cTn id="16" presetID="22" presetClass="entr" presetSubtype="8" fill="hold" nodeType="afterEffect">
                                  <p:stCondLst>
                                    <p:cond delay="0"/>
                                  </p:stCondLst>
                                  <p:childTnLst>
                                    <p:set>
                                      <p:cBhvr>
                                        <p:cTn id="17" dur="1" fill="hold">
                                          <p:stCondLst>
                                            <p:cond delay="0"/>
                                          </p:stCondLst>
                                        </p:cTn>
                                        <p:tgtEl>
                                          <p:spTgt spid="38919"/>
                                        </p:tgtEl>
                                        <p:attrNameLst>
                                          <p:attrName>style.visibility</p:attrName>
                                        </p:attrNameLst>
                                      </p:cBhvr>
                                      <p:to>
                                        <p:strVal val="visible"/>
                                      </p:to>
                                    </p:set>
                                    <p:animEffect transition="in" filter="wipe(left)">
                                      <p:cBhvr>
                                        <p:cTn id="18" dur="500"/>
                                        <p:tgtEl>
                                          <p:spTgt spid="38919"/>
                                        </p:tgtEl>
                                      </p:cBhvr>
                                    </p:animEffect>
                                  </p:childTnLst>
                                </p:cTn>
                              </p:par>
                            </p:childTnLst>
                          </p:cTn>
                        </p:par>
                        <p:par>
                          <p:cTn id="19" fill="hold" nodeType="afterGroup">
                            <p:stCondLst>
                              <p:cond delay="4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38922"/>
                                        </p:tgtEl>
                                        <p:attrNameLst>
                                          <p:attrName>style.visibility</p:attrName>
                                        </p:attrNameLst>
                                      </p:cBhvr>
                                      <p:to>
                                        <p:strVal val="visible"/>
                                      </p:to>
                                    </p:set>
                                    <p:anim by="(-#ppt_w*2)" calcmode="lin" valueType="num">
                                      <p:cBhvr rctx="PPT">
                                        <p:cTn id="22" dur="250" autoRev="1" fill="hold">
                                          <p:stCondLst>
                                            <p:cond delay="0"/>
                                          </p:stCondLst>
                                        </p:cTn>
                                        <p:tgtEl>
                                          <p:spTgt spid="38922"/>
                                        </p:tgtEl>
                                        <p:attrNameLst>
                                          <p:attrName>ppt_w</p:attrName>
                                        </p:attrNameLst>
                                      </p:cBhvr>
                                    </p:anim>
                                    <p:anim by="(#ppt_w*0.50)" calcmode="lin" valueType="num">
                                      <p:cBhvr>
                                        <p:cTn id="23" dur="250" decel="50000" autoRev="1" fill="hold">
                                          <p:stCondLst>
                                            <p:cond delay="0"/>
                                          </p:stCondLst>
                                        </p:cTn>
                                        <p:tgtEl>
                                          <p:spTgt spid="38922"/>
                                        </p:tgtEl>
                                        <p:attrNameLst>
                                          <p:attrName>ppt_x</p:attrName>
                                        </p:attrNameLst>
                                      </p:cBhvr>
                                    </p:anim>
                                    <p:anim from="(-#ppt_h/2)" to="(#ppt_y)" calcmode="lin" valueType="num">
                                      <p:cBhvr>
                                        <p:cTn id="24" dur="500" fill="hold">
                                          <p:stCondLst>
                                            <p:cond delay="0"/>
                                          </p:stCondLst>
                                        </p:cTn>
                                        <p:tgtEl>
                                          <p:spTgt spid="38922"/>
                                        </p:tgtEl>
                                        <p:attrNameLst>
                                          <p:attrName>ppt_y</p:attrName>
                                        </p:attrNameLst>
                                      </p:cBhvr>
                                    </p:anim>
                                    <p:animRot by="21600000">
                                      <p:cBhvr>
                                        <p:cTn id="25" dur="500" fill="hold">
                                          <p:stCondLst>
                                            <p:cond delay="0"/>
                                          </p:stCondLst>
                                        </p:cTn>
                                        <p:tgtEl>
                                          <p:spTgt spid="38922"/>
                                        </p:tgtEl>
                                        <p:attrNameLst>
                                          <p:attrName>r</p:attrName>
                                        </p:attrNameLst>
                                      </p:cBhvr>
                                    </p:animRot>
                                  </p:childTnLst>
                                </p:cTn>
                              </p:par>
                            </p:childTnLst>
                          </p:cTn>
                        </p:par>
                        <p:par>
                          <p:cTn id="26" fill="hold" nodeType="afterGroup">
                            <p:stCondLst>
                              <p:cond delay="48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8923"/>
                                        </p:tgtEl>
                                        <p:attrNameLst>
                                          <p:attrName>style.visibility</p:attrName>
                                        </p:attrNameLst>
                                      </p:cBhvr>
                                      <p:to>
                                        <p:strVal val="visible"/>
                                      </p:to>
                                    </p:set>
                                    <p:anim by="(-#ppt_w*2)" calcmode="lin" valueType="num">
                                      <p:cBhvr rctx="PPT">
                                        <p:cTn id="29" dur="250" autoRev="1" fill="hold">
                                          <p:stCondLst>
                                            <p:cond delay="0"/>
                                          </p:stCondLst>
                                        </p:cTn>
                                        <p:tgtEl>
                                          <p:spTgt spid="38923"/>
                                        </p:tgtEl>
                                        <p:attrNameLst>
                                          <p:attrName>ppt_w</p:attrName>
                                        </p:attrNameLst>
                                      </p:cBhvr>
                                    </p:anim>
                                    <p:anim by="(#ppt_w*0.50)" calcmode="lin" valueType="num">
                                      <p:cBhvr>
                                        <p:cTn id="30" dur="250" decel="50000" autoRev="1" fill="hold">
                                          <p:stCondLst>
                                            <p:cond delay="0"/>
                                          </p:stCondLst>
                                        </p:cTn>
                                        <p:tgtEl>
                                          <p:spTgt spid="38923"/>
                                        </p:tgtEl>
                                        <p:attrNameLst>
                                          <p:attrName>ppt_x</p:attrName>
                                        </p:attrNameLst>
                                      </p:cBhvr>
                                    </p:anim>
                                    <p:anim from="(-#ppt_h/2)" to="(#ppt_y)" calcmode="lin" valueType="num">
                                      <p:cBhvr>
                                        <p:cTn id="31" dur="500" fill="hold">
                                          <p:stCondLst>
                                            <p:cond delay="0"/>
                                          </p:stCondLst>
                                        </p:cTn>
                                        <p:tgtEl>
                                          <p:spTgt spid="38923"/>
                                        </p:tgtEl>
                                        <p:attrNameLst>
                                          <p:attrName>ppt_y</p:attrName>
                                        </p:attrNameLst>
                                      </p:cBhvr>
                                    </p:anim>
                                    <p:animRot by="21600000">
                                      <p:cBhvr>
                                        <p:cTn id="32" dur="500" fill="hold">
                                          <p:stCondLst>
                                            <p:cond delay="0"/>
                                          </p:stCondLst>
                                        </p:cTn>
                                        <p:tgtEl>
                                          <p:spTgt spid="38923"/>
                                        </p:tgtEl>
                                        <p:attrNameLst>
                                          <p:attrName>r</p:attrName>
                                        </p:attrNameLst>
                                      </p:cBhvr>
                                    </p:animRot>
                                  </p:childTnLst>
                                </p:cTn>
                              </p:par>
                            </p:childTnLst>
                          </p:cTn>
                        </p:par>
                        <p:par>
                          <p:cTn id="33" fill="hold" nodeType="afterGroup">
                            <p:stCondLst>
                              <p:cond delay="57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8924"/>
                                        </p:tgtEl>
                                        <p:attrNameLst>
                                          <p:attrName>style.visibility</p:attrName>
                                        </p:attrNameLst>
                                      </p:cBhvr>
                                      <p:to>
                                        <p:strVal val="visible"/>
                                      </p:to>
                                    </p:set>
                                    <p:anim by="(-#ppt_w*2)" calcmode="lin" valueType="num">
                                      <p:cBhvr rctx="PPT">
                                        <p:cTn id="36" dur="250" autoRev="1" fill="hold">
                                          <p:stCondLst>
                                            <p:cond delay="0"/>
                                          </p:stCondLst>
                                        </p:cTn>
                                        <p:tgtEl>
                                          <p:spTgt spid="38924"/>
                                        </p:tgtEl>
                                        <p:attrNameLst>
                                          <p:attrName>ppt_w</p:attrName>
                                        </p:attrNameLst>
                                      </p:cBhvr>
                                    </p:anim>
                                    <p:anim by="(#ppt_w*0.50)" calcmode="lin" valueType="num">
                                      <p:cBhvr>
                                        <p:cTn id="37" dur="250" decel="50000" autoRev="1" fill="hold">
                                          <p:stCondLst>
                                            <p:cond delay="0"/>
                                          </p:stCondLst>
                                        </p:cTn>
                                        <p:tgtEl>
                                          <p:spTgt spid="38924"/>
                                        </p:tgtEl>
                                        <p:attrNameLst>
                                          <p:attrName>ppt_x</p:attrName>
                                        </p:attrNameLst>
                                      </p:cBhvr>
                                    </p:anim>
                                    <p:anim from="(-#ppt_h/2)" to="(#ppt_y)" calcmode="lin" valueType="num">
                                      <p:cBhvr>
                                        <p:cTn id="38" dur="500" fill="hold">
                                          <p:stCondLst>
                                            <p:cond delay="0"/>
                                          </p:stCondLst>
                                        </p:cTn>
                                        <p:tgtEl>
                                          <p:spTgt spid="38924"/>
                                        </p:tgtEl>
                                        <p:attrNameLst>
                                          <p:attrName>ppt_y</p:attrName>
                                        </p:attrNameLst>
                                      </p:cBhvr>
                                    </p:anim>
                                    <p:animRot by="21600000">
                                      <p:cBhvr>
                                        <p:cTn id="39" dur="500" fill="hold">
                                          <p:stCondLst>
                                            <p:cond delay="0"/>
                                          </p:stCondLst>
                                        </p:cTn>
                                        <p:tgtEl>
                                          <p:spTgt spid="38924"/>
                                        </p:tgtEl>
                                        <p:attrNameLst>
                                          <p:attrName>r</p:attrName>
                                        </p:attrNameLst>
                                      </p:cBhvr>
                                    </p:animRot>
                                  </p:childTnLst>
                                </p:cTn>
                              </p:par>
                            </p:childTnLst>
                          </p:cTn>
                        </p:par>
                        <p:par>
                          <p:cTn id="40" fill="hold" nodeType="afterGroup">
                            <p:stCondLst>
                              <p:cond delay="655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38925"/>
                                        </p:tgtEl>
                                        <p:attrNameLst>
                                          <p:attrName>style.visibility</p:attrName>
                                        </p:attrNameLst>
                                      </p:cBhvr>
                                      <p:to>
                                        <p:strVal val="visible"/>
                                      </p:to>
                                    </p:set>
                                    <p:anim by="(-#ppt_w*2)" calcmode="lin" valueType="num">
                                      <p:cBhvr rctx="PPT">
                                        <p:cTn id="43" dur="250" autoRev="1" fill="hold">
                                          <p:stCondLst>
                                            <p:cond delay="0"/>
                                          </p:stCondLst>
                                        </p:cTn>
                                        <p:tgtEl>
                                          <p:spTgt spid="38925"/>
                                        </p:tgtEl>
                                        <p:attrNameLst>
                                          <p:attrName>ppt_w</p:attrName>
                                        </p:attrNameLst>
                                      </p:cBhvr>
                                    </p:anim>
                                    <p:anim by="(#ppt_w*0.50)" calcmode="lin" valueType="num">
                                      <p:cBhvr>
                                        <p:cTn id="44" dur="250" decel="50000" autoRev="1" fill="hold">
                                          <p:stCondLst>
                                            <p:cond delay="0"/>
                                          </p:stCondLst>
                                        </p:cTn>
                                        <p:tgtEl>
                                          <p:spTgt spid="38925"/>
                                        </p:tgtEl>
                                        <p:attrNameLst>
                                          <p:attrName>ppt_x</p:attrName>
                                        </p:attrNameLst>
                                      </p:cBhvr>
                                    </p:anim>
                                    <p:anim from="(-#ppt_h/2)" to="(#ppt_y)" calcmode="lin" valueType="num">
                                      <p:cBhvr>
                                        <p:cTn id="45" dur="500" fill="hold">
                                          <p:stCondLst>
                                            <p:cond delay="0"/>
                                          </p:stCondLst>
                                        </p:cTn>
                                        <p:tgtEl>
                                          <p:spTgt spid="38925"/>
                                        </p:tgtEl>
                                        <p:attrNameLst>
                                          <p:attrName>ppt_y</p:attrName>
                                        </p:attrNameLst>
                                      </p:cBhvr>
                                    </p:anim>
                                    <p:animRot by="21600000">
                                      <p:cBhvr>
                                        <p:cTn id="46" dur="500" fill="hold">
                                          <p:stCondLst>
                                            <p:cond delay="0"/>
                                          </p:stCondLst>
                                        </p:cTn>
                                        <p:tgtEl>
                                          <p:spTgt spid="389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2" grpId="0" autoUpdateAnimBg="0"/>
      <p:bldP spid="38923" grpId="0" autoUpdateAnimBg="0"/>
      <p:bldP spid="38924" grpId="0" autoUpdateAnimBg="0"/>
      <p:bldP spid="38925" grpId="0" autoUpdateAnimBg="0"/>
      <p:bldP spid="38926" grpId="0" animBg="1"/>
      <p:bldP spid="389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39938"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939"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产品特色</a:t>
            </a:r>
          </a:p>
        </p:txBody>
      </p:sp>
      <p:sp>
        <p:nvSpPr>
          <p:cNvPr id="39940"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04</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39941"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pic>
        <p:nvPicPr>
          <p:cNvPr id="39942"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6963" y="2755900"/>
            <a:ext cx="8651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文本框 21"/>
          <p:cNvSpPr txBox="1">
            <a:spLocks noChangeArrowheads="1"/>
          </p:cNvSpPr>
          <p:nvPr/>
        </p:nvSpPr>
        <p:spPr bwMode="auto">
          <a:xfrm>
            <a:off x="785813" y="1827213"/>
            <a:ext cx="35004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a:t>
            </a:r>
            <a:endParaRPr lang="zh-CN" altLang="en-US" sz="1400">
              <a:solidFill>
                <a:srgbClr val="000000"/>
              </a:solidFill>
              <a:latin typeface="微软雅黑" panose="020B0503020204020204" pitchFamily="34" charset="-122"/>
              <a:ea typeface="微软雅黑" panose="020B0503020204020204" pitchFamily="34" charset="-122"/>
            </a:endParaRPr>
          </a:p>
        </p:txBody>
      </p:sp>
      <p:sp>
        <p:nvSpPr>
          <p:cNvPr id="40964" name="圆角矩形 22"/>
          <p:cNvSpPr>
            <a:spLocks noChangeArrowheads="1"/>
          </p:cNvSpPr>
          <p:nvPr/>
        </p:nvSpPr>
        <p:spPr bwMode="auto">
          <a:xfrm>
            <a:off x="1238250" y="1122363"/>
            <a:ext cx="2733675" cy="560387"/>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使用人数情况</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10"/>
          <p:cNvGrpSpPr>
            <a:grpSpLocks/>
          </p:cNvGrpSpPr>
          <p:nvPr/>
        </p:nvGrpSpPr>
        <p:grpSpPr bwMode="auto">
          <a:xfrm>
            <a:off x="8707438" y="5126038"/>
            <a:ext cx="687387" cy="687387"/>
            <a:chOff x="0" y="0"/>
            <a:chExt cx="468008" cy="468008"/>
          </a:xfrm>
        </p:grpSpPr>
        <p:sp>
          <p:nvSpPr>
            <p:cNvPr id="41987" name="矩形 11"/>
            <p:cNvSpPr>
              <a:spLocks noChangeArrowheads="1"/>
            </p:cNvSpPr>
            <p:nvPr/>
          </p:nvSpPr>
          <p:spPr bwMode="auto">
            <a:xfrm>
              <a:off x="0"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988" name="Freeform 217"/>
            <p:cNvSpPr>
              <a:spLocks noChangeAspect="1" noEditPoints="1"/>
            </p:cNvSpPr>
            <p:nvPr/>
          </p:nvSpPr>
          <p:spPr bwMode="auto">
            <a:xfrm>
              <a:off x="87699" y="87760"/>
              <a:ext cx="292609" cy="291112"/>
            </a:xfrm>
            <a:custGeom>
              <a:avLst/>
              <a:gdLst>
                <a:gd name="T0" fmla="*/ 72 w 87"/>
                <a:gd name="T1" fmla="*/ 33 h 87"/>
                <a:gd name="T2" fmla="*/ 59 w 87"/>
                <a:gd name="T3" fmla="*/ 45 h 87"/>
                <a:gd name="T4" fmla="*/ 51 w 87"/>
                <a:gd name="T5" fmla="*/ 37 h 87"/>
                <a:gd name="T6" fmla="*/ 57 w 87"/>
                <a:gd name="T7" fmla="*/ 30 h 87"/>
                <a:gd name="T8" fmla="*/ 57 w 87"/>
                <a:gd name="T9" fmla="*/ 27 h 87"/>
                <a:gd name="T10" fmla="*/ 57 w 87"/>
                <a:gd name="T11" fmla="*/ 27 h 87"/>
                <a:gd name="T12" fmla="*/ 53 w 87"/>
                <a:gd name="T13" fmla="*/ 27 h 87"/>
                <a:gd name="T14" fmla="*/ 47 w 87"/>
                <a:gd name="T15" fmla="*/ 33 h 87"/>
                <a:gd name="T16" fmla="*/ 42 w 87"/>
                <a:gd name="T17" fmla="*/ 28 h 87"/>
                <a:gd name="T18" fmla="*/ 55 w 87"/>
                <a:gd name="T19" fmla="*/ 16 h 87"/>
                <a:gd name="T20" fmla="*/ 72 w 87"/>
                <a:gd name="T21" fmla="*/ 33 h 87"/>
                <a:gd name="T22" fmla="*/ 45 w 87"/>
                <a:gd name="T23" fmla="*/ 60 h 87"/>
                <a:gd name="T24" fmla="*/ 36 w 87"/>
                <a:gd name="T25" fmla="*/ 51 h 87"/>
                <a:gd name="T26" fmla="*/ 21 w 87"/>
                <a:gd name="T27" fmla="*/ 66 h 87"/>
                <a:gd name="T28" fmla="*/ 17 w 87"/>
                <a:gd name="T29" fmla="*/ 66 h 87"/>
                <a:gd name="T30" fmla="*/ 17 w 87"/>
                <a:gd name="T31" fmla="*/ 66 h 87"/>
                <a:gd name="T32" fmla="*/ 17 w 87"/>
                <a:gd name="T33" fmla="*/ 63 h 87"/>
                <a:gd name="T34" fmla="*/ 33 w 87"/>
                <a:gd name="T35" fmla="*/ 47 h 87"/>
                <a:gd name="T36" fmla="*/ 28 w 87"/>
                <a:gd name="T37" fmla="*/ 43 h 87"/>
                <a:gd name="T38" fmla="*/ 9 w 87"/>
                <a:gd name="T39" fmla="*/ 62 h 87"/>
                <a:gd name="T40" fmla="*/ 2 w 87"/>
                <a:gd name="T41" fmla="*/ 86 h 87"/>
                <a:gd name="T42" fmla="*/ 26 w 87"/>
                <a:gd name="T43" fmla="*/ 79 h 87"/>
                <a:gd name="T44" fmla="*/ 45 w 87"/>
                <a:gd name="T45" fmla="*/ 60 h 87"/>
                <a:gd name="T46" fmla="*/ 76 w 87"/>
                <a:gd name="T47" fmla="*/ 29 h 87"/>
                <a:gd name="T48" fmla="*/ 87 w 87"/>
                <a:gd name="T49" fmla="*/ 17 h 87"/>
                <a:gd name="T50" fmla="*/ 70 w 87"/>
                <a:gd name="T51" fmla="*/ 0 h 87"/>
                <a:gd name="T52" fmla="*/ 59 w 87"/>
                <a:gd name="T53" fmla="*/ 12 h 87"/>
                <a:gd name="T54" fmla="*/ 76 w 87"/>
                <a:gd name="T55" fmla="*/ 29 h 87"/>
                <a:gd name="T56" fmla="*/ 66 w 87"/>
                <a:gd name="T57" fmla="*/ 51 h 87"/>
                <a:gd name="T58" fmla="*/ 62 w 87"/>
                <a:gd name="T59" fmla="*/ 51 h 87"/>
                <a:gd name="T60" fmla="*/ 35 w 87"/>
                <a:gd name="T61" fmla="*/ 25 h 87"/>
                <a:gd name="T62" fmla="*/ 36 w 87"/>
                <a:gd name="T63" fmla="*/ 18 h 87"/>
                <a:gd name="T64" fmla="*/ 18 w 87"/>
                <a:gd name="T65" fmla="*/ 0 h 87"/>
                <a:gd name="T66" fmla="*/ 18 w 87"/>
                <a:gd name="T67" fmla="*/ 0 h 87"/>
                <a:gd name="T68" fmla="*/ 19 w 87"/>
                <a:gd name="T69" fmla="*/ 5 h 87"/>
                <a:gd name="T70" fmla="*/ 25 w 87"/>
                <a:gd name="T71" fmla="*/ 15 h 87"/>
                <a:gd name="T72" fmla="*/ 15 w 87"/>
                <a:gd name="T73" fmla="*/ 25 h 87"/>
                <a:gd name="T74" fmla="*/ 4 w 87"/>
                <a:gd name="T75" fmla="*/ 16 h 87"/>
                <a:gd name="T76" fmla="*/ 1 w 87"/>
                <a:gd name="T77" fmla="*/ 13 h 87"/>
                <a:gd name="T78" fmla="*/ 0 w 87"/>
                <a:gd name="T79" fmla="*/ 18 h 87"/>
                <a:gd name="T80" fmla="*/ 18 w 87"/>
                <a:gd name="T81" fmla="*/ 36 h 87"/>
                <a:gd name="T82" fmla="*/ 23 w 87"/>
                <a:gd name="T83" fmla="*/ 36 h 87"/>
                <a:gd name="T84" fmla="*/ 50 w 87"/>
                <a:gd name="T85" fmla="*/ 62 h 87"/>
                <a:gd name="T86" fmla="*/ 49 w 87"/>
                <a:gd name="T87" fmla="*/ 69 h 87"/>
                <a:gd name="T88" fmla="*/ 67 w 87"/>
                <a:gd name="T89" fmla="*/ 87 h 87"/>
                <a:gd name="T90" fmla="*/ 67 w 87"/>
                <a:gd name="T91" fmla="*/ 87 h 87"/>
                <a:gd name="T92" fmla="*/ 66 w 87"/>
                <a:gd name="T93" fmla="*/ 82 h 87"/>
                <a:gd name="T94" fmla="*/ 60 w 87"/>
                <a:gd name="T95" fmla="*/ 73 h 87"/>
                <a:gd name="T96" fmla="*/ 70 w 87"/>
                <a:gd name="T97" fmla="*/ 62 h 87"/>
                <a:gd name="T98" fmla="*/ 80 w 87"/>
                <a:gd name="T99" fmla="*/ 71 h 87"/>
                <a:gd name="T100" fmla="*/ 84 w 87"/>
                <a:gd name="T101" fmla="*/ 74 h 87"/>
                <a:gd name="T102" fmla="*/ 84 w 87"/>
                <a:gd name="T103" fmla="*/ 69 h 87"/>
                <a:gd name="T104" fmla="*/ 66 w 87"/>
                <a:gd name="T105" fmla="*/ 5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87">
                  <a:moveTo>
                    <a:pt x="72" y="33"/>
                  </a:moveTo>
                  <a:cubicBezTo>
                    <a:pt x="59" y="45"/>
                    <a:pt x="59" y="45"/>
                    <a:pt x="59" y="45"/>
                  </a:cubicBezTo>
                  <a:cubicBezTo>
                    <a:pt x="51" y="37"/>
                    <a:pt x="51" y="37"/>
                    <a:pt x="51" y="37"/>
                  </a:cubicBezTo>
                  <a:cubicBezTo>
                    <a:pt x="57" y="30"/>
                    <a:pt x="57" y="30"/>
                    <a:pt x="57" y="30"/>
                  </a:cubicBezTo>
                  <a:cubicBezTo>
                    <a:pt x="58" y="29"/>
                    <a:pt x="58" y="28"/>
                    <a:pt x="57" y="27"/>
                  </a:cubicBezTo>
                  <a:cubicBezTo>
                    <a:pt x="57" y="27"/>
                    <a:pt x="57" y="27"/>
                    <a:pt x="57" y="27"/>
                  </a:cubicBezTo>
                  <a:cubicBezTo>
                    <a:pt x="56" y="26"/>
                    <a:pt x="54" y="26"/>
                    <a:pt x="53" y="27"/>
                  </a:cubicBezTo>
                  <a:cubicBezTo>
                    <a:pt x="47" y="33"/>
                    <a:pt x="47" y="33"/>
                    <a:pt x="47" y="33"/>
                  </a:cubicBezTo>
                  <a:cubicBezTo>
                    <a:pt x="42" y="28"/>
                    <a:pt x="42" y="28"/>
                    <a:pt x="42" y="28"/>
                  </a:cubicBezTo>
                  <a:cubicBezTo>
                    <a:pt x="55" y="16"/>
                    <a:pt x="55" y="16"/>
                    <a:pt x="55" y="16"/>
                  </a:cubicBezTo>
                  <a:cubicBezTo>
                    <a:pt x="72" y="33"/>
                    <a:pt x="72" y="33"/>
                    <a:pt x="72" y="33"/>
                  </a:cubicBezTo>
                  <a:close/>
                  <a:moveTo>
                    <a:pt x="45" y="60"/>
                  </a:moveTo>
                  <a:cubicBezTo>
                    <a:pt x="36" y="51"/>
                    <a:pt x="36" y="51"/>
                    <a:pt x="36" y="51"/>
                  </a:cubicBezTo>
                  <a:cubicBezTo>
                    <a:pt x="21" y="66"/>
                    <a:pt x="21" y="66"/>
                    <a:pt x="21" y="66"/>
                  </a:cubicBezTo>
                  <a:cubicBezTo>
                    <a:pt x="20" y="67"/>
                    <a:pt x="18" y="67"/>
                    <a:pt x="17" y="66"/>
                  </a:cubicBezTo>
                  <a:cubicBezTo>
                    <a:pt x="17" y="66"/>
                    <a:pt x="17" y="66"/>
                    <a:pt x="17" y="66"/>
                  </a:cubicBezTo>
                  <a:cubicBezTo>
                    <a:pt x="16" y="65"/>
                    <a:pt x="16" y="64"/>
                    <a:pt x="17" y="63"/>
                  </a:cubicBezTo>
                  <a:cubicBezTo>
                    <a:pt x="33" y="47"/>
                    <a:pt x="33" y="47"/>
                    <a:pt x="33" y="47"/>
                  </a:cubicBezTo>
                  <a:cubicBezTo>
                    <a:pt x="28" y="43"/>
                    <a:pt x="28" y="43"/>
                    <a:pt x="28" y="43"/>
                  </a:cubicBezTo>
                  <a:cubicBezTo>
                    <a:pt x="9" y="62"/>
                    <a:pt x="9" y="62"/>
                    <a:pt x="9" y="62"/>
                  </a:cubicBezTo>
                  <a:cubicBezTo>
                    <a:pt x="2" y="86"/>
                    <a:pt x="2" y="86"/>
                    <a:pt x="2" y="86"/>
                  </a:cubicBezTo>
                  <a:cubicBezTo>
                    <a:pt x="26" y="79"/>
                    <a:pt x="26" y="79"/>
                    <a:pt x="26" y="79"/>
                  </a:cubicBezTo>
                  <a:lnTo>
                    <a:pt x="45" y="60"/>
                  </a:lnTo>
                  <a:close/>
                  <a:moveTo>
                    <a:pt x="76" y="29"/>
                  </a:moveTo>
                  <a:cubicBezTo>
                    <a:pt x="87" y="17"/>
                    <a:pt x="87" y="17"/>
                    <a:pt x="87" y="17"/>
                  </a:cubicBezTo>
                  <a:cubicBezTo>
                    <a:pt x="70" y="0"/>
                    <a:pt x="70" y="0"/>
                    <a:pt x="70" y="0"/>
                  </a:cubicBezTo>
                  <a:cubicBezTo>
                    <a:pt x="59" y="12"/>
                    <a:pt x="59" y="12"/>
                    <a:pt x="59" y="12"/>
                  </a:cubicBezTo>
                  <a:lnTo>
                    <a:pt x="76" y="29"/>
                  </a:lnTo>
                  <a:close/>
                  <a:moveTo>
                    <a:pt x="66" y="51"/>
                  </a:moveTo>
                  <a:cubicBezTo>
                    <a:pt x="65" y="51"/>
                    <a:pt x="64" y="51"/>
                    <a:pt x="62" y="51"/>
                  </a:cubicBezTo>
                  <a:cubicBezTo>
                    <a:pt x="35" y="25"/>
                    <a:pt x="35" y="25"/>
                    <a:pt x="35" y="25"/>
                  </a:cubicBezTo>
                  <a:cubicBezTo>
                    <a:pt x="36" y="23"/>
                    <a:pt x="36" y="21"/>
                    <a:pt x="36" y="18"/>
                  </a:cubicBezTo>
                  <a:cubicBezTo>
                    <a:pt x="36" y="8"/>
                    <a:pt x="28" y="0"/>
                    <a:pt x="18" y="0"/>
                  </a:cubicBezTo>
                  <a:cubicBezTo>
                    <a:pt x="18" y="0"/>
                    <a:pt x="18" y="0"/>
                    <a:pt x="18" y="0"/>
                  </a:cubicBezTo>
                  <a:cubicBezTo>
                    <a:pt x="19" y="5"/>
                    <a:pt x="19" y="5"/>
                    <a:pt x="19" y="5"/>
                  </a:cubicBezTo>
                  <a:cubicBezTo>
                    <a:pt x="23" y="7"/>
                    <a:pt x="25" y="11"/>
                    <a:pt x="25" y="15"/>
                  </a:cubicBezTo>
                  <a:cubicBezTo>
                    <a:pt x="25" y="20"/>
                    <a:pt x="21" y="25"/>
                    <a:pt x="15" y="25"/>
                  </a:cubicBezTo>
                  <a:cubicBezTo>
                    <a:pt x="10" y="25"/>
                    <a:pt x="5" y="21"/>
                    <a:pt x="4" y="16"/>
                  </a:cubicBezTo>
                  <a:cubicBezTo>
                    <a:pt x="1" y="13"/>
                    <a:pt x="1" y="13"/>
                    <a:pt x="1" y="13"/>
                  </a:cubicBezTo>
                  <a:cubicBezTo>
                    <a:pt x="1" y="15"/>
                    <a:pt x="0" y="17"/>
                    <a:pt x="0" y="18"/>
                  </a:cubicBezTo>
                  <a:cubicBezTo>
                    <a:pt x="0" y="28"/>
                    <a:pt x="9" y="36"/>
                    <a:pt x="18" y="36"/>
                  </a:cubicBezTo>
                  <a:cubicBezTo>
                    <a:pt x="20" y="36"/>
                    <a:pt x="22" y="36"/>
                    <a:pt x="23" y="36"/>
                  </a:cubicBezTo>
                  <a:cubicBezTo>
                    <a:pt x="50" y="62"/>
                    <a:pt x="50" y="62"/>
                    <a:pt x="50" y="62"/>
                  </a:cubicBezTo>
                  <a:cubicBezTo>
                    <a:pt x="49" y="64"/>
                    <a:pt x="49" y="67"/>
                    <a:pt x="49" y="69"/>
                  </a:cubicBezTo>
                  <a:cubicBezTo>
                    <a:pt x="49" y="79"/>
                    <a:pt x="57" y="87"/>
                    <a:pt x="67" y="87"/>
                  </a:cubicBezTo>
                  <a:cubicBezTo>
                    <a:pt x="67" y="87"/>
                    <a:pt x="67" y="87"/>
                    <a:pt x="67" y="87"/>
                  </a:cubicBezTo>
                  <a:cubicBezTo>
                    <a:pt x="66" y="82"/>
                    <a:pt x="66" y="82"/>
                    <a:pt x="66" y="82"/>
                  </a:cubicBezTo>
                  <a:cubicBezTo>
                    <a:pt x="62" y="80"/>
                    <a:pt x="60" y="77"/>
                    <a:pt x="60" y="73"/>
                  </a:cubicBezTo>
                  <a:cubicBezTo>
                    <a:pt x="60" y="67"/>
                    <a:pt x="64" y="62"/>
                    <a:pt x="70" y="62"/>
                  </a:cubicBezTo>
                  <a:cubicBezTo>
                    <a:pt x="75" y="62"/>
                    <a:pt x="80" y="66"/>
                    <a:pt x="80" y="71"/>
                  </a:cubicBezTo>
                  <a:cubicBezTo>
                    <a:pt x="84" y="74"/>
                    <a:pt x="84" y="74"/>
                    <a:pt x="84" y="74"/>
                  </a:cubicBezTo>
                  <a:cubicBezTo>
                    <a:pt x="84" y="73"/>
                    <a:pt x="85" y="71"/>
                    <a:pt x="84" y="69"/>
                  </a:cubicBezTo>
                  <a:cubicBezTo>
                    <a:pt x="84" y="59"/>
                    <a:pt x="76" y="51"/>
                    <a:pt x="6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989" name="组合 14"/>
          <p:cNvGrpSpPr>
            <a:grpSpLocks/>
          </p:cNvGrpSpPr>
          <p:nvPr/>
        </p:nvGrpSpPr>
        <p:grpSpPr bwMode="auto">
          <a:xfrm>
            <a:off x="9686925" y="5124450"/>
            <a:ext cx="739775" cy="688975"/>
            <a:chOff x="0" y="0"/>
            <a:chExt cx="502669" cy="468008"/>
          </a:xfrm>
        </p:grpSpPr>
        <p:sp>
          <p:nvSpPr>
            <p:cNvPr id="41990" name="矩形 15"/>
            <p:cNvSpPr>
              <a:spLocks noChangeArrowheads="1"/>
            </p:cNvSpPr>
            <p:nvPr/>
          </p:nvSpPr>
          <p:spPr bwMode="auto">
            <a:xfrm>
              <a:off x="34661"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41991" name="Picture 2" descr="\\MAGNUM\Projects\Microsoft\Cloud Power FY12\Design\ICONS_PNG\Building.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0" y="0"/>
              <a:ext cx="489073" cy="429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992" name="组合 17"/>
          <p:cNvGrpSpPr>
            <a:grpSpLocks/>
          </p:cNvGrpSpPr>
          <p:nvPr/>
        </p:nvGrpSpPr>
        <p:grpSpPr bwMode="auto">
          <a:xfrm>
            <a:off x="10748963" y="5124450"/>
            <a:ext cx="738187" cy="688975"/>
            <a:chOff x="0" y="0"/>
            <a:chExt cx="501830" cy="468008"/>
          </a:xfrm>
        </p:grpSpPr>
        <p:sp>
          <p:nvSpPr>
            <p:cNvPr id="41993" name="矩形 18"/>
            <p:cNvSpPr>
              <a:spLocks noChangeArrowheads="1"/>
            </p:cNvSpPr>
            <p:nvPr/>
          </p:nvSpPr>
          <p:spPr bwMode="auto">
            <a:xfrm>
              <a:off x="16911" y="0"/>
              <a:ext cx="468008" cy="46800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41994" name="Picture 2" descr="\\MAGNUM\Projects\Microsoft\Cloud Power FY12\Design\Icons\PNGs\Cloud_on_your_terms.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0" y="13750"/>
              <a:ext cx="501830" cy="440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95" name="流程图: 数据 20"/>
          <p:cNvSpPr>
            <a:spLocks noChangeArrowheads="1"/>
          </p:cNvSpPr>
          <p:nvPr/>
        </p:nvSpPr>
        <p:spPr bwMode="auto">
          <a:xfrm>
            <a:off x="3333750" y="3314700"/>
            <a:ext cx="3176588" cy="636588"/>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996" name="流程图: 数据 21"/>
          <p:cNvSpPr>
            <a:spLocks noChangeArrowheads="1"/>
          </p:cNvSpPr>
          <p:nvPr/>
        </p:nvSpPr>
        <p:spPr bwMode="auto">
          <a:xfrm>
            <a:off x="5875338" y="2257425"/>
            <a:ext cx="3176587" cy="635000"/>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997" name="文本框 22"/>
          <p:cNvSpPr txBox="1">
            <a:spLocks noChangeArrowheads="1"/>
          </p:cNvSpPr>
          <p:nvPr/>
        </p:nvSpPr>
        <p:spPr bwMode="auto">
          <a:xfrm>
            <a:off x="1182688" y="1576388"/>
            <a:ext cx="2262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请在此处添加小标题</a:t>
            </a:r>
          </a:p>
        </p:txBody>
      </p:sp>
      <p:sp>
        <p:nvSpPr>
          <p:cNvPr id="41998" name="文本框 23"/>
          <p:cNvSpPr txBox="1">
            <a:spLocks noChangeArrowheads="1"/>
          </p:cNvSpPr>
          <p:nvPr/>
        </p:nvSpPr>
        <p:spPr bwMode="auto">
          <a:xfrm>
            <a:off x="1184275" y="1935163"/>
            <a:ext cx="355758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grpSp>
        <p:nvGrpSpPr>
          <p:cNvPr id="41999" name="组合 24"/>
          <p:cNvGrpSpPr>
            <a:grpSpLocks/>
          </p:cNvGrpSpPr>
          <p:nvPr/>
        </p:nvGrpSpPr>
        <p:grpSpPr bwMode="auto">
          <a:xfrm>
            <a:off x="792163" y="4373563"/>
            <a:ext cx="3176587" cy="636587"/>
            <a:chOff x="0" y="0"/>
            <a:chExt cx="3176332" cy="635266"/>
          </a:xfrm>
        </p:grpSpPr>
        <p:sp>
          <p:nvSpPr>
            <p:cNvPr id="42000" name="流程图: 数据 25"/>
            <p:cNvSpPr>
              <a:spLocks noChangeArrowheads="1"/>
            </p:cNvSpPr>
            <p:nvPr/>
          </p:nvSpPr>
          <p:spPr bwMode="auto">
            <a:xfrm>
              <a:off x="0" y="0"/>
              <a:ext cx="3176332" cy="635266"/>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01" name="文本框 26"/>
            <p:cNvSpPr txBox="1">
              <a:spLocks noChangeArrowheads="1"/>
            </p:cNvSpPr>
            <p:nvPr/>
          </p:nvSpPr>
          <p:spPr bwMode="auto">
            <a:xfrm>
              <a:off x="529636" y="151099"/>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42002" name="组合 27"/>
          <p:cNvGrpSpPr>
            <a:grpSpLocks/>
          </p:cNvGrpSpPr>
          <p:nvPr/>
        </p:nvGrpSpPr>
        <p:grpSpPr bwMode="auto">
          <a:xfrm>
            <a:off x="3333750" y="3463925"/>
            <a:ext cx="2422525" cy="1546225"/>
            <a:chOff x="0" y="0"/>
            <a:chExt cx="2421838" cy="1545689"/>
          </a:xfrm>
        </p:grpSpPr>
        <p:sp>
          <p:nvSpPr>
            <p:cNvPr id="42003" name="矩形 12"/>
            <p:cNvSpPr>
              <a:spLocks/>
            </p:cNvSpPr>
            <p:nvPr/>
          </p:nvSpPr>
          <p:spPr bwMode="auto">
            <a:xfrm flipH="1" flipV="1">
              <a:off x="0" y="486911"/>
              <a:ext cx="635196" cy="1058778"/>
            </a:xfrm>
            <a:custGeom>
              <a:avLst/>
              <a:gdLst>
                <a:gd name="T0" fmla="*/ 432000 w 432000"/>
                <a:gd name="T1" fmla="*/ 0 h 720080"/>
                <a:gd name="T2" fmla="*/ 432000 w 432000"/>
                <a:gd name="T3" fmla="*/ 432000 h 720080"/>
                <a:gd name="T4" fmla="*/ 432000 w 432000"/>
                <a:gd name="T5" fmla="*/ 720080 h 720080"/>
                <a:gd name="T6" fmla="*/ 0 w 432000"/>
                <a:gd name="T7" fmla="*/ 720080 h 720080"/>
                <a:gd name="T8" fmla="*/ 0 w 432000"/>
                <a:gd name="T9" fmla="*/ 432000 h 720080"/>
                <a:gd name="T10" fmla="*/ 432000 w 432000"/>
                <a:gd name="T11" fmla="*/ 0 h 720080"/>
              </a:gdLst>
              <a:ahLst/>
              <a:cxnLst>
                <a:cxn ang="0">
                  <a:pos x="T0" y="T1"/>
                </a:cxn>
                <a:cxn ang="0">
                  <a:pos x="T2" y="T3"/>
                </a:cxn>
                <a:cxn ang="0">
                  <a:pos x="T4" y="T5"/>
                </a:cxn>
                <a:cxn ang="0">
                  <a:pos x="T6" y="T7"/>
                </a:cxn>
                <a:cxn ang="0">
                  <a:pos x="T8" y="T9"/>
                </a:cxn>
                <a:cxn ang="0">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04" name="矩形 12"/>
            <p:cNvSpPr>
              <a:spLocks noChangeArrowheads="1"/>
            </p:cNvSpPr>
            <p:nvPr/>
          </p:nvSpPr>
          <p:spPr bwMode="auto">
            <a:xfrm rot="16200000" flipH="1" flipV="1">
              <a:off x="0" y="489718"/>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05" name="文本框 30"/>
            <p:cNvSpPr txBox="1">
              <a:spLocks noChangeArrowheads="1"/>
            </p:cNvSpPr>
            <p:nvPr/>
          </p:nvSpPr>
          <p:spPr bwMode="auto">
            <a:xfrm>
              <a:off x="595697"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42006" name="组合 31"/>
          <p:cNvGrpSpPr>
            <a:grpSpLocks/>
          </p:cNvGrpSpPr>
          <p:nvPr/>
        </p:nvGrpSpPr>
        <p:grpSpPr bwMode="auto">
          <a:xfrm>
            <a:off x="5875338" y="2400300"/>
            <a:ext cx="2420937" cy="1550988"/>
            <a:chOff x="0" y="0"/>
            <a:chExt cx="2421837" cy="1550918"/>
          </a:xfrm>
        </p:grpSpPr>
        <p:sp>
          <p:nvSpPr>
            <p:cNvPr id="42007" name="矩形 12"/>
            <p:cNvSpPr>
              <a:spLocks/>
            </p:cNvSpPr>
            <p:nvPr/>
          </p:nvSpPr>
          <p:spPr bwMode="auto">
            <a:xfrm flipH="1" flipV="1">
              <a:off x="0" y="492140"/>
              <a:ext cx="635196" cy="1058778"/>
            </a:xfrm>
            <a:custGeom>
              <a:avLst/>
              <a:gdLst>
                <a:gd name="T0" fmla="*/ 432000 w 432000"/>
                <a:gd name="T1" fmla="*/ 0 h 720080"/>
                <a:gd name="T2" fmla="*/ 432000 w 432000"/>
                <a:gd name="T3" fmla="*/ 432000 h 720080"/>
                <a:gd name="T4" fmla="*/ 432000 w 432000"/>
                <a:gd name="T5" fmla="*/ 720080 h 720080"/>
                <a:gd name="T6" fmla="*/ 0 w 432000"/>
                <a:gd name="T7" fmla="*/ 720080 h 720080"/>
                <a:gd name="T8" fmla="*/ 0 w 432000"/>
                <a:gd name="T9" fmla="*/ 432000 h 720080"/>
                <a:gd name="T10" fmla="*/ 432000 w 432000"/>
                <a:gd name="T11" fmla="*/ 0 h 720080"/>
              </a:gdLst>
              <a:ahLst/>
              <a:cxnLst>
                <a:cxn ang="0">
                  <a:pos x="T0" y="T1"/>
                </a:cxn>
                <a:cxn ang="0">
                  <a:pos x="T2" y="T3"/>
                </a:cxn>
                <a:cxn ang="0">
                  <a:pos x="T4" y="T5"/>
                </a:cxn>
                <a:cxn ang="0">
                  <a:pos x="T6" y="T7"/>
                </a:cxn>
                <a:cxn ang="0">
                  <a:pos x="T8" y="T9"/>
                </a:cxn>
                <a:cxn ang="0">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08" name="矩形 12"/>
            <p:cNvSpPr>
              <a:spLocks noChangeArrowheads="1"/>
            </p:cNvSpPr>
            <p:nvPr/>
          </p:nvSpPr>
          <p:spPr bwMode="auto">
            <a:xfrm rot="16200000" flipH="1" flipV="1">
              <a:off x="0" y="493049"/>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09" name="文本框 34"/>
            <p:cNvSpPr txBox="1">
              <a:spLocks noChangeArrowheads="1"/>
            </p:cNvSpPr>
            <p:nvPr/>
          </p:nvSpPr>
          <p:spPr bwMode="auto">
            <a:xfrm>
              <a:off x="595696" y="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42010" name="组合 35"/>
          <p:cNvGrpSpPr>
            <a:grpSpLocks/>
          </p:cNvGrpSpPr>
          <p:nvPr/>
        </p:nvGrpSpPr>
        <p:grpSpPr bwMode="auto">
          <a:xfrm>
            <a:off x="8416925" y="1198563"/>
            <a:ext cx="3175000" cy="1693862"/>
            <a:chOff x="0" y="0"/>
            <a:chExt cx="3176332" cy="1694045"/>
          </a:xfrm>
        </p:grpSpPr>
        <p:sp>
          <p:nvSpPr>
            <p:cNvPr id="42011" name="流程图: 数据 36"/>
            <p:cNvSpPr>
              <a:spLocks noChangeArrowheads="1"/>
            </p:cNvSpPr>
            <p:nvPr/>
          </p:nvSpPr>
          <p:spPr bwMode="auto">
            <a:xfrm>
              <a:off x="0" y="0"/>
              <a:ext cx="3176332" cy="635267"/>
            </a:xfrm>
            <a:prstGeom prst="flowChartInputOutpu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12" name="矩形 12"/>
            <p:cNvSpPr>
              <a:spLocks/>
            </p:cNvSpPr>
            <p:nvPr/>
          </p:nvSpPr>
          <p:spPr bwMode="auto">
            <a:xfrm flipH="1" flipV="1">
              <a:off x="0" y="635267"/>
              <a:ext cx="635196" cy="1058778"/>
            </a:xfrm>
            <a:custGeom>
              <a:avLst/>
              <a:gdLst>
                <a:gd name="T0" fmla="*/ 432000 w 432000"/>
                <a:gd name="T1" fmla="*/ 0 h 720080"/>
                <a:gd name="T2" fmla="*/ 432000 w 432000"/>
                <a:gd name="T3" fmla="*/ 432000 h 720080"/>
                <a:gd name="T4" fmla="*/ 432000 w 432000"/>
                <a:gd name="T5" fmla="*/ 720080 h 720080"/>
                <a:gd name="T6" fmla="*/ 0 w 432000"/>
                <a:gd name="T7" fmla="*/ 720080 h 720080"/>
                <a:gd name="T8" fmla="*/ 0 w 432000"/>
                <a:gd name="T9" fmla="*/ 432000 h 720080"/>
                <a:gd name="T10" fmla="*/ 432000 w 432000"/>
                <a:gd name="T11" fmla="*/ 0 h 720080"/>
              </a:gdLst>
              <a:ahLst/>
              <a:cxnLst>
                <a:cxn ang="0">
                  <a:pos x="T0" y="T1"/>
                </a:cxn>
                <a:cxn ang="0">
                  <a:pos x="T2" y="T3"/>
                </a:cxn>
                <a:cxn ang="0">
                  <a:pos x="T4" y="T5"/>
                </a:cxn>
                <a:cxn ang="0">
                  <a:pos x="T6" y="T7"/>
                </a:cxn>
                <a:cxn ang="0">
                  <a:pos x="T8" y="T9"/>
                </a:cxn>
                <a:cxn ang="0">
                  <a:pos x="T10" y="T11"/>
                </a:cxn>
              </a:cxnLst>
              <a:rect l="0" t="0" r="r" b="b"/>
              <a:pathLst>
                <a:path w="432000" h="720080">
                  <a:moveTo>
                    <a:pt x="432000" y="0"/>
                  </a:moveTo>
                  <a:lnTo>
                    <a:pt x="432000" y="432000"/>
                  </a:lnTo>
                  <a:lnTo>
                    <a:pt x="432000" y="720080"/>
                  </a:lnTo>
                  <a:lnTo>
                    <a:pt x="0" y="720080"/>
                  </a:lnTo>
                  <a:lnTo>
                    <a:pt x="0" y="432000"/>
                  </a:lnTo>
                  <a:lnTo>
                    <a:pt x="432000" y="0"/>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13" name="矩形 12"/>
            <p:cNvSpPr>
              <a:spLocks noChangeArrowheads="1"/>
            </p:cNvSpPr>
            <p:nvPr/>
          </p:nvSpPr>
          <p:spPr bwMode="auto">
            <a:xfrm rot="16200000" flipH="1" flipV="1">
              <a:off x="0" y="635266"/>
              <a:ext cx="476397" cy="476397"/>
            </a:xfrm>
            <a:prstGeom prst="rtTriangle">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014" name="文本框 39"/>
            <p:cNvSpPr txBox="1">
              <a:spLocks noChangeArrowheads="1"/>
            </p:cNvSpPr>
            <p:nvPr/>
          </p:nvSpPr>
          <p:spPr bwMode="auto">
            <a:xfrm>
              <a:off x="717262" y="12112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请在此添加关键字</a:t>
              </a:r>
            </a:p>
          </p:txBody>
        </p:sp>
      </p:grpSp>
      <p:sp>
        <p:nvSpPr>
          <p:cNvPr id="42015" name="文本框 40"/>
          <p:cNvSpPr txBox="1">
            <a:spLocks noChangeArrowheads="1"/>
          </p:cNvSpPr>
          <p:nvPr/>
        </p:nvSpPr>
        <p:spPr bwMode="auto">
          <a:xfrm>
            <a:off x="1296988" y="5124450"/>
            <a:ext cx="2446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sp>
        <p:nvSpPr>
          <p:cNvPr id="42016" name="文本框 41"/>
          <p:cNvSpPr txBox="1">
            <a:spLocks noChangeArrowheads="1"/>
          </p:cNvSpPr>
          <p:nvPr/>
        </p:nvSpPr>
        <p:spPr bwMode="auto">
          <a:xfrm>
            <a:off x="4064000" y="4124325"/>
            <a:ext cx="2446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sp>
        <p:nvSpPr>
          <p:cNvPr id="42017" name="文本框 42"/>
          <p:cNvSpPr txBox="1">
            <a:spLocks noChangeArrowheads="1"/>
          </p:cNvSpPr>
          <p:nvPr/>
        </p:nvSpPr>
        <p:spPr bwMode="auto">
          <a:xfrm>
            <a:off x="6688138" y="3027363"/>
            <a:ext cx="24447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sp>
        <p:nvSpPr>
          <p:cNvPr id="42018" name="文本框 43"/>
          <p:cNvSpPr txBox="1">
            <a:spLocks noChangeArrowheads="1"/>
          </p:cNvSpPr>
          <p:nvPr/>
        </p:nvSpPr>
        <p:spPr bwMode="auto">
          <a:xfrm>
            <a:off x="9202738" y="1938338"/>
            <a:ext cx="2446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010"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4301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产品特色</a:t>
            </a:r>
          </a:p>
        </p:txBody>
      </p:sp>
      <p:sp>
        <p:nvSpPr>
          <p:cNvPr id="4301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43013"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3014" name="矩形 9"/>
          <p:cNvSpPr>
            <a:spLocks noChangeArrowheads="1"/>
          </p:cNvSpPr>
          <p:nvPr/>
        </p:nvSpPr>
        <p:spPr bwMode="auto">
          <a:xfrm>
            <a:off x="1816100" y="5259388"/>
            <a:ext cx="8435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模板的发布，课件及汇报</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的美化，并为您提供专业的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000000"/>
                </a:solidFill>
                <a:latin typeface="微软雅黑" panose="020B0503020204020204" pitchFamily="34" charset="-122"/>
                <a:ea typeface="微软雅黑" panose="020B0503020204020204" pitchFamily="34" charset="-122"/>
              </a:rPr>
              <a:t>,</a:t>
            </a:r>
            <a:r>
              <a:rPr lang="zh-CN" altLang="en-US" sz="1400">
                <a:solidFill>
                  <a:srgbClr val="00000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solidFill>
                <a:srgbClr val="000000"/>
              </a:solidFill>
              <a:latin typeface="微软雅黑" panose="020B0503020204020204" pitchFamily="34" charset="-122"/>
              <a:ea typeface="微软雅黑" panose="020B0503020204020204" pitchFamily="34" charset="-122"/>
            </a:endParaRPr>
          </a:p>
        </p:txBody>
      </p:sp>
      <p:grpSp>
        <p:nvGrpSpPr>
          <p:cNvPr id="43015" name="组合 10"/>
          <p:cNvGrpSpPr>
            <a:grpSpLocks/>
          </p:cNvGrpSpPr>
          <p:nvPr/>
        </p:nvGrpSpPr>
        <p:grpSpPr bwMode="auto">
          <a:xfrm>
            <a:off x="1033463" y="1858963"/>
            <a:ext cx="3021012" cy="2824162"/>
            <a:chOff x="0" y="0"/>
            <a:chExt cx="3021028" cy="2825105"/>
          </a:xfrm>
        </p:grpSpPr>
        <p:grpSp>
          <p:nvGrpSpPr>
            <p:cNvPr id="43016" name="组合 11"/>
            <p:cNvGrpSpPr>
              <a:grpSpLocks/>
            </p:cNvGrpSpPr>
            <p:nvPr/>
          </p:nvGrpSpPr>
          <p:grpSpPr bwMode="auto">
            <a:xfrm>
              <a:off x="0" y="0"/>
              <a:ext cx="3021028" cy="2825105"/>
              <a:chOff x="0" y="0"/>
              <a:chExt cx="2534920" cy="2370523"/>
            </a:xfrm>
          </p:grpSpPr>
          <p:sp>
            <p:nvSpPr>
              <p:cNvPr id="43017" name="矩形 16"/>
              <p:cNvSpPr>
                <a:spLocks noChangeArrowheads="1"/>
              </p:cNvSpPr>
              <p:nvPr/>
            </p:nvSpPr>
            <p:spPr bwMode="auto">
              <a:xfrm>
                <a:off x="0" y="728335"/>
                <a:ext cx="2534920" cy="1642188"/>
              </a:xfrm>
              <a:prstGeom prst="rect">
                <a:avLst/>
              </a:prstGeom>
              <a:noFill/>
              <a:ln w="19050" cmpd="sng">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18" name="圆角矩形 17"/>
              <p:cNvSpPr>
                <a:spLocks noChangeArrowheads="1"/>
              </p:cNvSpPr>
              <p:nvPr/>
            </p:nvSpPr>
            <p:spPr bwMode="auto">
              <a:xfrm>
                <a:off x="734872" y="0"/>
                <a:ext cx="1065176" cy="10651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46CA00"/>
                  </a:solidFill>
                </a:endParaRPr>
              </a:p>
            </p:txBody>
          </p:sp>
        </p:grpSp>
        <p:sp>
          <p:nvSpPr>
            <p:cNvPr id="43019" name="文本框 13"/>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0C86B6"/>
                  </a:solidFill>
                  <a:latin typeface="微软雅黑" panose="020B0503020204020204" pitchFamily="34" charset="-122"/>
                  <a:ea typeface="微软雅黑" panose="020B0503020204020204" pitchFamily="34" charset="-122"/>
                </a:rPr>
                <a:t>单击添加标题</a:t>
              </a:r>
            </a:p>
          </p:txBody>
        </p:sp>
        <p:sp>
          <p:nvSpPr>
            <p:cNvPr id="43020" name="文本框 14"/>
            <p:cNvSpPr txBox="1">
              <a:spLocks noChangeArrowheads="1"/>
            </p:cNvSpPr>
            <p:nvPr/>
          </p:nvSpPr>
          <p:spPr bwMode="auto">
            <a:xfrm>
              <a:off x="404441" y="1919144"/>
              <a:ext cx="224153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r>
                <a:rPr lang="zh-CN" altLang="en-US" sz="1600">
                  <a:solidFill>
                    <a:srgbClr val="000000"/>
                  </a:solidFill>
                  <a:latin typeface="微软雅黑" panose="020B0503020204020204" pitchFamily="34" charset="-122"/>
                  <a:ea typeface="微软雅黑" panose="020B0503020204020204" pitchFamily="34" charset="-122"/>
                </a:rPr>
                <a:t>。</a:t>
              </a:r>
            </a:p>
          </p:txBody>
        </p:sp>
        <p:sp>
          <p:nvSpPr>
            <p:cNvPr id="43021" name="Freeform 394"/>
            <p:cNvSpPr>
              <a:spLocks noEditPoints="1"/>
            </p:cNvSpPr>
            <p:nvPr/>
          </p:nvSpPr>
          <p:spPr bwMode="auto">
            <a:xfrm>
              <a:off x="1259688" y="417230"/>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grpSp>
        <p:nvGrpSpPr>
          <p:cNvPr id="43022" name="组合 18"/>
          <p:cNvGrpSpPr>
            <a:grpSpLocks/>
          </p:cNvGrpSpPr>
          <p:nvPr/>
        </p:nvGrpSpPr>
        <p:grpSpPr bwMode="auto">
          <a:xfrm>
            <a:off x="4633913" y="1858963"/>
            <a:ext cx="3021012" cy="2824162"/>
            <a:chOff x="0" y="0"/>
            <a:chExt cx="3021028" cy="2825105"/>
          </a:xfrm>
        </p:grpSpPr>
        <p:grpSp>
          <p:nvGrpSpPr>
            <p:cNvPr id="43023" name="组合 19"/>
            <p:cNvGrpSpPr>
              <a:grpSpLocks/>
            </p:cNvGrpSpPr>
            <p:nvPr/>
          </p:nvGrpSpPr>
          <p:grpSpPr bwMode="auto">
            <a:xfrm>
              <a:off x="0" y="0"/>
              <a:ext cx="3021028" cy="2825105"/>
              <a:chOff x="0" y="0"/>
              <a:chExt cx="2534920" cy="2370523"/>
            </a:xfrm>
          </p:grpSpPr>
          <p:sp>
            <p:nvSpPr>
              <p:cNvPr id="43024" name="矩形 23"/>
              <p:cNvSpPr>
                <a:spLocks noChangeArrowheads="1"/>
              </p:cNvSpPr>
              <p:nvPr/>
            </p:nvSpPr>
            <p:spPr bwMode="auto">
              <a:xfrm>
                <a:off x="0" y="728335"/>
                <a:ext cx="2534920" cy="1642188"/>
              </a:xfrm>
              <a:prstGeom prst="rect">
                <a:avLst/>
              </a:prstGeom>
              <a:noFill/>
              <a:ln w="19050" cmpd="sng">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25" name="圆角矩形 24"/>
              <p:cNvSpPr>
                <a:spLocks noChangeArrowheads="1"/>
              </p:cNvSpPr>
              <p:nvPr/>
            </p:nvSpPr>
            <p:spPr bwMode="auto">
              <a:xfrm>
                <a:off x="734872" y="0"/>
                <a:ext cx="1065176" cy="10651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43026" name="文本框 20"/>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0C86B6"/>
                  </a:solidFill>
                  <a:latin typeface="微软雅黑" panose="020B0503020204020204" pitchFamily="34" charset="-122"/>
                  <a:ea typeface="微软雅黑" panose="020B0503020204020204" pitchFamily="34" charset="-122"/>
                </a:rPr>
                <a:t>单击添加标题</a:t>
              </a:r>
            </a:p>
          </p:txBody>
        </p:sp>
        <p:sp>
          <p:nvSpPr>
            <p:cNvPr id="43027" name="文本框 21"/>
            <p:cNvSpPr txBox="1">
              <a:spLocks noChangeArrowheads="1"/>
            </p:cNvSpPr>
            <p:nvPr/>
          </p:nvSpPr>
          <p:spPr bwMode="auto">
            <a:xfrm>
              <a:off x="439290" y="1949921"/>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p>
          </p:txBody>
        </p:sp>
        <p:sp>
          <p:nvSpPr>
            <p:cNvPr id="43028" name="Freeform 15"/>
            <p:cNvSpPr>
              <a:spLocks noEditPoints="1"/>
            </p:cNvSpPr>
            <p:nvPr/>
          </p:nvSpPr>
          <p:spPr bwMode="auto">
            <a:xfrm>
              <a:off x="1314457" y="417230"/>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3029" name="组合 25"/>
          <p:cNvGrpSpPr>
            <a:grpSpLocks/>
          </p:cNvGrpSpPr>
          <p:nvPr/>
        </p:nvGrpSpPr>
        <p:grpSpPr bwMode="auto">
          <a:xfrm>
            <a:off x="8232775" y="1858963"/>
            <a:ext cx="3021013" cy="2824162"/>
            <a:chOff x="0" y="0"/>
            <a:chExt cx="3021028" cy="2825105"/>
          </a:xfrm>
        </p:grpSpPr>
        <p:sp>
          <p:nvSpPr>
            <p:cNvPr id="43030" name="矩形 26"/>
            <p:cNvSpPr>
              <a:spLocks noChangeArrowheads="1"/>
            </p:cNvSpPr>
            <p:nvPr/>
          </p:nvSpPr>
          <p:spPr bwMode="auto">
            <a:xfrm>
              <a:off x="0" y="868004"/>
              <a:ext cx="3021028" cy="1957101"/>
            </a:xfrm>
            <a:prstGeom prst="rect">
              <a:avLst/>
            </a:prstGeom>
            <a:noFill/>
            <a:ln w="19050" cmpd="sng">
              <a:solidFill>
                <a:srgbClr val="76717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3031" name="圆角矩形 27"/>
            <p:cNvSpPr>
              <a:spLocks noChangeArrowheads="1"/>
            </p:cNvSpPr>
            <p:nvPr/>
          </p:nvSpPr>
          <p:spPr bwMode="auto">
            <a:xfrm>
              <a:off x="875795" y="0"/>
              <a:ext cx="1269439" cy="1269439"/>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000000"/>
                </a:solidFill>
              </a:endParaRPr>
            </a:p>
          </p:txBody>
        </p:sp>
        <p:sp>
          <p:nvSpPr>
            <p:cNvPr id="43032" name="文本框 28"/>
            <p:cNvSpPr txBox="1">
              <a:spLocks noChangeArrowheads="1"/>
            </p:cNvSpPr>
            <p:nvPr/>
          </p:nvSpPr>
          <p:spPr bwMode="auto">
            <a:xfrm>
              <a:off x="375050" y="1394557"/>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0C86B6"/>
                  </a:solidFill>
                  <a:latin typeface="微软雅黑" panose="020B0503020204020204" pitchFamily="34" charset="-122"/>
                  <a:ea typeface="微软雅黑" panose="020B0503020204020204" pitchFamily="34" charset="-122"/>
                </a:rPr>
                <a:t>单击添加标题</a:t>
              </a:r>
            </a:p>
          </p:txBody>
        </p:sp>
        <p:sp>
          <p:nvSpPr>
            <p:cNvPr id="43033" name="文本框 29"/>
            <p:cNvSpPr txBox="1">
              <a:spLocks noChangeArrowheads="1"/>
            </p:cNvSpPr>
            <p:nvPr/>
          </p:nvSpPr>
          <p:spPr bwMode="auto">
            <a:xfrm>
              <a:off x="404443" y="1949922"/>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p>
          </p:txBody>
        </p:sp>
        <p:pic>
          <p:nvPicPr>
            <p:cNvPr id="43034" name="组合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471" y="378997"/>
              <a:ext cx="51206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4403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4035"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财务计划</a:t>
            </a:r>
          </a:p>
        </p:txBody>
      </p:sp>
      <p:sp>
        <p:nvSpPr>
          <p:cNvPr id="44036"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05</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44037"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pic>
        <p:nvPicPr>
          <p:cNvPr id="44038" name="组合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238" y="2693988"/>
            <a:ext cx="9398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058"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4505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产品特色</a:t>
            </a:r>
          </a:p>
        </p:txBody>
      </p:sp>
      <p:sp>
        <p:nvSpPr>
          <p:cNvPr id="4506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45061"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5062"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9463"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3588"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713" y="2114550"/>
            <a:ext cx="3284537"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5" name="组合 13"/>
          <p:cNvGrpSpPr>
            <a:grpSpLocks/>
          </p:cNvGrpSpPr>
          <p:nvPr/>
        </p:nvGrpSpPr>
        <p:grpSpPr bwMode="auto">
          <a:xfrm>
            <a:off x="747713" y="4370388"/>
            <a:ext cx="3284537" cy="1397000"/>
            <a:chOff x="0" y="0"/>
            <a:chExt cx="2500311" cy="1062812"/>
          </a:xfrm>
        </p:grpSpPr>
        <p:sp>
          <p:nvSpPr>
            <p:cNvPr id="45066" name="矩形 14"/>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a typeface="微软雅黑" panose="020B0503020204020204" pitchFamily="34" charset="-122"/>
              </a:endParaRPr>
            </a:p>
          </p:txBody>
        </p:sp>
        <p:sp>
          <p:nvSpPr>
            <p:cNvPr id="45067" name="文本框 15"/>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rgbClr val="FFFFFF"/>
                  </a:solidFill>
                  <a:ea typeface="微软雅黑" panose="020B0503020204020204" pitchFamily="34" charset="-122"/>
                </a:rPr>
                <a:t>请在此处添加小标题</a:t>
              </a:r>
            </a:p>
          </p:txBody>
        </p:sp>
        <p:sp>
          <p:nvSpPr>
            <p:cNvPr id="45068" name="文本框 16"/>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grpSp>
      <p:grpSp>
        <p:nvGrpSpPr>
          <p:cNvPr id="45069" name="组合 17"/>
          <p:cNvGrpSpPr>
            <a:grpSpLocks/>
          </p:cNvGrpSpPr>
          <p:nvPr/>
        </p:nvGrpSpPr>
        <p:grpSpPr bwMode="auto">
          <a:xfrm>
            <a:off x="4573588" y="4370388"/>
            <a:ext cx="3284537" cy="1397000"/>
            <a:chOff x="0" y="0"/>
            <a:chExt cx="2500311" cy="1062812"/>
          </a:xfrm>
        </p:grpSpPr>
        <p:sp>
          <p:nvSpPr>
            <p:cNvPr id="45070" name="矩形 18"/>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a typeface="微软雅黑" panose="020B0503020204020204" pitchFamily="34" charset="-122"/>
              </a:endParaRPr>
            </a:p>
          </p:txBody>
        </p:sp>
        <p:sp>
          <p:nvSpPr>
            <p:cNvPr id="45071" name="文本框 19"/>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rgbClr val="FFFFFF"/>
                  </a:solidFill>
                  <a:ea typeface="微软雅黑" panose="020B0503020204020204" pitchFamily="34" charset="-122"/>
                </a:rPr>
                <a:t>请在此处添加小标题</a:t>
              </a:r>
            </a:p>
          </p:txBody>
        </p:sp>
        <p:sp>
          <p:nvSpPr>
            <p:cNvPr id="45072" name="文本框 20"/>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grpSp>
      <p:grpSp>
        <p:nvGrpSpPr>
          <p:cNvPr id="45073" name="组合 21"/>
          <p:cNvGrpSpPr>
            <a:grpSpLocks/>
          </p:cNvGrpSpPr>
          <p:nvPr/>
        </p:nvGrpSpPr>
        <p:grpSpPr bwMode="auto">
          <a:xfrm>
            <a:off x="8399463" y="4370388"/>
            <a:ext cx="3284537" cy="1397000"/>
            <a:chOff x="0" y="0"/>
            <a:chExt cx="2500311" cy="1062812"/>
          </a:xfrm>
        </p:grpSpPr>
        <p:sp>
          <p:nvSpPr>
            <p:cNvPr id="45074" name="矩形 22"/>
            <p:cNvSpPr>
              <a:spLocks noChangeArrowheads="1"/>
            </p:cNvSpPr>
            <p:nvPr/>
          </p:nvSpPr>
          <p:spPr bwMode="auto">
            <a:xfrm>
              <a:off x="0" y="0"/>
              <a:ext cx="2500311" cy="3600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a typeface="微软雅黑" panose="020B0503020204020204" pitchFamily="34" charset="-122"/>
              </a:endParaRPr>
            </a:p>
          </p:txBody>
        </p:sp>
        <p:sp>
          <p:nvSpPr>
            <p:cNvPr id="45075" name="文本框 23"/>
            <p:cNvSpPr txBox="1">
              <a:spLocks noChangeArrowheads="1"/>
            </p:cNvSpPr>
            <p:nvPr/>
          </p:nvSpPr>
          <p:spPr bwMode="auto">
            <a:xfrm>
              <a:off x="599867" y="70500"/>
              <a:ext cx="1370484" cy="23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rgbClr val="FFFFFF"/>
                  </a:solidFill>
                  <a:ea typeface="微软雅黑" panose="020B0503020204020204" pitchFamily="34" charset="-122"/>
                </a:rPr>
                <a:t>请在此处添加小标题</a:t>
              </a:r>
            </a:p>
          </p:txBody>
        </p:sp>
        <p:sp>
          <p:nvSpPr>
            <p:cNvPr id="45076" name="文本框 24"/>
            <p:cNvSpPr txBox="1">
              <a:spLocks noChangeArrowheads="1"/>
            </p:cNvSpPr>
            <p:nvPr/>
          </p:nvSpPr>
          <p:spPr bwMode="auto">
            <a:xfrm>
              <a:off x="0" y="360000"/>
              <a:ext cx="2500311" cy="7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a:t>
              </a:r>
              <a:endParaRPr lang="zh-CN" altLang="en-US" sz="1200">
                <a:latin typeface="宋体" panose="02010600030101010101" pitchFamily="2"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843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90688"/>
            <a:ext cx="12192000"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5" name="组合 7"/>
          <p:cNvGrpSpPr>
            <a:grpSpLocks/>
          </p:cNvGrpSpPr>
          <p:nvPr/>
        </p:nvGrpSpPr>
        <p:grpSpPr bwMode="auto">
          <a:xfrm>
            <a:off x="3527425" y="503238"/>
            <a:ext cx="5964238" cy="654050"/>
            <a:chOff x="0" y="0"/>
            <a:chExt cx="5965371" cy="654116"/>
          </a:xfrm>
        </p:grpSpPr>
        <p:sp>
          <p:nvSpPr>
            <p:cNvPr id="18436" name="圆角矩形 5"/>
            <p:cNvSpPr>
              <a:spLocks noChangeArrowheads="1"/>
            </p:cNvSpPr>
            <p:nvPr/>
          </p:nvSpPr>
          <p:spPr bwMode="auto">
            <a:xfrm>
              <a:off x="0" y="29028"/>
              <a:ext cx="2322286" cy="5847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7" name="文本框 4"/>
            <p:cNvSpPr txBox="1">
              <a:spLocks noChangeArrowheads="1"/>
            </p:cNvSpPr>
            <p:nvPr/>
          </p:nvSpPr>
          <p:spPr bwMode="auto">
            <a:xfrm>
              <a:off x="261380" y="0"/>
              <a:ext cx="223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定制级别</a:t>
              </a:r>
            </a:p>
          </p:txBody>
        </p:sp>
        <p:sp>
          <p:nvSpPr>
            <p:cNvPr id="18438" name="文本框 6"/>
            <p:cNvSpPr txBox="1">
              <a:spLocks noChangeArrowheads="1"/>
            </p:cNvSpPr>
            <p:nvPr/>
          </p:nvSpPr>
          <p:spPr bwMode="auto">
            <a:xfrm>
              <a:off x="2424010" y="7785"/>
              <a:ext cx="35413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000000"/>
                  </a:solidFill>
                  <a:latin typeface="微软雅黑" panose="020B0503020204020204" pitchFamily="34" charset="-122"/>
                  <a:ea typeface="微软雅黑" panose="020B0503020204020204" pitchFamily="34" charset="-122"/>
                </a:rPr>
                <a:t>的白菜价模板</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9"/>
          <p:cNvPicPr>
            <a:picLocks noChangeAspect="1" noChangeArrowheads="1"/>
          </p:cNvPicPr>
          <p:nvPr/>
        </p:nvPicPr>
        <p:blipFill>
          <a:blip r:embed="rId2">
            <a:extLst>
              <a:ext uri="{28A0092B-C50C-407E-A947-70E740481C1C}">
                <a14:useLocalDpi xmlns:a14="http://schemas.microsoft.com/office/drawing/2010/main" val="0"/>
              </a:ext>
            </a:extLst>
          </a:blip>
          <a:srcRect t="17081" b="7967"/>
          <a:stretch>
            <a:fillRect/>
          </a:stretch>
        </p:blipFill>
        <p:spPr bwMode="auto">
          <a:xfrm>
            <a:off x="0" y="876300"/>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平行四边形 10"/>
          <p:cNvSpPr>
            <a:spLocks noChangeArrowheads="1"/>
          </p:cNvSpPr>
          <p:nvPr/>
        </p:nvSpPr>
        <p:spPr bwMode="auto">
          <a:xfrm>
            <a:off x="0" y="876300"/>
            <a:ext cx="7610475" cy="3929063"/>
          </a:xfrm>
          <a:prstGeom prst="parallelogram">
            <a:avLst>
              <a:gd name="adj" fmla="val 46774"/>
            </a:avLst>
          </a:prstGeom>
          <a:solidFill>
            <a:srgbClr val="269FD3">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084" name="平行四边形 11"/>
          <p:cNvSpPr>
            <a:spLocks noChangeArrowheads="1"/>
          </p:cNvSpPr>
          <p:nvPr/>
        </p:nvSpPr>
        <p:spPr bwMode="auto">
          <a:xfrm>
            <a:off x="8629650" y="876300"/>
            <a:ext cx="2844800" cy="3929063"/>
          </a:xfrm>
          <a:prstGeom prst="parallelogram">
            <a:avLst>
              <a:gd name="adj" fmla="val 65287"/>
            </a:avLst>
          </a:prstGeom>
          <a:solidFill>
            <a:srgbClr val="777370">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085" name="平行四边形 13"/>
          <p:cNvSpPr>
            <a:spLocks noChangeArrowheads="1"/>
          </p:cNvSpPr>
          <p:nvPr/>
        </p:nvSpPr>
        <p:spPr bwMode="auto">
          <a:xfrm>
            <a:off x="8931275" y="1160463"/>
            <a:ext cx="2844800" cy="3929062"/>
          </a:xfrm>
          <a:prstGeom prst="parallelogram">
            <a:avLst>
              <a:gd name="adj" fmla="val 65287"/>
            </a:avLst>
          </a:prstGeom>
          <a:solidFill>
            <a:srgbClr val="269FD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086" name="任意多边形 14"/>
          <p:cNvSpPr>
            <a:spLocks/>
          </p:cNvSpPr>
          <p:nvPr/>
        </p:nvSpPr>
        <p:spPr bwMode="auto">
          <a:xfrm>
            <a:off x="4964113" y="5299075"/>
            <a:ext cx="7246937" cy="1041400"/>
          </a:xfrm>
          <a:custGeom>
            <a:avLst/>
            <a:gdLst>
              <a:gd name="T0" fmla="*/ 979381 w 7246561"/>
              <a:gd name="T1" fmla="*/ 0 h 1041164"/>
              <a:gd name="T2" fmla="*/ 7246561 w 7246561"/>
              <a:gd name="T3" fmla="*/ 0 h 1041164"/>
              <a:gd name="T4" fmla="*/ 7246561 w 7246561"/>
              <a:gd name="T5" fmla="*/ 1041164 h 1041164"/>
              <a:gd name="T6" fmla="*/ 0 w 7246561"/>
              <a:gd name="T7" fmla="*/ 1041164 h 1041164"/>
              <a:gd name="T8" fmla="*/ 979381 w 7246561"/>
              <a:gd name="T9" fmla="*/ 0 h 1041164"/>
            </a:gdLst>
            <a:ahLst/>
            <a:cxnLst>
              <a:cxn ang="0">
                <a:pos x="T0" y="T1"/>
              </a:cxn>
              <a:cxn ang="0">
                <a:pos x="T2" y="T3"/>
              </a:cxn>
              <a:cxn ang="0">
                <a:pos x="T4" y="T5"/>
              </a:cxn>
              <a:cxn ang="0">
                <a:pos x="T6" y="T7"/>
              </a:cxn>
              <a:cxn ang="0">
                <a:pos x="T8" y="T9"/>
              </a:cxn>
            </a:cxnLst>
            <a:rect l="0" t="0" r="r" b="b"/>
            <a:pathLst>
              <a:path w="7246561" h="1041164">
                <a:moveTo>
                  <a:pt x="979381" y="0"/>
                </a:moveTo>
                <a:lnTo>
                  <a:pt x="7246561" y="0"/>
                </a:lnTo>
                <a:lnTo>
                  <a:pt x="7246561" y="1041164"/>
                </a:lnTo>
                <a:lnTo>
                  <a:pt x="0" y="1041164"/>
                </a:lnTo>
                <a:lnTo>
                  <a:pt x="979381"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6087" name="直接连接符 15"/>
          <p:cNvCxnSpPr>
            <a:cxnSpLocks noChangeShapeType="1"/>
          </p:cNvCxnSpPr>
          <p:nvPr/>
        </p:nvCxnSpPr>
        <p:spPr bwMode="auto">
          <a:xfrm>
            <a:off x="0" y="4911725"/>
            <a:ext cx="9498013" cy="0"/>
          </a:xfrm>
          <a:prstGeom prst="line">
            <a:avLst/>
          </a:prstGeom>
          <a:noFill/>
          <a:ln w="6350" cmpd="sng">
            <a:solidFill>
              <a:srgbClr val="A6A6A6"/>
            </a:solidFill>
            <a:round/>
            <a:headEnd/>
            <a:tailEnd/>
          </a:ln>
          <a:extLst>
            <a:ext uri="{909E8E84-426E-40DD-AFC4-6F175D3DCCD1}">
              <a14:hiddenFill xmlns:a14="http://schemas.microsoft.com/office/drawing/2010/main">
                <a:noFill/>
              </a14:hiddenFill>
            </a:ext>
          </a:extLst>
        </p:spPr>
      </p:cxnSp>
      <p:sp>
        <p:nvSpPr>
          <p:cNvPr id="46088" name="文本框 16"/>
          <p:cNvSpPr txBox="1">
            <a:spLocks noChangeArrowheads="1"/>
          </p:cNvSpPr>
          <p:nvPr/>
        </p:nvSpPr>
        <p:spPr bwMode="auto">
          <a:xfrm>
            <a:off x="5897563" y="5543550"/>
            <a:ext cx="6143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我们工作室致力于专业</a:t>
            </a:r>
            <a:r>
              <a:rPr lang="en-US" altLang="zh-CN" sz="1400">
                <a:solidFill>
                  <a:schemeClr val="bg1"/>
                </a:solidFill>
                <a:latin typeface="微软雅黑" panose="020B0503020204020204" pitchFamily="34" charset="-122"/>
                <a:ea typeface="微软雅黑" panose="020B0503020204020204" pitchFamily="34" charset="-122"/>
              </a:rPr>
              <a:t>PPT</a:t>
            </a:r>
            <a:r>
              <a:rPr lang="zh-CN" altLang="en-US" sz="1400">
                <a:solidFill>
                  <a:schemeClr val="bg1"/>
                </a:solidFill>
                <a:latin typeface="微软雅黑" panose="020B0503020204020204" pitchFamily="34" charset="-122"/>
                <a:ea typeface="微软雅黑" panose="020B0503020204020204" pitchFamily="34" charset="-122"/>
              </a:rPr>
              <a:t>模板的发布，课件及汇报</a:t>
            </a:r>
            <a:r>
              <a:rPr lang="en-US" altLang="zh-CN" sz="1400">
                <a:solidFill>
                  <a:schemeClr val="bg1"/>
                </a:solidFill>
                <a:latin typeface="微软雅黑" panose="020B0503020204020204" pitchFamily="34" charset="-122"/>
                <a:ea typeface="微软雅黑" panose="020B0503020204020204" pitchFamily="34" charset="-122"/>
              </a:rPr>
              <a:t>PPT</a:t>
            </a:r>
            <a:r>
              <a:rPr lang="zh-CN" altLang="en-US" sz="1400">
                <a:solidFill>
                  <a:schemeClr val="bg1"/>
                </a:solidFill>
                <a:latin typeface="微软雅黑" panose="020B0503020204020204" pitchFamily="34" charset="-122"/>
                <a:ea typeface="微软雅黑" panose="020B0503020204020204" pitchFamily="34" charset="-122"/>
              </a:rPr>
              <a:t>的美化，并为您提供专业的</a:t>
            </a:r>
            <a:r>
              <a:rPr lang="en-US" altLang="zh-CN" sz="1400">
                <a:solidFill>
                  <a:schemeClr val="bg1"/>
                </a:solidFill>
                <a:latin typeface="微软雅黑" panose="020B0503020204020204" pitchFamily="34" charset="-122"/>
                <a:ea typeface="微软雅黑" panose="020B0503020204020204" pitchFamily="34" charset="-122"/>
              </a:rPr>
              <a:t>PPT</a:t>
            </a:r>
            <a:r>
              <a:rPr lang="zh-CN" altLang="en-US" sz="1400">
                <a:solidFill>
                  <a:schemeClr val="bg1"/>
                </a:solidFill>
                <a:latin typeface="微软雅黑" panose="020B0503020204020204" pitchFamily="34" charset="-122"/>
                <a:ea typeface="微软雅黑" panose="020B0503020204020204" pitchFamily="34" charset="-122"/>
              </a:rPr>
              <a:t>个性定制服务。</a:t>
            </a:r>
          </a:p>
        </p:txBody>
      </p:sp>
      <p:sp>
        <p:nvSpPr>
          <p:cNvPr id="46089" name="矩形 17"/>
          <p:cNvSpPr>
            <a:spLocks noChangeArrowheads="1"/>
          </p:cNvSpPr>
          <p:nvPr/>
        </p:nvSpPr>
        <p:spPr bwMode="auto">
          <a:xfrm>
            <a:off x="1209675" y="3251200"/>
            <a:ext cx="39814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我们工作室</a:t>
            </a:r>
            <a:endParaRPr lang="en-US" altLang="zh-CN" sz="20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3200" b="1">
                <a:solidFill>
                  <a:schemeClr val="bg1"/>
                </a:solidFill>
                <a:latin typeface="微软雅黑" panose="020B0503020204020204" pitchFamily="34" charset="-122"/>
                <a:ea typeface="微软雅黑" panose="020B0503020204020204" pitchFamily="34" charset="-122"/>
              </a:rPr>
              <a:t>致力于</a:t>
            </a:r>
            <a:endParaRPr lang="en-US" altLang="zh-CN" sz="3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b="1">
                <a:solidFill>
                  <a:schemeClr val="bg1"/>
                </a:solidFill>
                <a:latin typeface="微软雅黑" panose="020B0503020204020204" pitchFamily="34" charset="-122"/>
                <a:ea typeface="微软雅黑" panose="020B0503020204020204" pitchFamily="34" charset="-122"/>
              </a:rPr>
              <a:t>专业</a:t>
            </a:r>
            <a:r>
              <a:rPr lang="en-US" altLang="zh-CN" sz="2000" b="1">
                <a:solidFill>
                  <a:schemeClr val="bg1"/>
                </a:solidFill>
                <a:latin typeface="微软雅黑" panose="020B0503020204020204" pitchFamily="34" charset="-122"/>
                <a:ea typeface="微软雅黑" panose="020B0503020204020204" pitchFamily="34" charset="-122"/>
              </a:rPr>
              <a:t>PPT</a:t>
            </a:r>
            <a:r>
              <a:rPr lang="zh-CN" altLang="en-US" sz="2000" b="1">
                <a:solidFill>
                  <a:schemeClr val="bg1"/>
                </a:solidFill>
                <a:latin typeface="微软雅黑" panose="020B0503020204020204" pitchFamily="34" charset="-122"/>
                <a:ea typeface="微软雅黑" panose="020B0503020204020204" pitchFamily="34" charset="-122"/>
              </a:rPr>
              <a:t>模板的发布</a:t>
            </a:r>
            <a:endParaRPr lang="zh-CN" altLang="en-US" sz="2000" b="1">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106"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4710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产品特色</a:t>
            </a:r>
          </a:p>
        </p:txBody>
      </p:sp>
      <p:sp>
        <p:nvSpPr>
          <p:cNvPr id="4710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47109" name="组合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3" y="407988"/>
            <a:ext cx="3349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47110" name="组合 9"/>
          <p:cNvGrpSpPr>
            <a:grpSpLocks/>
          </p:cNvGrpSpPr>
          <p:nvPr/>
        </p:nvGrpSpPr>
        <p:grpSpPr bwMode="auto">
          <a:xfrm>
            <a:off x="1871663" y="1809750"/>
            <a:ext cx="8296275" cy="4086225"/>
            <a:chOff x="0" y="0"/>
            <a:chExt cx="9710329" cy="4782171"/>
          </a:xfrm>
        </p:grpSpPr>
        <p:pic>
          <p:nvPicPr>
            <p:cNvPr id="47111"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7531" y="-5930"/>
              <a:ext cx="4915267" cy="46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7112" name="文本框 11"/>
            <p:cNvSpPr txBox="1">
              <a:spLocks noChangeArrowheads="1"/>
            </p:cNvSpPr>
            <p:nvPr/>
          </p:nvSpPr>
          <p:spPr bwMode="auto">
            <a:xfrm>
              <a:off x="2467232" y="1978169"/>
              <a:ext cx="1180323" cy="68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FFFFFF"/>
                  </a:solidFill>
                  <a:latin typeface="微软雅黑" panose="020B0503020204020204" pitchFamily="34" charset="-122"/>
                  <a:ea typeface="微软雅黑" panose="020B0503020204020204" pitchFamily="34" charset="-122"/>
                </a:rPr>
                <a:t> </a:t>
              </a:r>
              <a:r>
                <a:rPr lang="zh-CN" altLang="en-US" sz="1600">
                  <a:solidFill>
                    <a:srgbClr val="FFFFFF"/>
                  </a:solidFill>
                  <a:latin typeface="微软雅黑" panose="020B0503020204020204" pitchFamily="34" charset="-122"/>
                  <a:ea typeface="微软雅黑" panose="020B0503020204020204" pitchFamily="34" charset="-122"/>
                </a:rPr>
                <a:t>单击添    加标题</a:t>
              </a:r>
            </a:p>
          </p:txBody>
        </p:sp>
        <p:sp>
          <p:nvSpPr>
            <p:cNvPr id="47113" name="文本框 13"/>
            <p:cNvSpPr txBox="1">
              <a:spLocks noChangeArrowheads="1"/>
            </p:cNvSpPr>
            <p:nvPr/>
          </p:nvSpPr>
          <p:spPr bwMode="auto">
            <a:xfrm>
              <a:off x="6030728" y="1978170"/>
              <a:ext cx="1121304" cy="68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FFFFFF"/>
                  </a:solidFill>
                  <a:latin typeface="微软雅黑" panose="020B0503020204020204" pitchFamily="34" charset="-122"/>
                  <a:ea typeface="微软雅黑" panose="020B0503020204020204" pitchFamily="34" charset="-122"/>
                </a:rPr>
                <a:t> </a:t>
              </a:r>
              <a:r>
                <a:rPr lang="zh-CN" altLang="en-US" sz="1600">
                  <a:solidFill>
                    <a:srgbClr val="FFFFFF"/>
                  </a:solidFill>
                  <a:latin typeface="微软雅黑" panose="020B0503020204020204" pitchFamily="34" charset="-122"/>
                  <a:ea typeface="微软雅黑" panose="020B0503020204020204" pitchFamily="34" charset="-122"/>
                </a:rPr>
                <a:t>单击添加标题</a:t>
              </a:r>
            </a:p>
          </p:txBody>
        </p:sp>
        <p:sp>
          <p:nvSpPr>
            <p:cNvPr id="47114" name="文本框 14"/>
            <p:cNvSpPr txBox="1">
              <a:spLocks noChangeArrowheads="1"/>
            </p:cNvSpPr>
            <p:nvPr/>
          </p:nvSpPr>
          <p:spPr bwMode="auto">
            <a:xfrm>
              <a:off x="4396007" y="353944"/>
              <a:ext cx="971892" cy="108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单击</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r>
                <a:rPr lang="en-US" altLang="zh-CN">
                  <a:solidFill>
                    <a:srgbClr val="000000"/>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添加</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r>
                <a:rPr lang="zh-CN" altLang="en-US">
                  <a:solidFill>
                    <a:srgbClr val="FFFFFF"/>
                  </a:solidFill>
                  <a:latin typeface="微软雅黑" panose="020B0503020204020204" pitchFamily="34" charset="-122"/>
                  <a:ea typeface="微软雅黑" panose="020B0503020204020204" pitchFamily="34" charset="-122"/>
                </a:rPr>
                <a:t>  标题</a:t>
              </a:r>
            </a:p>
          </p:txBody>
        </p:sp>
        <p:sp>
          <p:nvSpPr>
            <p:cNvPr id="47115" name="文本框 15"/>
            <p:cNvSpPr txBox="1">
              <a:spLocks noChangeArrowheads="1"/>
            </p:cNvSpPr>
            <p:nvPr/>
          </p:nvSpPr>
          <p:spPr bwMode="auto">
            <a:xfrm>
              <a:off x="4396007" y="3031437"/>
              <a:ext cx="971892" cy="108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单击</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r>
                <a:rPr lang="en-US" altLang="zh-CN">
                  <a:solidFill>
                    <a:srgbClr val="000000"/>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添加</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r>
                <a:rPr lang="zh-CN" altLang="en-US">
                  <a:solidFill>
                    <a:srgbClr val="FFFFFF"/>
                  </a:solidFill>
                  <a:latin typeface="微软雅黑" panose="020B0503020204020204" pitchFamily="34" charset="-122"/>
                  <a:ea typeface="微软雅黑" panose="020B0503020204020204" pitchFamily="34" charset="-122"/>
                </a:rPr>
                <a:t> </a:t>
              </a:r>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47116" name="文本框 16"/>
            <p:cNvSpPr txBox="1">
              <a:spLocks noChangeArrowheads="1"/>
            </p:cNvSpPr>
            <p:nvPr/>
          </p:nvSpPr>
          <p:spPr bwMode="auto">
            <a:xfrm>
              <a:off x="6652933" y="3809687"/>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000000"/>
                  </a:solidFill>
                  <a:latin typeface="微软雅黑" panose="020B0503020204020204" pitchFamily="34" charset="-122"/>
                  <a:ea typeface="微软雅黑" panose="020B0503020204020204" pitchFamily="34" charset="-122"/>
                </a:rPr>
                <a:t>单击添加标题</a:t>
              </a:r>
              <a:endParaRPr lang="en-US" altLang="zh-CN" sz="12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p>
          </p:txBody>
        </p:sp>
        <p:sp>
          <p:nvSpPr>
            <p:cNvPr id="47117" name="文本框 17"/>
            <p:cNvSpPr txBox="1">
              <a:spLocks noChangeArrowheads="1"/>
            </p:cNvSpPr>
            <p:nvPr/>
          </p:nvSpPr>
          <p:spPr bwMode="auto">
            <a:xfrm>
              <a:off x="60438" y="3809687"/>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200" b="1">
                  <a:solidFill>
                    <a:srgbClr val="000000"/>
                  </a:solidFill>
                  <a:latin typeface="微软雅黑" panose="020B0503020204020204" pitchFamily="34" charset="-122"/>
                  <a:ea typeface="微软雅黑" panose="020B0503020204020204" pitchFamily="34" charset="-122"/>
                </a:rPr>
                <a:t>单击添加标题</a:t>
              </a:r>
              <a:endParaRPr lang="en-US" altLang="zh-CN" sz="1200" b="1">
                <a:solidFill>
                  <a:srgbClr val="000000"/>
                </a:solidFill>
                <a:latin typeface="微软雅黑" panose="020B0503020204020204" pitchFamily="34" charset="-122"/>
                <a:ea typeface="微软雅黑" panose="020B0503020204020204" pitchFamily="34" charset="-122"/>
              </a:endParaRPr>
            </a:p>
            <a:p>
              <a:pPr algn="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p>
          </p:txBody>
        </p:sp>
        <p:sp>
          <p:nvSpPr>
            <p:cNvPr id="47118" name="文本框 18"/>
            <p:cNvSpPr txBox="1">
              <a:spLocks noChangeArrowheads="1"/>
            </p:cNvSpPr>
            <p:nvPr/>
          </p:nvSpPr>
          <p:spPr bwMode="auto">
            <a:xfrm>
              <a:off x="6652933" y="1"/>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000000"/>
                  </a:solidFill>
                  <a:latin typeface="微软雅黑" panose="020B0503020204020204" pitchFamily="34" charset="-122"/>
                  <a:ea typeface="微软雅黑" panose="020B0503020204020204" pitchFamily="34" charset="-122"/>
                </a:rPr>
                <a:t>单击添加标题</a:t>
              </a:r>
              <a:endParaRPr lang="en-US" altLang="zh-CN" sz="12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p>
          </p:txBody>
        </p:sp>
        <p:sp>
          <p:nvSpPr>
            <p:cNvPr id="47119" name="文本框 19"/>
            <p:cNvSpPr txBox="1">
              <a:spLocks noChangeArrowheads="1"/>
            </p:cNvSpPr>
            <p:nvPr/>
          </p:nvSpPr>
          <p:spPr bwMode="auto">
            <a:xfrm>
              <a:off x="0" y="1"/>
              <a:ext cx="3057396" cy="97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200" b="1">
                  <a:solidFill>
                    <a:srgbClr val="000000"/>
                  </a:solidFill>
                  <a:latin typeface="微软雅黑" panose="020B0503020204020204" pitchFamily="34" charset="-122"/>
                  <a:ea typeface="微软雅黑" panose="020B0503020204020204" pitchFamily="34" charset="-122"/>
                </a:rPr>
                <a:t>单击添加标题</a:t>
              </a:r>
              <a:endParaRPr lang="en-US" altLang="zh-CN" sz="1200" b="1">
                <a:solidFill>
                  <a:srgbClr val="000000"/>
                </a:solidFill>
                <a:latin typeface="微软雅黑" panose="020B0503020204020204" pitchFamily="34" charset="-122"/>
                <a:ea typeface="微软雅黑" panose="020B0503020204020204" pitchFamily="34" charset="-122"/>
              </a:endParaRPr>
            </a:p>
            <a:p>
              <a:pPr algn="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p>
          </p:txBody>
        </p:sp>
        <p:sp>
          <p:nvSpPr>
            <p:cNvPr id="47120" name="文本框 20"/>
            <p:cNvSpPr txBox="1">
              <a:spLocks noChangeArrowheads="1"/>
            </p:cNvSpPr>
            <p:nvPr/>
          </p:nvSpPr>
          <p:spPr bwMode="auto">
            <a:xfrm>
              <a:off x="2968283" y="3849094"/>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01AFEF"/>
                  </a:solidFill>
                  <a:latin typeface="微软雅黑" panose="020B0503020204020204" pitchFamily="34" charset="-122"/>
                  <a:ea typeface="微软雅黑" panose="020B0503020204020204" pitchFamily="34" charset="-122"/>
                </a:rPr>
                <a:t>03</a:t>
              </a:r>
              <a:endParaRPr lang="zh-CN" altLang="en-US" sz="3200">
                <a:solidFill>
                  <a:srgbClr val="01AFEF"/>
                </a:solidFill>
                <a:latin typeface="微软雅黑" panose="020B0503020204020204" pitchFamily="34" charset="-122"/>
                <a:ea typeface="微软雅黑" panose="020B0503020204020204" pitchFamily="34" charset="-122"/>
              </a:endParaRPr>
            </a:p>
          </p:txBody>
        </p:sp>
        <p:sp>
          <p:nvSpPr>
            <p:cNvPr id="47121" name="文本框 21"/>
            <p:cNvSpPr txBox="1">
              <a:spLocks noChangeArrowheads="1"/>
            </p:cNvSpPr>
            <p:nvPr/>
          </p:nvSpPr>
          <p:spPr bwMode="auto">
            <a:xfrm>
              <a:off x="5939863" y="0"/>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01AFEF"/>
                  </a:solidFill>
                  <a:latin typeface="微软雅黑" panose="020B0503020204020204" pitchFamily="34" charset="-122"/>
                  <a:ea typeface="微软雅黑" panose="020B0503020204020204" pitchFamily="34" charset="-122"/>
                </a:rPr>
                <a:t>02</a:t>
              </a:r>
              <a:endParaRPr lang="zh-CN" altLang="en-US" sz="3200">
                <a:solidFill>
                  <a:srgbClr val="01AFEF"/>
                </a:solidFill>
                <a:latin typeface="微软雅黑" panose="020B0503020204020204" pitchFamily="34" charset="-122"/>
                <a:ea typeface="微软雅黑" panose="020B0503020204020204" pitchFamily="34" charset="-122"/>
              </a:endParaRPr>
            </a:p>
          </p:txBody>
        </p:sp>
        <p:sp>
          <p:nvSpPr>
            <p:cNvPr id="47122" name="文本框 22"/>
            <p:cNvSpPr txBox="1">
              <a:spLocks noChangeArrowheads="1"/>
            </p:cNvSpPr>
            <p:nvPr/>
          </p:nvSpPr>
          <p:spPr bwMode="auto">
            <a:xfrm>
              <a:off x="3016987" y="40091"/>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01AFEF"/>
                  </a:solidFill>
                  <a:latin typeface="微软雅黑" panose="020B0503020204020204" pitchFamily="34" charset="-122"/>
                  <a:ea typeface="微软雅黑" panose="020B0503020204020204" pitchFamily="34" charset="-122"/>
                </a:rPr>
                <a:t>01</a:t>
              </a:r>
              <a:endParaRPr lang="zh-CN" altLang="en-US" sz="3200">
                <a:solidFill>
                  <a:srgbClr val="01AFEF"/>
                </a:solidFill>
                <a:latin typeface="微软雅黑" panose="020B0503020204020204" pitchFamily="34" charset="-122"/>
                <a:ea typeface="微软雅黑" panose="020B0503020204020204" pitchFamily="34" charset="-122"/>
              </a:endParaRPr>
            </a:p>
          </p:txBody>
        </p:sp>
        <p:sp>
          <p:nvSpPr>
            <p:cNvPr id="47123" name="文本框 23"/>
            <p:cNvSpPr txBox="1">
              <a:spLocks noChangeArrowheads="1"/>
            </p:cNvSpPr>
            <p:nvPr/>
          </p:nvSpPr>
          <p:spPr bwMode="auto">
            <a:xfrm>
              <a:off x="5830621" y="3849094"/>
              <a:ext cx="813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01AFEF"/>
                  </a:solidFill>
                  <a:latin typeface="微软雅黑" panose="020B0503020204020204" pitchFamily="34" charset="-122"/>
                  <a:ea typeface="微软雅黑" panose="020B0503020204020204" pitchFamily="34" charset="-122"/>
                </a:rPr>
                <a:t>04</a:t>
              </a:r>
              <a:endParaRPr lang="zh-CN" altLang="en-US" sz="3200">
                <a:solidFill>
                  <a:srgbClr val="01AFEF"/>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130"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4813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财务计划</a:t>
            </a:r>
          </a:p>
        </p:txBody>
      </p:sp>
      <p:sp>
        <p:nvSpPr>
          <p:cNvPr id="4813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48133"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48134" name="组合 18"/>
          <p:cNvGrpSpPr>
            <a:grpSpLocks/>
          </p:cNvGrpSpPr>
          <p:nvPr/>
        </p:nvGrpSpPr>
        <p:grpSpPr bwMode="auto">
          <a:xfrm>
            <a:off x="1022350" y="1587500"/>
            <a:ext cx="2659063" cy="2660650"/>
            <a:chOff x="0" y="0"/>
            <a:chExt cx="2016000" cy="2016000"/>
          </a:xfrm>
        </p:grpSpPr>
        <p:sp>
          <p:nvSpPr>
            <p:cNvPr id="48135"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4800">
                <a:solidFill>
                  <a:srgbClr val="FFFFFF"/>
                </a:solidFill>
              </a:endParaRPr>
            </a:p>
          </p:txBody>
        </p:sp>
        <p:sp>
          <p:nvSpPr>
            <p:cNvPr id="48136" name="空心弧 20"/>
            <p:cNvSpPr>
              <a:spLocks/>
            </p:cNvSpPr>
            <p:nvPr/>
          </p:nvSpPr>
          <p:spPr bwMode="auto">
            <a:xfrm>
              <a:off x="77539" y="77539"/>
              <a:ext cx="1860923" cy="1860923"/>
            </a:xfrm>
            <a:custGeom>
              <a:avLst/>
              <a:gdLst>
                <a:gd name="T0" fmla="*/ 936455 w 1860923"/>
                <a:gd name="T1" fmla="*/ 1860904 h 1860923"/>
                <a:gd name="T2" fmla="*/ 39 w 1860923"/>
                <a:gd name="T3" fmla="*/ 939031 h 1860923"/>
                <a:gd name="T4" fmla="*/ 919315 w 1860923"/>
                <a:gd name="T5" fmla="*/ 66 h 1860923"/>
                <a:gd name="T6" fmla="*/ 923667 w 1860923"/>
                <a:gd name="T7" fmla="*/ 363349 h 1860923"/>
                <a:gd name="T8" fmla="*/ 363332 w 1860923"/>
                <a:gd name="T9" fmla="*/ 935686 h 1860923"/>
                <a:gd name="T10" fmla="*/ 934115 w 1860923"/>
                <a:gd name="T11" fmla="*/ 1497604 h 1860923"/>
                <a:gd name="T12" fmla="*/ 936455 w 1860923"/>
                <a:gd name="T13" fmla="*/ 1860904 h 1860923"/>
              </a:gdLst>
              <a:ahLst/>
              <a:cxnLst>
                <a:cxn ang="0">
                  <a:pos x="T0" y="T1"/>
                </a:cxn>
                <a:cxn ang="0">
                  <a:pos x="T2" y="T3"/>
                </a:cxn>
                <a:cxn ang="0">
                  <a:pos x="T4" y="T5"/>
                </a:cxn>
                <a:cxn ang="0">
                  <a:pos x="T6" y="T7"/>
                </a:cxn>
                <a:cxn ang="0">
                  <a:pos x="T8" y="T9"/>
                </a:cxn>
                <a:cxn ang="0">
                  <a:pos x="T10" y="T11"/>
                </a:cxn>
                <a:cxn ang="0">
                  <a:pos x="T12" y="T13"/>
                </a:cxn>
              </a:cxnLst>
              <a:rect l="0" t="0" r="r" b="b"/>
              <a:pathLst>
                <a:path w="1860923" h="1860923">
                  <a:moveTo>
                    <a:pt x="936455" y="1860904"/>
                  </a:moveTo>
                  <a:cubicBezTo>
                    <a:pt x="423592" y="1864208"/>
                    <a:pt x="4763" y="1451884"/>
                    <a:pt x="39" y="939031"/>
                  </a:cubicBezTo>
                  <a:cubicBezTo>
                    <a:pt x="-4685" y="426179"/>
                    <a:pt x="406478" y="6210"/>
                    <a:pt x="919315" y="66"/>
                  </a:cubicBezTo>
                  <a:cubicBezTo>
                    <a:pt x="920766" y="121160"/>
                    <a:pt x="922216" y="242255"/>
                    <a:pt x="923667" y="363349"/>
                  </a:cubicBezTo>
                  <a:cubicBezTo>
                    <a:pt x="611072" y="367094"/>
                    <a:pt x="360452" y="623082"/>
                    <a:pt x="363332" y="935686"/>
                  </a:cubicBezTo>
                  <a:cubicBezTo>
                    <a:pt x="366211" y="1248290"/>
                    <a:pt x="621504" y="1499618"/>
                    <a:pt x="934115" y="1497604"/>
                  </a:cubicBezTo>
                  <a:lnTo>
                    <a:pt x="936455" y="1860904"/>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8137" name="椭圆 46"/>
            <p:cNvSpPr>
              <a:spLocks/>
            </p:cNvSpPr>
            <p:nvPr/>
          </p:nvSpPr>
          <p:spPr bwMode="auto">
            <a:xfrm>
              <a:off x="279139" y="279139"/>
              <a:ext cx="1457723" cy="1457723"/>
            </a:xfrm>
            <a:custGeom>
              <a:avLst/>
              <a:gdLst>
                <a:gd name="T0" fmla="*/ 846000 w 1692000"/>
                <a:gd name="T1" fmla="*/ 108822 h 1692000"/>
                <a:gd name="T2" fmla="*/ 1583178 w 1692000"/>
                <a:gd name="T3" fmla="*/ 846000 h 1692000"/>
                <a:gd name="T4" fmla="*/ 846000 w 1692000"/>
                <a:gd name="T5" fmla="*/ 1583178 h 1692000"/>
                <a:gd name="T6" fmla="*/ 108822 w 1692000"/>
                <a:gd name="T7" fmla="*/ 846000 h 1692000"/>
                <a:gd name="T8" fmla="*/ 846000 w 1692000"/>
                <a:gd name="T9" fmla="*/ 108822 h 1692000"/>
                <a:gd name="T10" fmla="*/ 846000 w 1692000"/>
                <a:gd name="T11" fmla="*/ 54000 h 1692000"/>
                <a:gd name="T12" fmla="*/ 54000 w 1692000"/>
                <a:gd name="T13" fmla="*/ 846000 h 1692000"/>
                <a:gd name="T14" fmla="*/ 846000 w 1692000"/>
                <a:gd name="T15" fmla="*/ 1638000 h 1692000"/>
                <a:gd name="T16" fmla="*/ 1638000 w 1692000"/>
                <a:gd name="T17" fmla="*/ 846000 h 1692000"/>
                <a:gd name="T18" fmla="*/ 846000 w 1692000"/>
                <a:gd name="T19" fmla="*/ 54000 h 1692000"/>
                <a:gd name="T20" fmla="*/ 846000 w 1692000"/>
                <a:gd name="T21" fmla="*/ 0 h 1692000"/>
                <a:gd name="T22" fmla="*/ 1692000 w 1692000"/>
                <a:gd name="T23" fmla="*/ 846000 h 1692000"/>
                <a:gd name="T24" fmla="*/ 846000 w 1692000"/>
                <a:gd name="T25" fmla="*/ 1692000 h 1692000"/>
                <a:gd name="T26" fmla="*/ 0 w 1692000"/>
                <a:gd name="T27" fmla="*/ 846000 h 1692000"/>
                <a:gd name="T28" fmla="*/ 846000 w 1692000"/>
                <a:gd name="T29" fmla="*/ 0 h 169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8138" name="TextBox 5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91" y="69518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8139" name="组合 23"/>
          <p:cNvGrpSpPr>
            <a:grpSpLocks/>
          </p:cNvGrpSpPr>
          <p:nvPr/>
        </p:nvGrpSpPr>
        <p:grpSpPr bwMode="auto">
          <a:xfrm>
            <a:off x="4727575" y="1587500"/>
            <a:ext cx="2660650" cy="2660650"/>
            <a:chOff x="0" y="0"/>
            <a:chExt cx="2016000" cy="2016000"/>
          </a:xfrm>
        </p:grpSpPr>
        <p:sp>
          <p:nvSpPr>
            <p:cNvPr id="48140"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4800">
                <a:solidFill>
                  <a:srgbClr val="FFFFFF"/>
                </a:solidFill>
              </a:endParaRPr>
            </a:p>
          </p:txBody>
        </p:sp>
        <p:sp>
          <p:nvSpPr>
            <p:cNvPr id="48141" name="空心弧 25"/>
            <p:cNvSpPr>
              <a:spLocks/>
            </p:cNvSpPr>
            <p:nvPr/>
          </p:nvSpPr>
          <p:spPr bwMode="auto">
            <a:xfrm>
              <a:off x="77539" y="77539"/>
              <a:ext cx="1860923" cy="1860923"/>
            </a:xfrm>
            <a:custGeom>
              <a:avLst/>
              <a:gdLst>
                <a:gd name="T0" fmla="*/ 1860902 w 1860923"/>
                <a:gd name="T1" fmla="*/ 936719 h 1860923"/>
                <a:gd name="T2" fmla="*/ 930005 w 1860923"/>
                <a:gd name="T3" fmla="*/ 1860924 h 1860923"/>
                <a:gd name="T4" fmla="*/ 14 w 1860923"/>
                <a:gd name="T5" fmla="*/ 935808 h 1860923"/>
                <a:gd name="T6" fmla="*/ 919314 w 1860923"/>
                <a:gd name="T7" fmla="*/ 67 h 1860923"/>
                <a:gd name="T8" fmla="*/ 923667 w 1860923"/>
                <a:gd name="T9" fmla="*/ 363349 h 1860923"/>
                <a:gd name="T10" fmla="*/ 363317 w 1860923"/>
                <a:gd name="T11" fmla="*/ 933721 h 1860923"/>
                <a:gd name="T12" fmla="*/ 930184 w 1860923"/>
                <a:gd name="T13" fmla="*/ 1497616 h 1860923"/>
                <a:gd name="T14" fmla="*/ 1497603 w 1860923"/>
                <a:gd name="T15" fmla="*/ 934276 h 1860923"/>
                <a:gd name="T16" fmla="*/ 1860902 w 1860923"/>
                <a:gd name="T17" fmla="*/ 936719 h 1860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0923" h="1860923">
                  <a:moveTo>
                    <a:pt x="1860902" y="936719"/>
                  </a:moveTo>
                  <a:cubicBezTo>
                    <a:pt x="1857462" y="1448323"/>
                    <a:pt x="1441621" y="1861174"/>
                    <a:pt x="930005" y="1860924"/>
                  </a:cubicBezTo>
                  <a:cubicBezTo>
                    <a:pt x="418389" y="1860673"/>
                    <a:pt x="2953" y="1447415"/>
                    <a:pt x="14" y="935808"/>
                  </a:cubicBezTo>
                  <a:cubicBezTo>
                    <a:pt x="-2925" y="424201"/>
                    <a:pt x="407735" y="6196"/>
                    <a:pt x="919314" y="67"/>
                  </a:cubicBezTo>
                  <a:lnTo>
                    <a:pt x="923667" y="363349"/>
                  </a:lnTo>
                  <a:cubicBezTo>
                    <a:pt x="611839" y="367085"/>
                    <a:pt x="361525" y="621875"/>
                    <a:pt x="363317" y="933721"/>
                  </a:cubicBezTo>
                  <a:cubicBezTo>
                    <a:pt x="365109" y="1245566"/>
                    <a:pt x="618334" y="1497464"/>
                    <a:pt x="930184" y="1497616"/>
                  </a:cubicBezTo>
                  <a:cubicBezTo>
                    <a:pt x="1242034" y="1497769"/>
                    <a:pt x="1495506" y="1246119"/>
                    <a:pt x="1497603" y="934276"/>
                  </a:cubicBezTo>
                  <a:lnTo>
                    <a:pt x="1860902" y="936719"/>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8142" name="椭圆 46"/>
            <p:cNvSpPr>
              <a:spLocks/>
            </p:cNvSpPr>
            <p:nvPr/>
          </p:nvSpPr>
          <p:spPr bwMode="auto">
            <a:xfrm>
              <a:off x="279139" y="279139"/>
              <a:ext cx="1457723" cy="1457723"/>
            </a:xfrm>
            <a:custGeom>
              <a:avLst/>
              <a:gdLst>
                <a:gd name="T0" fmla="*/ 846000 w 1692000"/>
                <a:gd name="T1" fmla="*/ 108822 h 1692000"/>
                <a:gd name="T2" fmla="*/ 1583178 w 1692000"/>
                <a:gd name="T3" fmla="*/ 846000 h 1692000"/>
                <a:gd name="T4" fmla="*/ 846000 w 1692000"/>
                <a:gd name="T5" fmla="*/ 1583178 h 1692000"/>
                <a:gd name="T6" fmla="*/ 108822 w 1692000"/>
                <a:gd name="T7" fmla="*/ 846000 h 1692000"/>
                <a:gd name="T8" fmla="*/ 846000 w 1692000"/>
                <a:gd name="T9" fmla="*/ 108822 h 1692000"/>
                <a:gd name="T10" fmla="*/ 846000 w 1692000"/>
                <a:gd name="T11" fmla="*/ 54000 h 1692000"/>
                <a:gd name="T12" fmla="*/ 54000 w 1692000"/>
                <a:gd name="T13" fmla="*/ 846000 h 1692000"/>
                <a:gd name="T14" fmla="*/ 846000 w 1692000"/>
                <a:gd name="T15" fmla="*/ 1638000 h 1692000"/>
                <a:gd name="T16" fmla="*/ 1638000 w 1692000"/>
                <a:gd name="T17" fmla="*/ 846000 h 1692000"/>
                <a:gd name="T18" fmla="*/ 846000 w 1692000"/>
                <a:gd name="T19" fmla="*/ 54000 h 1692000"/>
                <a:gd name="T20" fmla="*/ 846000 w 1692000"/>
                <a:gd name="T21" fmla="*/ 0 h 1692000"/>
                <a:gd name="T22" fmla="*/ 1692000 w 1692000"/>
                <a:gd name="T23" fmla="*/ 846000 h 1692000"/>
                <a:gd name="T24" fmla="*/ 846000 w 1692000"/>
                <a:gd name="T25" fmla="*/ 1692000 h 1692000"/>
                <a:gd name="T26" fmla="*/ 0 w 1692000"/>
                <a:gd name="T27" fmla="*/ 846000 h 1692000"/>
                <a:gd name="T28" fmla="*/ 846000 w 1692000"/>
                <a:gd name="T29" fmla="*/ 0 h 169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8143" name="TextBox 7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8144" name="组合 28"/>
          <p:cNvGrpSpPr>
            <a:grpSpLocks/>
          </p:cNvGrpSpPr>
          <p:nvPr/>
        </p:nvGrpSpPr>
        <p:grpSpPr bwMode="auto">
          <a:xfrm>
            <a:off x="8432800" y="1587500"/>
            <a:ext cx="2660650" cy="2660650"/>
            <a:chOff x="0" y="0"/>
            <a:chExt cx="2016000" cy="2016000"/>
          </a:xfrm>
        </p:grpSpPr>
        <p:sp>
          <p:nvSpPr>
            <p:cNvPr id="48145" name="灰色圆形背景"/>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4800">
                <a:solidFill>
                  <a:srgbClr val="FFFFFF"/>
                </a:solidFill>
              </a:endParaRPr>
            </a:p>
          </p:txBody>
        </p:sp>
        <p:sp>
          <p:nvSpPr>
            <p:cNvPr id="48146" name="空心弧 30"/>
            <p:cNvSpPr>
              <a:spLocks/>
            </p:cNvSpPr>
            <p:nvPr/>
          </p:nvSpPr>
          <p:spPr bwMode="auto">
            <a:xfrm>
              <a:off x="77539" y="77539"/>
              <a:ext cx="1860923" cy="1860923"/>
            </a:xfrm>
            <a:custGeom>
              <a:avLst/>
              <a:gdLst>
                <a:gd name="T0" fmla="*/ 270419 w 1860923"/>
                <a:gd name="T1" fmla="*/ 1586283 h 1860923"/>
                <a:gd name="T2" fmla="*/ 69274 w 1860923"/>
                <a:gd name="T3" fmla="*/ 578162 h 1860923"/>
                <a:gd name="T4" fmla="*/ 919316 w 1860923"/>
                <a:gd name="T5" fmla="*/ 65 h 1860923"/>
                <a:gd name="T6" fmla="*/ 923667 w 1860923"/>
                <a:gd name="T7" fmla="*/ 363349 h 1860923"/>
                <a:gd name="T8" fmla="*/ 405533 w 1860923"/>
                <a:gd name="T9" fmla="*/ 715722 h 1860923"/>
                <a:gd name="T10" fmla="*/ 528139 w 1860923"/>
                <a:gd name="T11" fmla="*/ 1330212 h 1860923"/>
                <a:gd name="T12" fmla="*/ 270419 w 1860923"/>
                <a:gd name="T13" fmla="*/ 1586283 h 1860923"/>
              </a:gdLst>
              <a:ahLst/>
              <a:cxnLst>
                <a:cxn ang="0">
                  <a:pos x="T0" y="T1"/>
                </a:cxn>
                <a:cxn ang="0">
                  <a:pos x="T2" y="T3"/>
                </a:cxn>
                <a:cxn ang="0">
                  <a:pos x="T4" y="T5"/>
                </a:cxn>
                <a:cxn ang="0">
                  <a:pos x="T6" y="T7"/>
                </a:cxn>
                <a:cxn ang="0">
                  <a:pos x="T8" y="T9"/>
                </a:cxn>
                <a:cxn ang="0">
                  <a:pos x="T10" y="T11"/>
                </a:cxn>
                <a:cxn ang="0">
                  <a:pos x="T12" y="T13"/>
                </a:cxn>
              </a:cxnLst>
              <a:rect l="0" t="0" r="r" b="b"/>
              <a:pathLst>
                <a:path w="1860923" h="1860923">
                  <a:moveTo>
                    <a:pt x="270419" y="1586283"/>
                  </a:moveTo>
                  <a:cubicBezTo>
                    <a:pt x="6976" y="1321144"/>
                    <a:pt x="-72244" y="924101"/>
                    <a:pt x="69274" y="578162"/>
                  </a:cubicBezTo>
                  <a:cubicBezTo>
                    <a:pt x="210792" y="232223"/>
                    <a:pt x="545576" y="4543"/>
                    <a:pt x="919316" y="65"/>
                  </a:cubicBezTo>
                  <a:cubicBezTo>
                    <a:pt x="920766" y="121160"/>
                    <a:pt x="922217" y="242254"/>
                    <a:pt x="923667" y="363349"/>
                  </a:cubicBezTo>
                  <a:cubicBezTo>
                    <a:pt x="695858" y="366078"/>
                    <a:pt x="491794" y="504859"/>
                    <a:pt x="405533" y="715722"/>
                  </a:cubicBezTo>
                  <a:cubicBezTo>
                    <a:pt x="319272" y="926586"/>
                    <a:pt x="367560" y="1168599"/>
                    <a:pt x="528139" y="1330212"/>
                  </a:cubicBezTo>
                  <a:lnTo>
                    <a:pt x="270419" y="1586283"/>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8147" name="椭圆 46"/>
            <p:cNvSpPr>
              <a:spLocks/>
            </p:cNvSpPr>
            <p:nvPr/>
          </p:nvSpPr>
          <p:spPr bwMode="auto">
            <a:xfrm>
              <a:off x="279139" y="279139"/>
              <a:ext cx="1457723" cy="1457723"/>
            </a:xfrm>
            <a:custGeom>
              <a:avLst/>
              <a:gdLst>
                <a:gd name="T0" fmla="*/ 846000 w 1692000"/>
                <a:gd name="T1" fmla="*/ 108822 h 1692000"/>
                <a:gd name="T2" fmla="*/ 1583178 w 1692000"/>
                <a:gd name="T3" fmla="*/ 846000 h 1692000"/>
                <a:gd name="T4" fmla="*/ 846000 w 1692000"/>
                <a:gd name="T5" fmla="*/ 1583178 h 1692000"/>
                <a:gd name="T6" fmla="*/ 108822 w 1692000"/>
                <a:gd name="T7" fmla="*/ 846000 h 1692000"/>
                <a:gd name="T8" fmla="*/ 846000 w 1692000"/>
                <a:gd name="T9" fmla="*/ 108822 h 1692000"/>
                <a:gd name="T10" fmla="*/ 846000 w 1692000"/>
                <a:gd name="T11" fmla="*/ 54000 h 1692000"/>
                <a:gd name="T12" fmla="*/ 54000 w 1692000"/>
                <a:gd name="T13" fmla="*/ 846000 h 1692000"/>
                <a:gd name="T14" fmla="*/ 846000 w 1692000"/>
                <a:gd name="T15" fmla="*/ 1638000 h 1692000"/>
                <a:gd name="T16" fmla="*/ 1638000 w 1692000"/>
                <a:gd name="T17" fmla="*/ 846000 h 1692000"/>
                <a:gd name="T18" fmla="*/ 846000 w 1692000"/>
                <a:gd name="T19" fmla="*/ 54000 h 1692000"/>
                <a:gd name="T20" fmla="*/ 846000 w 1692000"/>
                <a:gd name="T21" fmla="*/ 0 h 1692000"/>
                <a:gd name="T22" fmla="*/ 1692000 w 1692000"/>
                <a:gd name="T23" fmla="*/ 846000 h 1692000"/>
                <a:gd name="T24" fmla="*/ 846000 w 1692000"/>
                <a:gd name="T25" fmla="*/ 1692000 h 1692000"/>
                <a:gd name="T26" fmla="*/ 0 w 1692000"/>
                <a:gd name="T27" fmla="*/ 846000 h 1692000"/>
                <a:gd name="T28" fmla="*/ 846000 w 1692000"/>
                <a:gd name="T29" fmla="*/ 0 h 169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8148" name="TextBox 8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4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48149" name="文本框 33"/>
          <p:cNvSpPr txBox="1">
            <a:spLocks noChangeArrowheads="1"/>
          </p:cNvSpPr>
          <p:nvPr/>
        </p:nvSpPr>
        <p:spPr bwMode="auto">
          <a:xfrm>
            <a:off x="1090613" y="4562475"/>
            <a:ext cx="252253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p>
        </p:txBody>
      </p:sp>
      <p:sp>
        <p:nvSpPr>
          <p:cNvPr id="48150" name="文本框 34"/>
          <p:cNvSpPr txBox="1">
            <a:spLocks noChangeArrowheads="1"/>
          </p:cNvSpPr>
          <p:nvPr/>
        </p:nvSpPr>
        <p:spPr bwMode="auto">
          <a:xfrm>
            <a:off x="4795838" y="4562475"/>
            <a:ext cx="252253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p>
        </p:txBody>
      </p:sp>
      <p:sp>
        <p:nvSpPr>
          <p:cNvPr id="48151" name="文本框 35"/>
          <p:cNvSpPr txBox="1">
            <a:spLocks noChangeArrowheads="1"/>
          </p:cNvSpPr>
          <p:nvPr/>
        </p:nvSpPr>
        <p:spPr bwMode="auto">
          <a:xfrm>
            <a:off x="8501063" y="4562475"/>
            <a:ext cx="252412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8"/>
          <p:cNvSpPr>
            <a:spLocks noChangeArrowheads="1"/>
          </p:cNvSpPr>
          <p:nvPr/>
        </p:nvSpPr>
        <p:spPr bwMode="auto">
          <a:xfrm>
            <a:off x="550863" y="2736850"/>
            <a:ext cx="11045825" cy="709613"/>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ndParaRPr>
          </a:p>
        </p:txBody>
      </p:sp>
      <p:sp>
        <p:nvSpPr>
          <p:cNvPr id="49155" name="矩形 19"/>
          <p:cNvSpPr>
            <a:spLocks noChangeArrowheads="1"/>
          </p:cNvSpPr>
          <p:nvPr/>
        </p:nvSpPr>
        <p:spPr bwMode="auto">
          <a:xfrm>
            <a:off x="550863" y="3446463"/>
            <a:ext cx="11045825" cy="709612"/>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ndParaRPr>
          </a:p>
        </p:txBody>
      </p:sp>
      <p:pic>
        <p:nvPicPr>
          <p:cNvPr id="49156"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2025" y="777875"/>
            <a:ext cx="4003675"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 y="3446463"/>
            <a:ext cx="4002088"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158" name="组合 22"/>
          <p:cNvGrpSpPr>
            <a:grpSpLocks/>
          </p:cNvGrpSpPr>
          <p:nvPr/>
        </p:nvGrpSpPr>
        <p:grpSpPr bwMode="auto">
          <a:xfrm>
            <a:off x="5416550" y="2927350"/>
            <a:ext cx="1730375" cy="276225"/>
            <a:chOff x="0" y="0"/>
            <a:chExt cx="1317333" cy="210768"/>
          </a:xfrm>
        </p:grpSpPr>
        <p:sp>
          <p:nvSpPr>
            <p:cNvPr id="49159" name="文本框 23"/>
            <p:cNvSpPr txBox="1">
              <a:spLocks noChangeArrowheads="1"/>
            </p:cNvSpPr>
            <p:nvPr/>
          </p:nvSpPr>
          <p:spPr bwMode="auto">
            <a:xfrm>
              <a:off x="0" y="0"/>
              <a:ext cx="1194351" cy="21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200">
                  <a:solidFill>
                    <a:schemeClr val="bg1"/>
                  </a:solidFill>
                  <a:latin typeface="微软雅黑" panose="020B0503020204020204" pitchFamily="34" charset="-122"/>
                  <a:ea typeface="微软雅黑" panose="020B0503020204020204" pitchFamily="34" charset="-122"/>
                </a:rPr>
                <a:t>请在此添加图片说明</a:t>
              </a:r>
            </a:p>
          </p:txBody>
        </p:sp>
        <p:sp>
          <p:nvSpPr>
            <p:cNvPr id="49160" name="等腰三角形 24"/>
            <p:cNvSpPr>
              <a:spLocks noChangeArrowheads="1"/>
            </p:cNvSpPr>
            <p:nvPr/>
          </p:nvSpPr>
          <p:spPr bwMode="auto">
            <a:xfrm rot="16200000" flipV="1">
              <a:off x="1194350" y="49847"/>
              <a:ext cx="132091" cy="113872"/>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solidFill>
                  <a:srgbClr val="FFFFFF"/>
                </a:solidFill>
              </a:endParaRPr>
            </a:p>
          </p:txBody>
        </p:sp>
      </p:grpSp>
      <p:grpSp>
        <p:nvGrpSpPr>
          <p:cNvPr id="49161" name="组合 25"/>
          <p:cNvGrpSpPr>
            <a:grpSpLocks/>
          </p:cNvGrpSpPr>
          <p:nvPr/>
        </p:nvGrpSpPr>
        <p:grpSpPr bwMode="auto">
          <a:xfrm>
            <a:off x="5019675" y="3657600"/>
            <a:ext cx="1711325" cy="277813"/>
            <a:chOff x="0" y="0"/>
            <a:chExt cx="1302621" cy="210768"/>
          </a:xfrm>
        </p:grpSpPr>
        <p:sp>
          <p:nvSpPr>
            <p:cNvPr id="49162" name="文本框 26"/>
            <p:cNvSpPr txBox="1">
              <a:spLocks noChangeArrowheads="1"/>
            </p:cNvSpPr>
            <p:nvPr/>
          </p:nvSpPr>
          <p:spPr bwMode="auto">
            <a:xfrm>
              <a:off x="108271" y="0"/>
              <a:ext cx="1194350" cy="21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rPr>
                <a:t>请在此添加图片说明</a:t>
              </a:r>
            </a:p>
          </p:txBody>
        </p:sp>
        <p:sp>
          <p:nvSpPr>
            <p:cNvPr id="49163" name="等腰三角形 27"/>
            <p:cNvSpPr>
              <a:spLocks noChangeArrowheads="1"/>
            </p:cNvSpPr>
            <p:nvPr/>
          </p:nvSpPr>
          <p:spPr bwMode="auto">
            <a:xfrm rot="5400000" flipH="1" flipV="1">
              <a:off x="-9110" y="42599"/>
              <a:ext cx="132091" cy="113872"/>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200"/>
            </a:p>
          </p:txBody>
        </p:sp>
      </p:grpSp>
      <p:sp>
        <p:nvSpPr>
          <p:cNvPr id="49164" name="文本框 28"/>
          <p:cNvSpPr txBox="1">
            <a:spLocks noChangeArrowheads="1"/>
          </p:cNvSpPr>
          <p:nvPr/>
        </p:nvSpPr>
        <p:spPr bwMode="auto">
          <a:xfrm>
            <a:off x="833438" y="1090613"/>
            <a:ext cx="177323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8000">
                <a:solidFill>
                  <a:srgbClr val="0C86B6"/>
                </a:solidFill>
              </a:rPr>
              <a:t>73%</a:t>
            </a:r>
            <a:endParaRPr lang="zh-CN" altLang="en-US" sz="8000">
              <a:solidFill>
                <a:srgbClr val="0C86B6"/>
              </a:solidFill>
            </a:endParaRPr>
          </a:p>
        </p:txBody>
      </p:sp>
      <p:sp>
        <p:nvSpPr>
          <p:cNvPr id="49165" name="文本框 29"/>
          <p:cNvSpPr txBox="1">
            <a:spLocks noChangeArrowheads="1"/>
          </p:cNvSpPr>
          <p:nvPr/>
        </p:nvSpPr>
        <p:spPr bwMode="auto">
          <a:xfrm>
            <a:off x="9721850" y="4664075"/>
            <a:ext cx="17732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8000">
                <a:solidFill>
                  <a:srgbClr val="777370"/>
                </a:solidFill>
              </a:rPr>
              <a:t>27%</a:t>
            </a:r>
            <a:endParaRPr lang="zh-CN" altLang="en-US" sz="8000">
              <a:solidFill>
                <a:srgbClr val="777370"/>
              </a:solidFill>
            </a:endParaRPr>
          </a:p>
        </p:txBody>
      </p:sp>
      <p:sp>
        <p:nvSpPr>
          <p:cNvPr id="49166" name="文本框 30"/>
          <p:cNvSpPr txBox="1">
            <a:spLocks noChangeArrowheads="1"/>
          </p:cNvSpPr>
          <p:nvPr/>
        </p:nvSpPr>
        <p:spPr bwMode="auto">
          <a:xfrm>
            <a:off x="5240338" y="4664075"/>
            <a:ext cx="4073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p>
        </p:txBody>
      </p:sp>
      <p:sp>
        <p:nvSpPr>
          <p:cNvPr id="49167" name="文本框 31"/>
          <p:cNvSpPr txBox="1">
            <a:spLocks noChangeArrowheads="1"/>
          </p:cNvSpPr>
          <p:nvPr/>
        </p:nvSpPr>
        <p:spPr bwMode="auto">
          <a:xfrm>
            <a:off x="2933700" y="1157288"/>
            <a:ext cx="4052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178"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5017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财务计划</a:t>
            </a:r>
          </a:p>
        </p:txBody>
      </p:sp>
      <p:sp>
        <p:nvSpPr>
          <p:cNvPr id="5018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50181"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50182" name="组合 18"/>
          <p:cNvGrpSpPr>
            <a:grpSpLocks/>
          </p:cNvGrpSpPr>
          <p:nvPr/>
        </p:nvGrpSpPr>
        <p:grpSpPr bwMode="auto">
          <a:xfrm>
            <a:off x="1158875" y="1917700"/>
            <a:ext cx="9666288" cy="2032000"/>
            <a:chOff x="0" y="0"/>
            <a:chExt cx="9666514" cy="2032000"/>
          </a:xfrm>
        </p:grpSpPr>
        <p:cxnSp>
          <p:nvCxnSpPr>
            <p:cNvPr id="50183" name="直接连接符 19"/>
            <p:cNvCxnSpPr>
              <a:cxnSpLocks noChangeShapeType="1"/>
            </p:cNvCxnSpPr>
            <p:nvPr/>
          </p:nvCxnSpPr>
          <p:spPr bwMode="auto">
            <a:xfrm>
              <a:off x="769257" y="983472"/>
              <a:ext cx="8258629" cy="0"/>
            </a:xfrm>
            <a:prstGeom prst="line">
              <a:avLst/>
            </a:prstGeom>
            <a:noFill/>
            <a:ln w="6350" cmpd="sng">
              <a:solidFill>
                <a:srgbClr val="2B7BDA"/>
              </a:solidFill>
              <a:round/>
              <a:headEnd/>
              <a:tailEnd/>
            </a:ln>
            <a:extLst>
              <a:ext uri="{909E8E84-426E-40DD-AFC4-6F175D3DCCD1}">
                <a14:hiddenFill xmlns:a14="http://schemas.microsoft.com/office/drawing/2010/main">
                  <a:noFill/>
                </a14:hiddenFill>
              </a:ext>
            </a:extLst>
          </p:spPr>
        </p:cxnSp>
        <p:sp>
          <p:nvSpPr>
            <p:cNvPr id="50184" name="椭圆 20"/>
            <p:cNvSpPr>
              <a:spLocks noChangeArrowheads="1"/>
            </p:cNvSpPr>
            <p:nvPr/>
          </p:nvSpPr>
          <p:spPr bwMode="auto">
            <a:xfrm>
              <a:off x="0" y="246743"/>
              <a:ext cx="1538514" cy="1538514"/>
            </a:xfrm>
            <a:prstGeom prst="ellipse">
              <a:avLst/>
            </a:prstGeom>
            <a:solidFill>
              <a:schemeClr val="bg1"/>
            </a:solidFill>
            <a:ln w="12700" cmpd="sng">
              <a:solidFill>
                <a:srgbClr val="0C86B6"/>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185" name="椭圆 21"/>
            <p:cNvSpPr>
              <a:spLocks noChangeArrowheads="1"/>
            </p:cNvSpPr>
            <p:nvPr/>
          </p:nvSpPr>
          <p:spPr bwMode="auto">
            <a:xfrm>
              <a:off x="1908628" y="246743"/>
              <a:ext cx="1538514" cy="1538514"/>
            </a:xfrm>
            <a:prstGeom prst="ellipse">
              <a:avLst/>
            </a:prstGeom>
            <a:solidFill>
              <a:schemeClr val="bg1"/>
            </a:solidFill>
            <a:ln w="12700" cmpd="sng">
              <a:solidFill>
                <a:srgbClr val="0C86B6"/>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186" name="椭圆 22"/>
            <p:cNvSpPr>
              <a:spLocks noChangeArrowheads="1"/>
            </p:cNvSpPr>
            <p:nvPr/>
          </p:nvSpPr>
          <p:spPr bwMode="auto">
            <a:xfrm>
              <a:off x="3817256" y="0"/>
              <a:ext cx="2032000" cy="2032000"/>
            </a:xfrm>
            <a:prstGeom prst="ellipse">
              <a:avLst/>
            </a:prstGeom>
            <a:solidFill>
              <a:schemeClr val="bg1"/>
            </a:solidFill>
            <a:ln w="28575" cmpd="sng">
              <a:solidFill>
                <a:srgbClr val="0C86B6"/>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187" name="椭圆 23"/>
            <p:cNvSpPr>
              <a:spLocks noChangeArrowheads="1"/>
            </p:cNvSpPr>
            <p:nvPr/>
          </p:nvSpPr>
          <p:spPr bwMode="auto">
            <a:xfrm>
              <a:off x="6219371" y="246743"/>
              <a:ext cx="1538514" cy="1538514"/>
            </a:xfrm>
            <a:prstGeom prst="ellipse">
              <a:avLst/>
            </a:prstGeom>
            <a:solidFill>
              <a:schemeClr val="bg1"/>
            </a:solidFill>
            <a:ln w="12700" cmpd="sng">
              <a:solidFill>
                <a:srgbClr val="0C86B6"/>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188" name="椭圆 24"/>
            <p:cNvSpPr>
              <a:spLocks noChangeArrowheads="1"/>
            </p:cNvSpPr>
            <p:nvPr/>
          </p:nvSpPr>
          <p:spPr bwMode="auto">
            <a:xfrm>
              <a:off x="8128000" y="246743"/>
              <a:ext cx="1538514" cy="1538514"/>
            </a:xfrm>
            <a:prstGeom prst="ellipse">
              <a:avLst/>
            </a:prstGeom>
            <a:solidFill>
              <a:schemeClr val="bg1"/>
            </a:solidFill>
            <a:ln w="12700" cmpd="sng">
              <a:solidFill>
                <a:srgbClr val="0C86B6"/>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189" name="文本框 25"/>
            <p:cNvSpPr txBox="1">
              <a:spLocks noChangeArrowheads="1"/>
            </p:cNvSpPr>
            <p:nvPr/>
          </p:nvSpPr>
          <p:spPr bwMode="auto">
            <a:xfrm>
              <a:off x="261256"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rPr>
                <a:t>标题</a:t>
              </a:r>
            </a:p>
          </p:txBody>
        </p:sp>
        <p:sp>
          <p:nvSpPr>
            <p:cNvPr id="50190" name="文本框 26"/>
            <p:cNvSpPr txBox="1">
              <a:spLocks noChangeArrowheads="1"/>
            </p:cNvSpPr>
            <p:nvPr/>
          </p:nvSpPr>
          <p:spPr bwMode="auto">
            <a:xfrm>
              <a:off x="2169884"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rPr>
                <a:t>标题</a:t>
              </a:r>
            </a:p>
          </p:txBody>
        </p:sp>
        <p:sp>
          <p:nvSpPr>
            <p:cNvPr id="50191" name="文本框 27"/>
            <p:cNvSpPr txBox="1">
              <a:spLocks noChangeArrowheads="1"/>
            </p:cNvSpPr>
            <p:nvPr/>
          </p:nvSpPr>
          <p:spPr bwMode="auto">
            <a:xfrm>
              <a:off x="3940630" y="723611"/>
              <a:ext cx="17852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000000"/>
                  </a:solidFill>
                  <a:latin typeface="微软雅黑" panose="020B0503020204020204" pitchFamily="34" charset="-122"/>
                  <a:ea typeface="微软雅黑" panose="020B0503020204020204" pitchFamily="34" charset="-122"/>
                </a:rPr>
                <a:t>标题</a:t>
              </a:r>
            </a:p>
          </p:txBody>
        </p:sp>
        <p:sp>
          <p:nvSpPr>
            <p:cNvPr id="50192" name="文本框 28"/>
            <p:cNvSpPr txBox="1">
              <a:spLocks noChangeArrowheads="1"/>
            </p:cNvSpPr>
            <p:nvPr/>
          </p:nvSpPr>
          <p:spPr bwMode="auto">
            <a:xfrm>
              <a:off x="6480627"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rPr>
                <a:t>标题</a:t>
              </a:r>
            </a:p>
          </p:txBody>
        </p:sp>
        <p:sp>
          <p:nvSpPr>
            <p:cNvPr id="50193" name="文本框 29"/>
            <p:cNvSpPr txBox="1">
              <a:spLocks noChangeArrowheads="1"/>
            </p:cNvSpPr>
            <p:nvPr/>
          </p:nvSpPr>
          <p:spPr bwMode="auto">
            <a:xfrm>
              <a:off x="8389256" y="785167"/>
              <a:ext cx="101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rPr>
                <a:t>标题</a:t>
              </a:r>
            </a:p>
          </p:txBody>
        </p:sp>
      </p:grpSp>
      <p:grpSp>
        <p:nvGrpSpPr>
          <p:cNvPr id="50194" name="组合 30"/>
          <p:cNvGrpSpPr>
            <a:grpSpLocks/>
          </p:cNvGrpSpPr>
          <p:nvPr/>
        </p:nvGrpSpPr>
        <p:grpSpPr bwMode="auto">
          <a:xfrm>
            <a:off x="1158875" y="4365625"/>
            <a:ext cx="9666288" cy="1227138"/>
            <a:chOff x="0" y="0"/>
            <a:chExt cx="9666514" cy="1228264"/>
          </a:xfrm>
        </p:grpSpPr>
        <p:sp>
          <p:nvSpPr>
            <p:cNvPr id="50195" name="文本框 31"/>
            <p:cNvSpPr txBox="1">
              <a:spLocks noChangeArrowheads="1"/>
            </p:cNvSpPr>
            <p:nvPr/>
          </p:nvSpPr>
          <p:spPr bwMode="auto">
            <a:xfrm>
              <a:off x="0" y="489600"/>
              <a:ext cx="96665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，是你。</a:t>
              </a:r>
              <a:endParaRPr lang="en-US" altLang="zh-CN" sz="1400">
                <a:solidFill>
                  <a:srgbClr val="000000"/>
                </a:solidFill>
                <a:latin typeface="微软雅黑" panose="020B0503020204020204" pitchFamily="34" charset="-122"/>
                <a:ea typeface="微软雅黑" panose="020B0503020204020204" pitchFamily="34" charset="-122"/>
              </a:endParaRPr>
            </a:p>
          </p:txBody>
        </p:sp>
        <p:sp>
          <p:nvSpPr>
            <p:cNvPr id="50196" name="矩形 32"/>
            <p:cNvSpPr>
              <a:spLocks noChangeArrowheads="1"/>
            </p:cNvSpPr>
            <p:nvPr/>
          </p:nvSpPr>
          <p:spPr bwMode="auto">
            <a:xfrm>
              <a:off x="0" y="0"/>
              <a:ext cx="4095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04040"/>
                  </a:solidFill>
                  <a:latin typeface="微软雅黑" panose="020B0503020204020204" pitchFamily="34" charset="-122"/>
                  <a:ea typeface="微软雅黑" panose="020B0503020204020204" pitchFamily="34" charset="-122"/>
                </a:rPr>
                <a:t>我们工作室致力于专业</a:t>
              </a:r>
              <a:r>
                <a:rPr lang="en-US" altLang="zh-CN" b="1">
                  <a:solidFill>
                    <a:srgbClr val="404040"/>
                  </a:solidFill>
                  <a:latin typeface="微软雅黑" panose="020B0503020204020204" pitchFamily="34" charset="-122"/>
                  <a:ea typeface="微软雅黑" panose="020B0503020204020204" pitchFamily="34" charset="-122"/>
                </a:rPr>
                <a:t>PPT</a:t>
              </a:r>
              <a:r>
                <a:rPr lang="zh-CN" altLang="en-US" b="1">
                  <a:solidFill>
                    <a:srgbClr val="404040"/>
                  </a:solidFill>
                  <a:latin typeface="微软雅黑" panose="020B0503020204020204" pitchFamily="34" charset="-122"/>
                  <a:ea typeface="微软雅黑" panose="020B0503020204020204" pitchFamily="34" charset="-122"/>
                </a:rPr>
                <a:t>模板的发布</a:t>
              </a:r>
              <a:endParaRPr lang="zh-CN" altLang="en-US" b="1">
                <a:solidFill>
                  <a:srgbClr val="404040"/>
                </a:solidFill>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51202"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1203" name="文本框 25"/>
          <p:cNvSpPr txBox="1">
            <a:spLocks noChangeArrowheads="1"/>
          </p:cNvSpPr>
          <p:nvPr/>
        </p:nvSpPr>
        <p:spPr bwMode="auto">
          <a:xfrm>
            <a:off x="3028950" y="3005138"/>
            <a:ext cx="3714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风险与对策</a:t>
            </a:r>
          </a:p>
        </p:txBody>
      </p:sp>
      <p:sp>
        <p:nvSpPr>
          <p:cNvPr id="51204"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06</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51205"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sp>
        <p:nvSpPr>
          <p:cNvPr id="51206" name="Freeform 493"/>
          <p:cNvSpPr>
            <a:spLocks/>
          </p:cNvSpPr>
          <p:nvPr/>
        </p:nvSpPr>
        <p:spPr bwMode="auto">
          <a:xfrm>
            <a:off x="936625" y="2736850"/>
            <a:ext cx="1127125" cy="1174750"/>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226"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52227"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风险与评估</a:t>
            </a:r>
          </a:p>
        </p:txBody>
      </p:sp>
      <p:sp>
        <p:nvSpPr>
          <p:cNvPr id="52228"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52229" name="Freeform 493"/>
          <p:cNvSpPr>
            <a:spLocks/>
          </p:cNvSpPr>
          <p:nvPr/>
        </p:nvSpPr>
        <p:spPr bwMode="auto">
          <a:xfrm>
            <a:off x="485775" y="428625"/>
            <a:ext cx="349250" cy="365125"/>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52230" name="直接连接符 6"/>
          <p:cNvCxnSpPr>
            <a:cxnSpLocks noChangeShapeType="1"/>
          </p:cNvCxnSpPr>
          <p:nvPr/>
        </p:nvCxnSpPr>
        <p:spPr bwMode="auto">
          <a:xfrm>
            <a:off x="996950" y="3941763"/>
            <a:ext cx="9994900" cy="0"/>
          </a:xfrm>
          <a:prstGeom prst="line">
            <a:avLst/>
          </a:prstGeom>
          <a:noFill/>
          <a:ln w="12700" cmpd="sng">
            <a:solidFill>
              <a:schemeClr val="accent1"/>
            </a:solidFill>
            <a:round/>
            <a:headEnd/>
            <a:tailEnd/>
          </a:ln>
          <a:extLst>
            <a:ext uri="{909E8E84-426E-40DD-AFC4-6F175D3DCCD1}">
              <a14:hiddenFill xmlns:a14="http://schemas.microsoft.com/office/drawing/2010/main">
                <a:noFill/>
              </a14:hiddenFill>
            </a:ext>
          </a:extLst>
        </p:spPr>
      </p:cxnSp>
      <p:cxnSp>
        <p:nvCxnSpPr>
          <p:cNvPr id="52231" name="直接连接符 7"/>
          <p:cNvCxnSpPr>
            <a:cxnSpLocks noChangeShapeType="1"/>
          </p:cNvCxnSpPr>
          <p:nvPr/>
        </p:nvCxnSpPr>
        <p:spPr bwMode="auto">
          <a:xfrm>
            <a:off x="5940425" y="1801813"/>
            <a:ext cx="0" cy="4306887"/>
          </a:xfrm>
          <a:prstGeom prst="line">
            <a:avLst/>
          </a:prstGeom>
          <a:noFill/>
          <a:ln w="12700" cmpd="sng">
            <a:solidFill>
              <a:schemeClr val="accent1"/>
            </a:solidFill>
            <a:round/>
            <a:headEnd/>
            <a:tailEnd/>
          </a:ln>
          <a:extLst>
            <a:ext uri="{909E8E84-426E-40DD-AFC4-6F175D3DCCD1}">
              <a14:hiddenFill xmlns:a14="http://schemas.microsoft.com/office/drawing/2010/main">
                <a:noFill/>
              </a14:hiddenFill>
            </a:ext>
          </a:extLst>
        </p:spPr>
      </p:cxnSp>
      <p:grpSp>
        <p:nvGrpSpPr>
          <p:cNvPr id="52232" name="组合 8"/>
          <p:cNvGrpSpPr>
            <a:grpSpLocks/>
          </p:cNvGrpSpPr>
          <p:nvPr/>
        </p:nvGrpSpPr>
        <p:grpSpPr bwMode="auto">
          <a:xfrm>
            <a:off x="1277938" y="2465388"/>
            <a:ext cx="4462462" cy="1046162"/>
            <a:chOff x="0" y="0"/>
            <a:chExt cx="4461858" cy="1045190"/>
          </a:xfrm>
        </p:grpSpPr>
        <p:sp>
          <p:nvSpPr>
            <p:cNvPr id="52233" name="椭圆 9"/>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2234" name="Freeform 95"/>
            <p:cNvSpPr>
              <a:spLocks noEditPoints="1"/>
            </p:cNvSpPr>
            <p:nvPr/>
          </p:nvSpPr>
          <p:spPr bwMode="auto">
            <a:xfrm>
              <a:off x="209781" y="257872"/>
              <a:ext cx="486949" cy="529445"/>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52235" name="文本框 11"/>
            <p:cNvSpPr txBox="1">
              <a:spLocks noChangeArrowheads="1"/>
            </p:cNvSpPr>
            <p:nvPr/>
          </p:nvSpPr>
          <p:spPr bwMode="auto">
            <a:xfrm>
              <a:off x="1103247" y="90800"/>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模板的发布，课件及汇报</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的美化，并为您提供专业的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r>
                <a:rPr lang="en-US" altLang="zh-CN" sz="1400">
                  <a:solidFill>
                    <a:srgbClr val="000000"/>
                  </a:solidFill>
                  <a:latin typeface="微软雅黑" panose="020B0503020204020204" pitchFamily="34" charset="-122"/>
                  <a:ea typeface="微软雅黑" panose="020B0503020204020204" pitchFamily="34" charset="-122"/>
                </a:rPr>
                <a:t>.</a:t>
              </a:r>
              <a:endParaRPr lang="zh-CN" altLang="en-US" sz="1400">
                <a:solidFill>
                  <a:srgbClr val="000000"/>
                </a:solidFill>
                <a:latin typeface="微软雅黑" panose="020B0503020204020204" pitchFamily="34" charset="-122"/>
                <a:ea typeface="微软雅黑" panose="020B0503020204020204" pitchFamily="34" charset="-122"/>
              </a:endParaRPr>
            </a:p>
          </p:txBody>
        </p:sp>
      </p:grpSp>
      <p:grpSp>
        <p:nvGrpSpPr>
          <p:cNvPr id="52236" name="组合 13"/>
          <p:cNvGrpSpPr>
            <a:grpSpLocks/>
          </p:cNvGrpSpPr>
          <p:nvPr/>
        </p:nvGrpSpPr>
        <p:grpSpPr bwMode="auto">
          <a:xfrm>
            <a:off x="6342063" y="2446338"/>
            <a:ext cx="4503737" cy="1044575"/>
            <a:chOff x="0" y="0"/>
            <a:chExt cx="4504272" cy="1045190"/>
          </a:xfrm>
        </p:grpSpPr>
        <p:sp>
          <p:nvSpPr>
            <p:cNvPr id="52237" name="椭圆 14"/>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52238" name="组合 15"/>
            <p:cNvGrpSpPr>
              <a:grpSpLocks/>
            </p:cNvGrpSpPr>
            <p:nvPr/>
          </p:nvGrpSpPr>
          <p:grpSpPr bwMode="auto">
            <a:xfrm>
              <a:off x="258757" y="324274"/>
              <a:ext cx="527675" cy="396641"/>
              <a:chOff x="0" y="0"/>
              <a:chExt cx="473075" cy="355600"/>
            </a:xfrm>
          </p:grpSpPr>
          <p:sp>
            <p:nvSpPr>
              <p:cNvPr id="52239" name="Freeform 59"/>
              <p:cNvSpPr>
                <a:spLocks/>
              </p:cNvSpPr>
              <p:nvPr/>
            </p:nvSpPr>
            <p:spPr bwMode="auto">
              <a:xfrm>
                <a:off x="0" y="71438"/>
                <a:ext cx="473075" cy="284162"/>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52240" name="Freeform 60"/>
              <p:cNvSpPr>
                <a:spLocks/>
              </p:cNvSpPr>
              <p:nvPr/>
            </p:nvSpPr>
            <p:spPr bwMode="auto">
              <a:xfrm>
                <a:off x="0" y="0"/>
                <a:ext cx="473075" cy="179388"/>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sp>
          <p:nvSpPr>
            <p:cNvPr id="52241" name="文本框 16"/>
            <p:cNvSpPr txBox="1">
              <a:spLocks noChangeArrowheads="1"/>
            </p:cNvSpPr>
            <p:nvPr/>
          </p:nvSpPr>
          <p:spPr bwMode="auto">
            <a:xfrm>
              <a:off x="1145661" y="110637"/>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模板的发布，课件及汇报</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的美化，并为您提供专业的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r>
                <a:rPr lang="en-US" altLang="zh-CN" sz="1400">
                  <a:solidFill>
                    <a:srgbClr val="000000"/>
                  </a:solidFill>
                  <a:latin typeface="微软雅黑" panose="020B0503020204020204" pitchFamily="34" charset="-122"/>
                  <a:ea typeface="微软雅黑" panose="020B0503020204020204" pitchFamily="34" charset="-122"/>
                </a:rPr>
                <a:t>.</a:t>
              </a:r>
              <a:endParaRPr lang="zh-CN" altLang="en-US" sz="1400">
                <a:solidFill>
                  <a:srgbClr val="000000"/>
                </a:solidFill>
                <a:latin typeface="微软雅黑" panose="020B0503020204020204" pitchFamily="34" charset="-122"/>
                <a:ea typeface="微软雅黑" panose="020B0503020204020204" pitchFamily="34" charset="-122"/>
              </a:endParaRPr>
            </a:p>
          </p:txBody>
        </p:sp>
      </p:grpSp>
      <p:grpSp>
        <p:nvGrpSpPr>
          <p:cNvPr id="52242" name="组合 20"/>
          <p:cNvGrpSpPr>
            <a:grpSpLocks/>
          </p:cNvGrpSpPr>
          <p:nvPr/>
        </p:nvGrpSpPr>
        <p:grpSpPr bwMode="auto">
          <a:xfrm>
            <a:off x="1277938" y="4397375"/>
            <a:ext cx="4462462" cy="1044575"/>
            <a:chOff x="0" y="0"/>
            <a:chExt cx="4461858" cy="1045190"/>
          </a:xfrm>
        </p:grpSpPr>
        <p:sp>
          <p:nvSpPr>
            <p:cNvPr id="52243" name="椭圆 21"/>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2244" name="Freeform 96"/>
            <p:cNvSpPr>
              <a:spLocks noEditPoints="1"/>
            </p:cNvSpPr>
            <p:nvPr/>
          </p:nvSpPr>
          <p:spPr bwMode="auto">
            <a:xfrm>
              <a:off x="334414" y="257873"/>
              <a:ext cx="352373" cy="529445"/>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52245" name="文本框 23"/>
            <p:cNvSpPr txBox="1">
              <a:spLocks noChangeArrowheads="1"/>
            </p:cNvSpPr>
            <p:nvPr/>
          </p:nvSpPr>
          <p:spPr bwMode="auto">
            <a:xfrm>
              <a:off x="1103247" y="110637"/>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模板的发布，课件及汇报</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的美化，并为您提供专业的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r>
                <a:rPr lang="en-US" altLang="zh-CN" sz="1400">
                  <a:solidFill>
                    <a:srgbClr val="000000"/>
                  </a:solidFill>
                  <a:latin typeface="微软雅黑" panose="020B0503020204020204" pitchFamily="34" charset="-122"/>
                  <a:ea typeface="微软雅黑" panose="020B0503020204020204" pitchFamily="34" charset="-122"/>
                </a:rPr>
                <a:t>.</a:t>
              </a:r>
              <a:endParaRPr lang="zh-CN" altLang="en-US" sz="1400">
                <a:solidFill>
                  <a:srgbClr val="000000"/>
                </a:solidFill>
                <a:latin typeface="微软雅黑" panose="020B0503020204020204" pitchFamily="34" charset="-122"/>
                <a:ea typeface="微软雅黑" panose="020B0503020204020204" pitchFamily="34" charset="-122"/>
              </a:endParaRPr>
            </a:p>
          </p:txBody>
        </p:sp>
      </p:grpSp>
      <p:grpSp>
        <p:nvGrpSpPr>
          <p:cNvPr id="52246" name="组合 24"/>
          <p:cNvGrpSpPr>
            <a:grpSpLocks/>
          </p:cNvGrpSpPr>
          <p:nvPr/>
        </p:nvGrpSpPr>
        <p:grpSpPr bwMode="auto">
          <a:xfrm>
            <a:off x="6342063" y="4397375"/>
            <a:ext cx="4462462" cy="1044575"/>
            <a:chOff x="0" y="0"/>
            <a:chExt cx="4461857" cy="1045190"/>
          </a:xfrm>
        </p:grpSpPr>
        <p:sp>
          <p:nvSpPr>
            <p:cNvPr id="52247" name="椭圆 25"/>
            <p:cNvSpPr>
              <a:spLocks noChangeArrowheads="1"/>
            </p:cNvSpPr>
            <p:nvPr/>
          </p:nvSpPr>
          <p:spPr bwMode="auto">
            <a:xfrm>
              <a:off x="0" y="0"/>
              <a:ext cx="1045190" cy="104519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2248" name="Freeform 97"/>
            <p:cNvSpPr>
              <a:spLocks/>
            </p:cNvSpPr>
            <p:nvPr/>
          </p:nvSpPr>
          <p:spPr bwMode="auto">
            <a:xfrm>
              <a:off x="258757" y="302140"/>
              <a:ext cx="531216" cy="440910"/>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52249" name="文本框 27"/>
            <p:cNvSpPr txBox="1">
              <a:spLocks noChangeArrowheads="1"/>
            </p:cNvSpPr>
            <p:nvPr/>
          </p:nvSpPr>
          <p:spPr bwMode="auto">
            <a:xfrm>
              <a:off x="1103246" y="59213"/>
              <a:ext cx="3358611" cy="82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我们工作室致力于专业</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模板的发布，课件及汇报</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的美化，并为您提供专业的</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个性定制服务</a:t>
              </a:r>
              <a:r>
                <a:rPr lang="en-US" altLang="zh-CN" sz="1400">
                  <a:solidFill>
                    <a:srgbClr val="000000"/>
                  </a:solidFill>
                  <a:latin typeface="微软雅黑" panose="020B0503020204020204" pitchFamily="34" charset="-122"/>
                  <a:ea typeface="微软雅黑" panose="020B0503020204020204" pitchFamily="34" charset="-122"/>
                </a:rPr>
                <a:t>.</a:t>
              </a:r>
              <a:endParaRPr lang="zh-CN" altLang="en-US" sz="140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250"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53251"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财务计划</a:t>
            </a:r>
          </a:p>
        </p:txBody>
      </p:sp>
      <p:sp>
        <p:nvSpPr>
          <p:cNvPr id="53252"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53253"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14338"/>
            <a:ext cx="304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3254" name="组合 1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688" y="1500188"/>
            <a:ext cx="871537"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3255" name="组合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5525" y="2176463"/>
            <a:ext cx="841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3256" name="组合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6350" y="4621213"/>
            <a:ext cx="84137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3257" name="组合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4988" y="5651500"/>
            <a:ext cx="8350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3258" name="圆角矩形 30"/>
          <p:cNvSpPr>
            <a:spLocks noChangeArrowheads="1"/>
          </p:cNvSpPr>
          <p:nvPr/>
        </p:nvSpPr>
        <p:spPr bwMode="auto">
          <a:xfrm rot="2700000">
            <a:off x="8194675" y="1911350"/>
            <a:ext cx="608013" cy="608013"/>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59" name="圆角矩形 31"/>
          <p:cNvSpPr>
            <a:spLocks noChangeArrowheads="1"/>
          </p:cNvSpPr>
          <p:nvPr/>
        </p:nvSpPr>
        <p:spPr bwMode="auto">
          <a:xfrm rot="2700000">
            <a:off x="8882856" y="2148682"/>
            <a:ext cx="898525" cy="896938"/>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0" name="圆角矩形 32"/>
          <p:cNvSpPr>
            <a:spLocks noChangeArrowheads="1"/>
          </p:cNvSpPr>
          <p:nvPr/>
        </p:nvSpPr>
        <p:spPr bwMode="auto">
          <a:xfrm rot="2700000">
            <a:off x="9201944" y="4333081"/>
            <a:ext cx="928688" cy="930275"/>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1" name="圆角矩形 33"/>
          <p:cNvSpPr>
            <a:spLocks noChangeArrowheads="1"/>
          </p:cNvSpPr>
          <p:nvPr/>
        </p:nvSpPr>
        <p:spPr bwMode="auto">
          <a:xfrm rot="2700000">
            <a:off x="8697913" y="4984750"/>
            <a:ext cx="463550" cy="463550"/>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2" name="圆角矩形 34"/>
          <p:cNvSpPr>
            <a:spLocks noChangeArrowheads="1"/>
          </p:cNvSpPr>
          <p:nvPr/>
        </p:nvSpPr>
        <p:spPr bwMode="auto">
          <a:xfrm rot="2700000">
            <a:off x="10503694" y="1705769"/>
            <a:ext cx="963612" cy="9652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3" name="圆角矩形 35"/>
          <p:cNvSpPr>
            <a:spLocks noChangeArrowheads="1"/>
          </p:cNvSpPr>
          <p:nvPr/>
        </p:nvSpPr>
        <p:spPr bwMode="auto">
          <a:xfrm rot="2700000">
            <a:off x="7608888" y="5213350"/>
            <a:ext cx="920750" cy="920750"/>
          </a:xfrm>
          <a:prstGeom prst="roundRect">
            <a:avLst>
              <a:gd name="adj" fmla="val 16667"/>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4" name="圆角矩形 36"/>
          <p:cNvSpPr>
            <a:spLocks noChangeArrowheads="1"/>
          </p:cNvSpPr>
          <p:nvPr/>
        </p:nvSpPr>
        <p:spPr bwMode="auto">
          <a:xfrm rot="2700000">
            <a:off x="8296276" y="6342062"/>
            <a:ext cx="328612" cy="328613"/>
          </a:xfrm>
          <a:prstGeom prst="roundRect">
            <a:avLst>
              <a:gd name="adj" fmla="val 16667"/>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5" name="任意多边形 37"/>
          <p:cNvSpPr>
            <a:spLocks/>
          </p:cNvSpPr>
          <p:nvPr/>
        </p:nvSpPr>
        <p:spPr bwMode="auto">
          <a:xfrm rot="2700000">
            <a:off x="9951244" y="6430169"/>
            <a:ext cx="511175" cy="512763"/>
          </a:xfrm>
          <a:custGeom>
            <a:avLst/>
            <a:gdLst>
              <a:gd name="T0" fmla="*/ 24975 w 511596"/>
              <a:gd name="T1" fmla="*/ 24975 h 511596"/>
              <a:gd name="T2" fmla="*/ 85268 w 511596"/>
              <a:gd name="T3" fmla="*/ 0 h 511596"/>
              <a:gd name="T4" fmla="*/ 426328 w 511596"/>
              <a:gd name="T5" fmla="*/ 0 h 511596"/>
              <a:gd name="T6" fmla="*/ 511596 w 511596"/>
              <a:gd name="T7" fmla="*/ 85268 h 511596"/>
              <a:gd name="T8" fmla="*/ 511596 w 511596"/>
              <a:gd name="T9" fmla="*/ 242744 h 511596"/>
              <a:gd name="T10" fmla="*/ 242744 w 511596"/>
              <a:gd name="T11" fmla="*/ 511596 h 511596"/>
              <a:gd name="T12" fmla="*/ 85268 w 511596"/>
              <a:gd name="T13" fmla="*/ 511596 h 511596"/>
              <a:gd name="T14" fmla="*/ 0 w 511596"/>
              <a:gd name="T15" fmla="*/ 426328 h 511596"/>
              <a:gd name="T16" fmla="*/ 0 w 511596"/>
              <a:gd name="T17" fmla="*/ 85268 h 511596"/>
              <a:gd name="T18" fmla="*/ 24975 w 511596"/>
              <a:gd name="T19" fmla="*/ 24975 h 51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1596" h="511596">
                <a:moveTo>
                  <a:pt x="24975" y="24975"/>
                </a:moveTo>
                <a:cubicBezTo>
                  <a:pt x="40405" y="9544"/>
                  <a:pt x="61723" y="-1"/>
                  <a:pt x="85268" y="0"/>
                </a:cubicBezTo>
                <a:lnTo>
                  <a:pt x="426328" y="0"/>
                </a:lnTo>
                <a:cubicBezTo>
                  <a:pt x="473420" y="0"/>
                  <a:pt x="511596" y="38176"/>
                  <a:pt x="511596" y="85268"/>
                </a:cubicBezTo>
                <a:lnTo>
                  <a:pt x="511596" y="242744"/>
                </a:lnTo>
                <a:lnTo>
                  <a:pt x="242744" y="511596"/>
                </a:lnTo>
                <a:lnTo>
                  <a:pt x="85268" y="511596"/>
                </a:lnTo>
                <a:cubicBezTo>
                  <a:pt x="38176" y="511596"/>
                  <a:pt x="0" y="473420"/>
                  <a:pt x="0" y="426328"/>
                </a:cubicBezTo>
                <a:lnTo>
                  <a:pt x="0" y="85268"/>
                </a:lnTo>
                <a:cubicBezTo>
                  <a:pt x="-1" y="61723"/>
                  <a:pt x="9544" y="40405"/>
                  <a:pt x="24975" y="24975"/>
                </a:cubicBez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3266" name="椭圆 38"/>
          <p:cNvSpPr>
            <a:spLocks noChangeArrowheads="1"/>
          </p:cNvSpPr>
          <p:nvPr/>
        </p:nvSpPr>
        <p:spPr bwMode="auto">
          <a:xfrm>
            <a:off x="9771063" y="1149350"/>
            <a:ext cx="723900" cy="723900"/>
          </a:xfrm>
          <a:prstGeom prst="ellipse">
            <a:avLst/>
          </a:pr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7" name="椭圆 39"/>
          <p:cNvSpPr>
            <a:spLocks noChangeArrowheads="1"/>
          </p:cNvSpPr>
          <p:nvPr/>
        </p:nvSpPr>
        <p:spPr bwMode="auto">
          <a:xfrm>
            <a:off x="6837363" y="4286250"/>
            <a:ext cx="723900" cy="723900"/>
          </a:xfrm>
          <a:prstGeom prst="ellipse">
            <a:avLst/>
          </a:pr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68" name="Freeform 7"/>
          <p:cNvSpPr>
            <a:spLocks noEditPoints="1"/>
          </p:cNvSpPr>
          <p:nvPr/>
        </p:nvSpPr>
        <p:spPr bwMode="auto">
          <a:xfrm>
            <a:off x="6942138" y="4529138"/>
            <a:ext cx="488950" cy="280987"/>
          </a:xfrm>
          <a:custGeom>
            <a:avLst/>
            <a:gdLst>
              <a:gd name="T0" fmla="*/ 790 w 1064"/>
              <a:gd name="T1" fmla="*/ 343 h 612"/>
              <a:gd name="T2" fmla="*/ 773 w 1064"/>
              <a:gd name="T3" fmla="*/ 340 h 612"/>
              <a:gd name="T4" fmla="*/ 511 w 1064"/>
              <a:gd name="T5" fmla="*/ 427 h 612"/>
              <a:gd name="T6" fmla="*/ 259 w 1064"/>
              <a:gd name="T7" fmla="*/ 344 h 612"/>
              <a:gd name="T8" fmla="*/ 242 w 1064"/>
              <a:gd name="T9" fmla="*/ 346 h 612"/>
              <a:gd name="T10" fmla="*/ 234 w 1064"/>
              <a:gd name="T11" fmla="*/ 362 h 612"/>
              <a:gd name="T12" fmla="*/ 234 w 1064"/>
              <a:gd name="T13" fmla="*/ 571 h 612"/>
              <a:gd name="T14" fmla="*/ 250 w 1064"/>
              <a:gd name="T15" fmla="*/ 590 h 612"/>
              <a:gd name="T16" fmla="*/ 516 w 1064"/>
              <a:gd name="T17" fmla="*/ 612 h 612"/>
              <a:gd name="T18" fmla="*/ 783 w 1064"/>
              <a:gd name="T19" fmla="*/ 590 h 612"/>
              <a:gd name="T20" fmla="*/ 798 w 1064"/>
              <a:gd name="T21" fmla="*/ 571 h 612"/>
              <a:gd name="T22" fmla="*/ 798 w 1064"/>
              <a:gd name="T23" fmla="*/ 358 h 612"/>
              <a:gd name="T24" fmla="*/ 790 w 1064"/>
              <a:gd name="T25" fmla="*/ 343 h 612"/>
              <a:gd name="T26" fmla="*/ 1061 w 1064"/>
              <a:gd name="T27" fmla="*/ 469 h 612"/>
              <a:gd name="T28" fmla="*/ 1046 w 1064"/>
              <a:gd name="T29" fmla="*/ 412 h 612"/>
              <a:gd name="T30" fmla="*/ 1044 w 1064"/>
              <a:gd name="T31" fmla="*/ 408 h 612"/>
              <a:gd name="T32" fmla="*/ 1049 w 1064"/>
              <a:gd name="T33" fmla="*/ 385 h 612"/>
              <a:gd name="T34" fmla="*/ 1014 w 1064"/>
              <a:gd name="T35" fmla="*/ 335 h 612"/>
              <a:gd name="T36" fmla="*/ 1014 w 1064"/>
              <a:gd name="T37" fmla="*/ 209 h 612"/>
              <a:gd name="T38" fmla="*/ 1017 w 1064"/>
              <a:gd name="T39" fmla="*/ 195 h 612"/>
              <a:gd name="T40" fmla="*/ 991 w 1064"/>
              <a:gd name="T41" fmla="*/ 159 h 612"/>
              <a:gd name="T42" fmla="*/ 517 w 1064"/>
              <a:gd name="T43" fmla="*/ 2 h 612"/>
              <a:gd name="T44" fmla="*/ 505 w 1064"/>
              <a:gd name="T45" fmla="*/ 0 h 612"/>
              <a:gd name="T46" fmla="*/ 493 w 1064"/>
              <a:gd name="T47" fmla="*/ 2 h 612"/>
              <a:gd name="T48" fmla="*/ 26 w 1064"/>
              <a:gd name="T49" fmla="*/ 157 h 612"/>
              <a:gd name="T50" fmla="*/ 0 w 1064"/>
              <a:gd name="T51" fmla="*/ 193 h 612"/>
              <a:gd name="T52" fmla="*/ 26 w 1064"/>
              <a:gd name="T53" fmla="*/ 229 h 612"/>
              <a:gd name="T54" fmla="*/ 500 w 1064"/>
              <a:gd name="T55" fmla="*/ 386 h 612"/>
              <a:gd name="T56" fmla="*/ 512 w 1064"/>
              <a:gd name="T57" fmla="*/ 388 h 612"/>
              <a:gd name="T58" fmla="*/ 524 w 1064"/>
              <a:gd name="T59" fmla="*/ 386 h 612"/>
              <a:gd name="T60" fmla="*/ 976 w 1064"/>
              <a:gd name="T61" fmla="*/ 236 h 612"/>
              <a:gd name="T62" fmla="*/ 976 w 1064"/>
              <a:gd name="T63" fmla="*/ 335 h 612"/>
              <a:gd name="T64" fmla="*/ 941 w 1064"/>
              <a:gd name="T65" fmla="*/ 385 h 612"/>
              <a:gd name="T66" fmla="*/ 947 w 1064"/>
              <a:gd name="T67" fmla="*/ 409 h 612"/>
              <a:gd name="T68" fmla="*/ 945 w 1064"/>
              <a:gd name="T69" fmla="*/ 412 h 612"/>
              <a:gd name="T70" fmla="*/ 929 w 1064"/>
              <a:gd name="T71" fmla="*/ 469 h 612"/>
              <a:gd name="T72" fmla="*/ 942 w 1064"/>
              <a:gd name="T73" fmla="*/ 492 h 612"/>
              <a:gd name="T74" fmla="*/ 948 w 1064"/>
              <a:gd name="T75" fmla="*/ 493 h 612"/>
              <a:gd name="T76" fmla="*/ 966 w 1064"/>
              <a:gd name="T77" fmla="*/ 479 h 612"/>
              <a:gd name="T78" fmla="*/ 976 w 1064"/>
              <a:gd name="T79" fmla="*/ 441 h 612"/>
              <a:gd name="T80" fmla="*/ 976 w 1064"/>
              <a:gd name="T81" fmla="*/ 474 h 612"/>
              <a:gd name="T82" fmla="*/ 995 w 1064"/>
              <a:gd name="T83" fmla="*/ 493 h 612"/>
              <a:gd name="T84" fmla="*/ 1014 w 1064"/>
              <a:gd name="T85" fmla="*/ 474 h 612"/>
              <a:gd name="T86" fmla="*/ 1014 w 1064"/>
              <a:gd name="T87" fmla="*/ 441 h 612"/>
              <a:gd name="T88" fmla="*/ 1025 w 1064"/>
              <a:gd name="T89" fmla="*/ 479 h 612"/>
              <a:gd name="T90" fmla="*/ 1043 w 1064"/>
              <a:gd name="T91" fmla="*/ 493 h 612"/>
              <a:gd name="T92" fmla="*/ 1048 w 1064"/>
              <a:gd name="T93" fmla="*/ 492 h 612"/>
              <a:gd name="T94" fmla="*/ 1061 w 1064"/>
              <a:gd name="T95" fmla="*/ 469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64" h="612">
                <a:moveTo>
                  <a:pt x="790" y="343"/>
                </a:moveTo>
                <a:cubicBezTo>
                  <a:pt x="785" y="339"/>
                  <a:pt x="779" y="338"/>
                  <a:pt x="773" y="340"/>
                </a:cubicBezTo>
                <a:lnTo>
                  <a:pt x="511" y="427"/>
                </a:lnTo>
                <a:lnTo>
                  <a:pt x="259" y="344"/>
                </a:lnTo>
                <a:cubicBezTo>
                  <a:pt x="254" y="342"/>
                  <a:pt x="247" y="343"/>
                  <a:pt x="242" y="346"/>
                </a:cubicBezTo>
                <a:cubicBezTo>
                  <a:pt x="237" y="350"/>
                  <a:pt x="234" y="356"/>
                  <a:pt x="234" y="362"/>
                </a:cubicBezTo>
                <a:lnTo>
                  <a:pt x="234" y="571"/>
                </a:lnTo>
                <a:cubicBezTo>
                  <a:pt x="234" y="580"/>
                  <a:pt x="241" y="588"/>
                  <a:pt x="250" y="590"/>
                </a:cubicBezTo>
                <a:cubicBezTo>
                  <a:pt x="324" y="604"/>
                  <a:pt x="418" y="612"/>
                  <a:pt x="516" y="612"/>
                </a:cubicBezTo>
                <a:cubicBezTo>
                  <a:pt x="614" y="612"/>
                  <a:pt x="709" y="604"/>
                  <a:pt x="783" y="590"/>
                </a:cubicBezTo>
                <a:cubicBezTo>
                  <a:pt x="792" y="588"/>
                  <a:pt x="798" y="580"/>
                  <a:pt x="798" y="571"/>
                </a:cubicBezTo>
                <a:lnTo>
                  <a:pt x="798" y="358"/>
                </a:lnTo>
                <a:cubicBezTo>
                  <a:pt x="798" y="352"/>
                  <a:pt x="795" y="346"/>
                  <a:pt x="790" y="343"/>
                </a:cubicBezTo>
                <a:close/>
                <a:moveTo>
                  <a:pt x="1061" y="469"/>
                </a:moveTo>
                <a:lnTo>
                  <a:pt x="1046" y="412"/>
                </a:lnTo>
                <a:cubicBezTo>
                  <a:pt x="1045" y="410"/>
                  <a:pt x="1044" y="409"/>
                  <a:pt x="1044" y="408"/>
                </a:cubicBezTo>
                <a:cubicBezTo>
                  <a:pt x="1047" y="401"/>
                  <a:pt x="1049" y="394"/>
                  <a:pt x="1049" y="385"/>
                </a:cubicBezTo>
                <a:cubicBezTo>
                  <a:pt x="1049" y="362"/>
                  <a:pt x="1035" y="343"/>
                  <a:pt x="1014" y="335"/>
                </a:cubicBezTo>
                <a:lnTo>
                  <a:pt x="1014" y="209"/>
                </a:lnTo>
                <a:cubicBezTo>
                  <a:pt x="1016" y="204"/>
                  <a:pt x="1017" y="200"/>
                  <a:pt x="1017" y="195"/>
                </a:cubicBezTo>
                <a:cubicBezTo>
                  <a:pt x="1017" y="179"/>
                  <a:pt x="1006" y="164"/>
                  <a:pt x="991" y="159"/>
                </a:cubicBezTo>
                <a:lnTo>
                  <a:pt x="517" y="2"/>
                </a:lnTo>
                <a:cubicBezTo>
                  <a:pt x="513" y="1"/>
                  <a:pt x="509" y="0"/>
                  <a:pt x="505" y="0"/>
                </a:cubicBezTo>
                <a:cubicBezTo>
                  <a:pt x="501" y="0"/>
                  <a:pt x="497" y="1"/>
                  <a:pt x="493" y="2"/>
                </a:cubicBezTo>
                <a:lnTo>
                  <a:pt x="26" y="157"/>
                </a:lnTo>
                <a:cubicBezTo>
                  <a:pt x="10" y="162"/>
                  <a:pt x="0" y="176"/>
                  <a:pt x="0" y="193"/>
                </a:cubicBezTo>
                <a:cubicBezTo>
                  <a:pt x="0" y="209"/>
                  <a:pt x="10" y="224"/>
                  <a:pt x="26" y="229"/>
                </a:cubicBezTo>
                <a:lnTo>
                  <a:pt x="500" y="386"/>
                </a:lnTo>
                <a:cubicBezTo>
                  <a:pt x="504" y="388"/>
                  <a:pt x="508" y="388"/>
                  <a:pt x="512" y="388"/>
                </a:cubicBezTo>
                <a:cubicBezTo>
                  <a:pt x="516" y="388"/>
                  <a:pt x="520" y="388"/>
                  <a:pt x="524" y="386"/>
                </a:cubicBezTo>
                <a:lnTo>
                  <a:pt x="976" y="236"/>
                </a:lnTo>
                <a:lnTo>
                  <a:pt x="976" y="335"/>
                </a:lnTo>
                <a:cubicBezTo>
                  <a:pt x="956" y="343"/>
                  <a:pt x="941" y="362"/>
                  <a:pt x="941" y="385"/>
                </a:cubicBezTo>
                <a:cubicBezTo>
                  <a:pt x="941" y="394"/>
                  <a:pt x="943" y="401"/>
                  <a:pt x="947" y="409"/>
                </a:cubicBezTo>
                <a:cubicBezTo>
                  <a:pt x="946" y="410"/>
                  <a:pt x="945" y="410"/>
                  <a:pt x="945" y="412"/>
                </a:cubicBezTo>
                <a:lnTo>
                  <a:pt x="929" y="469"/>
                </a:lnTo>
                <a:cubicBezTo>
                  <a:pt x="926" y="479"/>
                  <a:pt x="932" y="489"/>
                  <a:pt x="942" y="492"/>
                </a:cubicBezTo>
                <a:cubicBezTo>
                  <a:pt x="944" y="492"/>
                  <a:pt x="946" y="493"/>
                  <a:pt x="948" y="493"/>
                </a:cubicBezTo>
                <a:cubicBezTo>
                  <a:pt x="956" y="493"/>
                  <a:pt x="964" y="487"/>
                  <a:pt x="966" y="479"/>
                </a:cubicBezTo>
                <a:lnTo>
                  <a:pt x="976" y="441"/>
                </a:lnTo>
                <a:lnTo>
                  <a:pt x="976" y="474"/>
                </a:lnTo>
                <a:cubicBezTo>
                  <a:pt x="976" y="484"/>
                  <a:pt x="985" y="493"/>
                  <a:pt x="995" y="493"/>
                </a:cubicBezTo>
                <a:cubicBezTo>
                  <a:pt x="1006" y="493"/>
                  <a:pt x="1014" y="484"/>
                  <a:pt x="1014" y="474"/>
                </a:cubicBezTo>
                <a:lnTo>
                  <a:pt x="1014" y="441"/>
                </a:lnTo>
                <a:lnTo>
                  <a:pt x="1025" y="479"/>
                </a:lnTo>
                <a:cubicBezTo>
                  <a:pt x="1027" y="487"/>
                  <a:pt x="1035" y="493"/>
                  <a:pt x="1043" y="493"/>
                </a:cubicBezTo>
                <a:cubicBezTo>
                  <a:pt x="1045" y="493"/>
                  <a:pt x="1046" y="492"/>
                  <a:pt x="1048" y="492"/>
                </a:cubicBezTo>
                <a:cubicBezTo>
                  <a:pt x="1058" y="489"/>
                  <a:pt x="1064" y="479"/>
                  <a:pt x="1061" y="46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3269" name="组合 41"/>
          <p:cNvGrpSpPr>
            <a:grpSpLocks/>
          </p:cNvGrpSpPr>
          <p:nvPr/>
        </p:nvGrpSpPr>
        <p:grpSpPr bwMode="auto">
          <a:xfrm>
            <a:off x="10388600" y="5264150"/>
            <a:ext cx="723900" cy="723900"/>
            <a:chOff x="0" y="0"/>
            <a:chExt cx="723900" cy="723900"/>
          </a:xfrm>
        </p:grpSpPr>
        <p:sp>
          <p:nvSpPr>
            <p:cNvPr id="53270" name="椭圆 42"/>
            <p:cNvSpPr>
              <a:spLocks noChangeArrowheads="1"/>
            </p:cNvSpPr>
            <p:nvPr/>
          </p:nvSpPr>
          <p:spPr bwMode="auto">
            <a:xfrm>
              <a:off x="0" y="0"/>
              <a:ext cx="723900" cy="723900"/>
            </a:xfrm>
            <a:prstGeom prst="ellipse">
              <a:avLst/>
            </a:pr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71" name="Freeform 8"/>
            <p:cNvSpPr>
              <a:spLocks noEditPoints="1"/>
            </p:cNvSpPr>
            <p:nvPr/>
          </p:nvSpPr>
          <p:spPr bwMode="auto">
            <a:xfrm>
              <a:off x="178556" y="203649"/>
              <a:ext cx="366788" cy="371776"/>
            </a:xfrm>
            <a:custGeom>
              <a:avLst/>
              <a:gdLst>
                <a:gd name="T0" fmla="*/ 660 w 798"/>
                <a:gd name="T1" fmla="*/ 595 h 809"/>
                <a:gd name="T2" fmla="*/ 703 w 798"/>
                <a:gd name="T3" fmla="*/ 595 h 809"/>
                <a:gd name="T4" fmla="*/ 365 w 798"/>
                <a:gd name="T5" fmla="*/ 711 h 809"/>
                <a:gd name="T6" fmla="*/ 349 w 798"/>
                <a:gd name="T7" fmla="*/ 680 h 809"/>
                <a:gd name="T8" fmla="*/ 365 w 798"/>
                <a:gd name="T9" fmla="*/ 711 h 809"/>
                <a:gd name="T10" fmla="*/ 371 w 798"/>
                <a:gd name="T11" fmla="*/ 361 h 809"/>
                <a:gd name="T12" fmla="*/ 371 w 798"/>
                <a:gd name="T13" fmla="*/ 424 h 809"/>
                <a:gd name="T14" fmla="*/ 388 w 798"/>
                <a:gd name="T15" fmla="*/ 60 h 809"/>
                <a:gd name="T16" fmla="*/ 431 w 798"/>
                <a:gd name="T17" fmla="*/ 60 h 809"/>
                <a:gd name="T18" fmla="*/ 388 w 798"/>
                <a:gd name="T19" fmla="*/ 60 h 809"/>
                <a:gd name="T20" fmla="*/ 48 w 798"/>
                <a:gd name="T21" fmla="*/ 540 h 809"/>
                <a:gd name="T22" fmla="*/ 91 w 798"/>
                <a:gd name="T23" fmla="*/ 540 h 809"/>
                <a:gd name="T24" fmla="*/ 163 w 798"/>
                <a:gd name="T25" fmla="*/ 227 h 809"/>
                <a:gd name="T26" fmla="*/ 147 w 798"/>
                <a:gd name="T27" fmla="*/ 196 h 809"/>
                <a:gd name="T28" fmla="*/ 163 w 798"/>
                <a:gd name="T29" fmla="*/ 227 h 809"/>
                <a:gd name="T30" fmla="*/ 653 w 798"/>
                <a:gd name="T31" fmla="*/ 261 h 809"/>
                <a:gd name="T32" fmla="*/ 622 w 798"/>
                <a:gd name="T33" fmla="*/ 277 h 809"/>
                <a:gd name="T34" fmla="*/ 705 w 798"/>
                <a:gd name="T35" fmla="*/ 535 h 809"/>
                <a:gd name="T36" fmla="*/ 528 w 798"/>
                <a:gd name="T37" fmla="*/ 497 h 809"/>
                <a:gd name="T38" fmla="*/ 524 w 798"/>
                <a:gd name="T39" fmla="*/ 378 h 809"/>
                <a:gd name="T40" fmla="*/ 695 w 798"/>
                <a:gd name="T41" fmla="*/ 366 h 809"/>
                <a:gd name="T42" fmla="*/ 624 w 798"/>
                <a:gd name="T43" fmla="*/ 231 h 809"/>
                <a:gd name="T44" fmla="*/ 503 w 798"/>
                <a:gd name="T45" fmla="*/ 349 h 809"/>
                <a:gd name="T46" fmla="*/ 444 w 798"/>
                <a:gd name="T47" fmla="*/ 187 h 809"/>
                <a:gd name="T48" fmla="*/ 433 w 798"/>
                <a:gd name="T49" fmla="*/ 0 h 809"/>
                <a:gd name="T50" fmla="*/ 409 w 798"/>
                <a:gd name="T51" fmla="*/ 184 h 809"/>
                <a:gd name="T52" fmla="*/ 328 w 798"/>
                <a:gd name="T53" fmla="*/ 331 h 809"/>
                <a:gd name="T54" fmla="*/ 252 w 798"/>
                <a:gd name="T55" fmla="*/ 200 h 809"/>
                <a:gd name="T56" fmla="*/ 117 w 798"/>
                <a:gd name="T57" fmla="*/ 271 h 809"/>
                <a:gd name="T58" fmla="*/ 233 w 798"/>
                <a:gd name="T59" fmla="*/ 295 h 809"/>
                <a:gd name="T60" fmla="*/ 270 w 798"/>
                <a:gd name="T61" fmla="*/ 442 h 809"/>
                <a:gd name="T62" fmla="*/ 169 w 798"/>
                <a:gd name="T63" fmla="*/ 520 h 809"/>
                <a:gd name="T64" fmla="*/ 0 w 798"/>
                <a:gd name="T65" fmla="*/ 574 h 809"/>
                <a:gd name="T66" fmla="*/ 187 w 798"/>
                <a:gd name="T67" fmla="*/ 574 h 809"/>
                <a:gd name="T68" fmla="*/ 287 w 798"/>
                <a:gd name="T69" fmla="*/ 508 h 809"/>
                <a:gd name="T70" fmla="*/ 368 w 798"/>
                <a:gd name="T71" fmla="*/ 647 h 809"/>
                <a:gd name="T72" fmla="*/ 315 w 798"/>
                <a:gd name="T73" fmla="*/ 757 h 809"/>
                <a:gd name="T74" fmla="*/ 450 w 798"/>
                <a:gd name="T75" fmla="*/ 686 h 809"/>
                <a:gd name="T76" fmla="*/ 408 w 798"/>
                <a:gd name="T77" fmla="*/ 577 h 809"/>
                <a:gd name="T78" fmla="*/ 619 w 798"/>
                <a:gd name="T79" fmla="*/ 591 h 809"/>
                <a:gd name="T80" fmla="*/ 705 w 798"/>
                <a:gd name="T81" fmla="*/ 723 h 809"/>
                <a:gd name="T82" fmla="*/ 705 w 798"/>
                <a:gd name="T83" fmla="*/ 53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8" h="809">
                  <a:moveTo>
                    <a:pt x="681" y="616"/>
                  </a:moveTo>
                  <a:cubicBezTo>
                    <a:pt x="669" y="616"/>
                    <a:pt x="660" y="607"/>
                    <a:pt x="660" y="595"/>
                  </a:cubicBezTo>
                  <a:cubicBezTo>
                    <a:pt x="660" y="583"/>
                    <a:pt x="669" y="573"/>
                    <a:pt x="681" y="573"/>
                  </a:cubicBezTo>
                  <a:cubicBezTo>
                    <a:pt x="693" y="573"/>
                    <a:pt x="703" y="583"/>
                    <a:pt x="703" y="595"/>
                  </a:cubicBezTo>
                  <a:cubicBezTo>
                    <a:pt x="703" y="607"/>
                    <a:pt x="693" y="616"/>
                    <a:pt x="681" y="616"/>
                  </a:cubicBezTo>
                  <a:close/>
                  <a:moveTo>
                    <a:pt x="365" y="711"/>
                  </a:moveTo>
                  <a:cubicBezTo>
                    <a:pt x="357" y="716"/>
                    <a:pt x="346" y="712"/>
                    <a:pt x="342" y="704"/>
                  </a:cubicBezTo>
                  <a:cubicBezTo>
                    <a:pt x="337" y="695"/>
                    <a:pt x="340" y="685"/>
                    <a:pt x="349" y="680"/>
                  </a:cubicBezTo>
                  <a:cubicBezTo>
                    <a:pt x="358" y="676"/>
                    <a:pt x="368" y="679"/>
                    <a:pt x="373" y="687"/>
                  </a:cubicBezTo>
                  <a:cubicBezTo>
                    <a:pt x="377" y="696"/>
                    <a:pt x="374" y="707"/>
                    <a:pt x="365" y="711"/>
                  </a:cubicBezTo>
                  <a:close/>
                  <a:moveTo>
                    <a:pt x="340" y="392"/>
                  </a:moveTo>
                  <a:cubicBezTo>
                    <a:pt x="340" y="375"/>
                    <a:pt x="354" y="361"/>
                    <a:pt x="371" y="361"/>
                  </a:cubicBezTo>
                  <a:cubicBezTo>
                    <a:pt x="388" y="361"/>
                    <a:pt x="402" y="375"/>
                    <a:pt x="402" y="392"/>
                  </a:cubicBezTo>
                  <a:cubicBezTo>
                    <a:pt x="402" y="410"/>
                    <a:pt x="388" y="424"/>
                    <a:pt x="371" y="424"/>
                  </a:cubicBezTo>
                  <a:cubicBezTo>
                    <a:pt x="354" y="424"/>
                    <a:pt x="340" y="410"/>
                    <a:pt x="340" y="392"/>
                  </a:cubicBezTo>
                  <a:close/>
                  <a:moveTo>
                    <a:pt x="388" y="60"/>
                  </a:moveTo>
                  <a:cubicBezTo>
                    <a:pt x="388" y="48"/>
                    <a:pt x="397" y="38"/>
                    <a:pt x="409" y="38"/>
                  </a:cubicBezTo>
                  <a:cubicBezTo>
                    <a:pt x="421" y="38"/>
                    <a:pt x="431" y="48"/>
                    <a:pt x="431" y="60"/>
                  </a:cubicBezTo>
                  <a:cubicBezTo>
                    <a:pt x="431" y="72"/>
                    <a:pt x="421" y="82"/>
                    <a:pt x="409" y="82"/>
                  </a:cubicBezTo>
                  <a:cubicBezTo>
                    <a:pt x="397" y="82"/>
                    <a:pt x="388" y="72"/>
                    <a:pt x="388" y="60"/>
                  </a:cubicBezTo>
                  <a:close/>
                  <a:moveTo>
                    <a:pt x="70" y="562"/>
                  </a:moveTo>
                  <a:cubicBezTo>
                    <a:pt x="58" y="562"/>
                    <a:pt x="48" y="552"/>
                    <a:pt x="48" y="540"/>
                  </a:cubicBezTo>
                  <a:cubicBezTo>
                    <a:pt x="48" y="528"/>
                    <a:pt x="58" y="519"/>
                    <a:pt x="70" y="519"/>
                  </a:cubicBezTo>
                  <a:cubicBezTo>
                    <a:pt x="82" y="519"/>
                    <a:pt x="91" y="528"/>
                    <a:pt x="91" y="540"/>
                  </a:cubicBezTo>
                  <a:cubicBezTo>
                    <a:pt x="91" y="552"/>
                    <a:pt x="82" y="562"/>
                    <a:pt x="70" y="562"/>
                  </a:cubicBezTo>
                  <a:close/>
                  <a:moveTo>
                    <a:pt x="163" y="227"/>
                  </a:moveTo>
                  <a:cubicBezTo>
                    <a:pt x="155" y="232"/>
                    <a:pt x="144" y="229"/>
                    <a:pt x="140" y="220"/>
                  </a:cubicBezTo>
                  <a:cubicBezTo>
                    <a:pt x="135" y="211"/>
                    <a:pt x="139" y="201"/>
                    <a:pt x="147" y="196"/>
                  </a:cubicBezTo>
                  <a:cubicBezTo>
                    <a:pt x="156" y="192"/>
                    <a:pt x="166" y="195"/>
                    <a:pt x="171" y="204"/>
                  </a:cubicBezTo>
                  <a:cubicBezTo>
                    <a:pt x="175" y="212"/>
                    <a:pt x="172" y="223"/>
                    <a:pt x="163" y="227"/>
                  </a:cubicBezTo>
                  <a:close/>
                  <a:moveTo>
                    <a:pt x="630" y="253"/>
                  </a:moveTo>
                  <a:cubicBezTo>
                    <a:pt x="638" y="249"/>
                    <a:pt x="649" y="252"/>
                    <a:pt x="653" y="261"/>
                  </a:cubicBezTo>
                  <a:cubicBezTo>
                    <a:pt x="658" y="269"/>
                    <a:pt x="654" y="280"/>
                    <a:pt x="646" y="284"/>
                  </a:cubicBezTo>
                  <a:cubicBezTo>
                    <a:pt x="637" y="289"/>
                    <a:pt x="627" y="286"/>
                    <a:pt x="622" y="277"/>
                  </a:cubicBezTo>
                  <a:cubicBezTo>
                    <a:pt x="618" y="268"/>
                    <a:pt x="621" y="258"/>
                    <a:pt x="630" y="253"/>
                  </a:cubicBezTo>
                  <a:close/>
                  <a:moveTo>
                    <a:pt x="705" y="535"/>
                  </a:moveTo>
                  <a:cubicBezTo>
                    <a:pt x="679" y="535"/>
                    <a:pt x="656" y="546"/>
                    <a:pt x="639" y="562"/>
                  </a:cubicBezTo>
                  <a:lnTo>
                    <a:pt x="528" y="497"/>
                  </a:lnTo>
                  <a:cubicBezTo>
                    <a:pt x="535" y="480"/>
                    <a:pt x="540" y="461"/>
                    <a:pt x="540" y="442"/>
                  </a:cubicBezTo>
                  <a:cubicBezTo>
                    <a:pt x="540" y="419"/>
                    <a:pt x="534" y="397"/>
                    <a:pt x="524" y="378"/>
                  </a:cubicBezTo>
                  <a:lnTo>
                    <a:pt x="598" y="344"/>
                  </a:lnTo>
                  <a:cubicBezTo>
                    <a:pt x="621" y="374"/>
                    <a:pt x="661" y="384"/>
                    <a:pt x="695" y="366"/>
                  </a:cubicBezTo>
                  <a:cubicBezTo>
                    <a:pt x="732" y="347"/>
                    <a:pt x="746" y="300"/>
                    <a:pt x="727" y="263"/>
                  </a:cubicBezTo>
                  <a:cubicBezTo>
                    <a:pt x="707" y="226"/>
                    <a:pt x="661" y="211"/>
                    <a:pt x="624" y="231"/>
                  </a:cubicBezTo>
                  <a:cubicBezTo>
                    <a:pt x="593" y="247"/>
                    <a:pt x="579" y="280"/>
                    <a:pt x="584" y="312"/>
                  </a:cubicBezTo>
                  <a:lnTo>
                    <a:pt x="503" y="349"/>
                  </a:lnTo>
                  <a:cubicBezTo>
                    <a:pt x="485" y="331"/>
                    <a:pt x="462" y="317"/>
                    <a:pt x="437" y="311"/>
                  </a:cubicBezTo>
                  <a:lnTo>
                    <a:pt x="444" y="187"/>
                  </a:lnTo>
                  <a:cubicBezTo>
                    <a:pt x="490" y="181"/>
                    <a:pt x="526" y="142"/>
                    <a:pt x="526" y="94"/>
                  </a:cubicBezTo>
                  <a:cubicBezTo>
                    <a:pt x="526" y="42"/>
                    <a:pt x="484" y="0"/>
                    <a:pt x="433" y="0"/>
                  </a:cubicBezTo>
                  <a:cubicBezTo>
                    <a:pt x="381" y="0"/>
                    <a:pt x="339" y="42"/>
                    <a:pt x="339" y="94"/>
                  </a:cubicBezTo>
                  <a:cubicBezTo>
                    <a:pt x="339" y="138"/>
                    <a:pt x="369" y="174"/>
                    <a:pt x="409" y="184"/>
                  </a:cubicBezTo>
                  <a:lnTo>
                    <a:pt x="402" y="307"/>
                  </a:lnTo>
                  <a:cubicBezTo>
                    <a:pt x="374" y="308"/>
                    <a:pt x="349" y="316"/>
                    <a:pt x="328" y="331"/>
                  </a:cubicBezTo>
                  <a:lnTo>
                    <a:pt x="254" y="267"/>
                  </a:lnTo>
                  <a:cubicBezTo>
                    <a:pt x="263" y="246"/>
                    <a:pt x="263" y="222"/>
                    <a:pt x="252" y="200"/>
                  </a:cubicBezTo>
                  <a:cubicBezTo>
                    <a:pt x="232" y="163"/>
                    <a:pt x="186" y="148"/>
                    <a:pt x="149" y="168"/>
                  </a:cubicBezTo>
                  <a:cubicBezTo>
                    <a:pt x="112" y="187"/>
                    <a:pt x="97" y="234"/>
                    <a:pt x="117" y="271"/>
                  </a:cubicBezTo>
                  <a:cubicBezTo>
                    <a:pt x="136" y="308"/>
                    <a:pt x="183" y="323"/>
                    <a:pt x="220" y="303"/>
                  </a:cubicBezTo>
                  <a:cubicBezTo>
                    <a:pt x="224" y="301"/>
                    <a:pt x="229" y="298"/>
                    <a:pt x="233" y="295"/>
                  </a:cubicBezTo>
                  <a:lnTo>
                    <a:pt x="302" y="355"/>
                  </a:lnTo>
                  <a:cubicBezTo>
                    <a:pt x="282" y="378"/>
                    <a:pt x="270" y="409"/>
                    <a:pt x="270" y="442"/>
                  </a:cubicBezTo>
                  <a:cubicBezTo>
                    <a:pt x="270" y="453"/>
                    <a:pt x="272" y="465"/>
                    <a:pt x="274" y="475"/>
                  </a:cubicBezTo>
                  <a:lnTo>
                    <a:pt x="169" y="520"/>
                  </a:lnTo>
                  <a:cubicBezTo>
                    <a:pt x="152" y="496"/>
                    <a:pt x="124" y="481"/>
                    <a:pt x="93" y="481"/>
                  </a:cubicBezTo>
                  <a:cubicBezTo>
                    <a:pt x="41" y="481"/>
                    <a:pt x="0" y="523"/>
                    <a:pt x="0" y="574"/>
                  </a:cubicBezTo>
                  <a:cubicBezTo>
                    <a:pt x="0" y="626"/>
                    <a:pt x="41" y="668"/>
                    <a:pt x="93" y="668"/>
                  </a:cubicBezTo>
                  <a:cubicBezTo>
                    <a:pt x="145" y="668"/>
                    <a:pt x="187" y="626"/>
                    <a:pt x="187" y="574"/>
                  </a:cubicBezTo>
                  <a:cubicBezTo>
                    <a:pt x="187" y="566"/>
                    <a:pt x="185" y="559"/>
                    <a:pt x="184" y="551"/>
                  </a:cubicBezTo>
                  <a:lnTo>
                    <a:pt x="287" y="508"/>
                  </a:lnTo>
                  <a:cubicBezTo>
                    <a:pt x="305" y="540"/>
                    <a:pt x="336" y="564"/>
                    <a:pt x="373" y="573"/>
                  </a:cubicBezTo>
                  <a:lnTo>
                    <a:pt x="368" y="647"/>
                  </a:lnTo>
                  <a:cubicBezTo>
                    <a:pt x="361" y="648"/>
                    <a:pt x="354" y="650"/>
                    <a:pt x="347" y="654"/>
                  </a:cubicBezTo>
                  <a:cubicBezTo>
                    <a:pt x="310" y="673"/>
                    <a:pt x="296" y="720"/>
                    <a:pt x="315" y="757"/>
                  </a:cubicBezTo>
                  <a:cubicBezTo>
                    <a:pt x="335" y="794"/>
                    <a:pt x="381" y="809"/>
                    <a:pt x="418" y="789"/>
                  </a:cubicBezTo>
                  <a:cubicBezTo>
                    <a:pt x="456" y="769"/>
                    <a:pt x="470" y="723"/>
                    <a:pt x="450" y="686"/>
                  </a:cubicBezTo>
                  <a:cubicBezTo>
                    <a:pt x="440" y="666"/>
                    <a:pt x="422" y="653"/>
                    <a:pt x="403" y="648"/>
                  </a:cubicBezTo>
                  <a:lnTo>
                    <a:pt x="408" y="577"/>
                  </a:lnTo>
                  <a:cubicBezTo>
                    <a:pt x="449" y="576"/>
                    <a:pt x="485" y="556"/>
                    <a:pt x="509" y="527"/>
                  </a:cubicBezTo>
                  <a:lnTo>
                    <a:pt x="619" y="591"/>
                  </a:lnTo>
                  <a:cubicBezTo>
                    <a:pt x="614" y="603"/>
                    <a:pt x="611" y="616"/>
                    <a:pt x="611" y="629"/>
                  </a:cubicBezTo>
                  <a:cubicBezTo>
                    <a:pt x="611" y="681"/>
                    <a:pt x="653" y="723"/>
                    <a:pt x="705" y="723"/>
                  </a:cubicBezTo>
                  <a:cubicBezTo>
                    <a:pt x="756" y="723"/>
                    <a:pt x="798" y="681"/>
                    <a:pt x="798" y="629"/>
                  </a:cubicBezTo>
                  <a:cubicBezTo>
                    <a:pt x="798" y="577"/>
                    <a:pt x="756" y="535"/>
                    <a:pt x="705"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272" name="Freeform 9"/>
          <p:cNvSpPr>
            <a:spLocks noEditPoints="1"/>
          </p:cNvSpPr>
          <p:nvPr/>
        </p:nvSpPr>
        <p:spPr bwMode="auto">
          <a:xfrm>
            <a:off x="9975850" y="1325563"/>
            <a:ext cx="314325" cy="433387"/>
          </a:xfrm>
          <a:custGeom>
            <a:avLst/>
            <a:gdLst>
              <a:gd name="T0" fmla="*/ 68 w 683"/>
              <a:gd name="T1" fmla="*/ 130 h 941"/>
              <a:gd name="T2" fmla="*/ 170 w 683"/>
              <a:gd name="T3" fmla="*/ 74 h 941"/>
              <a:gd name="T4" fmla="*/ 173 w 683"/>
              <a:gd name="T5" fmla="*/ 190 h 941"/>
              <a:gd name="T6" fmla="*/ 71 w 683"/>
              <a:gd name="T7" fmla="*/ 246 h 941"/>
              <a:gd name="T8" fmla="*/ 68 w 683"/>
              <a:gd name="T9" fmla="*/ 130 h 941"/>
              <a:gd name="T10" fmla="*/ 266 w 683"/>
              <a:gd name="T11" fmla="*/ 416 h 941"/>
              <a:gd name="T12" fmla="*/ 266 w 683"/>
              <a:gd name="T13" fmla="*/ 416 h 941"/>
              <a:gd name="T14" fmla="*/ 419 w 683"/>
              <a:gd name="T15" fmla="*/ 329 h 941"/>
              <a:gd name="T16" fmla="*/ 418 w 683"/>
              <a:gd name="T17" fmla="*/ 153 h 941"/>
              <a:gd name="T18" fmla="*/ 197 w 683"/>
              <a:gd name="T19" fmla="*/ 25 h 941"/>
              <a:gd name="T20" fmla="*/ 41 w 683"/>
              <a:gd name="T21" fmla="*/ 111 h 941"/>
              <a:gd name="T22" fmla="*/ 45 w 683"/>
              <a:gd name="T23" fmla="*/ 288 h 941"/>
              <a:gd name="T24" fmla="*/ 266 w 683"/>
              <a:gd name="T25" fmla="*/ 416 h 941"/>
              <a:gd name="T26" fmla="*/ 664 w 683"/>
              <a:gd name="T27" fmla="*/ 395 h 941"/>
              <a:gd name="T28" fmla="*/ 665 w 683"/>
              <a:gd name="T29" fmla="*/ 395 h 941"/>
              <a:gd name="T30" fmla="*/ 628 w 683"/>
              <a:gd name="T31" fmla="*/ 374 h 941"/>
              <a:gd name="T32" fmla="*/ 604 w 683"/>
              <a:gd name="T33" fmla="*/ 433 h 941"/>
              <a:gd name="T34" fmla="*/ 561 w 683"/>
              <a:gd name="T35" fmla="*/ 487 h 941"/>
              <a:gd name="T36" fmla="*/ 599 w 683"/>
              <a:gd name="T37" fmla="*/ 509 h 941"/>
              <a:gd name="T38" fmla="*/ 599 w 683"/>
              <a:gd name="T39" fmla="*/ 508 h 941"/>
              <a:gd name="T40" fmla="*/ 665 w 683"/>
              <a:gd name="T41" fmla="*/ 471 h 941"/>
              <a:gd name="T42" fmla="*/ 664 w 683"/>
              <a:gd name="T43" fmla="*/ 395 h 941"/>
              <a:gd name="T44" fmla="*/ 575 w 683"/>
              <a:gd name="T45" fmla="*/ 305 h 941"/>
              <a:gd name="T46" fmla="*/ 575 w 683"/>
              <a:gd name="T47" fmla="*/ 305 h 941"/>
              <a:gd name="T48" fmla="*/ 486 w 683"/>
              <a:gd name="T49" fmla="*/ 253 h 941"/>
              <a:gd name="T50" fmla="*/ 449 w 683"/>
              <a:gd name="T51" fmla="*/ 353 h 941"/>
              <a:gd name="T52" fmla="*/ 391 w 683"/>
              <a:gd name="T53" fmla="*/ 427 h 941"/>
              <a:gd name="T54" fmla="*/ 476 w 683"/>
              <a:gd name="T55" fmla="*/ 476 h 941"/>
              <a:gd name="T56" fmla="*/ 576 w 683"/>
              <a:gd name="T57" fmla="*/ 419 h 941"/>
              <a:gd name="T58" fmla="*/ 575 w 683"/>
              <a:gd name="T59" fmla="*/ 305 h 941"/>
              <a:gd name="T60" fmla="*/ 410 w 683"/>
              <a:gd name="T61" fmla="*/ 579 h 941"/>
              <a:gd name="T62" fmla="*/ 425 w 683"/>
              <a:gd name="T63" fmla="*/ 532 h 941"/>
              <a:gd name="T64" fmla="*/ 349 w 683"/>
              <a:gd name="T65" fmla="*/ 456 h 941"/>
              <a:gd name="T66" fmla="*/ 273 w 683"/>
              <a:gd name="T67" fmla="*/ 532 h 941"/>
              <a:gd name="T68" fmla="*/ 289 w 683"/>
              <a:gd name="T69" fmla="*/ 579 h 941"/>
              <a:gd name="T70" fmla="*/ 172 w 683"/>
              <a:gd name="T71" fmla="*/ 907 h 941"/>
              <a:gd name="T72" fmla="*/ 182 w 683"/>
              <a:gd name="T73" fmla="*/ 929 h 941"/>
              <a:gd name="T74" fmla="*/ 208 w 683"/>
              <a:gd name="T75" fmla="*/ 938 h 941"/>
              <a:gd name="T76" fmla="*/ 230 w 683"/>
              <a:gd name="T77" fmla="*/ 928 h 941"/>
              <a:gd name="T78" fmla="*/ 319 w 683"/>
              <a:gd name="T79" fmla="*/ 677 h 941"/>
              <a:gd name="T80" fmla="*/ 319 w 683"/>
              <a:gd name="T81" fmla="*/ 922 h 941"/>
              <a:gd name="T82" fmla="*/ 336 w 683"/>
              <a:gd name="T83" fmla="*/ 939 h 941"/>
              <a:gd name="T84" fmla="*/ 363 w 683"/>
              <a:gd name="T85" fmla="*/ 939 h 941"/>
              <a:gd name="T86" fmla="*/ 380 w 683"/>
              <a:gd name="T87" fmla="*/ 922 h 941"/>
              <a:gd name="T88" fmla="*/ 380 w 683"/>
              <a:gd name="T89" fmla="*/ 679 h 941"/>
              <a:gd name="T90" fmla="*/ 469 w 683"/>
              <a:gd name="T91" fmla="*/ 928 h 941"/>
              <a:gd name="T92" fmla="*/ 490 w 683"/>
              <a:gd name="T93" fmla="*/ 938 h 941"/>
              <a:gd name="T94" fmla="*/ 516 w 683"/>
              <a:gd name="T95" fmla="*/ 929 h 941"/>
              <a:gd name="T96" fmla="*/ 527 w 683"/>
              <a:gd name="T97" fmla="*/ 907 h 941"/>
              <a:gd name="T98" fmla="*/ 410 w 683"/>
              <a:gd name="T99" fmla="*/ 579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3" h="941">
                <a:moveTo>
                  <a:pt x="68" y="130"/>
                </a:moveTo>
                <a:cubicBezTo>
                  <a:pt x="95" y="82"/>
                  <a:pt x="141" y="58"/>
                  <a:pt x="170" y="74"/>
                </a:cubicBezTo>
                <a:cubicBezTo>
                  <a:pt x="199" y="91"/>
                  <a:pt x="200" y="143"/>
                  <a:pt x="173" y="190"/>
                </a:cubicBezTo>
                <a:cubicBezTo>
                  <a:pt x="146" y="238"/>
                  <a:pt x="100" y="262"/>
                  <a:pt x="71" y="246"/>
                </a:cubicBezTo>
                <a:cubicBezTo>
                  <a:pt x="42" y="229"/>
                  <a:pt x="41" y="177"/>
                  <a:pt x="68" y="130"/>
                </a:cubicBezTo>
                <a:close/>
                <a:moveTo>
                  <a:pt x="266" y="416"/>
                </a:moveTo>
                <a:lnTo>
                  <a:pt x="266" y="416"/>
                </a:lnTo>
                <a:cubicBezTo>
                  <a:pt x="311" y="437"/>
                  <a:pt x="378" y="399"/>
                  <a:pt x="419" y="329"/>
                </a:cubicBezTo>
                <a:cubicBezTo>
                  <a:pt x="460" y="258"/>
                  <a:pt x="459" y="181"/>
                  <a:pt x="418" y="153"/>
                </a:cubicBezTo>
                <a:lnTo>
                  <a:pt x="197" y="25"/>
                </a:lnTo>
                <a:cubicBezTo>
                  <a:pt x="153" y="0"/>
                  <a:pt x="83" y="38"/>
                  <a:pt x="41" y="111"/>
                </a:cubicBezTo>
                <a:cubicBezTo>
                  <a:pt x="0" y="183"/>
                  <a:pt x="2" y="262"/>
                  <a:pt x="45" y="288"/>
                </a:cubicBezTo>
                <a:lnTo>
                  <a:pt x="266" y="416"/>
                </a:lnTo>
                <a:close/>
                <a:moveTo>
                  <a:pt x="664" y="395"/>
                </a:moveTo>
                <a:lnTo>
                  <a:pt x="665" y="395"/>
                </a:lnTo>
                <a:lnTo>
                  <a:pt x="628" y="374"/>
                </a:lnTo>
                <a:cubicBezTo>
                  <a:pt x="623" y="393"/>
                  <a:pt x="616" y="414"/>
                  <a:pt x="604" y="433"/>
                </a:cubicBezTo>
                <a:cubicBezTo>
                  <a:pt x="592" y="455"/>
                  <a:pt x="577" y="473"/>
                  <a:pt x="561" y="487"/>
                </a:cubicBezTo>
                <a:lnTo>
                  <a:pt x="599" y="509"/>
                </a:lnTo>
                <a:lnTo>
                  <a:pt x="599" y="508"/>
                </a:lnTo>
                <a:cubicBezTo>
                  <a:pt x="618" y="518"/>
                  <a:pt x="647" y="501"/>
                  <a:pt x="665" y="471"/>
                </a:cubicBezTo>
                <a:cubicBezTo>
                  <a:pt x="683" y="441"/>
                  <a:pt x="682" y="407"/>
                  <a:pt x="664" y="395"/>
                </a:cubicBezTo>
                <a:close/>
                <a:moveTo>
                  <a:pt x="575" y="305"/>
                </a:moveTo>
                <a:lnTo>
                  <a:pt x="575" y="305"/>
                </a:lnTo>
                <a:lnTo>
                  <a:pt x="486" y="253"/>
                </a:lnTo>
                <a:cubicBezTo>
                  <a:pt x="481" y="286"/>
                  <a:pt x="468" y="320"/>
                  <a:pt x="449" y="353"/>
                </a:cubicBezTo>
                <a:cubicBezTo>
                  <a:pt x="432" y="382"/>
                  <a:pt x="412" y="407"/>
                  <a:pt x="391" y="427"/>
                </a:cubicBezTo>
                <a:lnTo>
                  <a:pt x="476" y="476"/>
                </a:lnTo>
                <a:cubicBezTo>
                  <a:pt x="505" y="490"/>
                  <a:pt x="549" y="465"/>
                  <a:pt x="576" y="419"/>
                </a:cubicBezTo>
                <a:cubicBezTo>
                  <a:pt x="602" y="373"/>
                  <a:pt x="602" y="323"/>
                  <a:pt x="575" y="305"/>
                </a:cubicBezTo>
                <a:close/>
                <a:moveTo>
                  <a:pt x="410" y="579"/>
                </a:moveTo>
                <a:cubicBezTo>
                  <a:pt x="420" y="566"/>
                  <a:pt x="425" y="550"/>
                  <a:pt x="425" y="532"/>
                </a:cubicBezTo>
                <a:cubicBezTo>
                  <a:pt x="425" y="490"/>
                  <a:pt x="391" y="456"/>
                  <a:pt x="349" y="456"/>
                </a:cubicBezTo>
                <a:cubicBezTo>
                  <a:pt x="307" y="456"/>
                  <a:pt x="273" y="490"/>
                  <a:pt x="273" y="532"/>
                </a:cubicBezTo>
                <a:cubicBezTo>
                  <a:pt x="273" y="550"/>
                  <a:pt x="279" y="566"/>
                  <a:pt x="289" y="579"/>
                </a:cubicBezTo>
                <a:lnTo>
                  <a:pt x="172" y="907"/>
                </a:lnTo>
                <a:cubicBezTo>
                  <a:pt x="169" y="916"/>
                  <a:pt x="174" y="926"/>
                  <a:pt x="182" y="929"/>
                </a:cubicBezTo>
                <a:lnTo>
                  <a:pt x="208" y="938"/>
                </a:lnTo>
                <a:cubicBezTo>
                  <a:pt x="217" y="941"/>
                  <a:pt x="227" y="937"/>
                  <a:pt x="230" y="928"/>
                </a:cubicBezTo>
                <a:lnTo>
                  <a:pt x="319" y="677"/>
                </a:lnTo>
                <a:lnTo>
                  <a:pt x="319" y="922"/>
                </a:lnTo>
                <a:cubicBezTo>
                  <a:pt x="319" y="932"/>
                  <a:pt x="327" y="939"/>
                  <a:pt x="336" y="939"/>
                </a:cubicBezTo>
                <a:lnTo>
                  <a:pt x="363" y="939"/>
                </a:lnTo>
                <a:cubicBezTo>
                  <a:pt x="373" y="939"/>
                  <a:pt x="380" y="932"/>
                  <a:pt x="380" y="922"/>
                </a:cubicBezTo>
                <a:lnTo>
                  <a:pt x="380" y="679"/>
                </a:lnTo>
                <a:lnTo>
                  <a:pt x="469" y="928"/>
                </a:lnTo>
                <a:cubicBezTo>
                  <a:pt x="472" y="937"/>
                  <a:pt x="482" y="941"/>
                  <a:pt x="490" y="938"/>
                </a:cubicBezTo>
                <a:lnTo>
                  <a:pt x="516" y="929"/>
                </a:lnTo>
                <a:cubicBezTo>
                  <a:pt x="525" y="926"/>
                  <a:pt x="530" y="916"/>
                  <a:pt x="527" y="907"/>
                </a:cubicBezTo>
                <a:lnTo>
                  <a:pt x="410" y="57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3273" name="组合 45"/>
          <p:cNvGrpSpPr>
            <a:grpSpLocks/>
          </p:cNvGrpSpPr>
          <p:nvPr/>
        </p:nvGrpSpPr>
        <p:grpSpPr bwMode="auto">
          <a:xfrm>
            <a:off x="6572250" y="1873250"/>
            <a:ext cx="723900" cy="723900"/>
            <a:chOff x="0" y="0"/>
            <a:chExt cx="723900" cy="723900"/>
          </a:xfrm>
        </p:grpSpPr>
        <p:sp>
          <p:nvSpPr>
            <p:cNvPr id="53274" name="椭圆 46"/>
            <p:cNvSpPr>
              <a:spLocks noChangeArrowheads="1"/>
            </p:cNvSpPr>
            <p:nvPr/>
          </p:nvSpPr>
          <p:spPr bwMode="auto">
            <a:xfrm>
              <a:off x="0" y="0"/>
              <a:ext cx="723900" cy="723900"/>
            </a:xfrm>
            <a:prstGeom prst="ellipse">
              <a:avLst/>
            </a:pr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3275" name="Freeform 40"/>
            <p:cNvSpPr>
              <a:spLocks noEditPoints="1"/>
            </p:cNvSpPr>
            <p:nvPr/>
          </p:nvSpPr>
          <p:spPr bwMode="auto">
            <a:xfrm>
              <a:off x="168241" y="200115"/>
              <a:ext cx="364290" cy="283196"/>
            </a:xfrm>
            <a:custGeom>
              <a:avLst/>
              <a:gdLst>
                <a:gd name="T0" fmla="*/ 508 w 1010"/>
                <a:gd name="T1" fmla="*/ 234 h 787"/>
                <a:gd name="T2" fmla="*/ 164 w 1010"/>
                <a:gd name="T3" fmla="*/ 376 h 787"/>
                <a:gd name="T4" fmla="*/ 145 w 1010"/>
                <a:gd name="T5" fmla="*/ 421 h 787"/>
                <a:gd name="T6" fmla="*/ 164 w 1010"/>
                <a:gd name="T7" fmla="*/ 465 h 787"/>
                <a:gd name="T8" fmla="*/ 208 w 1010"/>
                <a:gd name="T9" fmla="*/ 484 h 787"/>
                <a:gd name="T10" fmla="*/ 252 w 1010"/>
                <a:gd name="T11" fmla="*/ 465 h 787"/>
                <a:gd name="T12" fmla="*/ 508 w 1010"/>
                <a:gd name="T13" fmla="*/ 360 h 787"/>
                <a:gd name="T14" fmla="*/ 764 w 1010"/>
                <a:gd name="T15" fmla="*/ 465 h 787"/>
                <a:gd name="T16" fmla="*/ 808 w 1010"/>
                <a:gd name="T17" fmla="*/ 484 h 787"/>
                <a:gd name="T18" fmla="*/ 853 w 1010"/>
                <a:gd name="T19" fmla="*/ 465 h 787"/>
                <a:gd name="T20" fmla="*/ 871 w 1010"/>
                <a:gd name="T21" fmla="*/ 421 h 787"/>
                <a:gd name="T22" fmla="*/ 853 w 1010"/>
                <a:gd name="T23" fmla="*/ 376 h 787"/>
                <a:gd name="T24" fmla="*/ 508 w 1010"/>
                <a:gd name="T25" fmla="*/ 234 h 787"/>
                <a:gd name="T26" fmla="*/ 508 w 1010"/>
                <a:gd name="T27" fmla="*/ 485 h 787"/>
                <a:gd name="T28" fmla="*/ 357 w 1010"/>
                <a:gd name="T29" fmla="*/ 636 h 787"/>
                <a:gd name="T30" fmla="*/ 508 w 1010"/>
                <a:gd name="T31" fmla="*/ 787 h 787"/>
                <a:gd name="T32" fmla="*/ 659 w 1010"/>
                <a:gd name="T33" fmla="*/ 636 h 787"/>
                <a:gd name="T34" fmla="*/ 508 w 1010"/>
                <a:gd name="T35" fmla="*/ 485 h 787"/>
                <a:gd name="T36" fmla="*/ 992 w 1010"/>
                <a:gd name="T37" fmla="*/ 200 h 787"/>
                <a:gd name="T38" fmla="*/ 508 w 1010"/>
                <a:gd name="T39" fmla="*/ 0 h 787"/>
                <a:gd name="T40" fmla="*/ 25 w 1010"/>
                <a:gd name="T41" fmla="*/ 200 h 787"/>
                <a:gd name="T42" fmla="*/ 25 w 1010"/>
                <a:gd name="T43" fmla="*/ 289 h 787"/>
                <a:gd name="T44" fmla="*/ 69 w 1010"/>
                <a:gd name="T45" fmla="*/ 307 h 787"/>
                <a:gd name="T46" fmla="*/ 113 w 1010"/>
                <a:gd name="T47" fmla="*/ 289 h 787"/>
                <a:gd name="T48" fmla="*/ 508 w 1010"/>
                <a:gd name="T49" fmla="*/ 126 h 787"/>
                <a:gd name="T50" fmla="*/ 903 w 1010"/>
                <a:gd name="T51" fmla="*/ 289 h 787"/>
                <a:gd name="T52" fmla="*/ 947 w 1010"/>
                <a:gd name="T53" fmla="*/ 307 h 787"/>
                <a:gd name="T54" fmla="*/ 992 w 1010"/>
                <a:gd name="T55" fmla="*/ 289 h 787"/>
                <a:gd name="T56" fmla="*/ 1010 w 1010"/>
                <a:gd name="T57" fmla="*/ 245 h 787"/>
                <a:gd name="T58" fmla="*/ 992 w 1010"/>
                <a:gd name="T59" fmla="*/ 200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0" h="787">
                  <a:moveTo>
                    <a:pt x="508" y="234"/>
                  </a:moveTo>
                  <a:cubicBezTo>
                    <a:pt x="378" y="234"/>
                    <a:pt x="255" y="285"/>
                    <a:pt x="164" y="376"/>
                  </a:cubicBezTo>
                  <a:cubicBezTo>
                    <a:pt x="152" y="388"/>
                    <a:pt x="145" y="404"/>
                    <a:pt x="145" y="421"/>
                  </a:cubicBezTo>
                  <a:cubicBezTo>
                    <a:pt x="145" y="438"/>
                    <a:pt x="152" y="454"/>
                    <a:pt x="164" y="465"/>
                  </a:cubicBezTo>
                  <a:cubicBezTo>
                    <a:pt x="175" y="477"/>
                    <a:pt x="191" y="484"/>
                    <a:pt x="208" y="484"/>
                  </a:cubicBezTo>
                  <a:cubicBezTo>
                    <a:pt x="225" y="484"/>
                    <a:pt x="241" y="477"/>
                    <a:pt x="252" y="465"/>
                  </a:cubicBezTo>
                  <a:cubicBezTo>
                    <a:pt x="321" y="397"/>
                    <a:pt x="411" y="360"/>
                    <a:pt x="508" y="360"/>
                  </a:cubicBezTo>
                  <a:cubicBezTo>
                    <a:pt x="605" y="360"/>
                    <a:pt x="696" y="397"/>
                    <a:pt x="764" y="465"/>
                  </a:cubicBezTo>
                  <a:cubicBezTo>
                    <a:pt x="776" y="477"/>
                    <a:pt x="792" y="484"/>
                    <a:pt x="808" y="484"/>
                  </a:cubicBezTo>
                  <a:cubicBezTo>
                    <a:pt x="825" y="484"/>
                    <a:pt x="841" y="477"/>
                    <a:pt x="853" y="465"/>
                  </a:cubicBezTo>
                  <a:cubicBezTo>
                    <a:pt x="865" y="454"/>
                    <a:pt x="871" y="438"/>
                    <a:pt x="871" y="421"/>
                  </a:cubicBezTo>
                  <a:cubicBezTo>
                    <a:pt x="871" y="404"/>
                    <a:pt x="865" y="388"/>
                    <a:pt x="853" y="376"/>
                  </a:cubicBezTo>
                  <a:cubicBezTo>
                    <a:pt x="761" y="285"/>
                    <a:pt x="638" y="234"/>
                    <a:pt x="508" y="234"/>
                  </a:cubicBezTo>
                  <a:close/>
                  <a:moveTo>
                    <a:pt x="508" y="485"/>
                  </a:moveTo>
                  <a:cubicBezTo>
                    <a:pt x="425" y="485"/>
                    <a:pt x="357" y="553"/>
                    <a:pt x="357" y="636"/>
                  </a:cubicBezTo>
                  <a:cubicBezTo>
                    <a:pt x="357" y="719"/>
                    <a:pt x="425" y="787"/>
                    <a:pt x="508" y="787"/>
                  </a:cubicBezTo>
                  <a:cubicBezTo>
                    <a:pt x="591" y="787"/>
                    <a:pt x="659" y="719"/>
                    <a:pt x="659" y="636"/>
                  </a:cubicBezTo>
                  <a:cubicBezTo>
                    <a:pt x="659" y="553"/>
                    <a:pt x="591" y="485"/>
                    <a:pt x="508" y="485"/>
                  </a:cubicBezTo>
                  <a:close/>
                  <a:moveTo>
                    <a:pt x="992" y="200"/>
                  </a:moveTo>
                  <a:cubicBezTo>
                    <a:pt x="863" y="71"/>
                    <a:pt x="691" y="0"/>
                    <a:pt x="508" y="0"/>
                  </a:cubicBezTo>
                  <a:cubicBezTo>
                    <a:pt x="325" y="0"/>
                    <a:pt x="154" y="71"/>
                    <a:pt x="25" y="200"/>
                  </a:cubicBezTo>
                  <a:cubicBezTo>
                    <a:pt x="0" y="225"/>
                    <a:pt x="0" y="264"/>
                    <a:pt x="25" y="289"/>
                  </a:cubicBezTo>
                  <a:cubicBezTo>
                    <a:pt x="36" y="301"/>
                    <a:pt x="52" y="307"/>
                    <a:pt x="69" y="307"/>
                  </a:cubicBezTo>
                  <a:cubicBezTo>
                    <a:pt x="86" y="307"/>
                    <a:pt x="102" y="301"/>
                    <a:pt x="113" y="289"/>
                  </a:cubicBezTo>
                  <a:cubicBezTo>
                    <a:pt x="219" y="184"/>
                    <a:pt x="359" y="126"/>
                    <a:pt x="508" y="126"/>
                  </a:cubicBezTo>
                  <a:cubicBezTo>
                    <a:pt x="657" y="126"/>
                    <a:pt x="798" y="184"/>
                    <a:pt x="903" y="289"/>
                  </a:cubicBezTo>
                  <a:cubicBezTo>
                    <a:pt x="915" y="301"/>
                    <a:pt x="930" y="307"/>
                    <a:pt x="947" y="307"/>
                  </a:cubicBezTo>
                  <a:cubicBezTo>
                    <a:pt x="964" y="307"/>
                    <a:pt x="980" y="301"/>
                    <a:pt x="992" y="289"/>
                  </a:cubicBezTo>
                  <a:cubicBezTo>
                    <a:pt x="1004" y="277"/>
                    <a:pt x="1010" y="261"/>
                    <a:pt x="1010" y="245"/>
                  </a:cubicBezTo>
                  <a:cubicBezTo>
                    <a:pt x="1010" y="228"/>
                    <a:pt x="1004" y="212"/>
                    <a:pt x="992" y="20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3276" name="图片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07425" y="5516563"/>
            <a:ext cx="145097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3277" name="图片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48813" y="2546350"/>
            <a:ext cx="1676400"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78" name="图片 5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97763" y="2835275"/>
            <a:ext cx="2127250"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79" name="文本框 52"/>
          <p:cNvSpPr txBox="1">
            <a:spLocks noChangeArrowheads="1"/>
          </p:cNvSpPr>
          <p:nvPr/>
        </p:nvSpPr>
        <p:spPr bwMode="auto">
          <a:xfrm>
            <a:off x="760413" y="4264025"/>
            <a:ext cx="4440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solidFill>
                  <a:srgbClr val="000000"/>
                </a:solidFill>
                <a:latin typeface="微软雅黑" panose="020B0503020204020204" pitchFamily="34" charset="-122"/>
                <a:ea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rPr>
              <a:t>，是你。</a:t>
            </a:r>
          </a:p>
        </p:txBody>
      </p:sp>
      <p:sp>
        <p:nvSpPr>
          <p:cNvPr id="53280" name="文本框 53"/>
          <p:cNvSpPr txBox="1">
            <a:spLocks noChangeArrowheads="1"/>
          </p:cNvSpPr>
          <p:nvPr/>
        </p:nvSpPr>
        <p:spPr bwMode="auto">
          <a:xfrm>
            <a:off x="793750" y="3844925"/>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0C86B6"/>
                </a:solidFill>
                <a:latin typeface="微软雅黑" panose="020B0503020204020204" pitchFamily="34" charset="-122"/>
                <a:ea typeface="微软雅黑" panose="020B0503020204020204" pitchFamily="34" charset="-122"/>
              </a:rPr>
              <a:t>单击此处添加标题</a:t>
            </a:r>
          </a:p>
        </p:txBody>
      </p:sp>
      <p:sp>
        <p:nvSpPr>
          <p:cNvPr id="53281" name="圆角矩形 54"/>
          <p:cNvSpPr>
            <a:spLocks noChangeArrowheads="1"/>
          </p:cNvSpPr>
          <p:nvPr/>
        </p:nvSpPr>
        <p:spPr bwMode="auto">
          <a:xfrm rot="2700000">
            <a:off x="8512175" y="1282700"/>
            <a:ext cx="509588" cy="509588"/>
          </a:xfrm>
          <a:prstGeom prst="roundRect">
            <a:avLst>
              <a:gd name="adj" fmla="val 16667"/>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274"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54275"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风险与评估</a:t>
            </a:r>
          </a:p>
        </p:txBody>
      </p:sp>
      <p:sp>
        <p:nvSpPr>
          <p:cNvPr id="54276"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54277" name="Freeform 493"/>
          <p:cNvSpPr>
            <a:spLocks/>
          </p:cNvSpPr>
          <p:nvPr/>
        </p:nvSpPr>
        <p:spPr bwMode="auto">
          <a:xfrm>
            <a:off x="485775" y="428625"/>
            <a:ext cx="349250" cy="365125"/>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427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任意多边形 7"/>
          <p:cNvSpPr>
            <a:spLocks/>
          </p:cNvSpPr>
          <p:nvPr/>
        </p:nvSpPr>
        <p:spPr bwMode="auto">
          <a:xfrm>
            <a:off x="4418013" y="-19050"/>
            <a:ext cx="800100" cy="6877050"/>
          </a:xfrm>
          <a:custGeom>
            <a:avLst/>
            <a:gdLst>
              <a:gd name="T0" fmla="*/ 0 w 800100"/>
              <a:gd name="T1" fmla="*/ 0 h 6877050"/>
              <a:gd name="T2" fmla="*/ 800100 w 800100"/>
              <a:gd name="T3" fmla="*/ 0 h 6877050"/>
              <a:gd name="T4" fmla="*/ 404593 w 800100"/>
              <a:gd name="T5" fmla="*/ 3438525 h 6877050"/>
              <a:gd name="T6" fmla="*/ 800100 w 800100"/>
              <a:gd name="T7" fmla="*/ 6877050 h 6877050"/>
              <a:gd name="T8" fmla="*/ 0 w 800100"/>
              <a:gd name="T9" fmla="*/ 6877050 h 6877050"/>
              <a:gd name="T10" fmla="*/ 395508 w 800100"/>
              <a:gd name="T11" fmla="*/ 3438525 h 6877050"/>
              <a:gd name="T12" fmla="*/ 0 w 800100"/>
              <a:gd name="T13" fmla="*/ 0 h 6877050"/>
            </a:gdLst>
            <a:ahLst/>
            <a:cxnLst>
              <a:cxn ang="0">
                <a:pos x="T0" y="T1"/>
              </a:cxn>
              <a:cxn ang="0">
                <a:pos x="T2" y="T3"/>
              </a:cxn>
              <a:cxn ang="0">
                <a:pos x="T4" y="T5"/>
              </a:cxn>
              <a:cxn ang="0">
                <a:pos x="T6" y="T7"/>
              </a:cxn>
              <a:cxn ang="0">
                <a:pos x="T8" y="T9"/>
              </a:cxn>
              <a:cxn ang="0">
                <a:pos x="T10" y="T11"/>
              </a:cxn>
              <a:cxn ang="0">
                <a:pos x="T12" y="T13"/>
              </a:cxn>
            </a:cxnLst>
            <a:rect l="0" t="0" r="r" b="b"/>
            <a:pathLst>
              <a:path w="800100" h="6877050">
                <a:moveTo>
                  <a:pt x="0" y="0"/>
                </a:moveTo>
                <a:lnTo>
                  <a:pt x="800100" y="0"/>
                </a:lnTo>
                <a:lnTo>
                  <a:pt x="404593" y="3438525"/>
                </a:lnTo>
                <a:lnTo>
                  <a:pt x="800100" y="6877050"/>
                </a:lnTo>
                <a:lnTo>
                  <a:pt x="0" y="6877050"/>
                </a:lnTo>
                <a:lnTo>
                  <a:pt x="395508" y="3438525"/>
                </a:lnTo>
                <a:lnTo>
                  <a:pt x="0" y="0"/>
                </a:lnTo>
                <a:close/>
              </a:path>
            </a:pathLst>
          </a:custGeom>
          <a:solidFill>
            <a:srgbClr val="0C86B6">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4280" name="任意多边形 8"/>
          <p:cNvSpPr>
            <a:spLocks/>
          </p:cNvSpPr>
          <p:nvPr/>
        </p:nvSpPr>
        <p:spPr bwMode="auto">
          <a:xfrm>
            <a:off x="0" y="-19050"/>
            <a:ext cx="4818063" cy="6877050"/>
          </a:xfrm>
          <a:custGeom>
            <a:avLst/>
            <a:gdLst>
              <a:gd name="T0" fmla="*/ 932542 w 4818742"/>
              <a:gd name="T1" fmla="*/ 0 h 6877050"/>
              <a:gd name="T2" fmla="*/ 4818742 w 4818742"/>
              <a:gd name="T3" fmla="*/ 0 h 6877050"/>
              <a:gd name="T4" fmla="*/ 4818742 w 4818742"/>
              <a:gd name="T5" fmla="*/ 1 h 6877050"/>
              <a:gd name="T6" fmla="*/ 4418692 w 4818742"/>
              <a:gd name="T7" fmla="*/ 1 h 6877050"/>
              <a:gd name="T8" fmla="*/ 4814200 w 4818742"/>
              <a:gd name="T9" fmla="*/ 3438526 h 6877050"/>
              <a:gd name="T10" fmla="*/ 4418692 w 4818742"/>
              <a:gd name="T11" fmla="*/ 6877050 h 6877050"/>
              <a:gd name="T12" fmla="*/ 1777547 w 4818742"/>
              <a:gd name="T13" fmla="*/ 6877050 h 6877050"/>
              <a:gd name="T14" fmla="*/ 932542 w 4818742"/>
              <a:gd name="T15" fmla="*/ 6877050 h 6877050"/>
              <a:gd name="T16" fmla="*/ 0 w 4818742"/>
              <a:gd name="T17" fmla="*/ 6877050 h 6877050"/>
              <a:gd name="T18" fmla="*/ 0 w 4818742"/>
              <a:gd name="T19" fmla="*/ 19050 h 6877050"/>
              <a:gd name="T20" fmla="*/ 932542 w 4818742"/>
              <a:gd name="T21" fmla="*/ 19050 h 6877050"/>
              <a:gd name="T22" fmla="*/ 932542 w 4818742"/>
              <a:gd name="T23" fmla="*/ 0 h 6877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8742" h="6877050">
                <a:moveTo>
                  <a:pt x="932542" y="0"/>
                </a:moveTo>
                <a:lnTo>
                  <a:pt x="4818742" y="0"/>
                </a:lnTo>
                <a:lnTo>
                  <a:pt x="4818742" y="1"/>
                </a:lnTo>
                <a:lnTo>
                  <a:pt x="4418692" y="1"/>
                </a:lnTo>
                <a:lnTo>
                  <a:pt x="4814200" y="3438526"/>
                </a:lnTo>
                <a:lnTo>
                  <a:pt x="4418692" y="6877050"/>
                </a:lnTo>
                <a:lnTo>
                  <a:pt x="1777547" y="6877050"/>
                </a:lnTo>
                <a:lnTo>
                  <a:pt x="932542" y="6877050"/>
                </a:lnTo>
                <a:lnTo>
                  <a:pt x="0" y="6877050"/>
                </a:lnTo>
                <a:lnTo>
                  <a:pt x="0" y="19050"/>
                </a:lnTo>
                <a:lnTo>
                  <a:pt x="932542" y="19050"/>
                </a:lnTo>
                <a:lnTo>
                  <a:pt x="932542" y="0"/>
                </a:lnTo>
                <a:close/>
              </a:path>
            </a:pathLst>
          </a:custGeom>
          <a:solidFill>
            <a:schemeClr val="tx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4281" name="矩形 9"/>
          <p:cNvSpPr>
            <a:spLocks noChangeArrowheads="1"/>
          </p:cNvSpPr>
          <p:nvPr/>
        </p:nvSpPr>
        <p:spPr bwMode="auto">
          <a:xfrm>
            <a:off x="679450" y="2432050"/>
            <a:ext cx="305911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我们工作室致力于专业</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模板的发布，课件及汇报</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的美化，并为您提供专业的</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solidFill>
                  <a:srgbClr val="FFFFFF"/>
                </a:solidFill>
                <a:latin typeface="微软雅黑" panose="020B0503020204020204" pitchFamily="34" charset="-122"/>
                <a:ea typeface="微软雅黑" panose="020B0503020204020204" pitchFamily="34" charset="-122"/>
              </a:rPr>
              <a:t>,</a:t>
            </a:r>
            <a:r>
              <a:rPr lang="zh-CN" altLang="en-US" sz="1600">
                <a:solidFill>
                  <a:srgbClr val="FFFFFF"/>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p>
        </p:txBody>
      </p:sp>
      <p:sp>
        <p:nvSpPr>
          <p:cNvPr id="54282" name="矩形 10"/>
          <p:cNvSpPr>
            <a:spLocks noChangeArrowheads="1"/>
          </p:cNvSpPr>
          <p:nvPr/>
        </p:nvSpPr>
        <p:spPr bwMode="auto">
          <a:xfrm>
            <a:off x="679450" y="18176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FFFFFF"/>
                </a:solidFill>
                <a:latin typeface="微软雅黑" panose="020B0503020204020204" pitchFamily="34" charset="-122"/>
                <a:ea typeface="微软雅黑" panose="020B0503020204020204" pitchFamily="34" charset="-122"/>
              </a:rPr>
              <a:t>单击添加标题</a:t>
            </a:r>
            <a:endParaRPr lang="zh-CN" altLang="en-US" sz="2400" b="1">
              <a:solidFill>
                <a:srgbClr val="0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298"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5529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风险与评估</a:t>
            </a:r>
          </a:p>
        </p:txBody>
      </p:sp>
      <p:sp>
        <p:nvSpPr>
          <p:cNvPr id="55300" name="文本框 12"/>
          <p:cNvSpPr txBox="1">
            <a:spLocks noChangeArrowheads="1"/>
          </p:cNvSpPr>
          <p:nvPr/>
        </p:nvSpPr>
        <p:spPr bwMode="auto">
          <a:xfrm>
            <a:off x="84455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sp>
        <p:nvSpPr>
          <p:cNvPr id="55301" name="Freeform 493"/>
          <p:cNvSpPr>
            <a:spLocks/>
          </p:cNvSpPr>
          <p:nvPr/>
        </p:nvSpPr>
        <p:spPr bwMode="auto">
          <a:xfrm>
            <a:off x="485775" y="428625"/>
            <a:ext cx="349250" cy="365125"/>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5302"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
            <a:ext cx="12192000" cy="368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矩形 7"/>
          <p:cNvSpPr>
            <a:spLocks noChangeArrowheads="1"/>
          </p:cNvSpPr>
          <p:nvPr/>
        </p:nvSpPr>
        <p:spPr bwMode="auto">
          <a:xfrm>
            <a:off x="0" y="3462338"/>
            <a:ext cx="12192000" cy="557212"/>
          </a:xfrm>
          <a:prstGeom prst="rect">
            <a:avLst/>
          </a:prstGeom>
          <a:solidFill>
            <a:srgbClr val="202938">
              <a:alpha val="9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55304" name="组合 8"/>
          <p:cNvGrpSpPr>
            <a:grpSpLocks/>
          </p:cNvGrpSpPr>
          <p:nvPr/>
        </p:nvGrpSpPr>
        <p:grpSpPr bwMode="auto">
          <a:xfrm>
            <a:off x="6381750" y="5524500"/>
            <a:ext cx="865188" cy="866775"/>
            <a:chOff x="0" y="0"/>
            <a:chExt cx="818053" cy="818350"/>
          </a:xfrm>
        </p:grpSpPr>
        <p:sp>
          <p:nvSpPr>
            <p:cNvPr id="55305" name="椭圆 9"/>
            <p:cNvSpPr>
              <a:spLocks noChangeArrowheads="1"/>
            </p:cNvSpPr>
            <p:nvPr/>
          </p:nvSpPr>
          <p:spPr bwMode="auto">
            <a:xfrm>
              <a:off x="0" y="0"/>
              <a:ext cx="818053" cy="818350"/>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5306" name="Freeform 34"/>
            <p:cNvSpPr>
              <a:spLocks noEditPoints="1"/>
            </p:cNvSpPr>
            <p:nvPr/>
          </p:nvSpPr>
          <p:spPr bwMode="auto">
            <a:xfrm>
              <a:off x="86506" y="243449"/>
              <a:ext cx="571201" cy="338099"/>
            </a:xfrm>
            <a:custGeom>
              <a:avLst/>
              <a:gdLst>
                <a:gd name="T0" fmla="*/ 732 w 995"/>
                <a:gd name="T1" fmla="*/ 446 h 810"/>
                <a:gd name="T2" fmla="*/ 715 w 995"/>
                <a:gd name="T3" fmla="*/ 444 h 810"/>
                <a:gd name="T4" fmla="*/ 685 w 995"/>
                <a:gd name="T5" fmla="*/ 357 h 810"/>
                <a:gd name="T6" fmla="*/ 660 w 995"/>
                <a:gd name="T7" fmla="*/ 290 h 810"/>
                <a:gd name="T8" fmla="*/ 607 w 995"/>
                <a:gd name="T9" fmla="*/ 298 h 810"/>
                <a:gd name="T10" fmla="*/ 612 w 995"/>
                <a:gd name="T11" fmla="*/ 280 h 810"/>
                <a:gd name="T12" fmla="*/ 692 w 995"/>
                <a:gd name="T13" fmla="*/ 221 h 810"/>
                <a:gd name="T14" fmla="*/ 720 w 995"/>
                <a:gd name="T15" fmla="*/ 229 h 810"/>
                <a:gd name="T16" fmla="*/ 738 w 995"/>
                <a:gd name="T17" fmla="*/ 417 h 810"/>
                <a:gd name="T18" fmla="*/ 601 w 995"/>
                <a:gd name="T19" fmla="*/ 383 h 810"/>
                <a:gd name="T20" fmla="*/ 581 w 995"/>
                <a:gd name="T21" fmla="*/ 389 h 810"/>
                <a:gd name="T22" fmla="*/ 535 w 995"/>
                <a:gd name="T23" fmla="*/ 397 h 810"/>
                <a:gd name="T24" fmla="*/ 541 w 995"/>
                <a:gd name="T25" fmla="*/ 447 h 810"/>
                <a:gd name="T26" fmla="*/ 527 w 995"/>
                <a:gd name="T27" fmla="*/ 457 h 810"/>
                <a:gd name="T28" fmla="*/ 513 w 995"/>
                <a:gd name="T29" fmla="*/ 452 h 810"/>
                <a:gd name="T30" fmla="*/ 477 w 995"/>
                <a:gd name="T31" fmla="*/ 409 h 810"/>
                <a:gd name="T32" fmla="*/ 451 w 995"/>
                <a:gd name="T33" fmla="*/ 410 h 810"/>
                <a:gd name="T34" fmla="*/ 442 w 995"/>
                <a:gd name="T35" fmla="*/ 396 h 810"/>
                <a:gd name="T36" fmla="*/ 496 w 995"/>
                <a:gd name="T37" fmla="*/ 379 h 810"/>
                <a:gd name="T38" fmla="*/ 501 w 995"/>
                <a:gd name="T39" fmla="*/ 343 h 810"/>
                <a:gd name="T40" fmla="*/ 530 w 995"/>
                <a:gd name="T41" fmla="*/ 328 h 810"/>
                <a:gd name="T42" fmla="*/ 534 w 995"/>
                <a:gd name="T43" fmla="*/ 373 h 810"/>
                <a:gd name="T44" fmla="*/ 587 w 995"/>
                <a:gd name="T45" fmla="*/ 366 h 810"/>
                <a:gd name="T46" fmla="*/ 601 w 995"/>
                <a:gd name="T47" fmla="*/ 383 h 810"/>
                <a:gd name="T48" fmla="*/ 315 w 995"/>
                <a:gd name="T49" fmla="*/ 525 h 810"/>
                <a:gd name="T50" fmla="*/ 257 w 995"/>
                <a:gd name="T51" fmla="*/ 518 h 810"/>
                <a:gd name="T52" fmla="*/ 219 w 995"/>
                <a:gd name="T53" fmla="*/ 474 h 810"/>
                <a:gd name="T54" fmla="*/ 261 w 995"/>
                <a:gd name="T55" fmla="*/ 470 h 810"/>
                <a:gd name="T56" fmla="*/ 267 w 995"/>
                <a:gd name="T57" fmla="*/ 481 h 810"/>
                <a:gd name="T58" fmla="*/ 305 w 995"/>
                <a:gd name="T59" fmla="*/ 496 h 810"/>
                <a:gd name="T60" fmla="*/ 339 w 995"/>
                <a:gd name="T61" fmla="*/ 417 h 810"/>
                <a:gd name="T62" fmla="*/ 294 w 995"/>
                <a:gd name="T63" fmla="*/ 400 h 810"/>
                <a:gd name="T64" fmla="*/ 273 w 995"/>
                <a:gd name="T65" fmla="*/ 407 h 810"/>
                <a:gd name="T66" fmla="*/ 253 w 995"/>
                <a:gd name="T67" fmla="*/ 383 h 810"/>
                <a:gd name="T68" fmla="*/ 303 w 995"/>
                <a:gd name="T69" fmla="*/ 355 h 810"/>
                <a:gd name="T70" fmla="*/ 308 w 995"/>
                <a:gd name="T71" fmla="*/ 333 h 810"/>
                <a:gd name="T72" fmla="*/ 283 w 995"/>
                <a:gd name="T73" fmla="*/ 326 h 810"/>
                <a:gd name="T74" fmla="*/ 237 w 995"/>
                <a:gd name="T75" fmla="*/ 350 h 810"/>
                <a:gd name="T76" fmla="*/ 208 w 995"/>
                <a:gd name="T77" fmla="*/ 347 h 810"/>
                <a:gd name="T78" fmla="*/ 274 w 995"/>
                <a:gd name="T79" fmla="*/ 296 h 810"/>
                <a:gd name="T80" fmla="*/ 349 w 995"/>
                <a:gd name="T81" fmla="*/ 318 h 810"/>
                <a:gd name="T82" fmla="*/ 329 w 995"/>
                <a:gd name="T83" fmla="*/ 377 h 810"/>
                <a:gd name="T84" fmla="*/ 377 w 995"/>
                <a:gd name="T85" fmla="*/ 402 h 810"/>
                <a:gd name="T86" fmla="*/ 868 w 995"/>
                <a:gd name="T87" fmla="*/ 106 h 810"/>
                <a:gd name="T88" fmla="*/ 105 w 995"/>
                <a:gd name="T89" fmla="*/ 126 h 810"/>
                <a:gd name="T90" fmla="*/ 125 w 995"/>
                <a:gd name="T91" fmla="*/ 710 h 810"/>
                <a:gd name="T92" fmla="*/ 577 w 995"/>
                <a:gd name="T93" fmla="*/ 669 h 810"/>
                <a:gd name="T94" fmla="*/ 810 w 995"/>
                <a:gd name="T95" fmla="*/ 659 h 810"/>
                <a:gd name="T96" fmla="*/ 820 w 995"/>
                <a:gd name="T97" fmla="*/ 710 h 810"/>
                <a:gd name="T98" fmla="*/ 888 w 995"/>
                <a:gd name="T99" fmla="*/ 690 h 810"/>
                <a:gd name="T100" fmla="*/ 868 w 995"/>
                <a:gd name="T101" fmla="*/ 106 h 810"/>
                <a:gd name="T102" fmla="*/ 907 w 995"/>
                <a:gd name="T103" fmla="*/ 759 h 810"/>
                <a:gd name="T104" fmla="*/ 54 w 995"/>
                <a:gd name="T105" fmla="*/ 723 h 810"/>
                <a:gd name="T106" fmla="*/ 90 w 995"/>
                <a:gd name="T107" fmla="*/ 55 h 810"/>
                <a:gd name="T108" fmla="*/ 943 w 995"/>
                <a:gd name="T109" fmla="*/ 91 h 810"/>
                <a:gd name="T110" fmla="*/ 923 w 995"/>
                <a:gd name="T111" fmla="*/ 0 h 810"/>
                <a:gd name="T112" fmla="*/ 0 w 995"/>
                <a:gd name="T113" fmla="*/ 71 h 810"/>
                <a:gd name="T114" fmla="*/ 71 w 995"/>
                <a:gd name="T115" fmla="*/ 810 h 810"/>
                <a:gd name="T116" fmla="*/ 995 w 995"/>
                <a:gd name="T117" fmla="*/ 739 h 810"/>
                <a:gd name="T118" fmla="*/ 923 w 995"/>
                <a:gd name="T1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5" h="810">
                  <a:moveTo>
                    <a:pt x="741" y="436"/>
                  </a:moveTo>
                  <a:cubicBezTo>
                    <a:pt x="740" y="442"/>
                    <a:pt x="737" y="445"/>
                    <a:pt x="732" y="446"/>
                  </a:cubicBezTo>
                  <a:cubicBezTo>
                    <a:pt x="731" y="447"/>
                    <a:pt x="730" y="447"/>
                    <a:pt x="728" y="447"/>
                  </a:cubicBezTo>
                  <a:cubicBezTo>
                    <a:pt x="724" y="447"/>
                    <a:pt x="720" y="446"/>
                    <a:pt x="715" y="444"/>
                  </a:cubicBezTo>
                  <a:cubicBezTo>
                    <a:pt x="710" y="442"/>
                    <a:pt x="707" y="440"/>
                    <a:pt x="705" y="438"/>
                  </a:cubicBezTo>
                  <a:cubicBezTo>
                    <a:pt x="700" y="433"/>
                    <a:pt x="693" y="419"/>
                    <a:pt x="685" y="357"/>
                  </a:cubicBezTo>
                  <a:cubicBezTo>
                    <a:pt x="680" y="321"/>
                    <a:pt x="679" y="292"/>
                    <a:pt x="680" y="272"/>
                  </a:cubicBezTo>
                  <a:cubicBezTo>
                    <a:pt x="674" y="278"/>
                    <a:pt x="667" y="285"/>
                    <a:pt x="660" y="290"/>
                  </a:cubicBezTo>
                  <a:cubicBezTo>
                    <a:pt x="646" y="301"/>
                    <a:pt x="636" y="306"/>
                    <a:pt x="629" y="308"/>
                  </a:cubicBezTo>
                  <a:cubicBezTo>
                    <a:pt x="622" y="309"/>
                    <a:pt x="614" y="306"/>
                    <a:pt x="607" y="298"/>
                  </a:cubicBezTo>
                  <a:cubicBezTo>
                    <a:pt x="604" y="295"/>
                    <a:pt x="603" y="292"/>
                    <a:pt x="603" y="290"/>
                  </a:cubicBezTo>
                  <a:cubicBezTo>
                    <a:pt x="603" y="286"/>
                    <a:pt x="606" y="283"/>
                    <a:pt x="612" y="280"/>
                  </a:cubicBezTo>
                  <a:cubicBezTo>
                    <a:pt x="626" y="272"/>
                    <a:pt x="644" y="258"/>
                    <a:pt x="665" y="237"/>
                  </a:cubicBezTo>
                  <a:cubicBezTo>
                    <a:pt x="676" y="228"/>
                    <a:pt x="685" y="222"/>
                    <a:pt x="692" y="221"/>
                  </a:cubicBezTo>
                  <a:cubicBezTo>
                    <a:pt x="697" y="220"/>
                    <a:pt x="703" y="221"/>
                    <a:pt x="709" y="223"/>
                  </a:cubicBezTo>
                  <a:cubicBezTo>
                    <a:pt x="714" y="225"/>
                    <a:pt x="717" y="227"/>
                    <a:pt x="720" y="229"/>
                  </a:cubicBezTo>
                  <a:cubicBezTo>
                    <a:pt x="723" y="233"/>
                    <a:pt x="725" y="240"/>
                    <a:pt x="724" y="251"/>
                  </a:cubicBezTo>
                  <a:cubicBezTo>
                    <a:pt x="723" y="322"/>
                    <a:pt x="728" y="378"/>
                    <a:pt x="738" y="417"/>
                  </a:cubicBezTo>
                  <a:cubicBezTo>
                    <a:pt x="741" y="430"/>
                    <a:pt x="741" y="434"/>
                    <a:pt x="741" y="436"/>
                  </a:cubicBezTo>
                  <a:close/>
                  <a:moveTo>
                    <a:pt x="601" y="383"/>
                  </a:moveTo>
                  <a:cubicBezTo>
                    <a:pt x="599" y="385"/>
                    <a:pt x="597" y="387"/>
                    <a:pt x="592" y="388"/>
                  </a:cubicBezTo>
                  <a:cubicBezTo>
                    <a:pt x="590" y="388"/>
                    <a:pt x="586" y="389"/>
                    <a:pt x="581" y="389"/>
                  </a:cubicBezTo>
                  <a:cubicBezTo>
                    <a:pt x="579" y="389"/>
                    <a:pt x="571" y="390"/>
                    <a:pt x="543" y="396"/>
                  </a:cubicBezTo>
                  <a:lnTo>
                    <a:pt x="535" y="397"/>
                  </a:lnTo>
                  <a:cubicBezTo>
                    <a:pt x="536" y="406"/>
                    <a:pt x="537" y="416"/>
                    <a:pt x="539" y="426"/>
                  </a:cubicBezTo>
                  <a:cubicBezTo>
                    <a:pt x="541" y="436"/>
                    <a:pt x="542" y="443"/>
                    <a:pt x="541" y="447"/>
                  </a:cubicBezTo>
                  <a:cubicBezTo>
                    <a:pt x="539" y="453"/>
                    <a:pt x="536" y="456"/>
                    <a:pt x="530" y="457"/>
                  </a:cubicBezTo>
                  <a:cubicBezTo>
                    <a:pt x="529" y="457"/>
                    <a:pt x="528" y="457"/>
                    <a:pt x="527" y="457"/>
                  </a:cubicBezTo>
                  <a:cubicBezTo>
                    <a:pt x="525" y="457"/>
                    <a:pt x="523" y="457"/>
                    <a:pt x="521" y="457"/>
                  </a:cubicBezTo>
                  <a:cubicBezTo>
                    <a:pt x="517" y="456"/>
                    <a:pt x="515" y="454"/>
                    <a:pt x="513" y="452"/>
                  </a:cubicBezTo>
                  <a:cubicBezTo>
                    <a:pt x="510" y="448"/>
                    <a:pt x="507" y="440"/>
                    <a:pt x="503" y="403"/>
                  </a:cubicBezTo>
                  <a:cubicBezTo>
                    <a:pt x="490" y="406"/>
                    <a:pt x="481" y="408"/>
                    <a:pt x="477" y="409"/>
                  </a:cubicBezTo>
                  <a:cubicBezTo>
                    <a:pt x="473" y="411"/>
                    <a:pt x="469" y="412"/>
                    <a:pt x="466" y="412"/>
                  </a:cubicBezTo>
                  <a:cubicBezTo>
                    <a:pt x="461" y="413"/>
                    <a:pt x="456" y="412"/>
                    <a:pt x="451" y="410"/>
                  </a:cubicBezTo>
                  <a:cubicBezTo>
                    <a:pt x="448" y="409"/>
                    <a:pt x="446" y="407"/>
                    <a:pt x="444" y="405"/>
                  </a:cubicBezTo>
                  <a:cubicBezTo>
                    <a:pt x="442" y="402"/>
                    <a:pt x="442" y="399"/>
                    <a:pt x="442" y="396"/>
                  </a:cubicBezTo>
                  <a:cubicBezTo>
                    <a:pt x="443" y="393"/>
                    <a:pt x="447" y="390"/>
                    <a:pt x="452" y="388"/>
                  </a:cubicBezTo>
                  <a:cubicBezTo>
                    <a:pt x="457" y="387"/>
                    <a:pt x="471" y="384"/>
                    <a:pt x="496" y="379"/>
                  </a:cubicBezTo>
                  <a:lnTo>
                    <a:pt x="501" y="378"/>
                  </a:lnTo>
                  <a:cubicBezTo>
                    <a:pt x="501" y="364"/>
                    <a:pt x="501" y="353"/>
                    <a:pt x="501" y="343"/>
                  </a:cubicBezTo>
                  <a:cubicBezTo>
                    <a:pt x="502" y="332"/>
                    <a:pt x="508" y="325"/>
                    <a:pt x="518" y="323"/>
                  </a:cubicBezTo>
                  <a:cubicBezTo>
                    <a:pt x="523" y="323"/>
                    <a:pt x="527" y="324"/>
                    <a:pt x="530" y="328"/>
                  </a:cubicBezTo>
                  <a:cubicBezTo>
                    <a:pt x="531" y="330"/>
                    <a:pt x="533" y="334"/>
                    <a:pt x="533" y="352"/>
                  </a:cubicBezTo>
                  <a:cubicBezTo>
                    <a:pt x="533" y="357"/>
                    <a:pt x="534" y="364"/>
                    <a:pt x="534" y="373"/>
                  </a:cubicBezTo>
                  <a:cubicBezTo>
                    <a:pt x="549" y="370"/>
                    <a:pt x="558" y="369"/>
                    <a:pt x="561" y="368"/>
                  </a:cubicBezTo>
                  <a:cubicBezTo>
                    <a:pt x="573" y="366"/>
                    <a:pt x="582" y="366"/>
                    <a:pt x="587" y="366"/>
                  </a:cubicBezTo>
                  <a:cubicBezTo>
                    <a:pt x="592" y="367"/>
                    <a:pt x="595" y="369"/>
                    <a:pt x="598" y="373"/>
                  </a:cubicBezTo>
                  <a:cubicBezTo>
                    <a:pt x="601" y="377"/>
                    <a:pt x="602" y="380"/>
                    <a:pt x="601" y="383"/>
                  </a:cubicBezTo>
                  <a:close/>
                  <a:moveTo>
                    <a:pt x="382" y="477"/>
                  </a:moveTo>
                  <a:cubicBezTo>
                    <a:pt x="368" y="503"/>
                    <a:pt x="346" y="520"/>
                    <a:pt x="315" y="525"/>
                  </a:cubicBezTo>
                  <a:cubicBezTo>
                    <a:pt x="309" y="526"/>
                    <a:pt x="304" y="526"/>
                    <a:pt x="298" y="526"/>
                  </a:cubicBezTo>
                  <a:cubicBezTo>
                    <a:pt x="285" y="526"/>
                    <a:pt x="271" y="523"/>
                    <a:pt x="257" y="518"/>
                  </a:cubicBezTo>
                  <a:cubicBezTo>
                    <a:pt x="243" y="512"/>
                    <a:pt x="232" y="504"/>
                    <a:pt x="225" y="495"/>
                  </a:cubicBezTo>
                  <a:cubicBezTo>
                    <a:pt x="219" y="486"/>
                    <a:pt x="217" y="480"/>
                    <a:pt x="219" y="474"/>
                  </a:cubicBezTo>
                  <a:cubicBezTo>
                    <a:pt x="222" y="469"/>
                    <a:pt x="227" y="465"/>
                    <a:pt x="237" y="464"/>
                  </a:cubicBezTo>
                  <a:cubicBezTo>
                    <a:pt x="248" y="462"/>
                    <a:pt x="256" y="464"/>
                    <a:pt x="261" y="470"/>
                  </a:cubicBezTo>
                  <a:cubicBezTo>
                    <a:pt x="262" y="471"/>
                    <a:pt x="263" y="472"/>
                    <a:pt x="264" y="475"/>
                  </a:cubicBezTo>
                  <a:cubicBezTo>
                    <a:pt x="265" y="477"/>
                    <a:pt x="266" y="479"/>
                    <a:pt x="267" y="481"/>
                  </a:cubicBezTo>
                  <a:cubicBezTo>
                    <a:pt x="272" y="487"/>
                    <a:pt x="277" y="491"/>
                    <a:pt x="284" y="494"/>
                  </a:cubicBezTo>
                  <a:cubicBezTo>
                    <a:pt x="291" y="496"/>
                    <a:pt x="299" y="497"/>
                    <a:pt x="305" y="496"/>
                  </a:cubicBezTo>
                  <a:cubicBezTo>
                    <a:pt x="322" y="493"/>
                    <a:pt x="334" y="482"/>
                    <a:pt x="342" y="463"/>
                  </a:cubicBezTo>
                  <a:cubicBezTo>
                    <a:pt x="350" y="445"/>
                    <a:pt x="348" y="430"/>
                    <a:pt x="339" y="417"/>
                  </a:cubicBezTo>
                  <a:cubicBezTo>
                    <a:pt x="334" y="410"/>
                    <a:pt x="328" y="405"/>
                    <a:pt x="320" y="402"/>
                  </a:cubicBezTo>
                  <a:cubicBezTo>
                    <a:pt x="312" y="399"/>
                    <a:pt x="303" y="398"/>
                    <a:pt x="294" y="400"/>
                  </a:cubicBezTo>
                  <a:cubicBezTo>
                    <a:pt x="290" y="401"/>
                    <a:pt x="286" y="402"/>
                    <a:pt x="283" y="403"/>
                  </a:cubicBezTo>
                  <a:cubicBezTo>
                    <a:pt x="279" y="405"/>
                    <a:pt x="275" y="406"/>
                    <a:pt x="273" y="407"/>
                  </a:cubicBezTo>
                  <a:cubicBezTo>
                    <a:pt x="266" y="408"/>
                    <a:pt x="259" y="405"/>
                    <a:pt x="255" y="399"/>
                  </a:cubicBezTo>
                  <a:cubicBezTo>
                    <a:pt x="249" y="392"/>
                    <a:pt x="251" y="386"/>
                    <a:pt x="253" y="383"/>
                  </a:cubicBezTo>
                  <a:cubicBezTo>
                    <a:pt x="255" y="380"/>
                    <a:pt x="260" y="377"/>
                    <a:pt x="268" y="374"/>
                  </a:cubicBezTo>
                  <a:cubicBezTo>
                    <a:pt x="283" y="368"/>
                    <a:pt x="295" y="362"/>
                    <a:pt x="303" y="355"/>
                  </a:cubicBezTo>
                  <a:cubicBezTo>
                    <a:pt x="307" y="351"/>
                    <a:pt x="310" y="346"/>
                    <a:pt x="310" y="340"/>
                  </a:cubicBezTo>
                  <a:cubicBezTo>
                    <a:pt x="310" y="338"/>
                    <a:pt x="310" y="336"/>
                    <a:pt x="308" y="333"/>
                  </a:cubicBezTo>
                  <a:cubicBezTo>
                    <a:pt x="305" y="330"/>
                    <a:pt x="302" y="327"/>
                    <a:pt x="298" y="326"/>
                  </a:cubicBezTo>
                  <a:cubicBezTo>
                    <a:pt x="294" y="325"/>
                    <a:pt x="289" y="325"/>
                    <a:pt x="283" y="326"/>
                  </a:cubicBezTo>
                  <a:cubicBezTo>
                    <a:pt x="272" y="328"/>
                    <a:pt x="262" y="332"/>
                    <a:pt x="253" y="337"/>
                  </a:cubicBezTo>
                  <a:cubicBezTo>
                    <a:pt x="251" y="339"/>
                    <a:pt x="245" y="343"/>
                    <a:pt x="237" y="350"/>
                  </a:cubicBezTo>
                  <a:cubicBezTo>
                    <a:pt x="235" y="352"/>
                    <a:pt x="232" y="353"/>
                    <a:pt x="227" y="354"/>
                  </a:cubicBezTo>
                  <a:cubicBezTo>
                    <a:pt x="219" y="356"/>
                    <a:pt x="212" y="353"/>
                    <a:pt x="208" y="347"/>
                  </a:cubicBezTo>
                  <a:cubicBezTo>
                    <a:pt x="205" y="343"/>
                    <a:pt x="204" y="336"/>
                    <a:pt x="213" y="326"/>
                  </a:cubicBezTo>
                  <a:cubicBezTo>
                    <a:pt x="230" y="310"/>
                    <a:pt x="250" y="300"/>
                    <a:pt x="274" y="296"/>
                  </a:cubicBezTo>
                  <a:cubicBezTo>
                    <a:pt x="288" y="293"/>
                    <a:pt x="303" y="294"/>
                    <a:pt x="317" y="298"/>
                  </a:cubicBezTo>
                  <a:cubicBezTo>
                    <a:pt x="332" y="302"/>
                    <a:pt x="343" y="309"/>
                    <a:pt x="349" y="318"/>
                  </a:cubicBezTo>
                  <a:cubicBezTo>
                    <a:pt x="358" y="330"/>
                    <a:pt x="359" y="343"/>
                    <a:pt x="351" y="356"/>
                  </a:cubicBezTo>
                  <a:cubicBezTo>
                    <a:pt x="347" y="362"/>
                    <a:pt x="340" y="369"/>
                    <a:pt x="329" y="377"/>
                  </a:cubicBezTo>
                  <a:cubicBezTo>
                    <a:pt x="338" y="378"/>
                    <a:pt x="345" y="380"/>
                    <a:pt x="351" y="382"/>
                  </a:cubicBezTo>
                  <a:cubicBezTo>
                    <a:pt x="362" y="386"/>
                    <a:pt x="371" y="393"/>
                    <a:pt x="377" y="402"/>
                  </a:cubicBezTo>
                  <a:cubicBezTo>
                    <a:pt x="395" y="426"/>
                    <a:pt x="396" y="451"/>
                    <a:pt x="382" y="477"/>
                  </a:cubicBezTo>
                  <a:close/>
                  <a:moveTo>
                    <a:pt x="868" y="106"/>
                  </a:moveTo>
                  <a:lnTo>
                    <a:pt x="125" y="106"/>
                  </a:lnTo>
                  <a:cubicBezTo>
                    <a:pt x="114" y="106"/>
                    <a:pt x="105" y="115"/>
                    <a:pt x="105" y="126"/>
                  </a:cubicBezTo>
                  <a:lnTo>
                    <a:pt x="105" y="690"/>
                  </a:lnTo>
                  <a:cubicBezTo>
                    <a:pt x="105" y="701"/>
                    <a:pt x="114" y="710"/>
                    <a:pt x="125" y="710"/>
                  </a:cubicBezTo>
                  <a:lnTo>
                    <a:pt x="577" y="710"/>
                  </a:lnTo>
                  <a:lnTo>
                    <a:pt x="577" y="669"/>
                  </a:lnTo>
                  <a:cubicBezTo>
                    <a:pt x="577" y="663"/>
                    <a:pt x="581" y="659"/>
                    <a:pt x="587" y="659"/>
                  </a:cubicBezTo>
                  <a:lnTo>
                    <a:pt x="810" y="659"/>
                  </a:lnTo>
                  <a:cubicBezTo>
                    <a:pt x="816" y="659"/>
                    <a:pt x="820" y="663"/>
                    <a:pt x="820" y="669"/>
                  </a:cubicBezTo>
                  <a:lnTo>
                    <a:pt x="820" y="710"/>
                  </a:lnTo>
                  <a:lnTo>
                    <a:pt x="868" y="710"/>
                  </a:lnTo>
                  <a:cubicBezTo>
                    <a:pt x="879" y="710"/>
                    <a:pt x="888" y="701"/>
                    <a:pt x="888" y="690"/>
                  </a:cubicBezTo>
                  <a:lnTo>
                    <a:pt x="888" y="126"/>
                  </a:lnTo>
                  <a:cubicBezTo>
                    <a:pt x="888" y="115"/>
                    <a:pt x="879" y="106"/>
                    <a:pt x="868" y="106"/>
                  </a:cubicBezTo>
                  <a:close/>
                  <a:moveTo>
                    <a:pt x="943" y="724"/>
                  </a:moveTo>
                  <a:cubicBezTo>
                    <a:pt x="943" y="743"/>
                    <a:pt x="927" y="759"/>
                    <a:pt x="907" y="759"/>
                  </a:cubicBezTo>
                  <a:lnTo>
                    <a:pt x="90" y="759"/>
                  </a:lnTo>
                  <a:cubicBezTo>
                    <a:pt x="70" y="759"/>
                    <a:pt x="54" y="743"/>
                    <a:pt x="54" y="723"/>
                  </a:cubicBezTo>
                  <a:lnTo>
                    <a:pt x="54" y="91"/>
                  </a:lnTo>
                  <a:cubicBezTo>
                    <a:pt x="54" y="72"/>
                    <a:pt x="70" y="55"/>
                    <a:pt x="90" y="55"/>
                  </a:cubicBezTo>
                  <a:lnTo>
                    <a:pt x="907" y="56"/>
                  </a:lnTo>
                  <a:cubicBezTo>
                    <a:pt x="927" y="56"/>
                    <a:pt x="943" y="72"/>
                    <a:pt x="943" y="91"/>
                  </a:cubicBezTo>
                  <a:lnTo>
                    <a:pt x="943" y="724"/>
                  </a:lnTo>
                  <a:close/>
                  <a:moveTo>
                    <a:pt x="923" y="0"/>
                  </a:moveTo>
                  <a:lnTo>
                    <a:pt x="71" y="0"/>
                  </a:lnTo>
                  <a:cubicBezTo>
                    <a:pt x="32" y="0"/>
                    <a:pt x="0" y="32"/>
                    <a:pt x="0" y="71"/>
                  </a:cubicBezTo>
                  <a:lnTo>
                    <a:pt x="0" y="739"/>
                  </a:lnTo>
                  <a:cubicBezTo>
                    <a:pt x="0" y="778"/>
                    <a:pt x="32" y="810"/>
                    <a:pt x="71" y="810"/>
                  </a:cubicBezTo>
                  <a:lnTo>
                    <a:pt x="923" y="810"/>
                  </a:lnTo>
                  <a:cubicBezTo>
                    <a:pt x="963" y="810"/>
                    <a:pt x="995" y="778"/>
                    <a:pt x="995" y="739"/>
                  </a:cubicBezTo>
                  <a:lnTo>
                    <a:pt x="995" y="72"/>
                  </a:lnTo>
                  <a:cubicBezTo>
                    <a:pt x="995" y="32"/>
                    <a:pt x="963" y="0"/>
                    <a:pt x="92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sp>
        <p:nvSpPr>
          <p:cNvPr id="55307" name="TextBox 14"/>
          <p:cNvSpPr txBox="1">
            <a:spLocks noChangeArrowheads="1"/>
          </p:cNvSpPr>
          <p:nvPr/>
        </p:nvSpPr>
        <p:spPr bwMode="auto">
          <a:xfrm>
            <a:off x="2224088" y="4217988"/>
            <a:ext cx="31829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a:solidFill>
                  <a:srgbClr val="000000"/>
                </a:solidFill>
                <a:latin typeface="微软雅黑" panose="020B0503020204020204" pitchFamily="34" charset="-122"/>
                <a:ea typeface="微软雅黑" panose="020B0503020204020204" pitchFamily="34" charset="-122"/>
              </a:rPr>
              <a:t>单击添加标题</a:t>
            </a:r>
            <a:endParaRPr lang="en-US" altLang="zh-CN" sz="15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grpSp>
        <p:nvGrpSpPr>
          <p:cNvPr id="55308" name="组合 13"/>
          <p:cNvGrpSpPr>
            <a:grpSpLocks/>
          </p:cNvGrpSpPr>
          <p:nvPr/>
        </p:nvGrpSpPr>
        <p:grpSpPr bwMode="auto">
          <a:xfrm>
            <a:off x="1163638" y="4217988"/>
            <a:ext cx="914400" cy="914400"/>
            <a:chOff x="0" y="0"/>
            <a:chExt cx="1014374" cy="1014742"/>
          </a:xfrm>
        </p:grpSpPr>
        <p:sp>
          <p:nvSpPr>
            <p:cNvPr id="55309" name="椭圆 14"/>
            <p:cNvSpPr>
              <a:spLocks noChangeArrowheads="1"/>
            </p:cNvSpPr>
            <p:nvPr/>
          </p:nvSpPr>
          <p:spPr bwMode="auto">
            <a:xfrm>
              <a:off x="0" y="0"/>
              <a:ext cx="1014374" cy="1014742"/>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5310" name="Freeform 17"/>
            <p:cNvSpPr>
              <a:spLocks noEditPoints="1"/>
            </p:cNvSpPr>
            <p:nvPr/>
          </p:nvSpPr>
          <p:spPr bwMode="auto">
            <a:xfrm>
              <a:off x="261053" y="237094"/>
              <a:ext cx="450112" cy="576340"/>
            </a:xfrm>
            <a:custGeom>
              <a:avLst/>
              <a:gdLst>
                <a:gd name="T0" fmla="*/ 313 w 659"/>
                <a:gd name="T1" fmla="*/ 619 h 962"/>
                <a:gd name="T2" fmla="*/ 421 w 659"/>
                <a:gd name="T3" fmla="*/ 558 h 962"/>
                <a:gd name="T4" fmla="*/ 489 w 659"/>
                <a:gd name="T5" fmla="*/ 576 h 962"/>
                <a:gd name="T6" fmla="*/ 552 w 659"/>
                <a:gd name="T7" fmla="*/ 452 h 962"/>
                <a:gd name="T8" fmla="*/ 599 w 659"/>
                <a:gd name="T9" fmla="*/ 417 h 962"/>
                <a:gd name="T10" fmla="*/ 601 w 659"/>
                <a:gd name="T11" fmla="*/ 268 h 962"/>
                <a:gd name="T12" fmla="*/ 555 w 659"/>
                <a:gd name="T13" fmla="*/ 231 h 962"/>
                <a:gd name="T14" fmla="*/ 504 w 659"/>
                <a:gd name="T15" fmla="*/ 108 h 962"/>
                <a:gd name="T16" fmla="*/ 449 w 659"/>
                <a:gd name="T17" fmla="*/ 119 h 962"/>
                <a:gd name="T18" fmla="*/ 346 w 659"/>
                <a:gd name="T19" fmla="*/ 58 h 962"/>
                <a:gd name="T20" fmla="*/ 321 w 659"/>
                <a:gd name="T21" fmla="*/ 58 h 962"/>
                <a:gd name="T22" fmla="*/ 245 w 659"/>
                <a:gd name="T23" fmla="*/ 118 h 962"/>
                <a:gd name="T24" fmla="*/ 220 w 659"/>
                <a:gd name="T25" fmla="*/ 111 h 962"/>
                <a:gd name="T26" fmla="*/ 158 w 659"/>
                <a:gd name="T27" fmla="*/ 116 h 962"/>
                <a:gd name="T28" fmla="*/ 68 w 659"/>
                <a:gd name="T29" fmla="*/ 236 h 962"/>
                <a:gd name="T30" fmla="*/ 84 w 659"/>
                <a:gd name="T31" fmla="*/ 293 h 962"/>
                <a:gd name="T32" fmla="*/ 54 w 659"/>
                <a:gd name="T33" fmla="*/ 424 h 962"/>
                <a:gd name="T34" fmla="*/ 153 w 659"/>
                <a:gd name="T35" fmla="*/ 515 h 962"/>
                <a:gd name="T36" fmla="*/ 164 w 659"/>
                <a:gd name="T37" fmla="*/ 572 h 962"/>
                <a:gd name="T38" fmla="*/ 230 w 659"/>
                <a:gd name="T39" fmla="*/ 555 h 962"/>
                <a:gd name="T40" fmla="*/ 249 w 659"/>
                <a:gd name="T41" fmla="*/ 614 h 962"/>
                <a:gd name="T42" fmla="*/ 187 w 659"/>
                <a:gd name="T43" fmla="*/ 618 h 962"/>
                <a:gd name="T44" fmla="*/ 103 w 659"/>
                <a:gd name="T45" fmla="*/ 514 h 962"/>
                <a:gd name="T46" fmla="*/ 6 w 659"/>
                <a:gd name="T47" fmla="*/ 439 h 962"/>
                <a:gd name="T48" fmla="*/ 43 w 659"/>
                <a:gd name="T49" fmla="*/ 322 h 962"/>
                <a:gd name="T50" fmla="*/ 54 w 659"/>
                <a:gd name="T51" fmla="*/ 188 h 962"/>
                <a:gd name="T52" fmla="*/ 108 w 659"/>
                <a:gd name="T53" fmla="*/ 116 h 962"/>
                <a:gd name="T54" fmla="*/ 234 w 659"/>
                <a:gd name="T55" fmla="*/ 63 h 962"/>
                <a:gd name="T56" fmla="*/ 252 w 659"/>
                <a:gd name="T57" fmla="*/ 68 h 962"/>
                <a:gd name="T58" fmla="*/ 334 w 659"/>
                <a:gd name="T59" fmla="*/ 0 h 962"/>
                <a:gd name="T60" fmla="*/ 429 w 659"/>
                <a:gd name="T61" fmla="*/ 72 h 962"/>
                <a:gd name="T62" fmla="*/ 540 w 659"/>
                <a:gd name="T63" fmla="*/ 74 h 962"/>
                <a:gd name="T64" fmla="*/ 571 w 659"/>
                <a:gd name="T65" fmla="*/ 184 h 962"/>
                <a:gd name="T66" fmla="*/ 641 w 659"/>
                <a:gd name="T67" fmla="*/ 298 h 962"/>
                <a:gd name="T68" fmla="*/ 640 w 659"/>
                <a:gd name="T69" fmla="*/ 388 h 962"/>
                <a:gd name="T70" fmla="*/ 566 w 659"/>
                <a:gd name="T71" fmla="*/ 500 h 962"/>
                <a:gd name="T72" fmla="*/ 489 w 659"/>
                <a:gd name="T73" fmla="*/ 626 h 962"/>
                <a:gd name="T74" fmla="*/ 421 w 659"/>
                <a:gd name="T75" fmla="*/ 608 h 962"/>
                <a:gd name="T76" fmla="*/ 326 w 659"/>
                <a:gd name="T77" fmla="*/ 677 h 962"/>
                <a:gd name="T78" fmla="*/ 328 w 659"/>
                <a:gd name="T79" fmla="*/ 520 h 962"/>
                <a:gd name="T80" fmla="*/ 328 w 659"/>
                <a:gd name="T81" fmla="*/ 550 h 962"/>
                <a:gd name="T82" fmla="*/ 529 w 659"/>
                <a:gd name="T83" fmla="*/ 349 h 962"/>
                <a:gd name="T84" fmla="*/ 328 w 659"/>
                <a:gd name="T85" fmla="*/ 493 h 962"/>
                <a:gd name="T86" fmla="*/ 472 w 659"/>
                <a:gd name="T87" fmla="*/ 349 h 962"/>
                <a:gd name="T88" fmla="*/ 451 w 659"/>
                <a:gd name="T89" fmla="*/ 660 h 962"/>
                <a:gd name="T90" fmla="*/ 366 w 659"/>
                <a:gd name="T91" fmla="*/ 709 h 962"/>
                <a:gd name="T92" fmla="*/ 435 w 659"/>
                <a:gd name="T93" fmla="*/ 848 h 962"/>
                <a:gd name="T94" fmla="*/ 566 w 659"/>
                <a:gd name="T95" fmla="*/ 922 h 962"/>
                <a:gd name="T96" fmla="*/ 239 w 659"/>
                <a:gd name="T97" fmla="*/ 670 h 962"/>
                <a:gd name="T98" fmla="*/ 165 w 659"/>
                <a:gd name="T99" fmla="*/ 662 h 962"/>
                <a:gd name="T100" fmla="*/ 115 w 659"/>
                <a:gd name="T101" fmla="*/ 945 h 962"/>
                <a:gd name="T102" fmla="*/ 305 w 659"/>
                <a:gd name="T103" fmla="*/ 932 h 962"/>
                <a:gd name="T104" fmla="*/ 326 w 659"/>
                <a:gd name="T105" fmla="*/ 717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9" h="962">
                  <a:moveTo>
                    <a:pt x="230" y="555"/>
                  </a:moveTo>
                  <a:cubicBezTo>
                    <a:pt x="254" y="555"/>
                    <a:pt x="278" y="567"/>
                    <a:pt x="290" y="585"/>
                  </a:cubicBezTo>
                  <a:lnTo>
                    <a:pt x="313" y="619"/>
                  </a:lnTo>
                  <a:cubicBezTo>
                    <a:pt x="320" y="629"/>
                    <a:pt x="331" y="630"/>
                    <a:pt x="338" y="619"/>
                  </a:cubicBezTo>
                  <a:lnTo>
                    <a:pt x="362" y="586"/>
                  </a:lnTo>
                  <a:cubicBezTo>
                    <a:pt x="375" y="569"/>
                    <a:pt x="398" y="558"/>
                    <a:pt x="421" y="558"/>
                  </a:cubicBezTo>
                  <a:cubicBezTo>
                    <a:pt x="429" y="558"/>
                    <a:pt x="436" y="559"/>
                    <a:pt x="443" y="561"/>
                  </a:cubicBezTo>
                  <a:lnTo>
                    <a:pt x="481" y="575"/>
                  </a:lnTo>
                  <a:cubicBezTo>
                    <a:pt x="484" y="576"/>
                    <a:pt x="486" y="576"/>
                    <a:pt x="489" y="576"/>
                  </a:cubicBezTo>
                  <a:cubicBezTo>
                    <a:pt x="500" y="576"/>
                    <a:pt x="501" y="567"/>
                    <a:pt x="501" y="561"/>
                  </a:cubicBezTo>
                  <a:lnTo>
                    <a:pt x="501" y="520"/>
                  </a:lnTo>
                  <a:cubicBezTo>
                    <a:pt x="502" y="490"/>
                    <a:pt x="524" y="461"/>
                    <a:pt x="552" y="452"/>
                  </a:cubicBezTo>
                  <a:lnTo>
                    <a:pt x="591" y="441"/>
                  </a:lnTo>
                  <a:cubicBezTo>
                    <a:pt x="597" y="439"/>
                    <a:pt x="602" y="436"/>
                    <a:pt x="603" y="432"/>
                  </a:cubicBezTo>
                  <a:cubicBezTo>
                    <a:pt x="604" y="428"/>
                    <a:pt x="603" y="422"/>
                    <a:pt x="599" y="417"/>
                  </a:cubicBezTo>
                  <a:lnTo>
                    <a:pt x="575" y="384"/>
                  </a:lnTo>
                  <a:cubicBezTo>
                    <a:pt x="558" y="360"/>
                    <a:pt x="559" y="323"/>
                    <a:pt x="577" y="300"/>
                  </a:cubicBezTo>
                  <a:lnTo>
                    <a:pt x="601" y="268"/>
                  </a:lnTo>
                  <a:cubicBezTo>
                    <a:pt x="605" y="263"/>
                    <a:pt x="607" y="257"/>
                    <a:pt x="605" y="253"/>
                  </a:cubicBezTo>
                  <a:cubicBezTo>
                    <a:pt x="604" y="249"/>
                    <a:pt x="600" y="246"/>
                    <a:pt x="594" y="244"/>
                  </a:cubicBezTo>
                  <a:lnTo>
                    <a:pt x="555" y="231"/>
                  </a:lnTo>
                  <a:cubicBezTo>
                    <a:pt x="527" y="222"/>
                    <a:pt x="506" y="192"/>
                    <a:pt x="507" y="162"/>
                  </a:cubicBezTo>
                  <a:lnTo>
                    <a:pt x="508" y="121"/>
                  </a:lnTo>
                  <a:cubicBezTo>
                    <a:pt x="508" y="116"/>
                    <a:pt x="507" y="111"/>
                    <a:pt x="504" y="108"/>
                  </a:cubicBezTo>
                  <a:cubicBezTo>
                    <a:pt x="501" y="106"/>
                    <a:pt x="498" y="105"/>
                    <a:pt x="495" y="105"/>
                  </a:cubicBezTo>
                  <a:cubicBezTo>
                    <a:pt x="493" y="105"/>
                    <a:pt x="490" y="106"/>
                    <a:pt x="488" y="106"/>
                  </a:cubicBezTo>
                  <a:lnTo>
                    <a:pt x="449" y="119"/>
                  </a:lnTo>
                  <a:cubicBezTo>
                    <a:pt x="443" y="121"/>
                    <a:pt x="436" y="122"/>
                    <a:pt x="429" y="122"/>
                  </a:cubicBezTo>
                  <a:cubicBezTo>
                    <a:pt x="405" y="122"/>
                    <a:pt x="382" y="110"/>
                    <a:pt x="369" y="92"/>
                  </a:cubicBezTo>
                  <a:lnTo>
                    <a:pt x="346" y="58"/>
                  </a:lnTo>
                  <a:cubicBezTo>
                    <a:pt x="343" y="53"/>
                    <a:pt x="338" y="50"/>
                    <a:pt x="334" y="50"/>
                  </a:cubicBezTo>
                  <a:cubicBezTo>
                    <a:pt x="328" y="50"/>
                    <a:pt x="326" y="50"/>
                    <a:pt x="322" y="56"/>
                  </a:cubicBezTo>
                  <a:lnTo>
                    <a:pt x="321" y="58"/>
                  </a:lnTo>
                  <a:cubicBezTo>
                    <a:pt x="311" y="74"/>
                    <a:pt x="298" y="93"/>
                    <a:pt x="287" y="104"/>
                  </a:cubicBezTo>
                  <a:cubicBezTo>
                    <a:pt x="280" y="111"/>
                    <a:pt x="269" y="120"/>
                    <a:pt x="255" y="120"/>
                  </a:cubicBezTo>
                  <a:cubicBezTo>
                    <a:pt x="251" y="120"/>
                    <a:pt x="247" y="119"/>
                    <a:pt x="245" y="118"/>
                  </a:cubicBezTo>
                  <a:lnTo>
                    <a:pt x="241" y="118"/>
                  </a:lnTo>
                  <a:lnTo>
                    <a:pt x="238" y="116"/>
                  </a:lnTo>
                  <a:cubicBezTo>
                    <a:pt x="234" y="115"/>
                    <a:pt x="227" y="113"/>
                    <a:pt x="220" y="111"/>
                  </a:cubicBezTo>
                  <a:cubicBezTo>
                    <a:pt x="210" y="108"/>
                    <a:pt x="192" y="103"/>
                    <a:pt x="189" y="103"/>
                  </a:cubicBezTo>
                  <a:cubicBezTo>
                    <a:pt x="181" y="101"/>
                    <a:pt x="173" y="100"/>
                    <a:pt x="171" y="100"/>
                  </a:cubicBezTo>
                  <a:cubicBezTo>
                    <a:pt x="161" y="100"/>
                    <a:pt x="158" y="108"/>
                    <a:pt x="158" y="116"/>
                  </a:cubicBezTo>
                  <a:lnTo>
                    <a:pt x="158" y="157"/>
                  </a:lnTo>
                  <a:cubicBezTo>
                    <a:pt x="158" y="187"/>
                    <a:pt x="135" y="216"/>
                    <a:pt x="107" y="225"/>
                  </a:cubicBezTo>
                  <a:lnTo>
                    <a:pt x="68" y="236"/>
                  </a:lnTo>
                  <a:cubicBezTo>
                    <a:pt x="62" y="238"/>
                    <a:pt x="58" y="241"/>
                    <a:pt x="56" y="246"/>
                  </a:cubicBezTo>
                  <a:cubicBezTo>
                    <a:pt x="55" y="249"/>
                    <a:pt x="56" y="255"/>
                    <a:pt x="60" y="260"/>
                  </a:cubicBezTo>
                  <a:lnTo>
                    <a:pt x="84" y="293"/>
                  </a:lnTo>
                  <a:cubicBezTo>
                    <a:pt x="101" y="317"/>
                    <a:pt x="101" y="354"/>
                    <a:pt x="83" y="377"/>
                  </a:cubicBezTo>
                  <a:lnTo>
                    <a:pt x="58" y="410"/>
                  </a:lnTo>
                  <a:cubicBezTo>
                    <a:pt x="54" y="415"/>
                    <a:pt x="53" y="420"/>
                    <a:pt x="54" y="424"/>
                  </a:cubicBezTo>
                  <a:cubicBezTo>
                    <a:pt x="55" y="428"/>
                    <a:pt x="59" y="431"/>
                    <a:pt x="65" y="433"/>
                  </a:cubicBezTo>
                  <a:lnTo>
                    <a:pt x="104" y="446"/>
                  </a:lnTo>
                  <a:cubicBezTo>
                    <a:pt x="132" y="455"/>
                    <a:pt x="153" y="486"/>
                    <a:pt x="153" y="515"/>
                  </a:cubicBezTo>
                  <a:lnTo>
                    <a:pt x="152" y="556"/>
                  </a:lnTo>
                  <a:cubicBezTo>
                    <a:pt x="151" y="561"/>
                    <a:pt x="153" y="566"/>
                    <a:pt x="155" y="568"/>
                  </a:cubicBezTo>
                  <a:cubicBezTo>
                    <a:pt x="158" y="571"/>
                    <a:pt x="162" y="572"/>
                    <a:pt x="164" y="572"/>
                  </a:cubicBezTo>
                  <a:cubicBezTo>
                    <a:pt x="167" y="572"/>
                    <a:pt x="169" y="571"/>
                    <a:pt x="172" y="571"/>
                  </a:cubicBezTo>
                  <a:lnTo>
                    <a:pt x="210" y="558"/>
                  </a:lnTo>
                  <a:cubicBezTo>
                    <a:pt x="217" y="556"/>
                    <a:pt x="223" y="555"/>
                    <a:pt x="230" y="555"/>
                  </a:cubicBezTo>
                  <a:close/>
                  <a:moveTo>
                    <a:pt x="326" y="677"/>
                  </a:moveTo>
                  <a:cubicBezTo>
                    <a:pt x="305" y="677"/>
                    <a:pt x="285" y="666"/>
                    <a:pt x="272" y="647"/>
                  </a:cubicBezTo>
                  <a:lnTo>
                    <a:pt x="249" y="614"/>
                  </a:lnTo>
                  <a:cubicBezTo>
                    <a:pt x="246" y="609"/>
                    <a:pt x="238" y="605"/>
                    <a:pt x="230" y="605"/>
                  </a:cubicBezTo>
                  <a:cubicBezTo>
                    <a:pt x="228" y="605"/>
                    <a:pt x="227" y="605"/>
                    <a:pt x="225" y="606"/>
                  </a:cubicBezTo>
                  <a:lnTo>
                    <a:pt x="187" y="618"/>
                  </a:lnTo>
                  <a:cubicBezTo>
                    <a:pt x="162" y="626"/>
                    <a:pt x="136" y="620"/>
                    <a:pt x="120" y="603"/>
                  </a:cubicBezTo>
                  <a:cubicBezTo>
                    <a:pt x="107" y="591"/>
                    <a:pt x="101" y="573"/>
                    <a:pt x="102" y="554"/>
                  </a:cubicBezTo>
                  <a:lnTo>
                    <a:pt x="103" y="514"/>
                  </a:lnTo>
                  <a:cubicBezTo>
                    <a:pt x="103" y="506"/>
                    <a:pt x="96" y="496"/>
                    <a:pt x="88" y="493"/>
                  </a:cubicBezTo>
                  <a:lnTo>
                    <a:pt x="50" y="481"/>
                  </a:lnTo>
                  <a:cubicBezTo>
                    <a:pt x="28" y="474"/>
                    <a:pt x="12" y="458"/>
                    <a:pt x="6" y="439"/>
                  </a:cubicBezTo>
                  <a:cubicBezTo>
                    <a:pt x="0" y="419"/>
                    <a:pt x="4" y="397"/>
                    <a:pt x="18" y="379"/>
                  </a:cubicBezTo>
                  <a:lnTo>
                    <a:pt x="43" y="347"/>
                  </a:lnTo>
                  <a:cubicBezTo>
                    <a:pt x="48" y="341"/>
                    <a:pt x="48" y="328"/>
                    <a:pt x="43" y="322"/>
                  </a:cubicBezTo>
                  <a:lnTo>
                    <a:pt x="20" y="289"/>
                  </a:lnTo>
                  <a:cubicBezTo>
                    <a:pt x="6" y="271"/>
                    <a:pt x="2" y="249"/>
                    <a:pt x="9" y="229"/>
                  </a:cubicBezTo>
                  <a:cubicBezTo>
                    <a:pt x="16" y="210"/>
                    <a:pt x="32" y="195"/>
                    <a:pt x="54" y="188"/>
                  </a:cubicBezTo>
                  <a:lnTo>
                    <a:pt x="93" y="177"/>
                  </a:lnTo>
                  <a:cubicBezTo>
                    <a:pt x="100" y="175"/>
                    <a:pt x="108" y="164"/>
                    <a:pt x="108" y="157"/>
                  </a:cubicBezTo>
                  <a:lnTo>
                    <a:pt x="108" y="116"/>
                  </a:lnTo>
                  <a:cubicBezTo>
                    <a:pt x="108" y="79"/>
                    <a:pt x="135" y="50"/>
                    <a:pt x="171" y="50"/>
                  </a:cubicBezTo>
                  <a:cubicBezTo>
                    <a:pt x="180" y="50"/>
                    <a:pt x="193" y="52"/>
                    <a:pt x="200" y="54"/>
                  </a:cubicBezTo>
                  <a:cubicBezTo>
                    <a:pt x="203" y="55"/>
                    <a:pt x="213" y="57"/>
                    <a:pt x="234" y="63"/>
                  </a:cubicBezTo>
                  <a:cubicBezTo>
                    <a:pt x="241" y="65"/>
                    <a:pt x="247" y="67"/>
                    <a:pt x="251" y="68"/>
                  </a:cubicBezTo>
                  <a:lnTo>
                    <a:pt x="252" y="68"/>
                  </a:lnTo>
                  <a:cubicBezTo>
                    <a:pt x="252" y="68"/>
                    <a:pt x="252" y="68"/>
                    <a:pt x="252" y="68"/>
                  </a:cubicBezTo>
                  <a:cubicBezTo>
                    <a:pt x="258" y="63"/>
                    <a:pt x="267" y="50"/>
                    <a:pt x="279" y="31"/>
                  </a:cubicBezTo>
                  <a:lnTo>
                    <a:pt x="280" y="30"/>
                  </a:lnTo>
                  <a:cubicBezTo>
                    <a:pt x="293" y="10"/>
                    <a:pt x="310" y="0"/>
                    <a:pt x="334" y="0"/>
                  </a:cubicBezTo>
                  <a:cubicBezTo>
                    <a:pt x="355" y="0"/>
                    <a:pt x="374" y="11"/>
                    <a:pt x="387" y="30"/>
                  </a:cubicBezTo>
                  <a:lnTo>
                    <a:pt x="410" y="63"/>
                  </a:lnTo>
                  <a:cubicBezTo>
                    <a:pt x="413" y="68"/>
                    <a:pt x="421" y="72"/>
                    <a:pt x="429" y="72"/>
                  </a:cubicBezTo>
                  <a:cubicBezTo>
                    <a:pt x="432" y="72"/>
                    <a:pt x="433" y="72"/>
                    <a:pt x="434" y="71"/>
                  </a:cubicBezTo>
                  <a:lnTo>
                    <a:pt x="472" y="59"/>
                  </a:lnTo>
                  <a:cubicBezTo>
                    <a:pt x="497" y="51"/>
                    <a:pt x="523" y="57"/>
                    <a:pt x="540" y="74"/>
                  </a:cubicBezTo>
                  <a:cubicBezTo>
                    <a:pt x="552" y="86"/>
                    <a:pt x="558" y="104"/>
                    <a:pt x="558" y="123"/>
                  </a:cubicBezTo>
                  <a:lnTo>
                    <a:pt x="556" y="163"/>
                  </a:lnTo>
                  <a:cubicBezTo>
                    <a:pt x="556" y="171"/>
                    <a:pt x="564" y="181"/>
                    <a:pt x="571" y="184"/>
                  </a:cubicBezTo>
                  <a:lnTo>
                    <a:pt x="610" y="196"/>
                  </a:lnTo>
                  <a:cubicBezTo>
                    <a:pt x="631" y="203"/>
                    <a:pt x="647" y="219"/>
                    <a:pt x="653" y="238"/>
                  </a:cubicBezTo>
                  <a:cubicBezTo>
                    <a:pt x="659" y="258"/>
                    <a:pt x="655" y="280"/>
                    <a:pt x="641" y="298"/>
                  </a:cubicBezTo>
                  <a:lnTo>
                    <a:pt x="616" y="330"/>
                  </a:lnTo>
                  <a:cubicBezTo>
                    <a:pt x="612" y="336"/>
                    <a:pt x="611" y="349"/>
                    <a:pt x="616" y="355"/>
                  </a:cubicBezTo>
                  <a:lnTo>
                    <a:pt x="640" y="388"/>
                  </a:lnTo>
                  <a:cubicBezTo>
                    <a:pt x="653" y="406"/>
                    <a:pt x="657" y="428"/>
                    <a:pt x="650" y="448"/>
                  </a:cubicBezTo>
                  <a:cubicBezTo>
                    <a:pt x="644" y="467"/>
                    <a:pt x="627" y="482"/>
                    <a:pt x="605" y="489"/>
                  </a:cubicBezTo>
                  <a:lnTo>
                    <a:pt x="566" y="500"/>
                  </a:lnTo>
                  <a:cubicBezTo>
                    <a:pt x="559" y="502"/>
                    <a:pt x="551" y="513"/>
                    <a:pt x="551" y="520"/>
                  </a:cubicBezTo>
                  <a:lnTo>
                    <a:pt x="551" y="561"/>
                  </a:lnTo>
                  <a:cubicBezTo>
                    <a:pt x="551" y="599"/>
                    <a:pt x="525" y="626"/>
                    <a:pt x="489" y="626"/>
                  </a:cubicBezTo>
                  <a:cubicBezTo>
                    <a:pt x="481" y="626"/>
                    <a:pt x="472" y="625"/>
                    <a:pt x="464" y="622"/>
                  </a:cubicBezTo>
                  <a:lnTo>
                    <a:pt x="426" y="608"/>
                  </a:lnTo>
                  <a:cubicBezTo>
                    <a:pt x="425" y="608"/>
                    <a:pt x="423" y="608"/>
                    <a:pt x="421" y="608"/>
                  </a:cubicBezTo>
                  <a:cubicBezTo>
                    <a:pt x="413" y="608"/>
                    <a:pt x="405" y="612"/>
                    <a:pt x="402" y="616"/>
                  </a:cubicBezTo>
                  <a:lnTo>
                    <a:pt x="379" y="649"/>
                  </a:lnTo>
                  <a:cubicBezTo>
                    <a:pt x="365" y="667"/>
                    <a:pt x="346" y="677"/>
                    <a:pt x="326" y="677"/>
                  </a:cubicBezTo>
                  <a:close/>
                  <a:moveTo>
                    <a:pt x="328" y="178"/>
                  </a:moveTo>
                  <a:cubicBezTo>
                    <a:pt x="234" y="178"/>
                    <a:pt x="157" y="254"/>
                    <a:pt x="157" y="349"/>
                  </a:cubicBezTo>
                  <a:cubicBezTo>
                    <a:pt x="157" y="443"/>
                    <a:pt x="234" y="520"/>
                    <a:pt x="328" y="520"/>
                  </a:cubicBezTo>
                  <a:cubicBezTo>
                    <a:pt x="423" y="520"/>
                    <a:pt x="499" y="443"/>
                    <a:pt x="499" y="349"/>
                  </a:cubicBezTo>
                  <a:cubicBezTo>
                    <a:pt x="499" y="254"/>
                    <a:pt x="423" y="178"/>
                    <a:pt x="328" y="178"/>
                  </a:cubicBezTo>
                  <a:close/>
                  <a:moveTo>
                    <a:pt x="328" y="550"/>
                  </a:moveTo>
                  <a:cubicBezTo>
                    <a:pt x="217" y="550"/>
                    <a:pt x="127" y="460"/>
                    <a:pt x="127" y="349"/>
                  </a:cubicBezTo>
                  <a:cubicBezTo>
                    <a:pt x="127" y="238"/>
                    <a:pt x="217" y="148"/>
                    <a:pt x="328" y="148"/>
                  </a:cubicBezTo>
                  <a:cubicBezTo>
                    <a:pt x="439" y="148"/>
                    <a:pt x="529" y="238"/>
                    <a:pt x="529" y="349"/>
                  </a:cubicBezTo>
                  <a:cubicBezTo>
                    <a:pt x="529" y="460"/>
                    <a:pt x="439" y="550"/>
                    <a:pt x="328" y="550"/>
                  </a:cubicBezTo>
                  <a:close/>
                  <a:moveTo>
                    <a:pt x="472" y="349"/>
                  </a:moveTo>
                  <a:cubicBezTo>
                    <a:pt x="472" y="428"/>
                    <a:pt x="408" y="493"/>
                    <a:pt x="328" y="493"/>
                  </a:cubicBezTo>
                  <a:cubicBezTo>
                    <a:pt x="249" y="493"/>
                    <a:pt x="184" y="428"/>
                    <a:pt x="184" y="349"/>
                  </a:cubicBezTo>
                  <a:cubicBezTo>
                    <a:pt x="184" y="269"/>
                    <a:pt x="249" y="205"/>
                    <a:pt x="328" y="205"/>
                  </a:cubicBezTo>
                  <a:cubicBezTo>
                    <a:pt x="408" y="205"/>
                    <a:pt x="472" y="269"/>
                    <a:pt x="472" y="349"/>
                  </a:cubicBezTo>
                  <a:close/>
                  <a:moveTo>
                    <a:pt x="491" y="666"/>
                  </a:moveTo>
                  <a:cubicBezTo>
                    <a:pt x="491" y="666"/>
                    <a:pt x="490" y="666"/>
                    <a:pt x="489" y="666"/>
                  </a:cubicBezTo>
                  <a:cubicBezTo>
                    <a:pt x="476" y="666"/>
                    <a:pt x="463" y="664"/>
                    <a:pt x="451" y="660"/>
                  </a:cubicBezTo>
                  <a:lnTo>
                    <a:pt x="426" y="651"/>
                  </a:lnTo>
                  <a:lnTo>
                    <a:pt x="411" y="672"/>
                  </a:lnTo>
                  <a:cubicBezTo>
                    <a:pt x="399" y="689"/>
                    <a:pt x="383" y="701"/>
                    <a:pt x="366" y="709"/>
                  </a:cubicBezTo>
                  <a:lnTo>
                    <a:pt x="378" y="908"/>
                  </a:lnTo>
                  <a:cubicBezTo>
                    <a:pt x="379" y="925"/>
                    <a:pt x="387" y="926"/>
                    <a:pt x="395" y="913"/>
                  </a:cubicBezTo>
                  <a:lnTo>
                    <a:pt x="435" y="848"/>
                  </a:lnTo>
                  <a:cubicBezTo>
                    <a:pt x="444" y="834"/>
                    <a:pt x="460" y="832"/>
                    <a:pt x="471" y="844"/>
                  </a:cubicBezTo>
                  <a:lnTo>
                    <a:pt x="553" y="929"/>
                  </a:lnTo>
                  <a:cubicBezTo>
                    <a:pt x="564" y="941"/>
                    <a:pt x="570" y="938"/>
                    <a:pt x="566" y="922"/>
                  </a:cubicBezTo>
                  <a:cubicBezTo>
                    <a:pt x="566" y="922"/>
                    <a:pt x="514" y="744"/>
                    <a:pt x="491" y="666"/>
                  </a:cubicBezTo>
                  <a:close/>
                  <a:moveTo>
                    <a:pt x="326" y="717"/>
                  </a:moveTo>
                  <a:cubicBezTo>
                    <a:pt x="291" y="717"/>
                    <a:pt x="260" y="700"/>
                    <a:pt x="239" y="670"/>
                  </a:cubicBezTo>
                  <a:lnTo>
                    <a:pt x="224" y="648"/>
                  </a:lnTo>
                  <a:lnTo>
                    <a:pt x="199" y="656"/>
                  </a:lnTo>
                  <a:cubicBezTo>
                    <a:pt x="188" y="660"/>
                    <a:pt x="176" y="662"/>
                    <a:pt x="165" y="662"/>
                  </a:cubicBezTo>
                  <a:cubicBezTo>
                    <a:pt x="160" y="662"/>
                    <a:pt x="155" y="661"/>
                    <a:pt x="150" y="660"/>
                  </a:cubicBezTo>
                  <a:cubicBezTo>
                    <a:pt x="129" y="738"/>
                    <a:pt x="81" y="915"/>
                    <a:pt x="80" y="920"/>
                  </a:cubicBezTo>
                  <a:cubicBezTo>
                    <a:pt x="77" y="936"/>
                    <a:pt x="87" y="962"/>
                    <a:pt x="115" y="945"/>
                  </a:cubicBezTo>
                  <a:cubicBezTo>
                    <a:pt x="119" y="943"/>
                    <a:pt x="203" y="874"/>
                    <a:pt x="203" y="874"/>
                  </a:cubicBezTo>
                  <a:cubicBezTo>
                    <a:pt x="215" y="863"/>
                    <a:pt x="226" y="862"/>
                    <a:pt x="240" y="875"/>
                  </a:cubicBezTo>
                  <a:lnTo>
                    <a:pt x="305" y="932"/>
                  </a:lnTo>
                  <a:cubicBezTo>
                    <a:pt x="317" y="943"/>
                    <a:pt x="334" y="937"/>
                    <a:pt x="334" y="921"/>
                  </a:cubicBezTo>
                  <a:lnTo>
                    <a:pt x="328" y="717"/>
                  </a:lnTo>
                  <a:cubicBezTo>
                    <a:pt x="327" y="717"/>
                    <a:pt x="326" y="717"/>
                    <a:pt x="326" y="7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grpSp>
        <p:nvGrpSpPr>
          <p:cNvPr id="55311" name="组合 16"/>
          <p:cNvGrpSpPr>
            <a:grpSpLocks/>
          </p:cNvGrpSpPr>
          <p:nvPr/>
        </p:nvGrpSpPr>
        <p:grpSpPr bwMode="auto">
          <a:xfrm>
            <a:off x="1163638" y="5524500"/>
            <a:ext cx="914400" cy="914400"/>
            <a:chOff x="0" y="0"/>
            <a:chExt cx="919063" cy="919397"/>
          </a:xfrm>
        </p:grpSpPr>
        <p:sp>
          <p:nvSpPr>
            <p:cNvPr id="55312" name="椭圆 17"/>
            <p:cNvSpPr>
              <a:spLocks noChangeArrowheads="1"/>
            </p:cNvSpPr>
            <p:nvPr/>
          </p:nvSpPr>
          <p:spPr bwMode="auto">
            <a:xfrm>
              <a:off x="0" y="0"/>
              <a:ext cx="919063" cy="919397"/>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5313" name="Freeform 34"/>
            <p:cNvSpPr>
              <a:spLocks noEditPoints="1"/>
            </p:cNvSpPr>
            <p:nvPr/>
          </p:nvSpPr>
          <p:spPr bwMode="auto">
            <a:xfrm>
              <a:off x="168543" y="347450"/>
              <a:ext cx="544580" cy="331854"/>
            </a:xfrm>
            <a:custGeom>
              <a:avLst/>
              <a:gdLst>
                <a:gd name="T0" fmla="*/ 43 w 363"/>
                <a:gd name="T1" fmla="*/ 115 h 221"/>
                <a:gd name="T2" fmla="*/ 13 w 363"/>
                <a:gd name="T3" fmla="*/ 128 h 221"/>
                <a:gd name="T4" fmla="*/ 238 w 363"/>
                <a:gd name="T5" fmla="*/ 58 h 221"/>
                <a:gd name="T6" fmla="*/ 241 w 363"/>
                <a:gd name="T7" fmla="*/ 47 h 221"/>
                <a:gd name="T8" fmla="*/ 214 w 363"/>
                <a:gd name="T9" fmla="*/ 48 h 221"/>
                <a:gd name="T10" fmla="*/ 238 w 363"/>
                <a:gd name="T11" fmla="*/ 58 h 221"/>
                <a:gd name="T12" fmla="*/ 246 w 363"/>
                <a:gd name="T13" fmla="*/ 58 h 221"/>
                <a:gd name="T14" fmla="*/ 249 w 363"/>
                <a:gd name="T15" fmla="*/ 53 h 221"/>
                <a:gd name="T16" fmla="*/ 246 w 363"/>
                <a:gd name="T17" fmla="*/ 162 h 221"/>
                <a:gd name="T18" fmla="*/ 254 w 363"/>
                <a:gd name="T19" fmla="*/ 162 h 221"/>
                <a:gd name="T20" fmla="*/ 245 w 363"/>
                <a:gd name="T21" fmla="*/ 144 h 221"/>
                <a:gd name="T22" fmla="*/ 241 w 363"/>
                <a:gd name="T23" fmla="*/ 144 h 221"/>
                <a:gd name="T24" fmla="*/ 225 w 363"/>
                <a:gd name="T25" fmla="*/ 179 h 221"/>
                <a:gd name="T26" fmla="*/ 245 w 363"/>
                <a:gd name="T27" fmla="*/ 179 h 221"/>
                <a:gd name="T28" fmla="*/ 245 w 363"/>
                <a:gd name="T29" fmla="*/ 144 h 221"/>
                <a:gd name="T30" fmla="*/ 137 w 363"/>
                <a:gd name="T31" fmla="*/ 0 h 221"/>
                <a:gd name="T32" fmla="*/ 138 w 363"/>
                <a:gd name="T33" fmla="*/ 58 h 221"/>
                <a:gd name="T34" fmla="*/ 362 w 363"/>
                <a:gd name="T35" fmla="*/ 107 h 221"/>
                <a:gd name="T36" fmla="*/ 248 w 363"/>
                <a:gd name="T37" fmla="*/ 125 h 221"/>
                <a:gd name="T38" fmla="*/ 75 w 363"/>
                <a:gd name="T39" fmla="*/ 221 h 221"/>
                <a:gd name="T40" fmla="*/ 138 w 363"/>
                <a:gd name="T41" fmla="*/ 125 h 221"/>
                <a:gd name="T42" fmla="*/ 19 w 363"/>
                <a:gd name="T43" fmla="*/ 93 h 221"/>
                <a:gd name="T44" fmla="*/ 19 w 363"/>
                <a:gd name="T45" fmla="*/ 70 h 221"/>
                <a:gd name="T46" fmla="*/ 21 w 363"/>
                <a:gd name="T47" fmla="*/ 4 h 221"/>
                <a:gd name="T48" fmla="*/ 102 w 363"/>
                <a:gd name="T49" fmla="*/ 70 h 221"/>
                <a:gd name="T50" fmla="*/ 316 w 363"/>
                <a:gd name="T51" fmla="*/ 76 h 221"/>
                <a:gd name="T52" fmla="*/ 362 w 363"/>
                <a:gd name="T53" fmla="*/ 107 h 221"/>
                <a:gd name="T54" fmla="*/ 138 w 363"/>
                <a:gd name="T55" fmla="*/ 87 h 221"/>
                <a:gd name="T56" fmla="*/ 138 w 363"/>
                <a:gd name="T57" fmla="*/ 104 h 221"/>
                <a:gd name="T58" fmla="*/ 176 w 363"/>
                <a:gd name="T59" fmla="*/ 96 h 221"/>
                <a:gd name="T60" fmla="*/ 159 w 363"/>
                <a:gd name="T61" fmla="*/ 96 h 221"/>
                <a:gd name="T62" fmla="*/ 176 w 363"/>
                <a:gd name="T63" fmla="*/ 96 h 221"/>
                <a:gd name="T64" fmla="*/ 196 w 363"/>
                <a:gd name="T65" fmla="*/ 87 h 221"/>
                <a:gd name="T66" fmla="*/ 196 w 363"/>
                <a:gd name="T67" fmla="*/ 104 h 221"/>
                <a:gd name="T68" fmla="*/ 234 w 363"/>
                <a:gd name="T69" fmla="*/ 96 h 221"/>
                <a:gd name="T70" fmla="*/ 217 w 363"/>
                <a:gd name="T71" fmla="*/ 96 h 221"/>
                <a:gd name="T72" fmla="*/ 234 w 363"/>
                <a:gd name="T73" fmla="*/ 96 h 221"/>
                <a:gd name="T74" fmla="*/ 254 w 363"/>
                <a:gd name="T75" fmla="*/ 87 h 221"/>
                <a:gd name="T76" fmla="*/ 254 w 363"/>
                <a:gd name="T77" fmla="*/ 104 h 221"/>
                <a:gd name="T78" fmla="*/ 340 w 363"/>
                <a:gd name="T79" fmla="*/ 96 h 221"/>
                <a:gd name="T80" fmla="*/ 309 w 363"/>
                <a:gd name="T81" fmla="*/ 91 h 221"/>
                <a:gd name="T82" fmla="*/ 340 w 363"/>
                <a:gd name="T83" fmla="*/ 9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3" h="221">
                  <a:moveTo>
                    <a:pt x="25" y="108"/>
                  </a:moveTo>
                  <a:cubicBezTo>
                    <a:pt x="43" y="115"/>
                    <a:pt x="43" y="115"/>
                    <a:pt x="43" y="115"/>
                  </a:cubicBezTo>
                  <a:cubicBezTo>
                    <a:pt x="26" y="128"/>
                    <a:pt x="26" y="128"/>
                    <a:pt x="26" y="128"/>
                  </a:cubicBezTo>
                  <a:cubicBezTo>
                    <a:pt x="13" y="128"/>
                    <a:pt x="13" y="128"/>
                    <a:pt x="13" y="128"/>
                  </a:cubicBezTo>
                  <a:lnTo>
                    <a:pt x="25" y="108"/>
                  </a:lnTo>
                  <a:close/>
                  <a:moveTo>
                    <a:pt x="238" y="58"/>
                  </a:moveTo>
                  <a:cubicBezTo>
                    <a:pt x="239" y="54"/>
                    <a:pt x="241" y="50"/>
                    <a:pt x="243" y="47"/>
                  </a:cubicBezTo>
                  <a:cubicBezTo>
                    <a:pt x="243" y="47"/>
                    <a:pt x="242" y="47"/>
                    <a:pt x="241" y="47"/>
                  </a:cubicBezTo>
                  <a:cubicBezTo>
                    <a:pt x="237" y="47"/>
                    <a:pt x="229" y="47"/>
                    <a:pt x="224" y="47"/>
                  </a:cubicBezTo>
                  <a:cubicBezTo>
                    <a:pt x="220" y="47"/>
                    <a:pt x="217" y="47"/>
                    <a:pt x="214" y="48"/>
                  </a:cubicBezTo>
                  <a:cubicBezTo>
                    <a:pt x="226" y="58"/>
                    <a:pt x="226" y="58"/>
                    <a:pt x="226" y="58"/>
                  </a:cubicBezTo>
                  <a:lnTo>
                    <a:pt x="238" y="58"/>
                  </a:lnTo>
                  <a:close/>
                  <a:moveTo>
                    <a:pt x="249" y="53"/>
                  </a:moveTo>
                  <a:cubicBezTo>
                    <a:pt x="248" y="53"/>
                    <a:pt x="247" y="55"/>
                    <a:pt x="246" y="58"/>
                  </a:cubicBezTo>
                  <a:cubicBezTo>
                    <a:pt x="252" y="58"/>
                    <a:pt x="252" y="58"/>
                    <a:pt x="252" y="58"/>
                  </a:cubicBezTo>
                  <a:cubicBezTo>
                    <a:pt x="251" y="55"/>
                    <a:pt x="250" y="53"/>
                    <a:pt x="249" y="53"/>
                  </a:cubicBezTo>
                  <a:close/>
                  <a:moveTo>
                    <a:pt x="250" y="150"/>
                  </a:moveTo>
                  <a:cubicBezTo>
                    <a:pt x="249" y="150"/>
                    <a:pt x="246" y="154"/>
                    <a:pt x="246" y="162"/>
                  </a:cubicBezTo>
                  <a:cubicBezTo>
                    <a:pt x="246" y="169"/>
                    <a:pt x="249" y="173"/>
                    <a:pt x="250" y="173"/>
                  </a:cubicBezTo>
                  <a:cubicBezTo>
                    <a:pt x="251" y="173"/>
                    <a:pt x="254" y="169"/>
                    <a:pt x="254" y="162"/>
                  </a:cubicBezTo>
                  <a:cubicBezTo>
                    <a:pt x="254" y="154"/>
                    <a:pt x="251" y="150"/>
                    <a:pt x="250" y="150"/>
                  </a:cubicBezTo>
                  <a:close/>
                  <a:moveTo>
                    <a:pt x="245" y="144"/>
                  </a:moveTo>
                  <a:cubicBezTo>
                    <a:pt x="244" y="144"/>
                    <a:pt x="243" y="144"/>
                    <a:pt x="243" y="144"/>
                  </a:cubicBezTo>
                  <a:cubicBezTo>
                    <a:pt x="242" y="144"/>
                    <a:pt x="242" y="144"/>
                    <a:pt x="241" y="144"/>
                  </a:cubicBezTo>
                  <a:cubicBezTo>
                    <a:pt x="200" y="171"/>
                    <a:pt x="200" y="171"/>
                    <a:pt x="200" y="171"/>
                  </a:cubicBezTo>
                  <a:cubicBezTo>
                    <a:pt x="205" y="176"/>
                    <a:pt x="214" y="179"/>
                    <a:pt x="225" y="179"/>
                  </a:cubicBezTo>
                  <a:cubicBezTo>
                    <a:pt x="231" y="179"/>
                    <a:pt x="238" y="179"/>
                    <a:pt x="243" y="179"/>
                  </a:cubicBezTo>
                  <a:cubicBezTo>
                    <a:pt x="243" y="179"/>
                    <a:pt x="244" y="179"/>
                    <a:pt x="245" y="179"/>
                  </a:cubicBezTo>
                  <a:cubicBezTo>
                    <a:pt x="241" y="175"/>
                    <a:pt x="238" y="169"/>
                    <a:pt x="238" y="162"/>
                  </a:cubicBezTo>
                  <a:cubicBezTo>
                    <a:pt x="238" y="154"/>
                    <a:pt x="241" y="148"/>
                    <a:pt x="245" y="144"/>
                  </a:cubicBezTo>
                  <a:close/>
                  <a:moveTo>
                    <a:pt x="208" y="58"/>
                  </a:moveTo>
                  <a:cubicBezTo>
                    <a:pt x="137" y="0"/>
                    <a:pt x="137" y="0"/>
                    <a:pt x="137" y="0"/>
                  </a:cubicBezTo>
                  <a:cubicBezTo>
                    <a:pt x="110" y="0"/>
                    <a:pt x="110" y="0"/>
                    <a:pt x="110" y="0"/>
                  </a:cubicBezTo>
                  <a:cubicBezTo>
                    <a:pt x="110" y="0"/>
                    <a:pt x="133" y="48"/>
                    <a:pt x="138" y="58"/>
                  </a:cubicBezTo>
                  <a:lnTo>
                    <a:pt x="208" y="58"/>
                  </a:lnTo>
                  <a:close/>
                  <a:moveTo>
                    <a:pt x="362" y="107"/>
                  </a:moveTo>
                  <a:cubicBezTo>
                    <a:pt x="361" y="119"/>
                    <a:pt x="332" y="125"/>
                    <a:pt x="316" y="125"/>
                  </a:cubicBezTo>
                  <a:cubicBezTo>
                    <a:pt x="248" y="125"/>
                    <a:pt x="248" y="125"/>
                    <a:pt x="248" y="125"/>
                  </a:cubicBezTo>
                  <a:cubicBezTo>
                    <a:pt x="102" y="221"/>
                    <a:pt x="102" y="221"/>
                    <a:pt x="102" y="221"/>
                  </a:cubicBezTo>
                  <a:cubicBezTo>
                    <a:pt x="75" y="221"/>
                    <a:pt x="75" y="221"/>
                    <a:pt x="75" y="221"/>
                  </a:cubicBezTo>
                  <a:cubicBezTo>
                    <a:pt x="75" y="221"/>
                    <a:pt x="113" y="172"/>
                    <a:pt x="121" y="162"/>
                  </a:cubicBezTo>
                  <a:cubicBezTo>
                    <a:pt x="127" y="153"/>
                    <a:pt x="138" y="141"/>
                    <a:pt x="138" y="125"/>
                  </a:cubicBezTo>
                  <a:cubicBezTo>
                    <a:pt x="126" y="125"/>
                    <a:pt x="126" y="125"/>
                    <a:pt x="126" y="125"/>
                  </a:cubicBezTo>
                  <a:cubicBezTo>
                    <a:pt x="92" y="125"/>
                    <a:pt x="46" y="103"/>
                    <a:pt x="19" y="93"/>
                  </a:cubicBezTo>
                  <a:cubicBezTo>
                    <a:pt x="2" y="87"/>
                    <a:pt x="5" y="70"/>
                    <a:pt x="19" y="70"/>
                  </a:cubicBezTo>
                  <a:cubicBezTo>
                    <a:pt x="19" y="70"/>
                    <a:pt x="19" y="70"/>
                    <a:pt x="19" y="70"/>
                  </a:cubicBezTo>
                  <a:cubicBezTo>
                    <a:pt x="0" y="4"/>
                    <a:pt x="0" y="4"/>
                    <a:pt x="0" y="4"/>
                  </a:cubicBezTo>
                  <a:cubicBezTo>
                    <a:pt x="21" y="4"/>
                    <a:pt x="21" y="4"/>
                    <a:pt x="21" y="4"/>
                  </a:cubicBezTo>
                  <a:cubicBezTo>
                    <a:pt x="21" y="4"/>
                    <a:pt x="46" y="37"/>
                    <a:pt x="54" y="47"/>
                  </a:cubicBezTo>
                  <a:cubicBezTo>
                    <a:pt x="66" y="61"/>
                    <a:pt x="81" y="69"/>
                    <a:pt x="102" y="70"/>
                  </a:cubicBezTo>
                  <a:cubicBezTo>
                    <a:pt x="280" y="70"/>
                    <a:pt x="280" y="70"/>
                    <a:pt x="280" y="70"/>
                  </a:cubicBezTo>
                  <a:cubicBezTo>
                    <a:pt x="293" y="70"/>
                    <a:pt x="305" y="72"/>
                    <a:pt x="316" y="76"/>
                  </a:cubicBezTo>
                  <a:cubicBezTo>
                    <a:pt x="337" y="83"/>
                    <a:pt x="350" y="91"/>
                    <a:pt x="358" y="99"/>
                  </a:cubicBezTo>
                  <a:cubicBezTo>
                    <a:pt x="362" y="102"/>
                    <a:pt x="363" y="105"/>
                    <a:pt x="362" y="107"/>
                  </a:cubicBezTo>
                  <a:close/>
                  <a:moveTo>
                    <a:pt x="147" y="96"/>
                  </a:moveTo>
                  <a:cubicBezTo>
                    <a:pt x="147" y="91"/>
                    <a:pt x="143" y="87"/>
                    <a:pt x="138" y="87"/>
                  </a:cubicBezTo>
                  <a:cubicBezTo>
                    <a:pt x="134" y="87"/>
                    <a:pt x="130" y="91"/>
                    <a:pt x="130" y="96"/>
                  </a:cubicBezTo>
                  <a:cubicBezTo>
                    <a:pt x="130" y="100"/>
                    <a:pt x="134" y="104"/>
                    <a:pt x="138" y="104"/>
                  </a:cubicBezTo>
                  <a:cubicBezTo>
                    <a:pt x="143" y="104"/>
                    <a:pt x="147" y="100"/>
                    <a:pt x="147" y="96"/>
                  </a:cubicBezTo>
                  <a:close/>
                  <a:moveTo>
                    <a:pt x="176" y="96"/>
                  </a:moveTo>
                  <a:cubicBezTo>
                    <a:pt x="176" y="91"/>
                    <a:pt x="172" y="87"/>
                    <a:pt x="167" y="87"/>
                  </a:cubicBezTo>
                  <a:cubicBezTo>
                    <a:pt x="162" y="87"/>
                    <a:pt x="159" y="91"/>
                    <a:pt x="159" y="96"/>
                  </a:cubicBezTo>
                  <a:cubicBezTo>
                    <a:pt x="159" y="100"/>
                    <a:pt x="162" y="104"/>
                    <a:pt x="167" y="104"/>
                  </a:cubicBezTo>
                  <a:cubicBezTo>
                    <a:pt x="172" y="104"/>
                    <a:pt x="176" y="100"/>
                    <a:pt x="176" y="96"/>
                  </a:cubicBezTo>
                  <a:close/>
                  <a:moveTo>
                    <a:pt x="205" y="96"/>
                  </a:moveTo>
                  <a:cubicBezTo>
                    <a:pt x="205" y="91"/>
                    <a:pt x="201" y="87"/>
                    <a:pt x="196" y="87"/>
                  </a:cubicBezTo>
                  <a:cubicBezTo>
                    <a:pt x="191" y="87"/>
                    <a:pt x="188" y="91"/>
                    <a:pt x="188" y="96"/>
                  </a:cubicBezTo>
                  <a:cubicBezTo>
                    <a:pt x="188" y="100"/>
                    <a:pt x="191" y="104"/>
                    <a:pt x="196" y="104"/>
                  </a:cubicBezTo>
                  <a:cubicBezTo>
                    <a:pt x="201" y="104"/>
                    <a:pt x="205" y="100"/>
                    <a:pt x="205" y="96"/>
                  </a:cubicBezTo>
                  <a:close/>
                  <a:moveTo>
                    <a:pt x="234" y="96"/>
                  </a:moveTo>
                  <a:cubicBezTo>
                    <a:pt x="234" y="91"/>
                    <a:pt x="230" y="87"/>
                    <a:pt x="225" y="87"/>
                  </a:cubicBezTo>
                  <a:cubicBezTo>
                    <a:pt x="220" y="87"/>
                    <a:pt x="217" y="91"/>
                    <a:pt x="217" y="96"/>
                  </a:cubicBezTo>
                  <a:cubicBezTo>
                    <a:pt x="217" y="100"/>
                    <a:pt x="220" y="104"/>
                    <a:pt x="225" y="104"/>
                  </a:cubicBezTo>
                  <a:cubicBezTo>
                    <a:pt x="230" y="104"/>
                    <a:pt x="234" y="100"/>
                    <a:pt x="234" y="96"/>
                  </a:cubicBezTo>
                  <a:close/>
                  <a:moveTo>
                    <a:pt x="262" y="96"/>
                  </a:moveTo>
                  <a:cubicBezTo>
                    <a:pt x="262" y="91"/>
                    <a:pt x="259" y="87"/>
                    <a:pt x="254" y="87"/>
                  </a:cubicBezTo>
                  <a:cubicBezTo>
                    <a:pt x="249" y="87"/>
                    <a:pt x="245" y="91"/>
                    <a:pt x="245" y="96"/>
                  </a:cubicBezTo>
                  <a:cubicBezTo>
                    <a:pt x="245" y="100"/>
                    <a:pt x="249" y="104"/>
                    <a:pt x="254" y="104"/>
                  </a:cubicBezTo>
                  <a:cubicBezTo>
                    <a:pt x="259" y="104"/>
                    <a:pt x="262" y="100"/>
                    <a:pt x="262" y="96"/>
                  </a:cubicBezTo>
                  <a:close/>
                  <a:moveTo>
                    <a:pt x="340" y="96"/>
                  </a:moveTo>
                  <a:cubicBezTo>
                    <a:pt x="336" y="94"/>
                    <a:pt x="331" y="91"/>
                    <a:pt x="325" y="89"/>
                  </a:cubicBezTo>
                  <a:cubicBezTo>
                    <a:pt x="322" y="90"/>
                    <a:pt x="316" y="91"/>
                    <a:pt x="309" y="91"/>
                  </a:cubicBezTo>
                  <a:cubicBezTo>
                    <a:pt x="300" y="91"/>
                    <a:pt x="300" y="104"/>
                    <a:pt x="310" y="105"/>
                  </a:cubicBezTo>
                  <a:cubicBezTo>
                    <a:pt x="322" y="105"/>
                    <a:pt x="335" y="101"/>
                    <a:pt x="340"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a:p>
          </p:txBody>
        </p:sp>
      </p:grpSp>
      <p:grpSp>
        <p:nvGrpSpPr>
          <p:cNvPr id="55314" name="组合 20"/>
          <p:cNvGrpSpPr>
            <a:grpSpLocks/>
          </p:cNvGrpSpPr>
          <p:nvPr/>
        </p:nvGrpSpPr>
        <p:grpSpPr bwMode="auto">
          <a:xfrm>
            <a:off x="6381750" y="4259263"/>
            <a:ext cx="874713" cy="876300"/>
            <a:chOff x="0" y="0"/>
            <a:chExt cx="919063" cy="919397"/>
          </a:xfrm>
        </p:grpSpPr>
        <p:sp>
          <p:nvSpPr>
            <p:cNvPr id="55315" name="椭圆 21"/>
            <p:cNvSpPr>
              <a:spLocks noChangeArrowheads="1"/>
            </p:cNvSpPr>
            <p:nvPr/>
          </p:nvSpPr>
          <p:spPr bwMode="auto">
            <a:xfrm>
              <a:off x="0" y="0"/>
              <a:ext cx="919063" cy="919397"/>
            </a:xfrm>
            <a:prstGeom prst="ellipse">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5316" name="Freeform 139"/>
            <p:cNvSpPr>
              <a:spLocks noEditPoints="1"/>
            </p:cNvSpPr>
            <p:nvPr/>
          </p:nvSpPr>
          <p:spPr bwMode="auto">
            <a:xfrm>
              <a:off x="230860" y="248693"/>
              <a:ext cx="423775" cy="422010"/>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059" tIns="53529" rIns="107059" bIns="53529"/>
            <a:lstStyle/>
            <a:p>
              <a:endParaRPr lang="zh-CN" altLang="en-US"/>
            </a:p>
          </p:txBody>
        </p:sp>
      </p:grpSp>
      <p:sp>
        <p:nvSpPr>
          <p:cNvPr id="55317" name="TextBox 14"/>
          <p:cNvSpPr txBox="1">
            <a:spLocks noChangeArrowheads="1"/>
          </p:cNvSpPr>
          <p:nvPr/>
        </p:nvSpPr>
        <p:spPr bwMode="auto">
          <a:xfrm>
            <a:off x="2224088" y="5524500"/>
            <a:ext cx="31829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a:solidFill>
                  <a:srgbClr val="000000"/>
                </a:solidFill>
                <a:latin typeface="微软雅黑" panose="020B0503020204020204" pitchFamily="34" charset="-122"/>
                <a:ea typeface="微软雅黑" panose="020B0503020204020204" pitchFamily="34" charset="-122"/>
              </a:rPr>
              <a:t>单击添加标题</a:t>
            </a:r>
            <a:endParaRPr lang="en-US" altLang="zh-CN" sz="15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55318" name="TextBox 14"/>
          <p:cNvSpPr txBox="1">
            <a:spLocks noChangeArrowheads="1"/>
          </p:cNvSpPr>
          <p:nvPr/>
        </p:nvSpPr>
        <p:spPr bwMode="auto">
          <a:xfrm>
            <a:off x="7442200" y="4224338"/>
            <a:ext cx="318293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a:solidFill>
                  <a:srgbClr val="000000"/>
                </a:solidFill>
                <a:latin typeface="微软雅黑" panose="020B0503020204020204" pitchFamily="34" charset="-122"/>
                <a:ea typeface="微软雅黑" panose="020B0503020204020204" pitchFamily="34" charset="-122"/>
              </a:rPr>
              <a:t>单击添加标题</a:t>
            </a:r>
            <a:endParaRPr lang="en-US" altLang="zh-CN" sz="15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55319" name="TextBox 14"/>
          <p:cNvSpPr txBox="1">
            <a:spLocks noChangeArrowheads="1"/>
          </p:cNvSpPr>
          <p:nvPr/>
        </p:nvSpPr>
        <p:spPr bwMode="auto">
          <a:xfrm>
            <a:off x="7442200" y="5524500"/>
            <a:ext cx="318293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a:solidFill>
                  <a:srgbClr val="000000"/>
                </a:solidFill>
                <a:latin typeface="微软雅黑" panose="020B0503020204020204" pitchFamily="34" charset="-122"/>
                <a:ea typeface="微软雅黑" panose="020B0503020204020204" pitchFamily="34" charset="-122"/>
              </a:rPr>
              <a:t>单击添加标题</a:t>
            </a:r>
            <a:endParaRPr lang="en-US" altLang="zh-CN" sz="15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55320" name="等腰三角形 26"/>
          <p:cNvSpPr>
            <a:spLocks noChangeArrowheads="1"/>
          </p:cNvSpPr>
          <p:nvPr/>
        </p:nvSpPr>
        <p:spPr bwMode="auto">
          <a:xfrm rot="10800000">
            <a:off x="5591175" y="3952875"/>
            <a:ext cx="504825" cy="434975"/>
          </a:xfrm>
          <a:prstGeom prst="triangle">
            <a:avLst>
              <a:gd name="adj" fmla="val 50000"/>
            </a:avLst>
          </a:prstGeom>
          <a:solidFill>
            <a:srgbClr val="242C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945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89100"/>
            <a:ext cx="121920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组合 4"/>
          <p:cNvGrpSpPr>
            <a:grpSpLocks/>
          </p:cNvGrpSpPr>
          <p:nvPr/>
        </p:nvGrpSpPr>
        <p:grpSpPr bwMode="auto">
          <a:xfrm>
            <a:off x="2554288" y="533400"/>
            <a:ext cx="2497137" cy="612775"/>
            <a:chOff x="0" y="0"/>
            <a:chExt cx="2496580" cy="613804"/>
          </a:xfrm>
        </p:grpSpPr>
        <p:sp>
          <p:nvSpPr>
            <p:cNvPr id="19460" name="圆角矩形 5"/>
            <p:cNvSpPr>
              <a:spLocks noChangeArrowheads="1"/>
            </p:cNvSpPr>
            <p:nvPr/>
          </p:nvSpPr>
          <p:spPr bwMode="auto">
            <a:xfrm>
              <a:off x="0" y="29028"/>
              <a:ext cx="2322286" cy="5847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1" name="文本框 6"/>
            <p:cNvSpPr txBox="1">
              <a:spLocks noChangeArrowheads="1"/>
            </p:cNvSpPr>
            <p:nvPr/>
          </p:nvSpPr>
          <p:spPr bwMode="auto">
            <a:xfrm>
              <a:off x="261380" y="0"/>
              <a:ext cx="223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框架完整</a:t>
              </a:r>
            </a:p>
          </p:txBody>
        </p:sp>
      </p:grpSp>
      <p:grpSp>
        <p:nvGrpSpPr>
          <p:cNvPr id="19462" name="组合 8"/>
          <p:cNvGrpSpPr>
            <a:grpSpLocks/>
          </p:cNvGrpSpPr>
          <p:nvPr/>
        </p:nvGrpSpPr>
        <p:grpSpPr bwMode="auto">
          <a:xfrm>
            <a:off x="5094288" y="533400"/>
            <a:ext cx="2497137" cy="612775"/>
            <a:chOff x="0" y="0"/>
            <a:chExt cx="2496580" cy="613804"/>
          </a:xfrm>
        </p:grpSpPr>
        <p:sp>
          <p:nvSpPr>
            <p:cNvPr id="19463" name="圆角矩形 9"/>
            <p:cNvSpPr>
              <a:spLocks noChangeArrowheads="1"/>
            </p:cNvSpPr>
            <p:nvPr/>
          </p:nvSpPr>
          <p:spPr bwMode="auto">
            <a:xfrm>
              <a:off x="0" y="29028"/>
              <a:ext cx="2322286" cy="5847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4" name="文本框 10"/>
            <p:cNvSpPr txBox="1">
              <a:spLocks noChangeArrowheads="1"/>
            </p:cNvSpPr>
            <p:nvPr/>
          </p:nvSpPr>
          <p:spPr bwMode="auto">
            <a:xfrm>
              <a:off x="261380" y="0"/>
              <a:ext cx="223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超多素材</a:t>
              </a:r>
            </a:p>
          </p:txBody>
        </p:sp>
      </p:grpSp>
      <p:grpSp>
        <p:nvGrpSpPr>
          <p:cNvPr id="19465" name="组合 11"/>
          <p:cNvGrpSpPr>
            <a:grpSpLocks/>
          </p:cNvGrpSpPr>
          <p:nvPr/>
        </p:nvGrpSpPr>
        <p:grpSpPr bwMode="auto">
          <a:xfrm>
            <a:off x="7634288" y="533400"/>
            <a:ext cx="2497137" cy="612775"/>
            <a:chOff x="0" y="0"/>
            <a:chExt cx="2496580" cy="613804"/>
          </a:xfrm>
        </p:grpSpPr>
        <p:sp>
          <p:nvSpPr>
            <p:cNvPr id="19466" name="圆角矩形 12"/>
            <p:cNvSpPr>
              <a:spLocks noChangeArrowheads="1"/>
            </p:cNvSpPr>
            <p:nvPr/>
          </p:nvSpPr>
          <p:spPr bwMode="auto">
            <a:xfrm>
              <a:off x="0" y="29028"/>
              <a:ext cx="2322286" cy="584776"/>
            </a:xfrm>
            <a:prstGeom prst="roundRect">
              <a:avLst>
                <a:gd name="adj" fmla="val 16667"/>
              </a:avLst>
            </a:pr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7" name="文本框 13"/>
            <p:cNvSpPr txBox="1">
              <a:spLocks noChangeArrowheads="1"/>
            </p:cNvSpPr>
            <p:nvPr/>
          </p:nvSpPr>
          <p:spPr bwMode="auto">
            <a:xfrm>
              <a:off x="261380" y="0"/>
              <a:ext cx="223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超级好改</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3" name="组合 4"/>
          <p:cNvGrpSpPr>
            <a:grpSpLocks/>
          </p:cNvGrpSpPr>
          <p:nvPr/>
        </p:nvGrpSpPr>
        <p:grpSpPr bwMode="auto">
          <a:xfrm>
            <a:off x="0" y="333375"/>
            <a:ext cx="1489075" cy="419100"/>
            <a:chOff x="0" y="0"/>
            <a:chExt cx="1489439" cy="419100"/>
          </a:xfrm>
        </p:grpSpPr>
        <p:sp>
          <p:nvSpPr>
            <p:cNvPr id="56324" name="矩形 5"/>
            <p:cNvSpPr>
              <a:spLocks noChangeArrowheads="1"/>
            </p:cNvSpPr>
            <p:nvPr/>
          </p:nvSpPr>
          <p:spPr bwMode="auto">
            <a:xfrm>
              <a:off x="0" y="0"/>
              <a:ext cx="126084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6325" name="矩形 6"/>
            <p:cNvSpPr>
              <a:spLocks noChangeArrowheads="1"/>
            </p:cNvSpPr>
            <p:nvPr/>
          </p:nvSpPr>
          <p:spPr bwMode="auto">
            <a:xfrm>
              <a:off x="1317989" y="0"/>
              <a:ext cx="66675"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6326" name="矩形 7"/>
            <p:cNvSpPr>
              <a:spLocks noChangeArrowheads="1"/>
            </p:cNvSpPr>
            <p:nvPr/>
          </p:nvSpPr>
          <p:spPr bwMode="auto">
            <a:xfrm>
              <a:off x="1441813" y="219075"/>
              <a:ext cx="47626" cy="2000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56327" name="矩形 8"/>
          <p:cNvSpPr>
            <a:spLocks/>
          </p:cNvSpPr>
          <p:nvPr/>
        </p:nvSpPr>
        <p:spPr bwMode="auto">
          <a:xfrm>
            <a:off x="4686300" y="2287588"/>
            <a:ext cx="7105650" cy="1819275"/>
          </a:xfrm>
          <a:custGeom>
            <a:avLst/>
            <a:gdLst>
              <a:gd name="T0" fmla="*/ 0 w 6696075"/>
              <a:gd name="T1" fmla="*/ 0 h 1819275"/>
              <a:gd name="T2" fmla="*/ 6696075 w 6696075"/>
              <a:gd name="T3" fmla="*/ 19050 h 1819275"/>
              <a:gd name="T4" fmla="*/ 6696075 w 6696075"/>
              <a:gd name="T5" fmla="*/ 1809750 h 1819275"/>
              <a:gd name="T6" fmla="*/ 1122277 w 6696075"/>
              <a:gd name="T7" fmla="*/ 1819275 h 1819275"/>
              <a:gd name="T8" fmla="*/ 0 w 6696075"/>
              <a:gd name="T9" fmla="*/ 0 h 1819275"/>
            </a:gdLst>
            <a:ahLst/>
            <a:cxnLst>
              <a:cxn ang="0">
                <a:pos x="T0" y="T1"/>
              </a:cxn>
              <a:cxn ang="0">
                <a:pos x="T2" y="T3"/>
              </a:cxn>
              <a:cxn ang="0">
                <a:pos x="T4" y="T5"/>
              </a:cxn>
              <a:cxn ang="0">
                <a:pos x="T6" y="T7"/>
              </a:cxn>
              <a:cxn ang="0">
                <a:pos x="T8" y="T9"/>
              </a:cxn>
            </a:cxnLst>
            <a:rect l="0" t="0" r="r" b="b"/>
            <a:pathLst>
              <a:path w="6696075" h="1819275">
                <a:moveTo>
                  <a:pt x="0" y="0"/>
                </a:moveTo>
                <a:lnTo>
                  <a:pt x="6696075" y="19050"/>
                </a:lnTo>
                <a:lnTo>
                  <a:pt x="6696075" y="1809750"/>
                </a:lnTo>
                <a:lnTo>
                  <a:pt x="1122277" y="1819275"/>
                </a:lnTo>
                <a:lnTo>
                  <a:pt x="0" y="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328" name="矩形 9"/>
          <p:cNvSpPr>
            <a:spLocks noChangeArrowheads="1"/>
          </p:cNvSpPr>
          <p:nvPr/>
        </p:nvSpPr>
        <p:spPr bwMode="auto">
          <a:xfrm>
            <a:off x="12020550" y="2297113"/>
            <a:ext cx="171450" cy="1800225"/>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6329" name="等腰三角形 11"/>
          <p:cNvSpPr>
            <a:spLocks/>
          </p:cNvSpPr>
          <p:nvPr/>
        </p:nvSpPr>
        <p:spPr bwMode="auto">
          <a:xfrm>
            <a:off x="5895975" y="2297113"/>
            <a:ext cx="5895975" cy="1800225"/>
          </a:xfrm>
          <a:custGeom>
            <a:avLst/>
            <a:gdLst>
              <a:gd name="T0" fmla="*/ 0 w 5895976"/>
              <a:gd name="T1" fmla="*/ 1800225 h 1800225"/>
              <a:gd name="T2" fmla="*/ 3586171 w 5895976"/>
              <a:gd name="T3" fmla="*/ 0 h 1800225"/>
              <a:gd name="T4" fmla="*/ 5895976 w 5895976"/>
              <a:gd name="T5" fmla="*/ 1800225 h 1800225"/>
              <a:gd name="T6" fmla="*/ 0 w 5895976"/>
              <a:gd name="T7" fmla="*/ 1800225 h 1800225"/>
            </a:gdLst>
            <a:ahLst/>
            <a:cxnLst>
              <a:cxn ang="0">
                <a:pos x="T0" y="T1"/>
              </a:cxn>
              <a:cxn ang="0">
                <a:pos x="T2" y="T3"/>
              </a:cxn>
              <a:cxn ang="0">
                <a:pos x="T4" y="T5"/>
              </a:cxn>
              <a:cxn ang="0">
                <a:pos x="T6" y="T7"/>
              </a:cxn>
            </a:cxnLst>
            <a:rect l="0" t="0" r="r" b="b"/>
            <a:pathLst>
              <a:path w="5895976" h="1800225">
                <a:moveTo>
                  <a:pt x="0" y="1800225"/>
                </a:moveTo>
                <a:lnTo>
                  <a:pt x="3586171" y="0"/>
                </a:lnTo>
                <a:lnTo>
                  <a:pt x="5895976" y="1800225"/>
                </a:lnTo>
                <a:lnTo>
                  <a:pt x="0" y="1800225"/>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330" name="矩形 14"/>
          <p:cNvSpPr>
            <a:spLocks noChangeArrowheads="1"/>
          </p:cNvSpPr>
          <p:nvPr/>
        </p:nvSpPr>
        <p:spPr bwMode="auto">
          <a:xfrm>
            <a:off x="0" y="6448425"/>
            <a:ext cx="12192000" cy="419100"/>
          </a:xfrm>
          <a:prstGeom prst="rect">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6331" name="矩形 17"/>
          <p:cNvSpPr>
            <a:spLocks noChangeArrowheads="1"/>
          </p:cNvSpPr>
          <p:nvPr/>
        </p:nvSpPr>
        <p:spPr bwMode="auto">
          <a:xfrm>
            <a:off x="9271000" y="6448425"/>
            <a:ext cx="2921000" cy="422275"/>
          </a:xfrm>
          <a:prstGeom prst="rect">
            <a:avLst/>
          </a:prstGeom>
          <a:solidFill>
            <a:srgbClr val="77737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6332" name="直角三角形 15"/>
          <p:cNvSpPr>
            <a:spLocks noChangeArrowheads="1"/>
          </p:cNvSpPr>
          <p:nvPr/>
        </p:nvSpPr>
        <p:spPr bwMode="auto">
          <a:xfrm rot="19117218">
            <a:off x="9013825" y="6180138"/>
            <a:ext cx="622300" cy="544512"/>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56333" name="组合 23"/>
          <p:cNvGrpSpPr>
            <a:grpSpLocks/>
          </p:cNvGrpSpPr>
          <p:nvPr/>
        </p:nvGrpSpPr>
        <p:grpSpPr bwMode="auto">
          <a:xfrm>
            <a:off x="5705475" y="2776538"/>
            <a:ext cx="885825" cy="887412"/>
            <a:chOff x="0" y="0"/>
            <a:chExt cx="1236662" cy="1236662"/>
          </a:xfrm>
        </p:grpSpPr>
        <p:pic>
          <p:nvPicPr>
            <p:cNvPr id="56334"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126" y="343571"/>
              <a:ext cx="756779" cy="47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6335" name="椭圆 22"/>
            <p:cNvSpPr>
              <a:spLocks noChangeArrowheads="1"/>
            </p:cNvSpPr>
            <p:nvPr/>
          </p:nvSpPr>
          <p:spPr bwMode="auto">
            <a:xfrm>
              <a:off x="0" y="0"/>
              <a:ext cx="1236662" cy="1236662"/>
            </a:xfrm>
            <a:prstGeom prst="ellipse">
              <a:avLst/>
            </a:prstGeom>
            <a:noFill/>
            <a:ln w="571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56336" name="文本框 24"/>
          <p:cNvSpPr txBox="1">
            <a:spLocks noChangeArrowheads="1"/>
          </p:cNvSpPr>
          <p:nvPr/>
        </p:nvSpPr>
        <p:spPr bwMode="auto">
          <a:xfrm>
            <a:off x="6870700" y="2778125"/>
            <a:ext cx="4737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rPr>
              <a:t>精诚合作  携手共赢</a:t>
            </a:r>
          </a:p>
        </p:txBody>
      </p:sp>
      <p:sp>
        <p:nvSpPr>
          <p:cNvPr id="56337" name="矩形 25"/>
          <p:cNvSpPr>
            <a:spLocks noChangeArrowheads="1"/>
          </p:cNvSpPr>
          <p:nvPr/>
        </p:nvSpPr>
        <p:spPr bwMode="auto">
          <a:xfrm>
            <a:off x="8404225" y="3429000"/>
            <a:ext cx="1844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a:solidFill>
                  <a:schemeClr val="bg1"/>
                </a:solidFill>
                <a:latin typeface="Arial" panose="020B0604020202020204" pitchFamily="34" charset="0"/>
              </a:rPr>
              <a:t>Thank  You</a:t>
            </a:r>
            <a:endParaRPr lang="zh-CN" altLang="en-US">
              <a:solidFill>
                <a:schemeClr val="bg1"/>
              </a:solidFill>
            </a:endParaRPr>
          </a:p>
        </p:txBody>
      </p:sp>
      <p:pic>
        <p:nvPicPr>
          <p:cNvPr id="56338"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1849438"/>
            <a:ext cx="46259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9" name="文本框 27"/>
          <p:cNvSpPr txBox="1">
            <a:spLocks noChangeArrowheads="1"/>
          </p:cNvSpPr>
          <p:nvPr/>
        </p:nvSpPr>
        <p:spPr bwMode="auto">
          <a:xfrm>
            <a:off x="908050" y="6499225"/>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金山稻壳儿</a:t>
            </a:r>
          </a:p>
        </p:txBody>
      </p:sp>
      <p:sp>
        <p:nvSpPr>
          <p:cNvPr id="56340" name="文本框 28"/>
          <p:cNvSpPr txBox="1">
            <a:spLocks noChangeArrowheads="1"/>
          </p:cNvSpPr>
          <p:nvPr/>
        </p:nvSpPr>
        <p:spPr bwMode="auto">
          <a:xfrm>
            <a:off x="2135188" y="6496050"/>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rPr>
              <a:t>为您发声</a:t>
            </a:r>
          </a:p>
        </p:txBody>
      </p:sp>
      <p:sp>
        <p:nvSpPr>
          <p:cNvPr id="56341" name="文本框 29"/>
          <p:cNvSpPr txBox="1">
            <a:spLocks noChangeArrowheads="1"/>
          </p:cNvSpPr>
          <p:nvPr/>
        </p:nvSpPr>
        <p:spPr bwMode="auto">
          <a:xfrm>
            <a:off x="4035425" y="6499225"/>
            <a:ext cx="3340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联系我们：</a:t>
            </a:r>
            <a:r>
              <a:rPr lang="en-US" altLang="zh-CN">
                <a:solidFill>
                  <a:schemeClr val="bg1"/>
                </a:solidFill>
                <a:latin typeface="微软雅黑" panose="020B0503020204020204" pitchFamily="34" charset="-122"/>
                <a:ea typeface="微软雅黑" panose="020B0503020204020204" pitchFamily="34" charset="-122"/>
              </a:rPr>
              <a:t>010-82325655</a:t>
            </a: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48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0625"/>
            <a:ext cx="12192000" cy="516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3"/>
          <p:cNvSpPr>
            <a:spLocks noChangeArrowheads="1"/>
          </p:cNvSpPr>
          <p:nvPr/>
        </p:nvSpPr>
        <p:spPr bwMode="auto">
          <a:xfrm>
            <a:off x="0" y="0"/>
            <a:ext cx="4470400" cy="6858000"/>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21507" name="组合 11"/>
          <p:cNvGrpSpPr>
            <a:grpSpLocks/>
          </p:cNvGrpSpPr>
          <p:nvPr/>
        </p:nvGrpSpPr>
        <p:grpSpPr bwMode="auto">
          <a:xfrm rot="2458314">
            <a:off x="430213" y="277813"/>
            <a:ext cx="4921250" cy="7697787"/>
            <a:chOff x="0" y="0"/>
            <a:chExt cx="4921129" cy="7697550"/>
          </a:xfrm>
        </p:grpSpPr>
        <p:grpSp>
          <p:nvGrpSpPr>
            <p:cNvPr id="21508" name="组合 7"/>
            <p:cNvGrpSpPr>
              <a:grpSpLocks/>
            </p:cNvGrpSpPr>
            <p:nvPr/>
          </p:nvGrpSpPr>
          <p:grpSpPr bwMode="auto">
            <a:xfrm>
              <a:off x="0" y="0"/>
              <a:ext cx="4921129" cy="7697550"/>
              <a:chOff x="0" y="0"/>
              <a:chExt cx="4921129" cy="7697550"/>
            </a:xfrm>
          </p:grpSpPr>
          <p:pic>
            <p:nvPicPr>
              <p:cNvPr id="21509" name="Picture 43" descr="iPhone6_mockup_front_whi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21129" cy="769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直角三角形 5"/>
              <p:cNvSpPr>
                <a:spLocks noChangeArrowheads="1"/>
              </p:cNvSpPr>
              <p:nvPr/>
            </p:nvSpPr>
            <p:spPr bwMode="auto">
              <a:xfrm>
                <a:off x="962873" y="1231832"/>
                <a:ext cx="2975428" cy="5225143"/>
              </a:xfrm>
              <a:prstGeom prst="rtTriangle">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511" name="直角三角形 6"/>
              <p:cNvSpPr>
                <a:spLocks noChangeArrowheads="1"/>
              </p:cNvSpPr>
              <p:nvPr/>
            </p:nvSpPr>
            <p:spPr bwMode="auto">
              <a:xfrm rot="10800000">
                <a:off x="948359" y="1217318"/>
                <a:ext cx="2975428" cy="5225143"/>
              </a:xfrm>
              <a:prstGeom prst="rtTriangle">
                <a:avLst/>
              </a:prstGeom>
              <a:solidFill>
                <a:srgbClr val="269F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pic>
          <p:nvPicPr>
            <p:cNvPr id="21512"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141686">
              <a:off x="1932975" y="3176120"/>
              <a:ext cx="1024128" cy="10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1513" name="组合 14"/>
          <p:cNvGrpSpPr>
            <a:grpSpLocks/>
          </p:cNvGrpSpPr>
          <p:nvPr/>
        </p:nvGrpSpPr>
        <p:grpSpPr bwMode="auto">
          <a:xfrm>
            <a:off x="7385050" y="1954213"/>
            <a:ext cx="3789363" cy="723900"/>
            <a:chOff x="0" y="0"/>
            <a:chExt cx="3788681" cy="724147"/>
          </a:xfrm>
        </p:grpSpPr>
        <p:sp>
          <p:nvSpPr>
            <p:cNvPr id="21514" name="矩形 12"/>
            <p:cNvSpPr>
              <a:spLocks noChangeArrowheads="1"/>
            </p:cNvSpPr>
            <p:nvPr/>
          </p:nvSpPr>
          <p:spPr bwMode="auto">
            <a:xfrm>
              <a:off x="0" y="0"/>
              <a:ext cx="1092746" cy="611357"/>
            </a:xfrm>
            <a:prstGeom prst="rect">
              <a:avLst/>
            </a:prstGeom>
            <a:solidFill>
              <a:srgbClr val="0C8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rgbClr val="FFFFFF"/>
                  </a:solidFill>
                  <a:latin typeface="微软雅黑" panose="020B0503020204020204" pitchFamily="34" charset="-122"/>
                  <a:ea typeface="微软雅黑" panose="020B0503020204020204" pitchFamily="34" charset="-122"/>
                </a:rPr>
                <a:t> </a:t>
              </a:r>
              <a:r>
                <a:rPr lang="zh-CN" altLang="en-US" sz="2800" b="1">
                  <a:solidFill>
                    <a:srgbClr val="FFFFFF"/>
                  </a:solidFill>
                  <a:latin typeface="微软雅黑" panose="020B0503020204020204" pitchFamily="34" charset="-122"/>
                  <a:ea typeface="微软雅黑" panose="020B0503020204020204" pitchFamily="34" charset="-122"/>
                </a:rPr>
                <a:t>目录</a:t>
              </a:r>
            </a:p>
          </p:txBody>
        </p:sp>
        <p:sp>
          <p:nvSpPr>
            <p:cNvPr id="21515" name="文本框 13"/>
            <p:cNvSpPr txBox="1">
              <a:spLocks noChangeArrowheads="1"/>
            </p:cNvSpPr>
            <p:nvPr/>
          </p:nvSpPr>
          <p:spPr bwMode="auto">
            <a:xfrm>
              <a:off x="1107260" y="200927"/>
              <a:ext cx="26814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404040"/>
                  </a:solidFill>
                  <a:latin typeface="微软雅黑" panose="020B0503020204020204" pitchFamily="34" charset="-122"/>
                  <a:ea typeface="微软雅黑" panose="020B0503020204020204" pitchFamily="34" charset="-122"/>
                </a:rPr>
                <a:t>Contents</a:t>
              </a:r>
              <a:endParaRPr lang="zh-CN" altLang="en-US" sz="2800" b="1">
                <a:solidFill>
                  <a:srgbClr val="404040"/>
                </a:solidFill>
                <a:latin typeface="微软雅黑" panose="020B0503020204020204" pitchFamily="34" charset="-122"/>
                <a:ea typeface="微软雅黑" panose="020B0503020204020204" pitchFamily="34" charset="-122"/>
              </a:endParaRPr>
            </a:p>
          </p:txBody>
        </p:sp>
      </p:grpSp>
      <p:sp>
        <p:nvSpPr>
          <p:cNvPr id="21516" name="文本框 15"/>
          <p:cNvSpPr txBox="1">
            <a:spLocks noChangeArrowheads="1"/>
          </p:cNvSpPr>
          <p:nvPr/>
        </p:nvSpPr>
        <p:spPr bwMode="auto">
          <a:xfrm>
            <a:off x="7321550" y="3005138"/>
            <a:ext cx="3125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一、项目概况</a:t>
            </a:r>
          </a:p>
        </p:txBody>
      </p:sp>
      <p:sp>
        <p:nvSpPr>
          <p:cNvPr id="21517" name="文本框 16"/>
          <p:cNvSpPr txBox="1">
            <a:spLocks noChangeArrowheads="1"/>
          </p:cNvSpPr>
          <p:nvPr/>
        </p:nvSpPr>
        <p:spPr bwMode="auto">
          <a:xfrm>
            <a:off x="7321550" y="3567113"/>
            <a:ext cx="3125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二、团队成员</a:t>
            </a:r>
          </a:p>
        </p:txBody>
      </p:sp>
      <p:sp>
        <p:nvSpPr>
          <p:cNvPr id="21518" name="文本框 17"/>
          <p:cNvSpPr txBox="1">
            <a:spLocks noChangeArrowheads="1"/>
          </p:cNvSpPr>
          <p:nvPr/>
        </p:nvSpPr>
        <p:spPr bwMode="auto">
          <a:xfrm>
            <a:off x="7321550" y="4129088"/>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三、行业及市场</a:t>
            </a:r>
          </a:p>
        </p:txBody>
      </p:sp>
      <p:sp>
        <p:nvSpPr>
          <p:cNvPr id="21519" name="文本框 18"/>
          <p:cNvSpPr txBox="1">
            <a:spLocks noChangeArrowheads="1"/>
          </p:cNvSpPr>
          <p:nvPr/>
        </p:nvSpPr>
        <p:spPr bwMode="auto">
          <a:xfrm>
            <a:off x="7321550" y="4691063"/>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四、产品特色</a:t>
            </a:r>
          </a:p>
        </p:txBody>
      </p:sp>
      <p:sp>
        <p:nvSpPr>
          <p:cNvPr id="21520" name="文本框 19"/>
          <p:cNvSpPr txBox="1">
            <a:spLocks noChangeArrowheads="1"/>
          </p:cNvSpPr>
          <p:nvPr/>
        </p:nvSpPr>
        <p:spPr bwMode="auto">
          <a:xfrm>
            <a:off x="7321550" y="5253038"/>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五、财务计划</a:t>
            </a:r>
          </a:p>
        </p:txBody>
      </p:sp>
      <p:sp>
        <p:nvSpPr>
          <p:cNvPr id="21521" name="文本框 20"/>
          <p:cNvSpPr txBox="1">
            <a:spLocks noChangeArrowheads="1"/>
          </p:cNvSpPr>
          <p:nvPr/>
        </p:nvSpPr>
        <p:spPr bwMode="auto">
          <a:xfrm>
            <a:off x="7321550" y="5815013"/>
            <a:ext cx="3125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微软雅黑" panose="020B0503020204020204" pitchFamily="34" charset="-122"/>
                <a:ea typeface="微软雅黑" panose="020B0503020204020204" pitchFamily="34" charset="-122"/>
              </a:rPr>
              <a:t>六、风险与对策</a:t>
            </a:r>
          </a:p>
        </p:txBody>
      </p:sp>
      <p:cxnSp>
        <p:nvCxnSpPr>
          <p:cNvPr id="21522" name="直接连接符 22"/>
          <p:cNvCxnSpPr>
            <a:cxnSpLocks noChangeShapeType="1"/>
          </p:cNvCxnSpPr>
          <p:nvPr/>
        </p:nvCxnSpPr>
        <p:spPr bwMode="auto">
          <a:xfrm>
            <a:off x="7385050" y="2801938"/>
            <a:ext cx="4186238"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6"/>
          <p:cNvSpPr>
            <a:spLocks/>
          </p:cNvSpPr>
          <p:nvPr/>
        </p:nvSpPr>
        <p:spPr bwMode="auto">
          <a:xfrm>
            <a:off x="0" y="-19050"/>
            <a:ext cx="6913563" cy="6877050"/>
          </a:xfrm>
          <a:custGeom>
            <a:avLst/>
            <a:gdLst>
              <a:gd name="T0" fmla="*/ 0 w 6913864"/>
              <a:gd name="T1" fmla="*/ 19050 h 6877050"/>
              <a:gd name="T2" fmla="*/ 3789664 w 6913864"/>
              <a:gd name="T3" fmla="*/ 0 h 6877050"/>
              <a:gd name="T4" fmla="*/ 6913864 w 6913864"/>
              <a:gd name="T5" fmla="*/ 6877050 h 6877050"/>
              <a:gd name="T6" fmla="*/ 0 w 6913864"/>
              <a:gd name="T7" fmla="*/ 6877050 h 6877050"/>
              <a:gd name="T8" fmla="*/ 0 w 6913864"/>
              <a:gd name="T9" fmla="*/ 19050 h 6877050"/>
            </a:gdLst>
            <a:ahLst/>
            <a:cxnLst>
              <a:cxn ang="0">
                <a:pos x="T0" y="T1"/>
              </a:cxn>
              <a:cxn ang="0">
                <a:pos x="T2" y="T3"/>
              </a:cxn>
              <a:cxn ang="0">
                <a:pos x="T4" y="T5"/>
              </a:cxn>
              <a:cxn ang="0">
                <a:pos x="T6" y="T7"/>
              </a:cxn>
              <a:cxn ang="0">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2531" name="Picture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3563" y="1243013"/>
            <a:ext cx="6253162" cy="6692900"/>
          </a:xfrm>
          <a:prstGeom prst="rect">
            <a:avLst/>
          </a:prstGeom>
          <a:noFill/>
          <a:ln>
            <a:noFill/>
          </a:ln>
          <a:effectLst>
            <a:outerShdw dist="228601" dir="4679996" sx="99001" sy="99001" algn="t" rotWithShape="0">
              <a:srgbClr val="000000">
                <a:alpha val="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图片占位符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325" y="1931988"/>
            <a:ext cx="262255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3" name="直角三角形 3"/>
          <p:cNvSpPr>
            <a:spLocks/>
          </p:cNvSpPr>
          <p:nvPr/>
        </p:nvSpPr>
        <p:spPr bwMode="auto">
          <a:xfrm rot="21354880">
            <a:off x="7742238" y="1935163"/>
            <a:ext cx="2505075" cy="2522537"/>
          </a:xfrm>
          <a:custGeom>
            <a:avLst/>
            <a:gdLst>
              <a:gd name="T0" fmla="*/ 0 w 2505824"/>
              <a:gd name="T1" fmla="*/ 168186 h 2522400"/>
              <a:gd name="T2" fmla="*/ 2505824 w 2505824"/>
              <a:gd name="T3" fmla="*/ 2522400 h 2522400"/>
              <a:gd name="T4" fmla="*/ 1335135 w 2505824"/>
              <a:gd name="T5" fmla="*/ 0 h 2522400"/>
              <a:gd name="T6" fmla="*/ 0 w 2505824"/>
              <a:gd name="T7" fmla="*/ 168186 h 2522400"/>
            </a:gdLst>
            <a:ahLst/>
            <a:cxnLst>
              <a:cxn ang="0">
                <a:pos x="T0" y="T1"/>
              </a:cxn>
              <a:cxn ang="0">
                <a:pos x="T2" y="T3"/>
              </a:cxn>
              <a:cxn ang="0">
                <a:pos x="T4" y="T5"/>
              </a:cxn>
              <a:cxn ang="0">
                <a:pos x="T6" y="T7"/>
              </a:cxn>
            </a:cxnLst>
            <a:rect l="0" t="0" r="r" b="b"/>
            <a:pathLst>
              <a:path w="2505824" h="2522400">
                <a:moveTo>
                  <a:pt x="0" y="168186"/>
                </a:moveTo>
                <a:lnTo>
                  <a:pt x="2505824" y="2522400"/>
                </a:lnTo>
                <a:lnTo>
                  <a:pt x="1335135" y="0"/>
                </a:lnTo>
                <a:lnTo>
                  <a:pt x="0" y="168186"/>
                </a:lnTo>
                <a:close/>
              </a:path>
            </a:pathLst>
          </a:cu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4" name="直角三角形 3"/>
          <p:cNvSpPr>
            <a:spLocks/>
          </p:cNvSpPr>
          <p:nvPr/>
        </p:nvSpPr>
        <p:spPr bwMode="auto">
          <a:xfrm>
            <a:off x="7673975" y="2200275"/>
            <a:ext cx="2640013" cy="2498725"/>
          </a:xfrm>
          <a:custGeom>
            <a:avLst/>
            <a:gdLst>
              <a:gd name="T0" fmla="*/ 1347216 w 2639568"/>
              <a:gd name="T1" fmla="*/ 2498519 h 2498519"/>
              <a:gd name="T2" fmla="*/ 0 w 2639568"/>
              <a:gd name="T3" fmla="*/ 0 h 2498519"/>
              <a:gd name="T4" fmla="*/ 2639568 w 2639568"/>
              <a:gd name="T5" fmla="*/ 2144951 h 2498519"/>
              <a:gd name="T6" fmla="*/ 1347216 w 2639568"/>
              <a:gd name="T7" fmla="*/ 2498519 h 2498519"/>
            </a:gdLst>
            <a:ahLst/>
            <a:cxnLst>
              <a:cxn ang="0">
                <a:pos x="T0" y="T1"/>
              </a:cxn>
              <a:cxn ang="0">
                <a:pos x="T2" y="T3"/>
              </a:cxn>
              <a:cxn ang="0">
                <a:pos x="T4" y="T5"/>
              </a:cxn>
              <a:cxn ang="0">
                <a:pos x="T6" y="T7"/>
              </a:cxn>
            </a:cxnLst>
            <a:rect l="0" t="0" r="r" b="b"/>
            <a:pathLst>
              <a:path w="2639568" h="2498519">
                <a:moveTo>
                  <a:pt x="1347216" y="2498519"/>
                </a:moveTo>
                <a:lnTo>
                  <a:pt x="0" y="0"/>
                </a:lnTo>
                <a:lnTo>
                  <a:pt x="2639568" y="2144951"/>
                </a:lnTo>
                <a:lnTo>
                  <a:pt x="1347216" y="2498519"/>
                </a:lnTo>
                <a:close/>
              </a:path>
            </a:pathLst>
          </a:custGeom>
          <a:solidFill>
            <a:srgbClr val="269F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5" name="Freeform 251"/>
          <p:cNvSpPr>
            <a:spLocks noEditPoints="1"/>
          </p:cNvSpPr>
          <p:nvPr/>
        </p:nvSpPr>
        <p:spPr bwMode="auto">
          <a:xfrm>
            <a:off x="8724900" y="3038475"/>
            <a:ext cx="531813" cy="496888"/>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36" name="组合 8"/>
          <p:cNvGrpSpPr>
            <a:grpSpLocks/>
          </p:cNvGrpSpPr>
          <p:nvPr/>
        </p:nvGrpSpPr>
        <p:grpSpPr bwMode="auto">
          <a:xfrm>
            <a:off x="998538" y="2390775"/>
            <a:ext cx="5392737" cy="2587625"/>
            <a:chOff x="0" y="0"/>
            <a:chExt cx="5392318" cy="2588369"/>
          </a:xfrm>
        </p:grpSpPr>
        <p:sp>
          <p:nvSpPr>
            <p:cNvPr id="22537" name="矩形 9"/>
            <p:cNvSpPr>
              <a:spLocks noChangeArrowheads="1"/>
            </p:cNvSpPr>
            <p:nvPr/>
          </p:nvSpPr>
          <p:spPr bwMode="auto">
            <a:xfrm>
              <a:off x="0" y="0"/>
              <a:ext cx="5392318" cy="2588369"/>
            </a:xfrm>
            <a:prstGeom prst="rect">
              <a:avLst/>
            </a:prstGeom>
            <a:solidFill>
              <a:srgbClr val="FFFFFF"/>
            </a:solidFill>
            <a:ln w="25400" cmpd="sng">
              <a:solidFill>
                <a:srgbClr val="7F7F7F"/>
              </a:solidFill>
              <a:miter lim="800000"/>
              <a:headEnd/>
              <a:tailEnd/>
            </a:ln>
          </p:spPr>
          <p:txBody>
            <a:bodyPr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3100">
                <a:solidFill>
                  <a:srgbClr val="000000"/>
                </a:solidFill>
              </a:endParaRPr>
            </a:p>
          </p:txBody>
        </p:sp>
        <p:sp>
          <p:nvSpPr>
            <p:cNvPr id="22538" name="文本框 10"/>
            <p:cNvSpPr txBox="1">
              <a:spLocks noChangeArrowheads="1"/>
            </p:cNvSpPr>
            <p:nvPr/>
          </p:nvSpPr>
          <p:spPr bwMode="auto">
            <a:xfrm>
              <a:off x="176796" y="615048"/>
              <a:ext cx="50387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rPr>
                <a:t>在当前社会，互联网已成为人类生活中“不可或缺”的生活伴侣，电子商务正在逐步成为中国人的最时尚的消费方式。许多人认为电子商务仅仅是网上购物，这是不全面的认知，在不久的将来一切消费活动都可借助互联网平台完成。当前电子商务主要模式为网上零售，随着离线商务模式的广泛应用给了传统服务行业搭乘电子商务快车的机会。 </a:t>
              </a:r>
            </a:p>
          </p:txBody>
        </p:sp>
      </p:grpSp>
      <p:sp>
        <p:nvSpPr>
          <p:cNvPr id="22539" name="矩形 17"/>
          <p:cNvSpPr>
            <a:spLocks noChangeArrowheads="1"/>
          </p:cNvSpPr>
          <p:nvPr/>
        </p:nvSpPr>
        <p:spPr bwMode="auto">
          <a:xfrm>
            <a:off x="901700" y="1801813"/>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a:solidFill>
                  <a:schemeClr val="bg1"/>
                </a:solidFill>
                <a:latin typeface="微软雅黑" panose="020B0503020204020204" pitchFamily="34" charset="-122"/>
                <a:ea typeface="微软雅黑" panose="020B0503020204020204" pitchFamily="34" charset="-122"/>
              </a:rPr>
              <a:t>前言</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23554" name="矩形 3"/>
          <p:cNvSpPr>
            <a:spLocks noChangeArrowheads="1"/>
          </p:cNvSpPr>
          <p:nvPr/>
        </p:nvSpPr>
        <p:spPr bwMode="auto">
          <a:xfrm>
            <a:off x="0" y="2003425"/>
            <a:ext cx="2647950" cy="2459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23555" name="组合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88" y="262096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6" name="文本框 25"/>
          <p:cNvSpPr txBox="1">
            <a:spLocks noChangeArrowheads="1"/>
          </p:cNvSpPr>
          <p:nvPr/>
        </p:nvSpPr>
        <p:spPr bwMode="auto">
          <a:xfrm>
            <a:off x="3028950" y="3005138"/>
            <a:ext cx="31257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微软雅黑" panose="020B0503020204020204" pitchFamily="34" charset="-122"/>
                <a:ea typeface="微软雅黑" panose="020B0503020204020204" pitchFamily="34" charset="-122"/>
              </a:rPr>
              <a:t>项目概况</a:t>
            </a:r>
          </a:p>
        </p:txBody>
      </p:sp>
      <p:sp>
        <p:nvSpPr>
          <p:cNvPr id="23557" name="文本框 2"/>
          <p:cNvSpPr txBox="1">
            <a:spLocks noChangeArrowheads="1"/>
          </p:cNvSpPr>
          <p:nvPr/>
        </p:nvSpPr>
        <p:spPr bwMode="auto">
          <a:xfrm>
            <a:off x="3024188" y="2008188"/>
            <a:ext cx="5362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a:solidFill>
                  <a:schemeClr val="bg1"/>
                </a:solidFill>
                <a:latin typeface="微软雅黑" panose="020B0503020204020204" pitchFamily="34" charset="-122"/>
                <a:ea typeface="微软雅黑" panose="020B0503020204020204" pitchFamily="34" charset="-122"/>
              </a:rPr>
              <a:t>Part 01</a:t>
            </a:r>
            <a:endParaRPr lang="zh-CN" altLang="en-US" sz="6600" b="1">
              <a:solidFill>
                <a:schemeClr val="bg1"/>
              </a:solidFill>
              <a:latin typeface="微软雅黑" panose="020B0503020204020204" pitchFamily="34" charset="-122"/>
              <a:ea typeface="微软雅黑" panose="020B0503020204020204" pitchFamily="34" charset="-122"/>
            </a:endParaRPr>
          </a:p>
        </p:txBody>
      </p:sp>
      <p:sp>
        <p:nvSpPr>
          <p:cNvPr id="23558" name="文本框 26"/>
          <p:cNvSpPr txBox="1">
            <a:spLocks noChangeArrowheads="1"/>
          </p:cNvSpPr>
          <p:nvPr/>
        </p:nvSpPr>
        <p:spPr bwMode="auto">
          <a:xfrm>
            <a:off x="3105150" y="3940175"/>
            <a:ext cx="4926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单击此处可以添加您对于本章节的简要描述，模板中的任意细节均可自由编辑，所有素材更是堪比定制级别的作品。</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578" name="直接连接符 4"/>
          <p:cNvCxnSpPr>
            <a:cxnSpLocks noChangeShapeType="1"/>
          </p:cNvCxnSpPr>
          <p:nvPr/>
        </p:nvCxnSpPr>
        <p:spPr bwMode="auto">
          <a:xfrm>
            <a:off x="355600" y="914400"/>
            <a:ext cx="11328400" cy="0"/>
          </a:xfrm>
          <a:prstGeom prst="line">
            <a:avLst/>
          </a:prstGeom>
          <a:noFill/>
          <a:ln w="28575" cmpd="sng">
            <a:solidFill>
              <a:srgbClr val="A6A6A6"/>
            </a:solidFill>
            <a:round/>
            <a:headEnd/>
            <a:tailEnd/>
          </a:ln>
          <a:extLst>
            <a:ext uri="{909E8E84-426E-40DD-AFC4-6F175D3DCCD1}">
              <a14:hiddenFill xmlns:a14="http://schemas.microsoft.com/office/drawing/2010/main">
                <a:noFill/>
              </a14:hiddenFill>
            </a:ext>
          </a:extLst>
        </p:spPr>
      </p:cxnSp>
      <p:sp>
        <p:nvSpPr>
          <p:cNvPr id="24579" name="圆角矩形 5"/>
          <p:cNvSpPr>
            <a:spLocks noChangeArrowheads="1"/>
          </p:cNvSpPr>
          <p:nvPr/>
        </p:nvSpPr>
        <p:spPr bwMode="auto">
          <a:xfrm>
            <a:off x="10147300" y="317500"/>
            <a:ext cx="1536700" cy="495300"/>
          </a:xfrm>
          <a:prstGeom prst="roundRect">
            <a:avLst>
              <a:gd name="adj" fmla="val 16667"/>
            </a:avLst>
          </a:prstGeom>
          <a:solidFill>
            <a:srgbClr val="0C86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FFFFF"/>
                </a:solidFill>
                <a:latin typeface="微软雅黑" panose="020B0503020204020204" pitchFamily="34" charset="-122"/>
                <a:ea typeface="微软雅黑" panose="020B0503020204020204" pitchFamily="34" charset="-122"/>
              </a:rPr>
              <a:t> </a:t>
            </a:r>
            <a:r>
              <a:rPr lang="zh-CN" altLang="en-US" b="1">
                <a:solidFill>
                  <a:srgbClr val="FFFFFF"/>
                </a:solidFill>
                <a:latin typeface="微软雅黑" panose="020B0503020204020204" pitchFamily="34" charset="-122"/>
                <a:ea typeface="微软雅黑" panose="020B0503020204020204" pitchFamily="34" charset="-122"/>
              </a:rPr>
              <a:t>项目概况</a:t>
            </a:r>
          </a:p>
        </p:txBody>
      </p:sp>
      <p:pic>
        <p:nvPicPr>
          <p:cNvPr id="24580"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013" y="334963"/>
            <a:ext cx="4143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81" name="文本框 12"/>
          <p:cNvSpPr txBox="1">
            <a:spLocks noChangeArrowheads="1"/>
          </p:cNvSpPr>
          <p:nvPr/>
        </p:nvSpPr>
        <p:spPr bwMode="auto">
          <a:xfrm>
            <a:off x="749300" y="420688"/>
            <a:ext cx="2155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单击此处添加标题</a:t>
            </a:r>
          </a:p>
        </p:txBody>
      </p:sp>
      <p:pic>
        <p:nvPicPr>
          <p:cNvPr id="24582"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725613"/>
            <a:ext cx="6675438"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矩形 14"/>
          <p:cNvSpPr>
            <a:spLocks noChangeArrowheads="1"/>
          </p:cNvSpPr>
          <p:nvPr/>
        </p:nvSpPr>
        <p:spPr bwMode="auto">
          <a:xfrm>
            <a:off x="6686550" y="5457825"/>
            <a:ext cx="876300" cy="876300"/>
          </a:xfrm>
          <a:prstGeom prst="rect">
            <a:avLst/>
          </a:prstGeom>
          <a:solidFill>
            <a:srgbClr val="269FD3">
              <a:alpha val="57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4" name="文本框 19"/>
          <p:cNvSpPr txBox="1">
            <a:spLocks noChangeArrowheads="1"/>
          </p:cNvSpPr>
          <p:nvPr/>
        </p:nvSpPr>
        <p:spPr bwMode="auto">
          <a:xfrm>
            <a:off x="7796213" y="2635250"/>
            <a:ext cx="3395662"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solidFill>
                  <a:srgbClr val="000000"/>
                </a:solidFill>
                <a:latin typeface="微软雅黑" panose="020B0503020204020204" pitchFamily="34" charset="-122"/>
                <a:ea typeface="微软雅黑" panose="020B0503020204020204" pitchFamily="34" charset="-122"/>
              </a:rPr>
              <a:t>中国第一家成规模的导购网站诞生于</a:t>
            </a:r>
            <a:r>
              <a:rPr lang="en-US" altLang="zh-CN" sz="1400">
                <a:solidFill>
                  <a:srgbClr val="000000"/>
                </a:solidFill>
                <a:latin typeface="微软雅黑" panose="020B0503020204020204" pitchFamily="34" charset="-122"/>
                <a:ea typeface="微软雅黑" panose="020B0503020204020204" pitchFamily="34" charset="-122"/>
              </a:rPr>
              <a:t>2009</a:t>
            </a:r>
            <a:r>
              <a:rPr lang="zh-CN" altLang="en-US" sz="1400">
                <a:solidFill>
                  <a:srgbClr val="000000"/>
                </a:solidFill>
                <a:latin typeface="微软雅黑" panose="020B0503020204020204" pitchFamily="34" charset="-122"/>
                <a:ea typeface="微软雅黑" panose="020B0503020204020204" pitchFamily="34" charset="-122"/>
              </a:rPr>
              <a:t>年，目前已经取得不错的成绩，此后跟者如潮。外籍人士出入境次数及来华留学生人数逐年上升，</a:t>
            </a:r>
            <a:r>
              <a:rPr lang="en-US" altLang="zh-CN" sz="1400">
                <a:solidFill>
                  <a:srgbClr val="000000"/>
                </a:solidFill>
                <a:latin typeface="微软雅黑" panose="020B0503020204020204" pitchFamily="34" charset="-122"/>
                <a:ea typeface="微软雅黑" panose="020B0503020204020204" pitchFamily="34" charset="-122"/>
              </a:rPr>
              <a:t>2011</a:t>
            </a:r>
            <a:r>
              <a:rPr lang="zh-CN" altLang="en-US" sz="1400">
                <a:solidFill>
                  <a:srgbClr val="000000"/>
                </a:solidFill>
                <a:latin typeface="微软雅黑" panose="020B0503020204020204" pitchFamily="34" charset="-122"/>
                <a:ea typeface="微软雅黑" panose="020B0503020204020204" pitchFamily="34" charset="-122"/>
              </a:rPr>
              <a:t>年年外籍人士出入境次数已经高达</a:t>
            </a:r>
            <a:r>
              <a:rPr lang="en-US" altLang="zh-CN" sz="1400">
                <a:solidFill>
                  <a:srgbClr val="000000"/>
                </a:solidFill>
                <a:latin typeface="微软雅黑" panose="020B0503020204020204" pitchFamily="34" charset="-122"/>
                <a:ea typeface="微软雅黑" panose="020B0503020204020204" pitchFamily="34" charset="-122"/>
              </a:rPr>
              <a:t>5412</a:t>
            </a:r>
            <a:r>
              <a:rPr lang="zh-CN" altLang="en-US" sz="1400">
                <a:solidFill>
                  <a:srgbClr val="000000"/>
                </a:solidFill>
                <a:latin typeface="微软雅黑" panose="020B0503020204020204" pitchFamily="34" charset="-122"/>
                <a:ea typeface="微软雅黑" panose="020B0503020204020204" pitchFamily="34" charset="-122"/>
              </a:rPr>
              <a:t>万，</a:t>
            </a:r>
            <a:r>
              <a:rPr lang="en-US" altLang="zh-CN" sz="1400">
                <a:solidFill>
                  <a:srgbClr val="000000"/>
                </a:solidFill>
                <a:latin typeface="微软雅黑" panose="020B0503020204020204" pitchFamily="34" charset="-122"/>
                <a:ea typeface="微软雅黑" panose="020B0503020204020204" pitchFamily="34" charset="-122"/>
              </a:rPr>
              <a:t>2012</a:t>
            </a:r>
            <a:r>
              <a:rPr lang="zh-CN" altLang="en-US" sz="1400">
                <a:solidFill>
                  <a:srgbClr val="000000"/>
                </a:solidFill>
                <a:latin typeface="微软雅黑" panose="020B0503020204020204" pitchFamily="34" charset="-122"/>
                <a:ea typeface="微软雅黑" panose="020B0503020204020204" pitchFamily="34" charset="-122"/>
              </a:rPr>
              <a:t>年来华留学生数量也以达</a:t>
            </a:r>
            <a:r>
              <a:rPr lang="en-US" altLang="zh-CN" sz="1400">
                <a:solidFill>
                  <a:srgbClr val="000000"/>
                </a:solidFill>
                <a:latin typeface="微软雅黑" panose="020B0503020204020204" pitchFamily="34" charset="-122"/>
                <a:ea typeface="微软雅黑" panose="020B0503020204020204" pitchFamily="34" charset="-122"/>
              </a:rPr>
              <a:t>32</a:t>
            </a:r>
            <a:r>
              <a:rPr lang="zh-CN" altLang="en-US" sz="1400">
                <a:solidFill>
                  <a:srgbClr val="000000"/>
                </a:solidFill>
                <a:latin typeface="微软雅黑" panose="020B0503020204020204" pitchFamily="34" charset="-122"/>
                <a:ea typeface="微软雅黑" panose="020B0503020204020204" pitchFamily="34" charset="-122"/>
              </a:rPr>
              <a:t>万之多，仅浙江大学留学生人数在</a:t>
            </a:r>
            <a:r>
              <a:rPr lang="en-US" altLang="zh-CN" sz="1400">
                <a:solidFill>
                  <a:srgbClr val="000000"/>
                </a:solidFill>
                <a:latin typeface="微软雅黑" panose="020B0503020204020204" pitchFamily="34" charset="-122"/>
                <a:ea typeface="微软雅黑" panose="020B0503020204020204" pitchFamily="34" charset="-122"/>
              </a:rPr>
              <a:t>2013</a:t>
            </a:r>
            <a:r>
              <a:rPr lang="zh-CN" altLang="en-US" sz="1400">
                <a:solidFill>
                  <a:srgbClr val="000000"/>
                </a:solidFill>
                <a:latin typeface="微软雅黑" panose="020B0503020204020204" pitchFamily="34" charset="-122"/>
                <a:ea typeface="微软雅黑" panose="020B0503020204020204" pitchFamily="34" charset="-122"/>
              </a:rPr>
              <a:t>年也有三千人之众，但是目前所存在的导购网站针对的都是本地化用户，没有考虑到外籍人士。考虑到外籍人士数量增加，消费能力较高，网购困难等特点，我们认为外文导购网具有相当广阔的市场前景。</a:t>
            </a: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2944</Words>
  <Application>Microsoft Office PowerPoint</Application>
  <PresentationFormat>宽屏</PresentationFormat>
  <Paragraphs>229</Paragraphs>
  <Slides>40</Slides>
  <Notes>0</Notes>
  <HiddenSlides>0</HiddenSlides>
  <MMClips>0</MMClips>
  <ScaleCrop>false</ScaleCrop>
  <HeadingPairs>
    <vt:vector size="6" baseType="variant">
      <vt:variant>
        <vt:lpstr>已用的字体</vt:lpstr>
      </vt:variant>
      <vt:variant>
        <vt:i4>5</vt:i4>
      </vt:variant>
      <vt:variant>
        <vt:lpstr>主题</vt:lpstr>
      </vt:variant>
      <vt:variant>
        <vt:i4>14</vt:i4>
      </vt:variant>
      <vt:variant>
        <vt:lpstr>幻灯片标题</vt:lpstr>
      </vt:variant>
      <vt:variant>
        <vt:i4>40</vt:i4>
      </vt:variant>
    </vt:vector>
  </HeadingPairs>
  <TitlesOfParts>
    <vt:vector size="59" baseType="lpstr">
      <vt:lpstr>宋体</vt:lpstr>
      <vt:lpstr>微软雅黑</vt:lpstr>
      <vt:lpstr>Arial</vt:lpstr>
      <vt:lpstr>Calibri</vt:lpstr>
      <vt:lpstr>Calibri Light</vt:lpstr>
      <vt:lpstr>Office 主题</vt:lpstr>
      <vt:lpstr>1_Office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modified xsi:type="dcterms:W3CDTF">2016-08-14T03:53:35Z</dcterms:modified>
</cp:coreProperties>
</file>