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8" r:id="rId2"/>
    <p:sldId id="266" r:id="rId3"/>
    <p:sldId id="267" r:id="rId4"/>
    <p:sldId id="271" r:id="rId5"/>
    <p:sldId id="292" r:id="rId6"/>
    <p:sldId id="273" r:id="rId7"/>
    <p:sldId id="268" r:id="rId8"/>
    <p:sldId id="274" r:id="rId9"/>
    <p:sldId id="275" r:id="rId10"/>
    <p:sldId id="277" r:id="rId11"/>
    <p:sldId id="270" r:id="rId12"/>
    <p:sldId id="278" r:id="rId13"/>
    <p:sldId id="279" r:id="rId14"/>
    <p:sldId id="280" r:id="rId15"/>
    <p:sldId id="269" r:id="rId16"/>
    <p:sldId id="281" r:id="rId17"/>
    <p:sldId id="282" r:id="rId18"/>
    <p:sldId id="283" r:id="rId19"/>
    <p:sldId id="264" r:id="rId20"/>
    <p:sldId id="284" r:id="rId21"/>
    <p:sldId id="276" r:id="rId22"/>
    <p:sldId id="293" r:id="rId23"/>
    <p:sldId id="260" r:id="rId24"/>
    <p:sldId id="286" r:id="rId25"/>
    <p:sldId id="288" r:id="rId26"/>
    <p:sldId id="294" r:id="rId27"/>
    <p:sldId id="290" r:id="rId28"/>
    <p:sldId id="291" r:id="rId2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0517"/>
    <a:srgbClr val="055A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7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9E5D7FB-FC5B-4A89-AA55-D33F8DA41591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262EF6E-E9CE-4020-98C7-E335BB6462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882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47C4DF3-4406-4E61-9123-65602321B6B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34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5E8993C-E536-4383-8F08-F9B7F3A9478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852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F76D6-20BB-42F9-8733-F1ED4101836F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B2E04-8758-4CF0-A214-D178D5841A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169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9ADAB-AB82-49A1-AC75-93B639A96E22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9C619-3E9A-417C-83BC-E4C6F2E463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154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44672-0515-48AD-B7C3-105331861765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DD5B9-5227-4847-AD5B-2C2E14A9E5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6789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37821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7794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81923-A5FD-4F27-AD4A-9D21D4D3827D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6F2C3-A904-4046-9A2B-17F9611AD8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959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6D51E-DE40-4CA6-A2DB-5C859668CABC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844C7-6223-4B52-9FFB-21D541AEF0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77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3FC25-0171-4075-849C-56E02260B2EB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DDC98-3825-44DF-B700-31C23D9097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617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56092-CEA5-4827-992B-01E80E56C952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ABB4C-2F59-40D6-9D3C-D71E10095B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112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F2BA7-2B73-484E-9A2F-7E2AF214B458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27BFB-3439-4E4B-9B28-7EE416D496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867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D572F-06F2-4EA8-8C96-71D25E068015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FB168-308E-4AC7-AE89-71C68307A6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234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41A9E-6BBA-4FF2-B90F-D76646D96469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7D9ED-8F01-4A24-8FB3-624DAA9901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853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DDEF3-24E9-420B-AFE1-323FBB3683D4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03DEE-A8CA-41F4-BD5B-85B025183B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494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CAFB19C-3DD0-45BD-BCCD-066F65038AF7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77294AB-C454-4D10-9358-47000C4A81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24" name="文本框 4"/>
          <p:cNvSpPr txBox="1">
            <a:spLocks noChangeArrowheads="1"/>
          </p:cNvSpPr>
          <p:nvPr/>
        </p:nvSpPr>
        <p:spPr bwMode="auto">
          <a:xfrm>
            <a:off x="3295650" y="2424113"/>
            <a:ext cx="5905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商业创业计划书</a:t>
            </a:r>
          </a:p>
        </p:txBody>
      </p:sp>
      <p:sp>
        <p:nvSpPr>
          <p:cNvPr id="5125" name="文本框 5"/>
          <p:cNvSpPr txBox="1">
            <a:spLocks noChangeArrowheads="1"/>
          </p:cNvSpPr>
          <p:nvPr/>
        </p:nvSpPr>
        <p:spPr bwMode="auto">
          <a:xfrm>
            <a:off x="3295650" y="3421063"/>
            <a:ext cx="551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XIAOJIE PPT MORE THAN TEMPALTE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26" name="文本框 6"/>
          <p:cNvSpPr txBox="1">
            <a:spLocks noChangeArrowheads="1"/>
          </p:cNvSpPr>
          <p:nvPr/>
        </p:nvSpPr>
        <p:spPr bwMode="auto">
          <a:xfrm>
            <a:off x="3295650" y="3778250"/>
            <a:ext cx="5514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漂亮的不像是一个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981325" y="1643063"/>
            <a:ext cx="628650" cy="628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773988" y="4294188"/>
            <a:ext cx="628650" cy="628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29" name="组合 9"/>
          <p:cNvGrpSpPr>
            <a:grpSpLocks/>
          </p:cNvGrpSpPr>
          <p:nvPr/>
        </p:nvGrpSpPr>
        <p:grpSpPr bwMode="auto">
          <a:xfrm>
            <a:off x="5097463" y="1749425"/>
            <a:ext cx="1789112" cy="522288"/>
            <a:chOff x="4368800" y="1262743"/>
            <a:chExt cx="1886857" cy="522514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4368800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368800" y="1262743"/>
              <a:ext cx="188685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55657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30" name="组合 13"/>
          <p:cNvGrpSpPr>
            <a:grpSpLocks/>
          </p:cNvGrpSpPr>
          <p:nvPr/>
        </p:nvGrpSpPr>
        <p:grpSpPr bwMode="auto">
          <a:xfrm rot="10800000">
            <a:off x="5111750" y="4178300"/>
            <a:ext cx="1789113" cy="522288"/>
            <a:chOff x="4368800" y="1262743"/>
            <a:chExt cx="1886857" cy="52251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367126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370475" y="1261155"/>
              <a:ext cx="188685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253982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00" y="1082675"/>
            <a:ext cx="4033838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746750" y="2644775"/>
            <a:ext cx="5283200" cy="2830513"/>
            <a:chOff x="5746750" y="2644433"/>
            <a:chExt cx="5283199" cy="2830190"/>
          </a:xfrm>
        </p:grpSpPr>
        <p:sp>
          <p:nvSpPr>
            <p:cNvPr id="10" name="矩形 9"/>
            <p:cNvSpPr/>
            <p:nvPr/>
          </p:nvSpPr>
          <p:spPr>
            <a:xfrm>
              <a:off x="5746750" y="2885705"/>
              <a:ext cx="5283199" cy="258891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969696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121758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873875" y="2644433"/>
              <a:ext cx="3063874" cy="480958"/>
            </a:xfrm>
            <a:prstGeom prst="rect">
              <a:avLst/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543800" y="2715863"/>
              <a:ext cx="2189163" cy="33809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单击此处添加标题</a:t>
              </a:r>
              <a:endPara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45" name="矩形 12"/>
            <p:cNvSpPr>
              <a:spLocks noChangeArrowheads="1"/>
            </p:cNvSpPr>
            <p:nvPr/>
          </p:nvSpPr>
          <p:spPr bwMode="auto">
            <a:xfrm>
              <a:off x="6424567" y="3663373"/>
              <a:ext cx="3962399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605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作品中目录框架完整，您可以根据实际进行增添。图表类型和小章节均是一一对应的关系，具有很强的针对性，希望为您的演示加分。</a:t>
              </a: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1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55A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15364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1" name="菱形 10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菱形 11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行业及市场</a:t>
              </a:r>
              <a:endPara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14375" y="1619250"/>
            <a:ext cx="5864225" cy="4819650"/>
            <a:chOff x="713614" y="1619856"/>
            <a:chExt cx="5864535" cy="4819511"/>
          </a:xfrm>
        </p:grpSpPr>
        <p:sp>
          <p:nvSpPr>
            <p:cNvPr id="3" name="Freeform 4"/>
            <p:cNvSpPr>
              <a:spLocks/>
            </p:cNvSpPr>
            <p:nvPr/>
          </p:nvSpPr>
          <p:spPr bwMode="auto">
            <a:xfrm>
              <a:off x="5249342" y="1619856"/>
              <a:ext cx="1328807" cy="1179479"/>
            </a:xfrm>
            <a:custGeom>
              <a:avLst/>
              <a:gdLst>
                <a:gd name="T0" fmla="*/ 363316 w 1088"/>
                <a:gd name="T1" fmla="*/ 863584 h 988"/>
                <a:gd name="T2" fmla="*/ 431164 w 1088"/>
                <a:gd name="T3" fmla="*/ 940632 h 988"/>
                <a:gd name="T4" fmla="*/ 482597 w 1088"/>
                <a:gd name="T5" fmla="*/ 929931 h 988"/>
                <a:gd name="T6" fmla="*/ 549351 w 1088"/>
                <a:gd name="T7" fmla="*/ 935282 h 988"/>
                <a:gd name="T8" fmla="*/ 620482 w 1088"/>
                <a:gd name="T9" fmla="*/ 919230 h 988"/>
                <a:gd name="T10" fmla="*/ 671915 w 1088"/>
                <a:gd name="T11" fmla="*/ 979157 h 988"/>
                <a:gd name="T12" fmla="*/ 712405 w 1088"/>
                <a:gd name="T13" fmla="*/ 994138 h 988"/>
                <a:gd name="T14" fmla="*/ 760555 w 1088"/>
                <a:gd name="T15" fmla="*/ 1024101 h 988"/>
                <a:gd name="T16" fmla="*/ 773687 w 1088"/>
                <a:gd name="T17" fmla="*/ 966315 h 988"/>
                <a:gd name="T18" fmla="*/ 825121 w 1088"/>
                <a:gd name="T19" fmla="*/ 1026242 h 988"/>
                <a:gd name="T20" fmla="*/ 872177 w 1088"/>
                <a:gd name="T21" fmla="*/ 1052995 h 988"/>
                <a:gd name="T22" fmla="*/ 922516 w 1088"/>
                <a:gd name="T23" fmla="*/ 991998 h 988"/>
                <a:gd name="T24" fmla="*/ 955345 w 1088"/>
                <a:gd name="T25" fmla="*/ 986647 h 988"/>
                <a:gd name="T26" fmla="*/ 1008967 w 1088"/>
                <a:gd name="T27" fmla="*/ 1024101 h 988"/>
                <a:gd name="T28" fmla="*/ 1054929 w 1088"/>
                <a:gd name="T29" fmla="*/ 1026242 h 988"/>
                <a:gd name="T30" fmla="*/ 1039608 w 1088"/>
                <a:gd name="T31" fmla="*/ 942773 h 988"/>
                <a:gd name="T32" fmla="*/ 1016627 w 1088"/>
                <a:gd name="T33" fmla="*/ 841111 h 988"/>
                <a:gd name="T34" fmla="*/ 1132626 w 1088"/>
                <a:gd name="T35" fmla="*/ 796167 h 988"/>
                <a:gd name="T36" fmla="*/ 1143569 w 1088"/>
                <a:gd name="T37" fmla="*/ 745871 h 988"/>
                <a:gd name="T38" fmla="*/ 1157795 w 1088"/>
                <a:gd name="T39" fmla="*/ 696646 h 988"/>
                <a:gd name="T40" fmla="*/ 1163267 w 1088"/>
                <a:gd name="T41" fmla="*/ 500814 h 988"/>
                <a:gd name="T42" fmla="*/ 1158890 w 1088"/>
                <a:gd name="T43" fmla="*/ 415205 h 988"/>
                <a:gd name="T44" fmla="*/ 1152324 w 1088"/>
                <a:gd name="T45" fmla="*/ 376681 h 988"/>
                <a:gd name="T46" fmla="*/ 1075721 w 1088"/>
                <a:gd name="T47" fmla="*/ 434467 h 988"/>
                <a:gd name="T48" fmla="*/ 994741 w 1088"/>
                <a:gd name="T49" fmla="*/ 506165 h 988"/>
                <a:gd name="T50" fmla="*/ 850290 w 1088"/>
                <a:gd name="T51" fmla="*/ 506165 h 988"/>
                <a:gd name="T52" fmla="*/ 832781 w 1088"/>
                <a:gd name="T53" fmla="*/ 451589 h 988"/>
                <a:gd name="T54" fmla="*/ 782442 w 1088"/>
                <a:gd name="T55" fmla="*/ 415205 h 988"/>
                <a:gd name="T56" fmla="*/ 688330 w 1088"/>
                <a:gd name="T57" fmla="*/ 391663 h 988"/>
                <a:gd name="T58" fmla="*/ 611727 w 1088"/>
                <a:gd name="T59" fmla="*/ 383102 h 988"/>
                <a:gd name="T60" fmla="*/ 543879 w 1088"/>
                <a:gd name="T61" fmla="*/ 336017 h 988"/>
                <a:gd name="T62" fmla="*/ 511050 w 1088"/>
                <a:gd name="T63" fmla="*/ 281441 h 988"/>
                <a:gd name="T64" fmla="*/ 463994 w 1088"/>
                <a:gd name="T65" fmla="*/ 222584 h 988"/>
                <a:gd name="T66" fmla="*/ 404900 w 1088"/>
                <a:gd name="T67" fmla="*/ 130554 h 988"/>
                <a:gd name="T68" fmla="*/ 342524 w 1088"/>
                <a:gd name="T69" fmla="*/ 37454 h 988"/>
                <a:gd name="T70" fmla="*/ 241846 w 1088"/>
                <a:gd name="T71" fmla="*/ 22472 h 988"/>
                <a:gd name="T72" fmla="*/ 129130 w 1088"/>
                <a:gd name="T73" fmla="*/ 0 h 988"/>
                <a:gd name="T74" fmla="*/ 4377 w 1088"/>
                <a:gd name="T75" fmla="*/ 52436 h 988"/>
                <a:gd name="T76" fmla="*/ 0 w 1088"/>
                <a:gd name="T77" fmla="*/ 148746 h 988"/>
                <a:gd name="T78" fmla="*/ 54716 w 1088"/>
                <a:gd name="T79" fmla="*/ 185130 h 988"/>
                <a:gd name="T80" fmla="*/ 120376 w 1088"/>
                <a:gd name="T81" fmla="*/ 172289 h 988"/>
                <a:gd name="T82" fmla="*/ 134602 w 1088"/>
                <a:gd name="T83" fmla="*/ 238636 h 988"/>
                <a:gd name="T84" fmla="*/ 215582 w 1088"/>
                <a:gd name="T85" fmla="*/ 275020 h 988"/>
                <a:gd name="T86" fmla="*/ 264827 w 1088"/>
                <a:gd name="T87" fmla="*/ 254688 h 988"/>
                <a:gd name="T88" fmla="*/ 404900 w 1088"/>
                <a:gd name="T89" fmla="*/ 262179 h 988"/>
                <a:gd name="T90" fmla="*/ 383014 w 1088"/>
                <a:gd name="T91" fmla="*/ 446239 h 988"/>
                <a:gd name="T92" fmla="*/ 363316 w 1088"/>
                <a:gd name="T93" fmla="*/ 504025 h 988"/>
                <a:gd name="T94" fmla="*/ 355655 w 1088"/>
                <a:gd name="T95" fmla="*/ 622808 h 988"/>
                <a:gd name="T96" fmla="*/ 322826 w 1088"/>
                <a:gd name="T97" fmla="*/ 597125 h 988"/>
                <a:gd name="T98" fmla="*/ 250600 w 1088"/>
                <a:gd name="T99" fmla="*/ 705207 h 988"/>
                <a:gd name="T100" fmla="*/ 221054 w 1088"/>
                <a:gd name="T101" fmla="*/ 757642 h 988"/>
                <a:gd name="T102" fmla="*/ 322826 w 1088"/>
                <a:gd name="T103" fmla="*/ 794026 h 988"/>
                <a:gd name="T104" fmla="*/ 322826 w 1088"/>
                <a:gd name="T105" fmla="*/ 815429 h 988"/>
                <a:gd name="T106" fmla="*/ 286713 w 1088"/>
                <a:gd name="T107" fmla="*/ 860374 h 9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088" h="988">
                  <a:moveTo>
                    <a:pt x="275" y="816"/>
                  </a:moveTo>
                  <a:lnTo>
                    <a:pt x="332" y="807"/>
                  </a:lnTo>
                  <a:lnTo>
                    <a:pt x="357" y="853"/>
                  </a:lnTo>
                  <a:lnTo>
                    <a:pt x="394" y="879"/>
                  </a:lnTo>
                  <a:lnTo>
                    <a:pt x="419" y="869"/>
                  </a:lnTo>
                  <a:lnTo>
                    <a:pt x="441" y="869"/>
                  </a:lnTo>
                  <a:lnTo>
                    <a:pt x="478" y="846"/>
                  </a:lnTo>
                  <a:lnTo>
                    <a:pt x="502" y="874"/>
                  </a:lnTo>
                  <a:lnTo>
                    <a:pt x="520" y="879"/>
                  </a:lnTo>
                  <a:lnTo>
                    <a:pt x="567" y="859"/>
                  </a:lnTo>
                  <a:lnTo>
                    <a:pt x="602" y="879"/>
                  </a:lnTo>
                  <a:lnTo>
                    <a:pt x="614" y="915"/>
                  </a:lnTo>
                  <a:lnTo>
                    <a:pt x="638" y="915"/>
                  </a:lnTo>
                  <a:lnTo>
                    <a:pt x="651" y="929"/>
                  </a:lnTo>
                  <a:lnTo>
                    <a:pt x="682" y="964"/>
                  </a:lnTo>
                  <a:lnTo>
                    <a:pt x="695" y="957"/>
                  </a:lnTo>
                  <a:lnTo>
                    <a:pt x="689" y="915"/>
                  </a:lnTo>
                  <a:lnTo>
                    <a:pt x="707" y="903"/>
                  </a:lnTo>
                  <a:lnTo>
                    <a:pt x="733" y="952"/>
                  </a:lnTo>
                  <a:lnTo>
                    <a:pt x="754" y="959"/>
                  </a:lnTo>
                  <a:lnTo>
                    <a:pt x="779" y="987"/>
                  </a:lnTo>
                  <a:lnTo>
                    <a:pt x="797" y="984"/>
                  </a:lnTo>
                  <a:lnTo>
                    <a:pt x="805" y="971"/>
                  </a:lnTo>
                  <a:lnTo>
                    <a:pt x="843" y="927"/>
                  </a:lnTo>
                  <a:lnTo>
                    <a:pt x="860" y="940"/>
                  </a:lnTo>
                  <a:lnTo>
                    <a:pt x="873" y="922"/>
                  </a:lnTo>
                  <a:lnTo>
                    <a:pt x="884" y="945"/>
                  </a:lnTo>
                  <a:lnTo>
                    <a:pt x="922" y="957"/>
                  </a:lnTo>
                  <a:lnTo>
                    <a:pt x="947" y="957"/>
                  </a:lnTo>
                  <a:lnTo>
                    <a:pt x="964" y="959"/>
                  </a:lnTo>
                  <a:lnTo>
                    <a:pt x="955" y="940"/>
                  </a:lnTo>
                  <a:lnTo>
                    <a:pt x="950" y="881"/>
                  </a:lnTo>
                  <a:lnTo>
                    <a:pt x="904" y="811"/>
                  </a:lnTo>
                  <a:lnTo>
                    <a:pt x="929" y="786"/>
                  </a:lnTo>
                  <a:lnTo>
                    <a:pt x="952" y="744"/>
                  </a:lnTo>
                  <a:lnTo>
                    <a:pt x="1035" y="744"/>
                  </a:lnTo>
                  <a:lnTo>
                    <a:pt x="1049" y="733"/>
                  </a:lnTo>
                  <a:lnTo>
                    <a:pt x="1045" y="697"/>
                  </a:lnTo>
                  <a:lnTo>
                    <a:pt x="1063" y="669"/>
                  </a:lnTo>
                  <a:lnTo>
                    <a:pt x="1058" y="651"/>
                  </a:lnTo>
                  <a:lnTo>
                    <a:pt x="1064" y="622"/>
                  </a:lnTo>
                  <a:lnTo>
                    <a:pt x="1063" y="468"/>
                  </a:lnTo>
                  <a:lnTo>
                    <a:pt x="1087" y="419"/>
                  </a:lnTo>
                  <a:lnTo>
                    <a:pt x="1059" y="388"/>
                  </a:lnTo>
                  <a:lnTo>
                    <a:pt x="1064" y="368"/>
                  </a:lnTo>
                  <a:lnTo>
                    <a:pt x="1053" y="352"/>
                  </a:lnTo>
                  <a:lnTo>
                    <a:pt x="1021" y="363"/>
                  </a:lnTo>
                  <a:lnTo>
                    <a:pt x="983" y="406"/>
                  </a:lnTo>
                  <a:lnTo>
                    <a:pt x="947" y="422"/>
                  </a:lnTo>
                  <a:lnTo>
                    <a:pt x="909" y="473"/>
                  </a:lnTo>
                  <a:lnTo>
                    <a:pt x="818" y="503"/>
                  </a:lnTo>
                  <a:lnTo>
                    <a:pt x="777" y="473"/>
                  </a:lnTo>
                  <a:lnTo>
                    <a:pt x="782" y="454"/>
                  </a:lnTo>
                  <a:lnTo>
                    <a:pt x="761" y="422"/>
                  </a:lnTo>
                  <a:lnTo>
                    <a:pt x="749" y="388"/>
                  </a:lnTo>
                  <a:lnTo>
                    <a:pt x="715" y="388"/>
                  </a:lnTo>
                  <a:lnTo>
                    <a:pt x="652" y="357"/>
                  </a:lnTo>
                  <a:lnTo>
                    <a:pt x="629" y="366"/>
                  </a:lnTo>
                  <a:lnTo>
                    <a:pt x="602" y="352"/>
                  </a:lnTo>
                  <a:lnTo>
                    <a:pt x="559" y="358"/>
                  </a:lnTo>
                  <a:lnTo>
                    <a:pt x="520" y="345"/>
                  </a:lnTo>
                  <a:lnTo>
                    <a:pt x="497" y="314"/>
                  </a:lnTo>
                  <a:lnTo>
                    <a:pt x="478" y="290"/>
                  </a:lnTo>
                  <a:lnTo>
                    <a:pt x="467" y="263"/>
                  </a:lnTo>
                  <a:lnTo>
                    <a:pt x="441" y="236"/>
                  </a:lnTo>
                  <a:lnTo>
                    <a:pt x="424" y="208"/>
                  </a:lnTo>
                  <a:lnTo>
                    <a:pt x="382" y="154"/>
                  </a:lnTo>
                  <a:lnTo>
                    <a:pt x="370" y="122"/>
                  </a:lnTo>
                  <a:lnTo>
                    <a:pt x="325" y="65"/>
                  </a:lnTo>
                  <a:lnTo>
                    <a:pt x="313" y="35"/>
                  </a:lnTo>
                  <a:lnTo>
                    <a:pt x="259" y="9"/>
                  </a:lnTo>
                  <a:lnTo>
                    <a:pt x="221" y="21"/>
                  </a:lnTo>
                  <a:lnTo>
                    <a:pt x="190" y="14"/>
                  </a:lnTo>
                  <a:lnTo>
                    <a:pt x="118" y="0"/>
                  </a:lnTo>
                  <a:lnTo>
                    <a:pt x="22" y="33"/>
                  </a:lnTo>
                  <a:lnTo>
                    <a:pt x="4" y="49"/>
                  </a:lnTo>
                  <a:lnTo>
                    <a:pt x="25" y="76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50" y="173"/>
                  </a:lnTo>
                  <a:lnTo>
                    <a:pt x="71" y="136"/>
                  </a:lnTo>
                  <a:lnTo>
                    <a:pt x="110" y="161"/>
                  </a:lnTo>
                  <a:lnTo>
                    <a:pt x="107" y="179"/>
                  </a:lnTo>
                  <a:lnTo>
                    <a:pt x="123" y="223"/>
                  </a:lnTo>
                  <a:lnTo>
                    <a:pt x="147" y="249"/>
                  </a:lnTo>
                  <a:lnTo>
                    <a:pt x="197" y="257"/>
                  </a:lnTo>
                  <a:lnTo>
                    <a:pt x="212" y="243"/>
                  </a:lnTo>
                  <a:lnTo>
                    <a:pt x="242" y="238"/>
                  </a:lnTo>
                  <a:lnTo>
                    <a:pt x="295" y="190"/>
                  </a:lnTo>
                  <a:lnTo>
                    <a:pt x="370" y="245"/>
                  </a:lnTo>
                  <a:lnTo>
                    <a:pt x="345" y="345"/>
                  </a:lnTo>
                  <a:lnTo>
                    <a:pt x="350" y="417"/>
                  </a:lnTo>
                  <a:lnTo>
                    <a:pt x="350" y="461"/>
                  </a:lnTo>
                  <a:lnTo>
                    <a:pt x="332" y="471"/>
                  </a:lnTo>
                  <a:lnTo>
                    <a:pt x="329" y="585"/>
                  </a:lnTo>
                  <a:lnTo>
                    <a:pt x="325" y="582"/>
                  </a:lnTo>
                  <a:lnTo>
                    <a:pt x="304" y="558"/>
                  </a:lnTo>
                  <a:lnTo>
                    <a:pt x="295" y="558"/>
                  </a:lnTo>
                  <a:lnTo>
                    <a:pt x="289" y="566"/>
                  </a:lnTo>
                  <a:lnTo>
                    <a:pt x="229" y="659"/>
                  </a:lnTo>
                  <a:lnTo>
                    <a:pt x="197" y="696"/>
                  </a:lnTo>
                  <a:lnTo>
                    <a:pt x="202" y="708"/>
                  </a:lnTo>
                  <a:lnTo>
                    <a:pt x="265" y="749"/>
                  </a:lnTo>
                  <a:lnTo>
                    <a:pt x="295" y="742"/>
                  </a:lnTo>
                  <a:lnTo>
                    <a:pt x="299" y="749"/>
                  </a:lnTo>
                  <a:lnTo>
                    <a:pt x="295" y="762"/>
                  </a:lnTo>
                  <a:lnTo>
                    <a:pt x="265" y="774"/>
                  </a:lnTo>
                  <a:lnTo>
                    <a:pt x="262" y="804"/>
                  </a:lnTo>
                  <a:lnTo>
                    <a:pt x="275" y="816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3142617" y="1678592"/>
              <a:ext cx="2581411" cy="2273234"/>
            </a:xfrm>
            <a:custGeom>
              <a:avLst/>
              <a:gdLst>
                <a:gd name="T0" fmla="*/ 754396 w 2117"/>
                <a:gd name="T1" fmla="*/ 1974083 h 1903"/>
                <a:gd name="T2" fmla="*/ 854982 w 2117"/>
                <a:gd name="T3" fmla="*/ 1802703 h 1903"/>
                <a:gd name="T4" fmla="*/ 928235 w 2117"/>
                <a:gd name="T5" fmla="*/ 1963371 h 1903"/>
                <a:gd name="T6" fmla="*/ 1018982 w 2117"/>
                <a:gd name="T7" fmla="*/ 1998718 h 1903"/>
                <a:gd name="T8" fmla="*/ 1135968 w 2117"/>
                <a:gd name="T9" fmla="*/ 1827338 h 1903"/>
                <a:gd name="T10" fmla="*/ 1258420 w 2117"/>
                <a:gd name="T11" fmla="*/ 1769498 h 1903"/>
                <a:gd name="T12" fmla="*/ 1398366 w 2117"/>
                <a:gd name="T13" fmla="*/ 1660243 h 1903"/>
                <a:gd name="T14" fmla="*/ 1482553 w 2117"/>
                <a:gd name="T15" fmla="*/ 1550988 h 1903"/>
                <a:gd name="T16" fmla="*/ 1563459 w 2117"/>
                <a:gd name="T17" fmla="*/ 1428880 h 1903"/>
                <a:gd name="T18" fmla="*/ 1645458 w 2117"/>
                <a:gd name="T19" fmla="*/ 1434236 h 1903"/>
                <a:gd name="T20" fmla="*/ 1739485 w 2117"/>
                <a:gd name="T21" fmla="*/ 1405315 h 1903"/>
                <a:gd name="T22" fmla="*/ 1858657 w 2117"/>
                <a:gd name="T23" fmla="*/ 1395675 h 1903"/>
                <a:gd name="T24" fmla="*/ 1971270 w 2117"/>
                <a:gd name="T25" fmla="*/ 1437449 h 1903"/>
                <a:gd name="T26" fmla="*/ 2032496 w 2117"/>
                <a:gd name="T27" fmla="*/ 1392462 h 1903"/>
                <a:gd name="T28" fmla="*/ 2150576 w 2117"/>
                <a:gd name="T29" fmla="*/ 1283207 h 1903"/>
                <a:gd name="T30" fmla="*/ 2252255 w 2117"/>
                <a:gd name="T31" fmla="*/ 1227509 h 1903"/>
                <a:gd name="T32" fmla="*/ 2279589 w 2117"/>
                <a:gd name="T33" fmla="*/ 1135392 h 1903"/>
                <a:gd name="T34" fmla="*/ 2154949 w 2117"/>
                <a:gd name="T35" fmla="*/ 1066840 h 1903"/>
                <a:gd name="T36" fmla="*/ 2125429 w 2117"/>
                <a:gd name="T37" fmla="*/ 931878 h 1903"/>
                <a:gd name="T38" fmla="*/ 2163696 w 2117"/>
                <a:gd name="T39" fmla="*/ 886891 h 1903"/>
                <a:gd name="T40" fmla="*/ 2177909 w 2117"/>
                <a:gd name="T41" fmla="*/ 780850 h 1903"/>
                <a:gd name="T42" fmla="*/ 2177909 w 2117"/>
                <a:gd name="T43" fmla="*/ 754072 h 1903"/>
                <a:gd name="T44" fmla="*/ 2205242 w 2117"/>
                <a:gd name="T45" fmla="*/ 554843 h 1903"/>
                <a:gd name="T46" fmla="*/ 2250069 w 2117"/>
                <a:gd name="T47" fmla="*/ 576265 h 1903"/>
                <a:gd name="T48" fmla="*/ 2266469 w 2117"/>
                <a:gd name="T49" fmla="*/ 318124 h 1903"/>
                <a:gd name="T50" fmla="*/ 2119963 w 2117"/>
                <a:gd name="T51" fmla="*/ 207798 h 1903"/>
                <a:gd name="T52" fmla="*/ 2007350 w 2117"/>
                <a:gd name="T53" fmla="*/ 141388 h 1903"/>
                <a:gd name="T54" fmla="*/ 1895830 w 2117"/>
                <a:gd name="T55" fmla="*/ 104970 h 1903"/>
                <a:gd name="T56" fmla="*/ 1875057 w 2117"/>
                <a:gd name="T57" fmla="*/ 0 h 1903"/>
                <a:gd name="T58" fmla="*/ 1830231 w 2117"/>
                <a:gd name="T59" fmla="*/ 104970 h 1903"/>
                <a:gd name="T60" fmla="*/ 1773378 w 2117"/>
                <a:gd name="T61" fmla="*/ 383463 h 1903"/>
                <a:gd name="T62" fmla="*/ 1623592 w 2117"/>
                <a:gd name="T63" fmla="*/ 495931 h 1903"/>
                <a:gd name="T64" fmla="*/ 1523006 w 2117"/>
                <a:gd name="T65" fmla="*/ 691946 h 1903"/>
                <a:gd name="T66" fmla="*/ 1680445 w 2117"/>
                <a:gd name="T67" fmla="*/ 727294 h 1903"/>
                <a:gd name="T68" fmla="*/ 1901297 w 2117"/>
                <a:gd name="T69" fmla="*/ 799059 h 1903"/>
                <a:gd name="T70" fmla="*/ 1744951 w 2117"/>
                <a:gd name="T71" fmla="*/ 864398 h 1903"/>
                <a:gd name="T72" fmla="*/ 1617032 w 2117"/>
                <a:gd name="T73" fmla="*/ 946874 h 1903"/>
                <a:gd name="T74" fmla="*/ 1449753 w 2117"/>
                <a:gd name="T75" fmla="*/ 1095760 h 1903"/>
                <a:gd name="T76" fmla="*/ 1249674 w 2117"/>
                <a:gd name="T77" fmla="*/ 1125752 h 1903"/>
                <a:gd name="T78" fmla="*/ 1207034 w 2117"/>
                <a:gd name="T79" fmla="*/ 1313199 h 1903"/>
                <a:gd name="T80" fmla="*/ 901995 w 2117"/>
                <a:gd name="T81" fmla="*/ 1440663 h 1903"/>
                <a:gd name="T82" fmla="*/ 637410 w 2117"/>
                <a:gd name="T83" fmla="*/ 1520997 h 1903"/>
                <a:gd name="T84" fmla="*/ 231785 w 2117"/>
                <a:gd name="T85" fmla="*/ 1426738 h 1903"/>
                <a:gd name="T86" fmla="*/ 13120 w 2117"/>
                <a:gd name="T87" fmla="*/ 1497432 h 1903"/>
                <a:gd name="T88" fmla="*/ 138853 w 2117"/>
                <a:gd name="T89" fmla="*/ 1635607 h 1903"/>
                <a:gd name="T90" fmla="*/ 262399 w 2117"/>
                <a:gd name="T91" fmla="*/ 1688092 h 1903"/>
                <a:gd name="T92" fmla="*/ 299572 w 2117"/>
                <a:gd name="T93" fmla="*/ 1797347 h 1903"/>
                <a:gd name="T94" fmla="*/ 430771 w 2117"/>
                <a:gd name="T95" fmla="*/ 1868041 h 1903"/>
                <a:gd name="T96" fmla="*/ 618824 w 2117"/>
                <a:gd name="T97" fmla="*/ 1851974 h 1903"/>
                <a:gd name="T98" fmla="*/ 557597 w 2117"/>
                <a:gd name="T99" fmla="*/ 1948376 h 190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17" h="1903">
                  <a:moveTo>
                    <a:pt x="596" y="1893"/>
                  </a:moveTo>
                  <a:lnTo>
                    <a:pt x="626" y="1888"/>
                  </a:lnTo>
                  <a:lnTo>
                    <a:pt x="650" y="1879"/>
                  </a:lnTo>
                  <a:lnTo>
                    <a:pt x="690" y="1843"/>
                  </a:lnTo>
                  <a:lnTo>
                    <a:pt x="700" y="1789"/>
                  </a:lnTo>
                  <a:lnTo>
                    <a:pt x="724" y="1711"/>
                  </a:lnTo>
                  <a:lnTo>
                    <a:pt x="775" y="1676"/>
                  </a:lnTo>
                  <a:lnTo>
                    <a:pt x="782" y="1683"/>
                  </a:lnTo>
                  <a:lnTo>
                    <a:pt x="799" y="1738"/>
                  </a:lnTo>
                  <a:lnTo>
                    <a:pt x="775" y="1772"/>
                  </a:lnTo>
                  <a:lnTo>
                    <a:pt x="766" y="1804"/>
                  </a:lnTo>
                  <a:lnTo>
                    <a:pt x="849" y="1833"/>
                  </a:lnTo>
                  <a:lnTo>
                    <a:pt x="854" y="1856"/>
                  </a:lnTo>
                  <a:lnTo>
                    <a:pt x="901" y="1854"/>
                  </a:lnTo>
                  <a:lnTo>
                    <a:pt x="921" y="1860"/>
                  </a:lnTo>
                  <a:lnTo>
                    <a:pt x="932" y="1866"/>
                  </a:lnTo>
                  <a:lnTo>
                    <a:pt x="1014" y="1750"/>
                  </a:lnTo>
                  <a:lnTo>
                    <a:pt x="1036" y="1743"/>
                  </a:lnTo>
                  <a:lnTo>
                    <a:pt x="1041" y="1729"/>
                  </a:lnTo>
                  <a:lnTo>
                    <a:pt x="1039" y="1706"/>
                  </a:lnTo>
                  <a:lnTo>
                    <a:pt x="1067" y="1666"/>
                  </a:lnTo>
                  <a:lnTo>
                    <a:pt x="1119" y="1664"/>
                  </a:lnTo>
                  <a:lnTo>
                    <a:pt x="1139" y="1641"/>
                  </a:lnTo>
                  <a:lnTo>
                    <a:pt x="1151" y="1652"/>
                  </a:lnTo>
                  <a:lnTo>
                    <a:pt x="1181" y="1627"/>
                  </a:lnTo>
                  <a:lnTo>
                    <a:pt x="1197" y="1627"/>
                  </a:lnTo>
                  <a:lnTo>
                    <a:pt x="1251" y="1548"/>
                  </a:lnTo>
                  <a:lnTo>
                    <a:pt x="1279" y="1550"/>
                  </a:lnTo>
                  <a:lnTo>
                    <a:pt x="1314" y="1525"/>
                  </a:lnTo>
                  <a:lnTo>
                    <a:pt x="1323" y="1534"/>
                  </a:lnTo>
                  <a:lnTo>
                    <a:pt x="1388" y="1502"/>
                  </a:lnTo>
                  <a:lnTo>
                    <a:pt x="1356" y="1448"/>
                  </a:lnTo>
                  <a:lnTo>
                    <a:pt x="1365" y="1394"/>
                  </a:lnTo>
                  <a:lnTo>
                    <a:pt x="1393" y="1336"/>
                  </a:lnTo>
                  <a:lnTo>
                    <a:pt x="1416" y="1327"/>
                  </a:lnTo>
                  <a:lnTo>
                    <a:pt x="1430" y="1334"/>
                  </a:lnTo>
                  <a:lnTo>
                    <a:pt x="1430" y="1375"/>
                  </a:lnTo>
                  <a:lnTo>
                    <a:pt x="1447" y="1387"/>
                  </a:lnTo>
                  <a:lnTo>
                    <a:pt x="1488" y="1357"/>
                  </a:lnTo>
                  <a:lnTo>
                    <a:pt x="1505" y="1339"/>
                  </a:lnTo>
                  <a:lnTo>
                    <a:pt x="1521" y="1347"/>
                  </a:lnTo>
                  <a:lnTo>
                    <a:pt x="1542" y="1329"/>
                  </a:lnTo>
                  <a:lnTo>
                    <a:pt x="1584" y="1327"/>
                  </a:lnTo>
                  <a:lnTo>
                    <a:pt x="1591" y="1312"/>
                  </a:lnTo>
                  <a:lnTo>
                    <a:pt x="1581" y="1290"/>
                  </a:lnTo>
                  <a:lnTo>
                    <a:pt x="1610" y="1261"/>
                  </a:lnTo>
                  <a:lnTo>
                    <a:pt x="1645" y="1243"/>
                  </a:lnTo>
                  <a:lnTo>
                    <a:pt x="1700" y="1303"/>
                  </a:lnTo>
                  <a:lnTo>
                    <a:pt x="1697" y="1324"/>
                  </a:lnTo>
                  <a:lnTo>
                    <a:pt x="1724" y="1368"/>
                  </a:lnTo>
                  <a:lnTo>
                    <a:pt x="1789" y="1372"/>
                  </a:lnTo>
                  <a:lnTo>
                    <a:pt x="1803" y="1342"/>
                  </a:lnTo>
                  <a:lnTo>
                    <a:pt x="1787" y="1255"/>
                  </a:lnTo>
                  <a:lnTo>
                    <a:pt x="1801" y="1240"/>
                  </a:lnTo>
                  <a:lnTo>
                    <a:pt x="1831" y="1261"/>
                  </a:lnTo>
                  <a:lnTo>
                    <a:pt x="1859" y="1300"/>
                  </a:lnTo>
                  <a:lnTo>
                    <a:pt x="1901" y="1236"/>
                  </a:lnTo>
                  <a:lnTo>
                    <a:pt x="1921" y="1231"/>
                  </a:lnTo>
                  <a:lnTo>
                    <a:pt x="1951" y="1198"/>
                  </a:lnTo>
                  <a:lnTo>
                    <a:pt x="1967" y="1198"/>
                  </a:lnTo>
                  <a:lnTo>
                    <a:pt x="1994" y="1171"/>
                  </a:lnTo>
                  <a:lnTo>
                    <a:pt x="2009" y="1171"/>
                  </a:lnTo>
                  <a:lnTo>
                    <a:pt x="2023" y="1146"/>
                  </a:lnTo>
                  <a:lnTo>
                    <a:pt x="2060" y="1146"/>
                  </a:lnTo>
                  <a:lnTo>
                    <a:pt x="2099" y="1111"/>
                  </a:lnTo>
                  <a:lnTo>
                    <a:pt x="2116" y="1095"/>
                  </a:lnTo>
                  <a:lnTo>
                    <a:pt x="2116" y="1076"/>
                  </a:lnTo>
                  <a:lnTo>
                    <a:pt x="2085" y="1060"/>
                  </a:lnTo>
                  <a:lnTo>
                    <a:pt x="2085" y="1023"/>
                  </a:lnTo>
                  <a:lnTo>
                    <a:pt x="2036" y="958"/>
                  </a:lnTo>
                  <a:lnTo>
                    <a:pt x="1986" y="1005"/>
                  </a:lnTo>
                  <a:lnTo>
                    <a:pt x="1971" y="996"/>
                  </a:lnTo>
                  <a:lnTo>
                    <a:pt x="1969" y="969"/>
                  </a:lnTo>
                  <a:lnTo>
                    <a:pt x="1949" y="939"/>
                  </a:lnTo>
                  <a:lnTo>
                    <a:pt x="1944" y="907"/>
                  </a:lnTo>
                  <a:lnTo>
                    <a:pt x="1944" y="870"/>
                  </a:lnTo>
                  <a:lnTo>
                    <a:pt x="1910" y="844"/>
                  </a:lnTo>
                  <a:lnTo>
                    <a:pt x="1905" y="832"/>
                  </a:lnTo>
                  <a:lnTo>
                    <a:pt x="1913" y="810"/>
                  </a:lnTo>
                  <a:lnTo>
                    <a:pt x="1979" y="828"/>
                  </a:lnTo>
                  <a:lnTo>
                    <a:pt x="1981" y="798"/>
                  </a:lnTo>
                  <a:lnTo>
                    <a:pt x="2004" y="771"/>
                  </a:lnTo>
                  <a:lnTo>
                    <a:pt x="1989" y="759"/>
                  </a:lnTo>
                  <a:lnTo>
                    <a:pt x="1992" y="729"/>
                  </a:lnTo>
                  <a:lnTo>
                    <a:pt x="2023" y="717"/>
                  </a:lnTo>
                  <a:lnTo>
                    <a:pt x="2028" y="704"/>
                  </a:lnTo>
                  <a:lnTo>
                    <a:pt x="2023" y="697"/>
                  </a:lnTo>
                  <a:lnTo>
                    <a:pt x="1992" y="704"/>
                  </a:lnTo>
                  <a:lnTo>
                    <a:pt x="1931" y="662"/>
                  </a:lnTo>
                  <a:lnTo>
                    <a:pt x="1926" y="650"/>
                  </a:lnTo>
                  <a:lnTo>
                    <a:pt x="1956" y="613"/>
                  </a:lnTo>
                  <a:lnTo>
                    <a:pt x="2017" y="518"/>
                  </a:lnTo>
                  <a:lnTo>
                    <a:pt x="2023" y="511"/>
                  </a:lnTo>
                  <a:lnTo>
                    <a:pt x="2033" y="511"/>
                  </a:lnTo>
                  <a:lnTo>
                    <a:pt x="2053" y="536"/>
                  </a:lnTo>
                  <a:lnTo>
                    <a:pt x="2058" y="538"/>
                  </a:lnTo>
                  <a:lnTo>
                    <a:pt x="2060" y="424"/>
                  </a:lnTo>
                  <a:lnTo>
                    <a:pt x="2078" y="415"/>
                  </a:lnTo>
                  <a:lnTo>
                    <a:pt x="2078" y="370"/>
                  </a:lnTo>
                  <a:lnTo>
                    <a:pt x="2073" y="297"/>
                  </a:lnTo>
                  <a:lnTo>
                    <a:pt x="2099" y="196"/>
                  </a:lnTo>
                  <a:lnTo>
                    <a:pt x="2023" y="142"/>
                  </a:lnTo>
                  <a:lnTo>
                    <a:pt x="1969" y="189"/>
                  </a:lnTo>
                  <a:lnTo>
                    <a:pt x="1939" y="194"/>
                  </a:lnTo>
                  <a:lnTo>
                    <a:pt x="1926" y="210"/>
                  </a:lnTo>
                  <a:lnTo>
                    <a:pt x="1875" y="201"/>
                  </a:lnTo>
                  <a:lnTo>
                    <a:pt x="1851" y="174"/>
                  </a:lnTo>
                  <a:lnTo>
                    <a:pt x="1836" y="132"/>
                  </a:lnTo>
                  <a:lnTo>
                    <a:pt x="1838" y="114"/>
                  </a:lnTo>
                  <a:lnTo>
                    <a:pt x="1799" y="88"/>
                  </a:lnTo>
                  <a:lnTo>
                    <a:pt x="1777" y="126"/>
                  </a:lnTo>
                  <a:lnTo>
                    <a:pt x="1734" y="98"/>
                  </a:lnTo>
                  <a:lnTo>
                    <a:pt x="1727" y="91"/>
                  </a:lnTo>
                  <a:lnTo>
                    <a:pt x="1752" y="27"/>
                  </a:lnTo>
                  <a:lnTo>
                    <a:pt x="1731" y="0"/>
                  </a:lnTo>
                  <a:lnTo>
                    <a:pt x="1715" y="0"/>
                  </a:lnTo>
                  <a:lnTo>
                    <a:pt x="1669" y="32"/>
                  </a:lnTo>
                  <a:lnTo>
                    <a:pt x="1633" y="86"/>
                  </a:lnTo>
                  <a:lnTo>
                    <a:pt x="1647" y="96"/>
                  </a:lnTo>
                  <a:lnTo>
                    <a:pt x="1674" y="98"/>
                  </a:lnTo>
                  <a:lnTo>
                    <a:pt x="1697" y="156"/>
                  </a:lnTo>
                  <a:lnTo>
                    <a:pt x="1685" y="177"/>
                  </a:lnTo>
                  <a:lnTo>
                    <a:pt x="1663" y="210"/>
                  </a:lnTo>
                  <a:lnTo>
                    <a:pt x="1622" y="358"/>
                  </a:lnTo>
                  <a:lnTo>
                    <a:pt x="1638" y="384"/>
                  </a:lnTo>
                  <a:lnTo>
                    <a:pt x="1625" y="405"/>
                  </a:lnTo>
                  <a:lnTo>
                    <a:pt x="1535" y="470"/>
                  </a:lnTo>
                  <a:lnTo>
                    <a:pt x="1485" y="463"/>
                  </a:lnTo>
                  <a:lnTo>
                    <a:pt x="1458" y="452"/>
                  </a:lnTo>
                  <a:lnTo>
                    <a:pt x="1452" y="465"/>
                  </a:lnTo>
                  <a:lnTo>
                    <a:pt x="1412" y="625"/>
                  </a:lnTo>
                  <a:lnTo>
                    <a:pt x="1393" y="646"/>
                  </a:lnTo>
                  <a:lnTo>
                    <a:pt x="1403" y="674"/>
                  </a:lnTo>
                  <a:lnTo>
                    <a:pt x="1428" y="697"/>
                  </a:lnTo>
                  <a:lnTo>
                    <a:pt x="1470" y="672"/>
                  </a:lnTo>
                  <a:lnTo>
                    <a:pt x="1537" y="679"/>
                  </a:lnTo>
                  <a:lnTo>
                    <a:pt x="1556" y="646"/>
                  </a:lnTo>
                  <a:lnTo>
                    <a:pt x="1591" y="637"/>
                  </a:lnTo>
                  <a:lnTo>
                    <a:pt x="1657" y="662"/>
                  </a:lnTo>
                  <a:lnTo>
                    <a:pt x="1739" y="746"/>
                  </a:lnTo>
                  <a:lnTo>
                    <a:pt x="1739" y="764"/>
                  </a:lnTo>
                  <a:lnTo>
                    <a:pt x="1722" y="776"/>
                  </a:lnTo>
                  <a:lnTo>
                    <a:pt x="1627" y="783"/>
                  </a:lnTo>
                  <a:lnTo>
                    <a:pt x="1596" y="807"/>
                  </a:lnTo>
                  <a:lnTo>
                    <a:pt x="1572" y="802"/>
                  </a:lnTo>
                  <a:lnTo>
                    <a:pt x="1554" y="832"/>
                  </a:lnTo>
                  <a:lnTo>
                    <a:pt x="1509" y="840"/>
                  </a:lnTo>
                  <a:lnTo>
                    <a:pt x="1479" y="884"/>
                  </a:lnTo>
                  <a:lnTo>
                    <a:pt x="1475" y="916"/>
                  </a:lnTo>
                  <a:lnTo>
                    <a:pt x="1411" y="958"/>
                  </a:lnTo>
                  <a:lnTo>
                    <a:pt x="1370" y="964"/>
                  </a:lnTo>
                  <a:lnTo>
                    <a:pt x="1326" y="1023"/>
                  </a:lnTo>
                  <a:lnTo>
                    <a:pt x="1284" y="1048"/>
                  </a:lnTo>
                  <a:lnTo>
                    <a:pt x="1202" y="1030"/>
                  </a:lnTo>
                  <a:lnTo>
                    <a:pt x="1176" y="1018"/>
                  </a:lnTo>
                  <a:lnTo>
                    <a:pt x="1143" y="1051"/>
                  </a:lnTo>
                  <a:lnTo>
                    <a:pt x="1129" y="1107"/>
                  </a:lnTo>
                  <a:lnTo>
                    <a:pt x="1172" y="1171"/>
                  </a:lnTo>
                  <a:lnTo>
                    <a:pt x="1143" y="1201"/>
                  </a:lnTo>
                  <a:lnTo>
                    <a:pt x="1104" y="1226"/>
                  </a:lnTo>
                  <a:lnTo>
                    <a:pt x="1044" y="1300"/>
                  </a:lnTo>
                  <a:lnTo>
                    <a:pt x="967" y="1334"/>
                  </a:lnTo>
                  <a:lnTo>
                    <a:pt x="841" y="1347"/>
                  </a:lnTo>
                  <a:lnTo>
                    <a:pt x="825" y="1345"/>
                  </a:lnTo>
                  <a:lnTo>
                    <a:pt x="679" y="1407"/>
                  </a:lnTo>
                  <a:lnTo>
                    <a:pt x="608" y="1448"/>
                  </a:lnTo>
                  <a:lnTo>
                    <a:pt x="590" y="1438"/>
                  </a:lnTo>
                  <a:lnTo>
                    <a:pt x="583" y="1420"/>
                  </a:lnTo>
                  <a:lnTo>
                    <a:pt x="492" y="1414"/>
                  </a:lnTo>
                  <a:lnTo>
                    <a:pt x="391" y="1382"/>
                  </a:lnTo>
                  <a:lnTo>
                    <a:pt x="363" y="1350"/>
                  </a:lnTo>
                  <a:lnTo>
                    <a:pt x="212" y="1332"/>
                  </a:lnTo>
                  <a:lnTo>
                    <a:pt x="184" y="1345"/>
                  </a:lnTo>
                  <a:lnTo>
                    <a:pt x="2" y="1327"/>
                  </a:lnTo>
                  <a:lnTo>
                    <a:pt x="0" y="1354"/>
                  </a:lnTo>
                  <a:lnTo>
                    <a:pt x="12" y="1398"/>
                  </a:lnTo>
                  <a:lnTo>
                    <a:pt x="4" y="1465"/>
                  </a:lnTo>
                  <a:lnTo>
                    <a:pt x="56" y="1542"/>
                  </a:lnTo>
                  <a:lnTo>
                    <a:pt x="85" y="1560"/>
                  </a:lnTo>
                  <a:lnTo>
                    <a:pt x="127" y="1527"/>
                  </a:lnTo>
                  <a:lnTo>
                    <a:pt x="214" y="1527"/>
                  </a:lnTo>
                  <a:lnTo>
                    <a:pt x="236" y="1534"/>
                  </a:lnTo>
                  <a:lnTo>
                    <a:pt x="249" y="1555"/>
                  </a:lnTo>
                  <a:lnTo>
                    <a:pt x="240" y="1576"/>
                  </a:lnTo>
                  <a:lnTo>
                    <a:pt x="190" y="1616"/>
                  </a:lnTo>
                  <a:lnTo>
                    <a:pt x="195" y="1636"/>
                  </a:lnTo>
                  <a:lnTo>
                    <a:pt x="253" y="1678"/>
                  </a:lnTo>
                  <a:lnTo>
                    <a:pt x="274" y="1678"/>
                  </a:lnTo>
                  <a:lnTo>
                    <a:pt x="282" y="1688"/>
                  </a:lnTo>
                  <a:lnTo>
                    <a:pt x="277" y="1706"/>
                  </a:lnTo>
                  <a:lnTo>
                    <a:pt x="312" y="1734"/>
                  </a:lnTo>
                  <a:lnTo>
                    <a:pt x="394" y="1744"/>
                  </a:lnTo>
                  <a:lnTo>
                    <a:pt x="430" y="1736"/>
                  </a:lnTo>
                  <a:lnTo>
                    <a:pt x="481" y="1686"/>
                  </a:lnTo>
                  <a:lnTo>
                    <a:pt x="541" y="1690"/>
                  </a:lnTo>
                  <a:lnTo>
                    <a:pt x="566" y="1729"/>
                  </a:lnTo>
                  <a:lnTo>
                    <a:pt x="552" y="1761"/>
                  </a:lnTo>
                  <a:lnTo>
                    <a:pt x="554" y="1782"/>
                  </a:lnTo>
                  <a:lnTo>
                    <a:pt x="523" y="1802"/>
                  </a:lnTo>
                  <a:lnTo>
                    <a:pt x="510" y="1819"/>
                  </a:lnTo>
                  <a:lnTo>
                    <a:pt x="514" y="1860"/>
                  </a:lnTo>
                  <a:lnTo>
                    <a:pt x="571" y="1902"/>
                  </a:lnTo>
                  <a:lnTo>
                    <a:pt x="596" y="189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713614" y="2308811"/>
              <a:ext cx="2344862" cy="1739850"/>
            </a:xfrm>
            <a:custGeom>
              <a:avLst/>
              <a:gdLst>
                <a:gd name="T0" fmla="*/ 1441331 w 1922"/>
                <a:gd name="T1" fmla="*/ 53535 h 1456"/>
                <a:gd name="T2" fmla="*/ 1505852 w 1922"/>
                <a:gd name="T3" fmla="*/ 131695 h 1456"/>
                <a:gd name="T4" fmla="*/ 1596619 w 1922"/>
                <a:gd name="T5" fmla="*/ 189512 h 1456"/>
                <a:gd name="T6" fmla="*/ 1675356 w 1922"/>
                <a:gd name="T7" fmla="*/ 341550 h 1456"/>
                <a:gd name="T8" fmla="*/ 1631613 w 1922"/>
                <a:gd name="T9" fmla="*/ 457185 h 1456"/>
                <a:gd name="T10" fmla="*/ 1860170 w 1922"/>
                <a:gd name="T11" fmla="*/ 557830 h 1456"/>
                <a:gd name="T12" fmla="*/ 2018738 w 1922"/>
                <a:gd name="T13" fmla="*/ 671323 h 1456"/>
                <a:gd name="T14" fmla="*/ 2100756 w 1922"/>
                <a:gd name="T15" fmla="*/ 843704 h 1456"/>
                <a:gd name="T16" fmla="*/ 2041703 w 1922"/>
                <a:gd name="T17" fmla="*/ 918652 h 1456"/>
                <a:gd name="T18" fmla="*/ 1829550 w 1922"/>
                <a:gd name="T19" fmla="*/ 1033216 h 1456"/>
                <a:gd name="T20" fmla="*/ 1798930 w 1922"/>
                <a:gd name="T21" fmla="*/ 1213092 h 1456"/>
                <a:gd name="T22" fmla="*/ 1498197 w 1922"/>
                <a:gd name="T23" fmla="*/ 1300889 h 1456"/>
                <a:gd name="T24" fmla="*/ 1551782 w 1922"/>
                <a:gd name="T25" fmla="*/ 1463634 h 1456"/>
                <a:gd name="T26" fmla="*/ 1518975 w 1922"/>
                <a:gd name="T27" fmla="*/ 1516097 h 1456"/>
                <a:gd name="T28" fmla="*/ 1475232 w 1922"/>
                <a:gd name="T29" fmla="*/ 1557854 h 1456"/>
                <a:gd name="T30" fmla="*/ 1356032 w 1922"/>
                <a:gd name="T31" fmla="*/ 1527875 h 1456"/>
                <a:gd name="T32" fmla="*/ 1151534 w 1922"/>
                <a:gd name="T33" fmla="*/ 1500037 h 1456"/>
                <a:gd name="T34" fmla="*/ 945942 w 1922"/>
                <a:gd name="T35" fmla="*/ 1535370 h 1456"/>
                <a:gd name="T36" fmla="*/ 786280 w 1922"/>
                <a:gd name="T37" fmla="*/ 1510744 h 1456"/>
                <a:gd name="T38" fmla="*/ 604747 w 1922"/>
                <a:gd name="T39" fmla="*/ 1525734 h 1456"/>
                <a:gd name="T40" fmla="*/ 501951 w 1922"/>
                <a:gd name="T41" fmla="*/ 1476482 h 1456"/>
                <a:gd name="T42" fmla="*/ 392593 w 1922"/>
                <a:gd name="T43" fmla="*/ 1403675 h 1456"/>
                <a:gd name="T44" fmla="*/ 159662 w 1922"/>
                <a:gd name="T45" fmla="*/ 1361918 h 1456"/>
                <a:gd name="T46" fmla="*/ 129042 w 1922"/>
                <a:gd name="T47" fmla="*/ 1273051 h 1456"/>
                <a:gd name="T48" fmla="*/ 80925 w 1922"/>
                <a:gd name="T49" fmla="*/ 1210951 h 1456"/>
                <a:gd name="T50" fmla="*/ 44837 w 1922"/>
                <a:gd name="T51" fmla="*/ 1149921 h 1456"/>
                <a:gd name="T52" fmla="*/ 77644 w 1922"/>
                <a:gd name="T53" fmla="*/ 1078185 h 1456"/>
                <a:gd name="T54" fmla="*/ 9842 w 1922"/>
                <a:gd name="T55" fmla="*/ 991459 h 1456"/>
                <a:gd name="T56" fmla="*/ 7655 w 1922"/>
                <a:gd name="T57" fmla="*/ 899380 h 1456"/>
                <a:gd name="T58" fmla="*/ 48117 w 1922"/>
                <a:gd name="T59" fmla="*/ 838350 h 1456"/>
                <a:gd name="T60" fmla="*/ 165130 w 1922"/>
                <a:gd name="T61" fmla="*/ 798735 h 1456"/>
                <a:gd name="T62" fmla="*/ 221996 w 1922"/>
                <a:gd name="T63" fmla="*/ 803018 h 1456"/>
                <a:gd name="T64" fmla="*/ 291984 w 1922"/>
                <a:gd name="T65" fmla="*/ 835138 h 1456"/>
                <a:gd name="T66" fmla="*/ 501951 w 1922"/>
                <a:gd name="T67" fmla="*/ 763402 h 1456"/>
                <a:gd name="T68" fmla="*/ 683484 w 1922"/>
                <a:gd name="T69" fmla="*/ 648838 h 1456"/>
                <a:gd name="T70" fmla="*/ 739256 w 1922"/>
                <a:gd name="T71" fmla="*/ 599587 h 1456"/>
                <a:gd name="T72" fmla="*/ 707543 w 1922"/>
                <a:gd name="T73" fmla="*/ 406862 h 1456"/>
                <a:gd name="T74" fmla="*/ 868298 w 1922"/>
                <a:gd name="T75" fmla="*/ 373671 h 1456"/>
                <a:gd name="T76" fmla="*/ 937193 w 1922"/>
                <a:gd name="T77" fmla="*/ 406862 h 1456"/>
                <a:gd name="T78" fmla="*/ 1019211 w 1922"/>
                <a:gd name="T79" fmla="*/ 195936 h 1456"/>
                <a:gd name="T80" fmla="*/ 1146066 w 1922"/>
                <a:gd name="T81" fmla="*/ 221633 h 1456"/>
                <a:gd name="T82" fmla="*/ 1254330 w 1922"/>
                <a:gd name="T83" fmla="*/ 98504 h 1456"/>
                <a:gd name="T84" fmla="*/ 1353845 w 1922"/>
                <a:gd name="T85" fmla="*/ 43898 h 1456"/>
                <a:gd name="T86" fmla="*/ 1432582 w 1922"/>
                <a:gd name="T87" fmla="*/ 13919 h 14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922" h="1456">
                  <a:moveTo>
                    <a:pt x="1310" y="13"/>
                  </a:moveTo>
                  <a:lnTo>
                    <a:pt x="1333" y="13"/>
                  </a:lnTo>
                  <a:lnTo>
                    <a:pt x="1318" y="50"/>
                  </a:lnTo>
                  <a:lnTo>
                    <a:pt x="1337" y="71"/>
                  </a:lnTo>
                  <a:lnTo>
                    <a:pt x="1337" y="87"/>
                  </a:lnTo>
                  <a:lnTo>
                    <a:pt x="1377" y="123"/>
                  </a:lnTo>
                  <a:lnTo>
                    <a:pt x="1387" y="152"/>
                  </a:lnTo>
                  <a:lnTo>
                    <a:pt x="1439" y="158"/>
                  </a:lnTo>
                  <a:lnTo>
                    <a:pt x="1460" y="177"/>
                  </a:lnTo>
                  <a:lnTo>
                    <a:pt x="1473" y="177"/>
                  </a:lnTo>
                  <a:lnTo>
                    <a:pt x="1503" y="239"/>
                  </a:lnTo>
                  <a:lnTo>
                    <a:pt x="1532" y="319"/>
                  </a:lnTo>
                  <a:lnTo>
                    <a:pt x="1517" y="363"/>
                  </a:lnTo>
                  <a:lnTo>
                    <a:pt x="1520" y="380"/>
                  </a:lnTo>
                  <a:lnTo>
                    <a:pt x="1492" y="427"/>
                  </a:lnTo>
                  <a:lnTo>
                    <a:pt x="1499" y="467"/>
                  </a:lnTo>
                  <a:lnTo>
                    <a:pt x="1597" y="506"/>
                  </a:lnTo>
                  <a:lnTo>
                    <a:pt x="1701" y="521"/>
                  </a:lnTo>
                  <a:lnTo>
                    <a:pt x="1809" y="596"/>
                  </a:lnTo>
                  <a:lnTo>
                    <a:pt x="1844" y="606"/>
                  </a:lnTo>
                  <a:lnTo>
                    <a:pt x="1846" y="627"/>
                  </a:lnTo>
                  <a:lnTo>
                    <a:pt x="1869" y="674"/>
                  </a:lnTo>
                  <a:lnTo>
                    <a:pt x="1891" y="735"/>
                  </a:lnTo>
                  <a:lnTo>
                    <a:pt x="1921" y="788"/>
                  </a:lnTo>
                  <a:lnTo>
                    <a:pt x="1904" y="807"/>
                  </a:lnTo>
                  <a:lnTo>
                    <a:pt x="1904" y="843"/>
                  </a:lnTo>
                  <a:lnTo>
                    <a:pt x="1867" y="858"/>
                  </a:lnTo>
                  <a:lnTo>
                    <a:pt x="1774" y="897"/>
                  </a:lnTo>
                  <a:lnTo>
                    <a:pt x="1715" y="945"/>
                  </a:lnTo>
                  <a:lnTo>
                    <a:pt x="1673" y="965"/>
                  </a:lnTo>
                  <a:lnTo>
                    <a:pt x="1666" y="995"/>
                  </a:lnTo>
                  <a:lnTo>
                    <a:pt x="1678" y="1138"/>
                  </a:lnTo>
                  <a:lnTo>
                    <a:pt x="1645" y="1133"/>
                  </a:lnTo>
                  <a:lnTo>
                    <a:pt x="1629" y="1145"/>
                  </a:lnTo>
                  <a:lnTo>
                    <a:pt x="1402" y="1189"/>
                  </a:lnTo>
                  <a:lnTo>
                    <a:pt x="1370" y="1215"/>
                  </a:lnTo>
                  <a:lnTo>
                    <a:pt x="1375" y="1275"/>
                  </a:lnTo>
                  <a:lnTo>
                    <a:pt x="1441" y="1332"/>
                  </a:lnTo>
                  <a:lnTo>
                    <a:pt x="1419" y="1367"/>
                  </a:lnTo>
                  <a:lnTo>
                    <a:pt x="1387" y="1383"/>
                  </a:lnTo>
                  <a:lnTo>
                    <a:pt x="1382" y="1401"/>
                  </a:lnTo>
                  <a:lnTo>
                    <a:pt x="1389" y="1416"/>
                  </a:lnTo>
                  <a:lnTo>
                    <a:pt x="1407" y="1416"/>
                  </a:lnTo>
                  <a:lnTo>
                    <a:pt x="1417" y="1429"/>
                  </a:lnTo>
                  <a:lnTo>
                    <a:pt x="1349" y="1455"/>
                  </a:lnTo>
                  <a:lnTo>
                    <a:pt x="1310" y="1439"/>
                  </a:lnTo>
                  <a:lnTo>
                    <a:pt x="1291" y="1427"/>
                  </a:lnTo>
                  <a:lnTo>
                    <a:pt x="1240" y="1427"/>
                  </a:lnTo>
                  <a:lnTo>
                    <a:pt x="1151" y="1387"/>
                  </a:lnTo>
                  <a:lnTo>
                    <a:pt x="1097" y="1387"/>
                  </a:lnTo>
                  <a:lnTo>
                    <a:pt x="1053" y="1401"/>
                  </a:lnTo>
                  <a:lnTo>
                    <a:pt x="1004" y="1401"/>
                  </a:lnTo>
                  <a:lnTo>
                    <a:pt x="927" y="1441"/>
                  </a:lnTo>
                  <a:lnTo>
                    <a:pt x="865" y="1434"/>
                  </a:lnTo>
                  <a:lnTo>
                    <a:pt x="802" y="1455"/>
                  </a:lnTo>
                  <a:lnTo>
                    <a:pt x="752" y="1439"/>
                  </a:lnTo>
                  <a:lnTo>
                    <a:pt x="719" y="1411"/>
                  </a:lnTo>
                  <a:lnTo>
                    <a:pt x="638" y="1401"/>
                  </a:lnTo>
                  <a:lnTo>
                    <a:pt x="583" y="1437"/>
                  </a:lnTo>
                  <a:lnTo>
                    <a:pt x="553" y="1425"/>
                  </a:lnTo>
                  <a:lnTo>
                    <a:pt x="529" y="1405"/>
                  </a:lnTo>
                  <a:lnTo>
                    <a:pt x="470" y="1389"/>
                  </a:lnTo>
                  <a:lnTo>
                    <a:pt x="459" y="1379"/>
                  </a:lnTo>
                  <a:lnTo>
                    <a:pt x="435" y="1378"/>
                  </a:lnTo>
                  <a:lnTo>
                    <a:pt x="398" y="1319"/>
                  </a:lnTo>
                  <a:lnTo>
                    <a:pt x="359" y="1311"/>
                  </a:lnTo>
                  <a:lnTo>
                    <a:pt x="267" y="1341"/>
                  </a:lnTo>
                  <a:lnTo>
                    <a:pt x="226" y="1332"/>
                  </a:lnTo>
                  <a:lnTo>
                    <a:pt x="146" y="1272"/>
                  </a:lnTo>
                  <a:lnTo>
                    <a:pt x="123" y="1270"/>
                  </a:lnTo>
                  <a:lnTo>
                    <a:pt x="105" y="1229"/>
                  </a:lnTo>
                  <a:lnTo>
                    <a:pt x="118" y="1189"/>
                  </a:lnTo>
                  <a:lnTo>
                    <a:pt x="113" y="1170"/>
                  </a:lnTo>
                  <a:lnTo>
                    <a:pt x="83" y="1150"/>
                  </a:lnTo>
                  <a:lnTo>
                    <a:pt x="74" y="1131"/>
                  </a:lnTo>
                  <a:lnTo>
                    <a:pt x="11" y="1096"/>
                  </a:lnTo>
                  <a:lnTo>
                    <a:pt x="11" y="1086"/>
                  </a:lnTo>
                  <a:lnTo>
                    <a:pt x="41" y="1074"/>
                  </a:lnTo>
                  <a:lnTo>
                    <a:pt x="58" y="1084"/>
                  </a:lnTo>
                  <a:lnTo>
                    <a:pt x="76" y="1067"/>
                  </a:lnTo>
                  <a:lnTo>
                    <a:pt x="71" y="1007"/>
                  </a:lnTo>
                  <a:lnTo>
                    <a:pt x="76" y="958"/>
                  </a:lnTo>
                  <a:lnTo>
                    <a:pt x="37" y="918"/>
                  </a:lnTo>
                  <a:lnTo>
                    <a:pt x="9" y="926"/>
                  </a:lnTo>
                  <a:lnTo>
                    <a:pt x="0" y="897"/>
                  </a:lnTo>
                  <a:lnTo>
                    <a:pt x="14" y="866"/>
                  </a:lnTo>
                  <a:lnTo>
                    <a:pt x="7" y="840"/>
                  </a:lnTo>
                  <a:lnTo>
                    <a:pt x="34" y="815"/>
                  </a:lnTo>
                  <a:lnTo>
                    <a:pt x="44" y="804"/>
                  </a:lnTo>
                  <a:lnTo>
                    <a:pt x="44" y="783"/>
                  </a:lnTo>
                  <a:lnTo>
                    <a:pt x="81" y="766"/>
                  </a:lnTo>
                  <a:lnTo>
                    <a:pt x="118" y="758"/>
                  </a:lnTo>
                  <a:lnTo>
                    <a:pt x="151" y="746"/>
                  </a:lnTo>
                  <a:lnTo>
                    <a:pt x="177" y="753"/>
                  </a:lnTo>
                  <a:lnTo>
                    <a:pt x="197" y="746"/>
                  </a:lnTo>
                  <a:lnTo>
                    <a:pt x="203" y="750"/>
                  </a:lnTo>
                  <a:lnTo>
                    <a:pt x="207" y="776"/>
                  </a:lnTo>
                  <a:lnTo>
                    <a:pt x="224" y="783"/>
                  </a:lnTo>
                  <a:lnTo>
                    <a:pt x="267" y="780"/>
                  </a:lnTo>
                  <a:lnTo>
                    <a:pt x="314" y="728"/>
                  </a:lnTo>
                  <a:lnTo>
                    <a:pt x="410" y="748"/>
                  </a:lnTo>
                  <a:lnTo>
                    <a:pt x="459" y="713"/>
                  </a:lnTo>
                  <a:lnTo>
                    <a:pt x="602" y="681"/>
                  </a:lnTo>
                  <a:lnTo>
                    <a:pt x="611" y="660"/>
                  </a:lnTo>
                  <a:lnTo>
                    <a:pt x="625" y="606"/>
                  </a:lnTo>
                  <a:lnTo>
                    <a:pt x="664" y="575"/>
                  </a:lnTo>
                  <a:lnTo>
                    <a:pt x="676" y="575"/>
                  </a:lnTo>
                  <a:lnTo>
                    <a:pt x="676" y="560"/>
                  </a:lnTo>
                  <a:lnTo>
                    <a:pt x="680" y="422"/>
                  </a:lnTo>
                  <a:lnTo>
                    <a:pt x="686" y="394"/>
                  </a:lnTo>
                  <a:lnTo>
                    <a:pt x="647" y="380"/>
                  </a:lnTo>
                  <a:lnTo>
                    <a:pt x="645" y="370"/>
                  </a:lnTo>
                  <a:lnTo>
                    <a:pt x="686" y="358"/>
                  </a:lnTo>
                  <a:lnTo>
                    <a:pt x="794" y="349"/>
                  </a:lnTo>
                  <a:lnTo>
                    <a:pt x="807" y="370"/>
                  </a:lnTo>
                  <a:lnTo>
                    <a:pt x="848" y="380"/>
                  </a:lnTo>
                  <a:lnTo>
                    <a:pt x="857" y="380"/>
                  </a:lnTo>
                  <a:lnTo>
                    <a:pt x="872" y="362"/>
                  </a:lnTo>
                  <a:lnTo>
                    <a:pt x="853" y="344"/>
                  </a:lnTo>
                  <a:lnTo>
                    <a:pt x="932" y="183"/>
                  </a:lnTo>
                  <a:lnTo>
                    <a:pt x="944" y="172"/>
                  </a:lnTo>
                  <a:lnTo>
                    <a:pt x="1016" y="207"/>
                  </a:lnTo>
                  <a:lnTo>
                    <a:pt x="1048" y="207"/>
                  </a:lnTo>
                  <a:lnTo>
                    <a:pt x="1063" y="227"/>
                  </a:lnTo>
                  <a:lnTo>
                    <a:pt x="1129" y="207"/>
                  </a:lnTo>
                  <a:lnTo>
                    <a:pt x="1147" y="92"/>
                  </a:lnTo>
                  <a:lnTo>
                    <a:pt x="1175" y="74"/>
                  </a:lnTo>
                  <a:lnTo>
                    <a:pt x="1214" y="71"/>
                  </a:lnTo>
                  <a:lnTo>
                    <a:pt x="1238" y="41"/>
                  </a:lnTo>
                  <a:lnTo>
                    <a:pt x="1245" y="13"/>
                  </a:lnTo>
                  <a:lnTo>
                    <a:pt x="1265" y="0"/>
                  </a:lnTo>
                  <a:lnTo>
                    <a:pt x="1310" y="1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5306495" y="2945381"/>
              <a:ext cx="665197" cy="633394"/>
            </a:xfrm>
            <a:custGeom>
              <a:avLst/>
              <a:gdLst>
                <a:gd name="T0" fmla="*/ 493423 w 548"/>
                <a:gd name="T1" fmla="*/ 394611 h 530"/>
                <a:gd name="T2" fmla="*/ 553331 w 548"/>
                <a:gd name="T3" fmla="*/ 301319 h 530"/>
                <a:gd name="T4" fmla="*/ 595811 w 548"/>
                <a:gd name="T5" fmla="*/ 256282 h 530"/>
                <a:gd name="T6" fmla="*/ 590365 w 548"/>
                <a:gd name="T7" fmla="*/ 211245 h 530"/>
                <a:gd name="T8" fmla="*/ 547884 w 548"/>
                <a:gd name="T9" fmla="*/ 164064 h 530"/>
                <a:gd name="T10" fmla="*/ 541349 w 548"/>
                <a:gd name="T11" fmla="*/ 125460 h 530"/>
                <a:gd name="T12" fmla="*/ 467281 w 548"/>
                <a:gd name="T13" fmla="*/ 23591 h 530"/>
                <a:gd name="T14" fmla="*/ 460746 w 548"/>
                <a:gd name="T15" fmla="*/ 34314 h 530"/>
                <a:gd name="T16" fmla="*/ 447675 w 548"/>
                <a:gd name="T17" fmla="*/ 48254 h 530"/>
                <a:gd name="T18" fmla="*/ 416087 w 548"/>
                <a:gd name="T19" fmla="*/ 13940 h 530"/>
                <a:gd name="T20" fmla="*/ 367072 w 548"/>
                <a:gd name="T21" fmla="*/ 0 h 530"/>
                <a:gd name="T22" fmla="*/ 367072 w 548"/>
                <a:gd name="T23" fmla="*/ 13940 h 530"/>
                <a:gd name="T24" fmla="*/ 367072 w 548"/>
                <a:gd name="T25" fmla="*/ 34314 h 530"/>
                <a:gd name="T26" fmla="*/ 348555 w 548"/>
                <a:gd name="T27" fmla="*/ 50399 h 530"/>
                <a:gd name="T28" fmla="*/ 308253 w 548"/>
                <a:gd name="T29" fmla="*/ 87930 h 530"/>
                <a:gd name="T30" fmla="*/ 267951 w 548"/>
                <a:gd name="T31" fmla="*/ 87930 h 530"/>
                <a:gd name="T32" fmla="*/ 252702 w 548"/>
                <a:gd name="T33" fmla="*/ 114737 h 530"/>
                <a:gd name="T34" fmla="*/ 237453 w 548"/>
                <a:gd name="T35" fmla="*/ 114737 h 530"/>
                <a:gd name="T36" fmla="*/ 208044 w 548"/>
                <a:gd name="T37" fmla="*/ 143690 h 530"/>
                <a:gd name="T38" fmla="*/ 190616 w 548"/>
                <a:gd name="T39" fmla="*/ 143690 h 530"/>
                <a:gd name="T40" fmla="*/ 156850 w 548"/>
                <a:gd name="T41" fmla="*/ 178004 h 530"/>
                <a:gd name="T42" fmla="*/ 136154 w 548"/>
                <a:gd name="T43" fmla="*/ 183365 h 530"/>
                <a:gd name="T44" fmla="*/ 89317 w 548"/>
                <a:gd name="T45" fmla="*/ 251993 h 530"/>
                <a:gd name="T46" fmla="*/ 59908 w 548"/>
                <a:gd name="T47" fmla="*/ 210173 h 530"/>
                <a:gd name="T48" fmla="*/ 28320 w 548"/>
                <a:gd name="T49" fmla="*/ 188727 h 530"/>
                <a:gd name="T50" fmla="*/ 13071 w 548"/>
                <a:gd name="T51" fmla="*/ 203739 h 530"/>
                <a:gd name="T52" fmla="*/ 30499 w 548"/>
                <a:gd name="T53" fmla="*/ 297030 h 530"/>
                <a:gd name="T54" fmla="*/ 15249 w 548"/>
                <a:gd name="T55" fmla="*/ 329200 h 530"/>
                <a:gd name="T56" fmla="*/ 0 w 548"/>
                <a:gd name="T57" fmla="*/ 375309 h 530"/>
                <a:gd name="T58" fmla="*/ 45748 w 548"/>
                <a:gd name="T59" fmla="*/ 404261 h 530"/>
                <a:gd name="T60" fmla="*/ 67532 w 548"/>
                <a:gd name="T61" fmla="*/ 407478 h 530"/>
                <a:gd name="T62" fmla="*/ 100209 w 548"/>
                <a:gd name="T63" fmla="*/ 451443 h 530"/>
                <a:gd name="T64" fmla="*/ 125262 w 548"/>
                <a:gd name="T65" fmla="*/ 438575 h 530"/>
                <a:gd name="T66" fmla="*/ 162296 w 548"/>
                <a:gd name="T67" fmla="*/ 394611 h 530"/>
                <a:gd name="T68" fmla="*/ 198241 w 548"/>
                <a:gd name="T69" fmla="*/ 330272 h 530"/>
                <a:gd name="T70" fmla="*/ 261416 w 548"/>
                <a:gd name="T71" fmla="*/ 317404 h 530"/>
                <a:gd name="T72" fmla="*/ 300628 w 548"/>
                <a:gd name="T73" fmla="*/ 356007 h 530"/>
                <a:gd name="T74" fmla="*/ 273398 w 548"/>
                <a:gd name="T75" fmla="*/ 420346 h 530"/>
                <a:gd name="T76" fmla="*/ 237453 w 548"/>
                <a:gd name="T77" fmla="*/ 477179 h 530"/>
                <a:gd name="T78" fmla="*/ 267951 w 548"/>
                <a:gd name="T79" fmla="*/ 500769 h 530"/>
                <a:gd name="T80" fmla="*/ 267951 w 548"/>
                <a:gd name="T81" fmla="*/ 529722 h 530"/>
                <a:gd name="T82" fmla="*/ 242899 w 548"/>
                <a:gd name="T83" fmla="*/ 555457 h 530"/>
                <a:gd name="T84" fmla="*/ 248345 w 548"/>
                <a:gd name="T85" fmla="*/ 567253 h 530"/>
                <a:gd name="T86" fmla="*/ 293004 w 548"/>
                <a:gd name="T87" fmla="*/ 543662 h 530"/>
                <a:gd name="T88" fmla="*/ 359447 w 548"/>
                <a:gd name="T89" fmla="*/ 455732 h 530"/>
                <a:gd name="T90" fmla="*/ 460746 w 548"/>
                <a:gd name="T91" fmla="*/ 401044 h 530"/>
                <a:gd name="T92" fmla="*/ 493423 w 548"/>
                <a:gd name="T93" fmla="*/ 394611 h 5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48" h="530">
                  <a:moveTo>
                    <a:pt x="453" y="368"/>
                  </a:moveTo>
                  <a:lnTo>
                    <a:pt x="508" y="281"/>
                  </a:lnTo>
                  <a:lnTo>
                    <a:pt x="547" y="239"/>
                  </a:lnTo>
                  <a:lnTo>
                    <a:pt x="542" y="197"/>
                  </a:lnTo>
                  <a:lnTo>
                    <a:pt x="503" y="153"/>
                  </a:lnTo>
                  <a:lnTo>
                    <a:pt x="497" y="117"/>
                  </a:lnTo>
                  <a:lnTo>
                    <a:pt x="429" y="22"/>
                  </a:lnTo>
                  <a:lnTo>
                    <a:pt x="423" y="32"/>
                  </a:lnTo>
                  <a:lnTo>
                    <a:pt x="411" y="45"/>
                  </a:lnTo>
                  <a:lnTo>
                    <a:pt x="382" y="13"/>
                  </a:lnTo>
                  <a:lnTo>
                    <a:pt x="337" y="0"/>
                  </a:lnTo>
                  <a:lnTo>
                    <a:pt x="337" y="13"/>
                  </a:lnTo>
                  <a:lnTo>
                    <a:pt x="337" y="32"/>
                  </a:lnTo>
                  <a:lnTo>
                    <a:pt x="320" y="47"/>
                  </a:lnTo>
                  <a:lnTo>
                    <a:pt x="283" y="82"/>
                  </a:lnTo>
                  <a:lnTo>
                    <a:pt x="246" y="82"/>
                  </a:lnTo>
                  <a:lnTo>
                    <a:pt x="232" y="107"/>
                  </a:lnTo>
                  <a:lnTo>
                    <a:pt x="218" y="107"/>
                  </a:lnTo>
                  <a:lnTo>
                    <a:pt x="191" y="134"/>
                  </a:lnTo>
                  <a:lnTo>
                    <a:pt x="175" y="134"/>
                  </a:lnTo>
                  <a:lnTo>
                    <a:pt x="144" y="166"/>
                  </a:lnTo>
                  <a:lnTo>
                    <a:pt x="125" y="171"/>
                  </a:lnTo>
                  <a:lnTo>
                    <a:pt x="82" y="235"/>
                  </a:lnTo>
                  <a:lnTo>
                    <a:pt x="55" y="196"/>
                  </a:lnTo>
                  <a:lnTo>
                    <a:pt x="26" y="176"/>
                  </a:lnTo>
                  <a:lnTo>
                    <a:pt x="12" y="190"/>
                  </a:lnTo>
                  <a:lnTo>
                    <a:pt x="28" y="277"/>
                  </a:lnTo>
                  <a:lnTo>
                    <a:pt x="14" y="307"/>
                  </a:lnTo>
                  <a:lnTo>
                    <a:pt x="0" y="350"/>
                  </a:lnTo>
                  <a:lnTo>
                    <a:pt x="42" y="377"/>
                  </a:lnTo>
                  <a:lnTo>
                    <a:pt x="62" y="380"/>
                  </a:lnTo>
                  <a:lnTo>
                    <a:pt x="92" y="421"/>
                  </a:lnTo>
                  <a:lnTo>
                    <a:pt x="115" y="409"/>
                  </a:lnTo>
                  <a:lnTo>
                    <a:pt x="149" y="368"/>
                  </a:lnTo>
                  <a:lnTo>
                    <a:pt x="182" y="308"/>
                  </a:lnTo>
                  <a:lnTo>
                    <a:pt x="240" y="296"/>
                  </a:lnTo>
                  <a:lnTo>
                    <a:pt x="276" y="332"/>
                  </a:lnTo>
                  <a:lnTo>
                    <a:pt x="251" y="392"/>
                  </a:lnTo>
                  <a:lnTo>
                    <a:pt x="218" y="445"/>
                  </a:lnTo>
                  <a:lnTo>
                    <a:pt x="246" y="467"/>
                  </a:lnTo>
                  <a:lnTo>
                    <a:pt x="246" y="494"/>
                  </a:lnTo>
                  <a:lnTo>
                    <a:pt x="223" y="518"/>
                  </a:lnTo>
                  <a:lnTo>
                    <a:pt x="228" y="529"/>
                  </a:lnTo>
                  <a:lnTo>
                    <a:pt x="269" y="507"/>
                  </a:lnTo>
                  <a:lnTo>
                    <a:pt x="330" y="425"/>
                  </a:lnTo>
                  <a:lnTo>
                    <a:pt x="423" y="374"/>
                  </a:lnTo>
                  <a:lnTo>
                    <a:pt x="453" y="368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5466840" y="2586616"/>
              <a:ext cx="971601" cy="646093"/>
            </a:xfrm>
            <a:custGeom>
              <a:avLst/>
              <a:gdLst>
                <a:gd name="T0" fmla="*/ 842524 w 793"/>
                <a:gd name="T1" fmla="*/ 158809 h 540"/>
                <a:gd name="T2" fmla="*/ 773411 w 793"/>
                <a:gd name="T3" fmla="*/ 145933 h 540"/>
                <a:gd name="T4" fmla="*/ 747082 w 793"/>
                <a:gd name="T5" fmla="*/ 142713 h 540"/>
                <a:gd name="T6" fmla="*/ 685648 w 793"/>
                <a:gd name="T7" fmla="*/ 174904 h 540"/>
                <a:gd name="T8" fmla="*/ 658222 w 793"/>
                <a:gd name="T9" fmla="*/ 191000 h 540"/>
                <a:gd name="T10" fmla="*/ 607758 w 793"/>
                <a:gd name="T11" fmla="*/ 154517 h 540"/>
                <a:gd name="T12" fmla="*/ 560586 w 793"/>
                <a:gd name="T13" fmla="*/ 115888 h 540"/>
                <a:gd name="T14" fmla="*/ 552906 w 793"/>
                <a:gd name="T15" fmla="*/ 167393 h 540"/>
                <a:gd name="T16" fmla="*/ 504637 w 793"/>
                <a:gd name="T17" fmla="*/ 115888 h 540"/>
                <a:gd name="T18" fmla="*/ 464046 w 793"/>
                <a:gd name="T19" fmla="*/ 75112 h 540"/>
                <a:gd name="T20" fmla="*/ 375187 w 793"/>
                <a:gd name="T21" fmla="*/ 75112 h 540"/>
                <a:gd name="T22" fmla="*/ 330208 w 793"/>
                <a:gd name="T23" fmla="*/ 41848 h 540"/>
                <a:gd name="T24" fmla="*/ 264386 w 793"/>
                <a:gd name="T25" fmla="*/ 65455 h 540"/>
                <a:gd name="T26" fmla="*/ 197467 w 793"/>
                <a:gd name="T27" fmla="*/ 48287 h 540"/>
                <a:gd name="T28" fmla="*/ 107510 w 793"/>
                <a:gd name="T29" fmla="*/ 9657 h 540"/>
                <a:gd name="T30" fmla="*/ 80084 w 793"/>
                <a:gd name="T31" fmla="*/ 70820 h 540"/>
                <a:gd name="T32" fmla="*/ 0 w 793"/>
                <a:gd name="T33" fmla="*/ 75112 h 540"/>
                <a:gd name="T34" fmla="*/ 42784 w 793"/>
                <a:gd name="T35" fmla="*/ 115888 h 540"/>
                <a:gd name="T36" fmla="*/ 48270 w 793"/>
                <a:gd name="T37" fmla="*/ 188854 h 540"/>
                <a:gd name="T38" fmla="*/ 72404 w 793"/>
                <a:gd name="T39" fmla="*/ 247871 h 540"/>
                <a:gd name="T40" fmla="*/ 142615 w 793"/>
                <a:gd name="T41" fmla="*/ 209242 h 540"/>
                <a:gd name="T42" fmla="*/ 197467 w 793"/>
                <a:gd name="T43" fmla="*/ 317618 h 540"/>
                <a:gd name="T44" fmla="*/ 228184 w 793"/>
                <a:gd name="T45" fmla="*/ 319764 h 540"/>
                <a:gd name="T46" fmla="*/ 310461 w 793"/>
                <a:gd name="T47" fmla="*/ 369123 h 540"/>
                <a:gd name="T48" fmla="*/ 330208 w 793"/>
                <a:gd name="T49" fmla="*/ 343371 h 540"/>
                <a:gd name="T50" fmla="*/ 411389 w 793"/>
                <a:gd name="T51" fmla="*/ 485011 h 540"/>
                <a:gd name="T52" fmla="*/ 458561 w 793"/>
                <a:gd name="T53" fmla="*/ 578365 h 540"/>
                <a:gd name="T54" fmla="*/ 529869 w 793"/>
                <a:gd name="T55" fmla="*/ 457112 h 540"/>
                <a:gd name="T56" fmla="*/ 585818 w 793"/>
                <a:gd name="T57" fmla="*/ 472135 h 540"/>
                <a:gd name="T58" fmla="*/ 668095 w 793"/>
                <a:gd name="T59" fmla="*/ 445309 h 540"/>
                <a:gd name="T60" fmla="*/ 648349 w 793"/>
                <a:gd name="T61" fmla="*/ 390584 h 540"/>
                <a:gd name="T62" fmla="*/ 728432 w 793"/>
                <a:gd name="T63" fmla="*/ 329421 h 540"/>
                <a:gd name="T64" fmla="*/ 761343 w 793"/>
                <a:gd name="T65" fmla="*/ 270404 h 540"/>
                <a:gd name="T66" fmla="*/ 785478 w 793"/>
                <a:gd name="T67" fmla="*/ 236067 h 540"/>
                <a:gd name="T68" fmla="*/ 817292 w 793"/>
                <a:gd name="T69" fmla="*/ 263966 h 540"/>
                <a:gd name="T70" fmla="*/ 868853 w 793"/>
                <a:gd name="T71" fmla="*/ 171685 h 5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93" h="540">
                  <a:moveTo>
                    <a:pt x="784" y="151"/>
                  </a:moveTo>
                  <a:lnTo>
                    <a:pt x="768" y="148"/>
                  </a:lnTo>
                  <a:lnTo>
                    <a:pt x="742" y="148"/>
                  </a:lnTo>
                  <a:lnTo>
                    <a:pt x="705" y="136"/>
                  </a:lnTo>
                  <a:lnTo>
                    <a:pt x="694" y="115"/>
                  </a:lnTo>
                  <a:lnTo>
                    <a:pt x="681" y="133"/>
                  </a:lnTo>
                  <a:lnTo>
                    <a:pt x="664" y="120"/>
                  </a:lnTo>
                  <a:lnTo>
                    <a:pt x="625" y="163"/>
                  </a:lnTo>
                  <a:lnTo>
                    <a:pt x="618" y="176"/>
                  </a:lnTo>
                  <a:lnTo>
                    <a:pt x="600" y="178"/>
                  </a:lnTo>
                  <a:lnTo>
                    <a:pt x="576" y="151"/>
                  </a:lnTo>
                  <a:lnTo>
                    <a:pt x="554" y="144"/>
                  </a:lnTo>
                  <a:lnTo>
                    <a:pt x="529" y="94"/>
                  </a:lnTo>
                  <a:lnTo>
                    <a:pt x="511" y="108"/>
                  </a:lnTo>
                  <a:lnTo>
                    <a:pt x="517" y="148"/>
                  </a:lnTo>
                  <a:lnTo>
                    <a:pt x="504" y="156"/>
                  </a:lnTo>
                  <a:lnTo>
                    <a:pt x="472" y="122"/>
                  </a:lnTo>
                  <a:lnTo>
                    <a:pt x="460" y="108"/>
                  </a:lnTo>
                  <a:lnTo>
                    <a:pt x="435" y="108"/>
                  </a:lnTo>
                  <a:lnTo>
                    <a:pt x="423" y="70"/>
                  </a:lnTo>
                  <a:lnTo>
                    <a:pt x="388" y="51"/>
                  </a:lnTo>
                  <a:lnTo>
                    <a:pt x="342" y="70"/>
                  </a:lnTo>
                  <a:lnTo>
                    <a:pt x="325" y="66"/>
                  </a:lnTo>
                  <a:lnTo>
                    <a:pt x="301" y="39"/>
                  </a:lnTo>
                  <a:lnTo>
                    <a:pt x="262" y="61"/>
                  </a:lnTo>
                  <a:lnTo>
                    <a:pt x="241" y="61"/>
                  </a:lnTo>
                  <a:lnTo>
                    <a:pt x="216" y="70"/>
                  </a:lnTo>
                  <a:lnTo>
                    <a:pt x="180" y="45"/>
                  </a:lnTo>
                  <a:lnTo>
                    <a:pt x="154" y="0"/>
                  </a:lnTo>
                  <a:lnTo>
                    <a:pt x="98" y="9"/>
                  </a:lnTo>
                  <a:lnTo>
                    <a:pt x="75" y="37"/>
                  </a:lnTo>
                  <a:lnTo>
                    <a:pt x="73" y="66"/>
                  </a:lnTo>
                  <a:lnTo>
                    <a:pt x="7" y="48"/>
                  </a:lnTo>
                  <a:lnTo>
                    <a:pt x="0" y="70"/>
                  </a:lnTo>
                  <a:lnTo>
                    <a:pt x="4" y="82"/>
                  </a:lnTo>
                  <a:lnTo>
                    <a:pt x="39" y="108"/>
                  </a:lnTo>
                  <a:lnTo>
                    <a:pt x="39" y="144"/>
                  </a:lnTo>
                  <a:lnTo>
                    <a:pt x="44" y="176"/>
                  </a:lnTo>
                  <a:lnTo>
                    <a:pt x="64" y="206"/>
                  </a:lnTo>
                  <a:lnTo>
                    <a:pt x="66" y="231"/>
                  </a:lnTo>
                  <a:lnTo>
                    <a:pt x="80" y="241"/>
                  </a:lnTo>
                  <a:lnTo>
                    <a:pt x="130" y="195"/>
                  </a:lnTo>
                  <a:lnTo>
                    <a:pt x="180" y="259"/>
                  </a:lnTo>
                  <a:lnTo>
                    <a:pt x="180" y="296"/>
                  </a:lnTo>
                  <a:lnTo>
                    <a:pt x="208" y="312"/>
                  </a:lnTo>
                  <a:lnTo>
                    <a:pt x="208" y="298"/>
                  </a:lnTo>
                  <a:lnTo>
                    <a:pt x="253" y="312"/>
                  </a:lnTo>
                  <a:lnTo>
                    <a:pt x="283" y="344"/>
                  </a:lnTo>
                  <a:lnTo>
                    <a:pt x="295" y="330"/>
                  </a:lnTo>
                  <a:lnTo>
                    <a:pt x="301" y="320"/>
                  </a:lnTo>
                  <a:lnTo>
                    <a:pt x="368" y="415"/>
                  </a:lnTo>
                  <a:lnTo>
                    <a:pt x="375" y="452"/>
                  </a:lnTo>
                  <a:lnTo>
                    <a:pt x="414" y="495"/>
                  </a:lnTo>
                  <a:lnTo>
                    <a:pt x="418" y="539"/>
                  </a:lnTo>
                  <a:lnTo>
                    <a:pt x="452" y="517"/>
                  </a:lnTo>
                  <a:lnTo>
                    <a:pt x="483" y="426"/>
                  </a:lnTo>
                  <a:lnTo>
                    <a:pt x="499" y="420"/>
                  </a:lnTo>
                  <a:lnTo>
                    <a:pt x="534" y="440"/>
                  </a:lnTo>
                  <a:lnTo>
                    <a:pt x="591" y="433"/>
                  </a:lnTo>
                  <a:lnTo>
                    <a:pt x="609" y="415"/>
                  </a:lnTo>
                  <a:lnTo>
                    <a:pt x="583" y="375"/>
                  </a:lnTo>
                  <a:lnTo>
                    <a:pt x="591" y="364"/>
                  </a:lnTo>
                  <a:lnTo>
                    <a:pt x="642" y="346"/>
                  </a:lnTo>
                  <a:lnTo>
                    <a:pt x="664" y="307"/>
                  </a:lnTo>
                  <a:lnTo>
                    <a:pt x="691" y="294"/>
                  </a:lnTo>
                  <a:lnTo>
                    <a:pt x="694" y="252"/>
                  </a:lnTo>
                  <a:lnTo>
                    <a:pt x="700" y="225"/>
                  </a:lnTo>
                  <a:lnTo>
                    <a:pt x="716" y="220"/>
                  </a:lnTo>
                  <a:lnTo>
                    <a:pt x="729" y="235"/>
                  </a:lnTo>
                  <a:lnTo>
                    <a:pt x="745" y="246"/>
                  </a:lnTo>
                  <a:lnTo>
                    <a:pt x="782" y="199"/>
                  </a:lnTo>
                  <a:lnTo>
                    <a:pt x="792" y="160"/>
                  </a:lnTo>
                  <a:lnTo>
                    <a:pt x="784" y="15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3058476" y="5012246"/>
              <a:ext cx="1057331" cy="1073119"/>
            </a:xfrm>
            <a:custGeom>
              <a:avLst/>
              <a:gdLst>
                <a:gd name="T0" fmla="*/ 826401 w 867"/>
                <a:gd name="T1" fmla="*/ 148579 h 900"/>
                <a:gd name="T2" fmla="*/ 759721 w 867"/>
                <a:gd name="T3" fmla="*/ 166751 h 900"/>
                <a:gd name="T4" fmla="*/ 733486 w 867"/>
                <a:gd name="T5" fmla="*/ 117581 h 900"/>
                <a:gd name="T6" fmla="*/ 719275 w 867"/>
                <a:gd name="T7" fmla="*/ 83376 h 900"/>
                <a:gd name="T8" fmla="*/ 673364 w 867"/>
                <a:gd name="T9" fmla="*/ 85513 h 900"/>
                <a:gd name="T10" fmla="*/ 646036 w 867"/>
                <a:gd name="T11" fmla="*/ 125063 h 900"/>
                <a:gd name="T12" fmla="*/ 646036 w 867"/>
                <a:gd name="T13" fmla="*/ 167820 h 900"/>
                <a:gd name="T14" fmla="*/ 590287 w 867"/>
                <a:gd name="T15" fmla="*/ 334571 h 900"/>
                <a:gd name="T16" fmla="*/ 543282 w 867"/>
                <a:gd name="T17" fmla="*/ 344191 h 900"/>
                <a:gd name="T18" fmla="*/ 454739 w 867"/>
                <a:gd name="T19" fmla="*/ 368776 h 900"/>
                <a:gd name="T20" fmla="*/ 323565 w 867"/>
                <a:gd name="T21" fmla="*/ 166751 h 900"/>
                <a:gd name="T22" fmla="*/ 278746 w 867"/>
                <a:gd name="T23" fmla="*/ 132546 h 900"/>
                <a:gd name="T24" fmla="*/ 267815 w 867"/>
                <a:gd name="T25" fmla="*/ 85513 h 900"/>
                <a:gd name="T26" fmla="*/ 205507 w 867"/>
                <a:gd name="T27" fmla="*/ 117581 h 900"/>
                <a:gd name="T28" fmla="*/ 178179 w 867"/>
                <a:gd name="T29" fmla="*/ 0 h 900"/>
                <a:gd name="T30" fmla="*/ 132268 w 867"/>
                <a:gd name="T31" fmla="*/ 47032 h 900"/>
                <a:gd name="T32" fmla="*/ 126802 w 867"/>
                <a:gd name="T33" fmla="*/ 119719 h 900"/>
                <a:gd name="T34" fmla="*/ 96195 w 867"/>
                <a:gd name="T35" fmla="*/ 106892 h 900"/>
                <a:gd name="T36" fmla="*/ 96195 w 867"/>
                <a:gd name="T37" fmla="*/ 194543 h 900"/>
                <a:gd name="T38" fmla="*/ 132268 w 867"/>
                <a:gd name="T39" fmla="*/ 205232 h 900"/>
                <a:gd name="T40" fmla="*/ 127895 w 867"/>
                <a:gd name="T41" fmla="*/ 392292 h 900"/>
                <a:gd name="T42" fmla="*/ 21862 w 867"/>
                <a:gd name="T43" fmla="*/ 515218 h 900"/>
                <a:gd name="T44" fmla="*/ 0 w 867"/>
                <a:gd name="T45" fmla="*/ 549423 h 900"/>
                <a:gd name="T46" fmla="*/ 2186 w 867"/>
                <a:gd name="T47" fmla="*/ 623178 h 900"/>
                <a:gd name="T48" fmla="*/ 62308 w 867"/>
                <a:gd name="T49" fmla="*/ 611420 h 900"/>
                <a:gd name="T50" fmla="*/ 126802 w 867"/>
                <a:gd name="T51" fmla="*/ 638143 h 900"/>
                <a:gd name="T52" fmla="*/ 145385 w 867"/>
                <a:gd name="T53" fmla="*/ 705485 h 900"/>
                <a:gd name="T54" fmla="*/ 195669 w 867"/>
                <a:gd name="T55" fmla="*/ 718312 h 900"/>
                <a:gd name="T56" fmla="*/ 193483 w 867"/>
                <a:gd name="T57" fmla="*/ 757862 h 900"/>
                <a:gd name="T58" fmla="*/ 174900 w 867"/>
                <a:gd name="T59" fmla="*/ 828410 h 900"/>
                <a:gd name="T60" fmla="*/ 213159 w 867"/>
                <a:gd name="T61" fmla="*/ 844444 h 900"/>
                <a:gd name="T62" fmla="*/ 251418 w 867"/>
                <a:gd name="T63" fmla="*/ 876512 h 900"/>
                <a:gd name="T64" fmla="*/ 324658 w 867"/>
                <a:gd name="T65" fmla="*/ 920337 h 900"/>
                <a:gd name="T66" fmla="*/ 394618 w 867"/>
                <a:gd name="T67" fmla="*/ 898959 h 900"/>
                <a:gd name="T68" fmla="*/ 402269 w 867"/>
                <a:gd name="T69" fmla="*/ 942785 h 900"/>
                <a:gd name="T70" fmla="*/ 447087 w 867"/>
                <a:gd name="T71" fmla="*/ 952405 h 900"/>
                <a:gd name="T72" fmla="*/ 467857 w 867"/>
                <a:gd name="T73" fmla="*/ 947060 h 900"/>
                <a:gd name="T74" fmla="*/ 448181 w 867"/>
                <a:gd name="T75" fmla="*/ 828410 h 900"/>
                <a:gd name="T76" fmla="*/ 508302 w 867"/>
                <a:gd name="T77" fmla="*/ 808101 h 900"/>
                <a:gd name="T78" fmla="*/ 543282 w 867"/>
                <a:gd name="T79" fmla="*/ 778171 h 900"/>
                <a:gd name="T80" fmla="*/ 631825 w 867"/>
                <a:gd name="T81" fmla="*/ 776034 h 900"/>
                <a:gd name="T82" fmla="*/ 673364 w 867"/>
                <a:gd name="T83" fmla="*/ 770689 h 900"/>
                <a:gd name="T84" fmla="*/ 707251 w 867"/>
                <a:gd name="T85" fmla="*/ 796343 h 900"/>
                <a:gd name="T86" fmla="*/ 738951 w 867"/>
                <a:gd name="T87" fmla="*/ 763207 h 900"/>
                <a:gd name="T88" fmla="*/ 779397 w 867"/>
                <a:gd name="T89" fmla="*/ 765344 h 900"/>
                <a:gd name="T90" fmla="*/ 832960 w 867"/>
                <a:gd name="T91" fmla="*/ 705485 h 900"/>
                <a:gd name="T92" fmla="*/ 884337 w 867"/>
                <a:gd name="T93" fmla="*/ 718312 h 900"/>
                <a:gd name="T94" fmla="*/ 924782 w 867"/>
                <a:gd name="T95" fmla="*/ 679831 h 900"/>
                <a:gd name="T96" fmla="*/ 946645 w 867"/>
                <a:gd name="T97" fmla="*/ 636005 h 900"/>
                <a:gd name="T98" fmla="*/ 842798 w 867"/>
                <a:gd name="T99" fmla="*/ 599662 h 900"/>
                <a:gd name="T100" fmla="*/ 802353 w 867"/>
                <a:gd name="T101" fmla="*/ 575077 h 900"/>
                <a:gd name="T102" fmla="*/ 758628 w 867"/>
                <a:gd name="T103" fmla="*/ 547285 h 900"/>
                <a:gd name="T104" fmla="*/ 771745 w 867"/>
                <a:gd name="T105" fmla="*/ 468186 h 900"/>
                <a:gd name="T106" fmla="*/ 759721 w 867"/>
                <a:gd name="T107" fmla="*/ 322813 h 900"/>
                <a:gd name="T108" fmla="*/ 686482 w 867"/>
                <a:gd name="T109" fmla="*/ 327089 h 900"/>
                <a:gd name="T110" fmla="*/ 673364 w 867"/>
                <a:gd name="T111" fmla="*/ 275781 h 900"/>
                <a:gd name="T112" fmla="*/ 688668 w 867"/>
                <a:gd name="T113" fmla="*/ 224473 h 900"/>
                <a:gd name="T114" fmla="*/ 733486 w 867"/>
                <a:gd name="T115" fmla="*/ 221266 h 900"/>
                <a:gd name="T116" fmla="*/ 822029 w 867"/>
                <a:gd name="T117" fmla="*/ 221266 h 9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867" h="900">
                  <a:moveTo>
                    <a:pt x="762" y="165"/>
                  </a:moveTo>
                  <a:lnTo>
                    <a:pt x="756" y="139"/>
                  </a:lnTo>
                  <a:lnTo>
                    <a:pt x="734" y="133"/>
                  </a:lnTo>
                  <a:lnTo>
                    <a:pt x="695" y="156"/>
                  </a:lnTo>
                  <a:lnTo>
                    <a:pt x="671" y="142"/>
                  </a:lnTo>
                  <a:lnTo>
                    <a:pt x="671" y="110"/>
                  </a:lnTo>
                  <a:lnTo>
                    <a:pt x="658" y="96"/>
                  </a:lnTo>
                  <a:lnTo>
                    <a:pt x="658" y="78"/>
                  </a:lnTo>
                  <a:lnTo>
                    <a:pt x="623" y="72"/>
                  </a:lnTo>
                  <a:lnTo>
                    <a:pt x="616" y="80"/>
                  </a:lnTo>
                  <a:lnTo>
                    <a:pt x="621" y="105"/>
                  </a:lnTo>
                  <a:lnTo>
                    <a:pt x="591" y="117"/>
                  </a:lnTo>
                  <a:lnTo>
                    <a:pt x="585" y="134"/>
                  </a:lnTo>
                  <a:lnTo>
                    <a:pt x="591" y="157"/>
                  </a:lnTo>
                  <a:lnTo>
                    <a:pt x="528" y="229"/>
                  </a:lnTo>
                  <a:lnTo>
                    <a:pt x="540" y="313"/>
                  </a:lnTo>
                  <a:lnTo>
                    <a:pt x="510" y="337"/>
                  </a:lnTo>
                  <a:lnTo>
                    <a:pt x="497" y="322"/>
                  </a:lnTo>
                  <a:lnTo>
                    <a:pt x="437" y="357"/>
                  </a:lnTo>
                  <a:lnTo>
                    <a:pt x="416" y="345"/>
                  </a:lnTo>
                  <a:lnTo>
                    <a:pt x="329" y="180"/>
                  </a:lnTo>
                  <a:lnTo>
                    <a:pt x="296" y="156"/>
                  </a:lnTo>
                  <a:lnTo>
                    <a:pt x="268" y="147"/>
                  </a:lnTo>
                  <a:lnTo>
                    <a:pt x="255" y="124"/>
                  </a:lnTo>
                  <a:lnTo>
                    <a:pt x="271" y="100"/>
                  </a:lnTo>
                  <a:lnTo>
                    <a:pt x="245" y="80"/>
                  </a:lnTo>
                  <a:lnTo>
                    <a:pt x="217" y="105"/>
                  </a:lnTo>
                  <a:lnTo>
                    <a:pt x="188" y="110"/>
                  </a:lnTo>
                  <a:lnTo>
                    <a:pt x="167" y="22"/>
                  </a:lnTo>
                  <a:lnTo>
                    <a:pt x="163" y="0"/>
                  </a:lnTo>
                  <a:lnTo>
                    <a:pt x="133" y="37"/>
                  </a:lnTo>
                  <a:lnTo>
                    <a:pt x="121" y="44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0" y="112"/>
                  </a:lnTo>
                  <a:lnTo>
                    <a:pt x="88" y="100"/>
                  </a:lnTo>
                  <a:lnTo>
                    <a:pt x="73" y="117"/>
                  </a:lnTo>
                  <a:lnTo>
                    <a:pt x="88" y="182"/>
                  </a:lnTo>
                  <a:lnTo>
                    <a:pt x="105" y="182"/>
                  </a:lnTo>
                  <a:lnTo>
                    <a:pt x="121" y="192"/>
                  </a:lnTo>
                  <a:lnTo>
                    <a:pt x="125" y="231"/>
                  </a:lnTo>
                  <a:lnTo>
                    <a:pt x="117" y="367"/>
                  </a:lnTo>
                  <a:lnTo>
                    <a:pt x="25" y="451"/>
                  </a:lnTo>
                  <a:lnTo>
                    <a:pt x="20" y="482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15" y="553"/>
                  </a:lnTo>
                  <a:lnTo>
                    <a:pt x="2" y="583"/>
                  </a:lnTo>
                  <a:lnTo>
                    <a:pt x="10" y="585"/>
                  </a:lnTo>
                  <a:lnTo>
                    <a:pt x="57" y="572"/>
                  </a:lnTo>
                  <a:lnTo>
                    <a:pt x="122" y="571"/>
                  </a:lnTo>
                  <a:lnTo>
                    <a:pt x="116" y="597"/>
                  </a:lnTo>
                  <a:lnTo>
                    <a:pt x="127" y="622"/>
                  </a:lnTo>
                  <a:lnTo>
                    <a:pt x="133" y="660"/>
                  </a:lnTo>
                  <a:lnTo>
                    <a:pt x="140" y="672"/>
                  </a:lnTo>
                  <a:lnTo>
                    <a:pt x="179" y="672"/>
                  </a:lnTo>
                  <a:lnTo>
                    <a:pt x="197" y="684"/>
                  </a:lnTo>
                  <a:lnTo>
                    <a:pt x="177" y="709"/>
                  </a:lnTo>
                  <a:lnTo>
                    <a:pt x="175" y="740"/>
                  </a:lnTo>
                  <a:lnTo>
                    <a:pt x="160" y="775"/>
                  </a:lnTo>
                  <a:lnTo>
                    <a:pt x="170" y="788"/>
                  </a:lnTo>
                  <a:lnTo>
                    <a:pt x="195" y="790"/>
                  </a:lnTo>
                  <a:lnTo>
                    <a:pt x="236" y="806"/>
                  </a:lnTo>
                  <a:lnTo>
                    <a:pt x="230" y="820"/>
                  </a:lnTo>
                  <a:lnTo>
                    <a:pt x="257" y="861"/>
                  </a:lnTo>
                  <a:lnTo>
                    <a:pt x="297" y="861"/>
                  </a:lnTo>
                  <a:lnTo>
                    <a:pt x="347" y="831"/>
                  </a:lnTo>
                  <a:lnTo>
                    <a:pt x="361" y="841"/>
                  </a:lnTo>
                  <a:lnTo>
                    <a:pt x="361" y="856"/>
                  </a:lnTo>
                  <a:lnTo>
                    <a:pt x="368" y="882"/>
                  </a:lnTo>
                  <a:lnTo>
                    <a:pt x="381" y="894"/>
                  </a:lnTo>
                  <a:lnTo>
                    <a:pt x="409" y="891"/>
                  </a:lnTo>
                  <a:lnTo>
                    <a:pt x="418" y="899"/>
                  </a:lnTo>
                  <a:lnTo>
                    <a:pt x="428" y="886"/>
                  </a:lnTo>
                  <a:lnTo>
                    <a:pt x="428" y="848"/>
                  </a:lnTo>
                  <a:lnTo>
                    <a:pt x="410" y="775"/>
                  </a:lnTo>
                  <a:lnTo>
                    <a:pt x="423" y="756"/>
                  </a:lnTo>
                  <a:lnTo>
                    <a:pt x="465" y="756"/>
                  </a:lnTo>
                  <a:lnTo>
                    <a:pt x="474" y="756"/>
                  </a:lnTo>
                  <a:lnTo>
                    <a:pt x="497" y="728"/>
                  </a:lnTo>
                  <a:lnTo>
                    <a:pt x="555" y="745"/>
                  </a:lnTo>
                  <a:lnTo>
                    <a:pt x="578" y="726"/>
                  </a:lnTo>
                  <a:lnTo>
                    <a:pt x="591" y="738"/>
                  </a:lnTo>
                  <a:lnTo>
                    <a:pt x="616" y="721"/>
                  </a:lnTo>
                  <a:lnTo>
                    <a:pt x="640" y="745"/>
                  </a:lnTo>
                  <a:lnTo>
                    <a:pt x="647" y="745"/>
                  </a:lnTo>
                  <a:lnTo>
                    <a:pt x="656" y="733"/>
                  </a:lnTo>
                  <a:lnTo>
                    <a:pt x="676" y="714"/>
                  </a:lnTo>
                  <a:lnTo>
                    <a:pt x="683" y="721"/>
                  </a:lnTo>
                  <a:lnTo>
                    <a:pt x="713" y="716"/>
                  </a:lnTo>
                  <a:lnTo>
                    <a:pt x="738" y="693"/>
                  </a:lnTo>
                  <a:lnTo>
                    <a:pt x="762" y="660"/>
                  </a:lnTo>
                  <a:lnTo>
                    <a:pt x="792" y="655"/>
                  </a:lnTo>
                  <a:lnTo>
                    <a:pt x="809" y="672"/>
                  </a:lnTo>
                  <a:lnTo>
                    <a:pt x="821" y="637"/>
                  </a:lnTo>
                  <a:lnTo>
                    <a:pt x="846" y="636"/>
                  </a:lnTo>
                  <a:lnTo>
                    <a:pt x="856" y="627"/>
                  </a:lnTo>
                  <a:lnTo>
                    <a:pt x="866" y="595"/>
                  </a:lnTo>
                  <a:lnTo>
                    <a:pt x="854" y="578"/>
                  </a:lnTo>
                  <a:lnTo>
                    <a:pt x="771" y="561"/>
                  </a:lnTo>
                  <a:lnTo>
                    <a:pt x="756" y="538"/>
                  </a:lnTo>
                  <a:lnTo>
                    <a:pt x="734" y="538"/>
                  </a:lnTo>
                  <a:lnTo>
                    <a:pt x="708" y="538"/>
                  </a:lnTo>
                  <a:lnTo>
                    <a:pt x="694" y="512"/>
                  </a:lnTo>
                  <a:lnTo>
                    <a:pt x="694" y="496"/>
                  </a:lnTo>
                  <a:lnTo>
                    <a:pt x="706" y="438"/>
                  </a:lnTo>
                  <a:lnTo>
                    <a:pt x="671" y="405"/>
                  </a:lnTo>
                  <a:lnTo>
                    <a:pt x="695" y="302"/>
                  </a:lnTo>
                  <a:lnTo>
                    <a:pt x="681" y="288"/>
                  </a:lnTo>
                  <a:lnTo>
                    <a:pt x="628" y="306"/>
                  </a:lnTo>
                  <a:lnTo>
                    <a:pt x="616" y="283"/>
                  </a:lnTo>
                  <a:lnTo>
                    <a:pt x="616" y="258"/>
                  </a:lnTo>
                  <a:lnTo>
                    <a:pt x="603" y="246"/>
                  </a:lnTo>
                  <a:lnTo>
                    <a:pt x="630" y="210"/>
                  </a:lnTo>
                  <a:lnTo>
                    <a:pt x="658" y="219"/>
                  </a:lnTo>
                  <a:lnTo>
                    <a:pt x="671" y="207"/>
                  </a:lnTo>
                  <a:lnTo>
                    <a:pt x="725" y="214"/>
                  </a:lnTo>
                  <a:lnTo>
                    <a:pt x="752" y="207"/>
                  </a:lnTo>
                  <a:lnTo>
                    <a:pt x="762" y="165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4990565" y="4788415"/>
              <a:ext cx="550892" cy="750866"/>
            </a:xfrm>
            <a:custGeom>
              <a:avLst/>
              <a:gdLst>
                <a:gd name="T0" fmla="*/ 9896 w 449"/>
                <a:gd name="T1" fmla="*/ 147441 h 630"/>
                <a:gd name="T2" fmla="*/ 41784 w 449"/>
                <a:gd name="T3" fmla="*/ 207272 h 630"/>
                <a:gd name="T4" fmla="*/ 43983 w 449"/>
                <a:gd name="T5" fmla="*/ 238256 h 630"/>
                <a:gd name="T6" fmla="*/ 29689 w 449"/>
                <a:gd name="T7" fmla="*/ 270308 h 630"/>
                <a:gd name="T8" fmla="*/ 4398 w 449"/>
                <a:gd name="T9" fmla="*/ 288471 h 630"/>
                <a:gd name="T10" fmla="*/ 0 w 449"/>
                <a:gd name="T11" fmla="*/ 344029 h 630"/>
                <a:gd name="T12" fmla="*/ 7697 w 449"/>
                <a:gd name="T13" fmla="*/ 353645 h 630"/>
                <a:gd name="T14" fmla="*/ 20892 w 449"/>
                <a:gd name="T15" fmla="*/ 348303 h 630"/>
                <a:gd name="T16" fmla="*/ 29689 w 449"/>
                <a:gd name="T17" fmla="*/ 353645 h 630"/>
                <a:gd name="T18" fmla="*/ 29689 w 449"/>
                <a:gd name="T19" fmla="*/ 391039 h 630"/>
                <a:gd name="T20" fmla="*/ 43983 w 449"/>
                <a:gd name="T21" fmla="*/ 432707 h 630"/>
                <a:gd name="T22" fmla="*/ 63776 w 449"/>
                <a:gd name="T23" fmla="*/ 440186 h 630"/>
                <a:gd name="T24" fmla="*/ 67074 w 449"/>
                <a:gd name="T25" fmla="*/ 503222 h 630"/>
                <a:gd name="T26" fmla="*/ 54979 w 449"/>
                <a:gd name="T27" fmla="*/ 544890 h 630"/>
                <a:gd name="T28" fmla="*/ 67074 w 449"/>
                <a:gd name="T29" fmla="*/ 564122 h 630"/>
                <a:gd name="T30" fmla="*/ 89066 w 449"/>
                <a:gd name="T31" fmla="*/ 584422 h 630"/>
                <a:gd name="T32" fmla="*/ 138547 w 449"/>
                <a:gd name="T33" fmla="*/ 571601 h 630"/>
                <a:gd name="T34" fmla="*/ 149543 w 449"/>
                <a:gd name="T35" fmla="*/ 590832 h 630"/>
                <a:gd name="T36" fmla="*/ 131950 w 449"/>
                <a:gd name="T37" fmla="*/ 611132 h 630"/>
                <a:gd name="T38" fmla="*/ 106659 w 449"/>
                <a:gd name="T39" fmla="*/ 649595 h 630"/>
                <a:gd name="T40" fmla="*/ 106659 w 449"/>
                <a:gd name="T41" fmla="*/ 660279 h 630"/>
                <a:gd name="T42" fmla="*/ 123153 w 449"/>
                <a:gd name="T43" fmla="*/ 672032 h 630"/>
                <a:gd name="T44" fmla="*/ 229812 w 449"/>
                <a:gd name="T45" fmla="*/ 628227 h 630"/>
                <a:gd name="T46" fmla="*/ 268298 w 449"/>
                <a:gd name="T47" fmla="*/ 649595 h 630"/>
                <a:gd name="T48" fmla="*/ 278194 w 449"/>
                <a:gd name="T49" fmla="*/ 638911 h 630"/>
                <a:gd name="T50" fmla="*/ 268298 w 449"/>
                <a:gd name="T51" fmla="*/ 615406 h 630"/>
                <a:gd name="T52" fmla="*/ 270497 w 449"/>
                <a:gd name="T53" fmla="*/ 600448 h 630"/>
                <a:gd name="T54" fmla="*/ 286991 w 449"/>
                <a:gd name="T55" fmla="*/ 504291 h 630"/>
                <a:gd name="T56" fmla="*/ 302385 w 449"/>
                <a:gd name="T57" fmla="*/ 482923 h 630"/>
                <a:gd name="T58" fmla="*/ 310082 w 449"/>
                <a:gd name="T59" fmla="*/ 456212 h 630"/>
                <a:gd name="T60" fmla="*/ 328775 w 449"/>
                <a:gd name="T61" fmla="*/ 416681 h 630"/>
                <a:gd name="T62" fmla="*/ 317779 w 449"/>
                <a:gd name="T63" fmla="*/ 400655 h 630"/>
                <a:gd name="T64" fmla="*/ 321078 w 449"/>
                <a:gd name="T65" fmla="*/ 367534 h 630"/>
                <a:gd name="T66" fmla="*/ 367260 w 449"/>
                <a:gd name="T67" fmla="*/ 316250 h 630"/>
                <a:gd name="T68" fmla="*/ 366161 w 449"/>
                <a:gd name="T69" fmla="*/ 282061 h 630"/>
                <a:gd name="T70" fmla="*/ 393650 w 449"/>
                <a:gd name="T71" fmla="*/ 232914 h 630"/>
                <a:gd name="T72" fmla="*/ 423339 w 449"/>
                <a:gd name="T73" fmla="*/ 241461 h 630"/>
                <a:gd name="T74" fmla="*/ 481617 w 449"/>
                <a:gd name="T75" fmla="*/ 198725 h 630"/>
                <a:gd name="T76" fmla="*/ 492612 w 449"/>
                <a:gd name="T77" fmla="*/ 177357 h 630"/>
                <a:gd name="T78" fmla="*/ 455227 w 449"/>
                <a:gd name="T79" fmla="*/ 110047 h 630"/>
                <a:gd name="T80" fmla="*/ 431036 w 449"/>
                <a:gd name="T81" fmla="*/ 74789 h 630"/>
                <a:gd name="T82" fmla="*/ 448629 w 449"/>
                <a:gd name="T83" fmla="*/ 59831 h 630"/>
                <a:gd name="T84" fmla="*/ 426638 w 449"/>
                <a:gd name="T85" fmla="*/ 39531 h 630"/>
                <a:gd name="T86" fmla="*/ 369459 w 449"/>
                <a:gd name="T87" fmla="*/ 39531 h 630"/>
                <a:gd name="T88" fmla="*/ 346368 w 449"/>
                <a:gd name="T89" fmla="*/ 12821 h 630"/>
                <a:gd name="T90" fmla="*/ 300186 w 449"/>
                <a:gd name="T91" fmla="*/ 57694 h 630"/>
                <a:gd name="T92" fmla="*/ 283692 w 449"/>
                <a:gd name="T93" fmla="*/ 49147 h 630"/>
                <a:gd name="T94" fmla="*/ 302385 w 449"/>
                <a:gd name="T95" fmla="*/ 14958 h 630"/>
                <a:gd name="T96" fmla="*/ 300186 w 449"/>
                <a:gd name="T97" fmla="*/ 4274 h 630"/>
                <a:gd name="T98" fmla="*/ 283692 w 449"/>
                <a:gd name="T99" fmla="*/ 0 h 630"/>
                <a:gd name="T100" fmla="*/ 229812 w 449"/>
                <a:gd name="T101" fmla="*/ 28847 h 630"/>
                <a:gd name="T102" fmla="*/ 188028 w 449"/>
                <a:gd name="T103" fmla="*/ 41668 h 630"/>
                <a:gd name="T104" fmla="*/ 151742 w 449"/>
                <a:gd name="T105" fmla="*/ 39531 h 630"/>
                <a:gd name="T106" fmla="*/ 76971 w 449"/>
                <a:gd name="T107" fmla="*/ 106841 h 630"/>
                <a:gd name="T108" fmla="*/ 37386 w 449"/>
                <a:gd name="T109" fmla="*/ 119662 h 630"/>
                <a:gd name="T110" fmla="*/ 9896 w 449"/>
                <a:gd name="T111" fmla="*/ 147441 h 6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49" h="630">
                  <a:moveTo>
                    <a:pt x="9" y="138"/>
                  </a:moveTo>
                  <a:lnTo>
                    <a:pt x="38" y="194"/>
                  </a:lnTo>
                  <a:lnTo>
                    <a:pt x="40" y="223"/>
                  </a:lnTo>
                  <a:lnTo>
                    <a:pt x="27" y="253"/>
                  </a:lnTo>
                  <a:lnTo>
                    <a:pt x="4" y="270"/>
                  </a:lnTo>
                  <a:lnTo>
                    <a:pt x="0" y="322"/>
                  </a:lnTo>
                  <a:lnTo>
                    <a:pt x="7" y="331"/>
                  </a:lnTo>
                  <a:lnTo>
                    <a:pt x="19" y="326"/>
                  </a:lnTo>
                  <a:lnTo>
                    <a:pt x="27" y="331"/>
                  </a:lnTo>
                  <a:lnTo>
                    <a:pt x="27" y="366"/>
                  </a:lnTo>
                  <a:lnTo>
                    <a:pt x="40" y="405"/>
                  </a:lnTo>
                  <a:lnTo>
                    <a:pt x="58" y="412"/>
                  </a:lnTo>
                  <a:lnTo>
                    <a:pt x="61" y="471"/>
                  </a:lnTo>
                  <a:lnTo>
                    <a:pt x="50" y="510"/>
                  </a:lnTo>
                  <a:lnTo>
                    <a:pt x="61" y="528"/>
                  </a:lnTo>
                  <a:lnTo>
                    <a:pt x="81" y="547"/>
                  </a:lnTo>
                  <a:lnTo>
                    <a:pt x="126" y="535"/>
                  </a:lnTo>
                  <a:lnTo>
                    <a:pt x="136" y="553"/>
                  </a:lnTo>
                  <a:lnTo>
                    <a:pt x="120" y="572"/>
                  </a:lnTo>
                  <a:lnTo>
                    <a:pt x="97" y="608"/>
                  </a:lnTo>
                  <a:lnTo>
                    <a:pt x="97" y="618"/>
                  </a:lnTo>
                  <a:lnTo>
                    <a:pt x="112" y="629"/>
                  </a:lnTo>
                  <a:lnTo>
                    <a:pt x="209" y="588"/>
                  </a:lnTo>
                  <a:lnTo>
                    <a:pt x="244" y="608"/>
                  </a:lnTo>
                  <a:lnTo>
                    <a:pt x="253" y="598"/>
                  </a:lnTo>
                  <a:lnTo>
                    <a:pt x="244" y="576"/>
                  </a:lnTo>
                  <a:lnTo>
                    <a:pt x="246" y="562"/>
                  </a:lnTo>
                  <a:lnTo>
                    <a:pt x="261" y="472"/>
                  </a:lnTo>
                  <a:lnTo>
                    <a:pt x="275" y="452"/>
                  </a:lnTo>
                  <a:lnTo>
                    <a:pt x="282" y="427"/>
                  </a:lnTo>
                  <a:lnTo>
                    <a:pt x="299" y="390"/>
                  </a:lnTo>
                  <a:lnTo>
                    <a:pt x="289" y="375"/>
                  </a:lnTo>
                  <a:lnTo>
                    <a:pt x="292" y="344"/>
                  </a:lnTo>
                  <a:lnTo>
                    <a:pt x="334" y="296"/>
                  </a:lnTo>
                  <a:lnTo>
                    <a:pt x="333" y="264"/>
                  </a:lnTo>
                  <a:lnTo>
                    <a:pt x="358" y="218"/>
                  </a:lnTo>
                  <a:lnTo>
                    <a:pt x="385" y="226"/>
                  </a:lnTo>
                  <a:lnTo>
                    <a:pt x="438" y="186"/>
                  </a:lnTo>
                  <a:lnTo>
                    <a:pt x="448" y="166"/>
                  </a:lnTo>
                  <a:lnTo>
                    <a:pt x="414" y="103"/>
                  </a:lnTo>
                  <a:lnTo>
                    <a:pt x="392" y="70"/>
                  </a:lnTo>
                  <a:lnTo>
                    <a:pt x="408" y="56"/>
                  </a:lnTo>
                  <a:lnTo>
                    <a:pt x="388" y="37"/>
                  </a:lnTo>
                  <a:lnTo>
                    <a:pt x="336" y="37"/>
                  </a:lnTo>
                  <a:lnTo>
                    <a:pt x="315" y="12"/>
                  </a:lnTo>
                  <a:lnTo>
                    <a:pt x="273" y="54"/>
                  </a:lnTo>
                  <a:lnTo>
                    <a:pt x="258" y="46"/>
                  </a:lnTo>
                  <a:lnTo>
                    <a:pt x="275" y="14"/>
                  </a:lnTo>
                  <a:lnTo>
                    <a:pt x="273" y="4"/>
                  </a:lnTo>
                  <a:lnTo>
                    <a:pt x="258" y="0"/>
                  </a:lnTo>
                  <a:lnTo>
                    <a:pt x="209" y="27"/>
                  </a:lnTo>
                  <a:lnTo>
                    <a:pt x="171" y="39"/>
                  </a:lnTo>
                  <a:lnTo>
                    <a:pt x="138" y="37"/>
                  </a:lnTo>
                  <a:lnTo>
                    <a:pt x="70" y="100"/>
                  </a:lnTo>
                  <a:lnTo>
                    <a:pt x="34" y="112"/>
                  </a:lnTo>
                  <a:lnTo>
                    <a:pt x="9" y="138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3795115" y="5007483"/>
              <a:ext cx="733464" cy="604821"/>
            </a:xfrm>
            <a:custGeom>
              <a:avLst/>
              <a:gdLst>
                <a:gd name="T0" fmla="*/ 178546 w 600"/>
                <a:gd name="T1" fmla="*/ 180802 h 506"/>
                <a:gd name="T2" fmla="*/ 166497 w 600"/>
                <a:gd name="T3" fmla="*/ 224666 h 506"/>
                <a:gd name="T4" fmla="*/ 138017 w 600"/>
                <a:gd name="T5" fmla="*/ 232154 h 506"/>
                <a:gd name="T6" fmla="*/ 76676 w 600"/>
                <a:gd name="T7" fmla="*/ 224666 h 506"/>
                <a:gd name="T8" fmla="*/ 62436 w 600"/>
                <a:gd name="T9" fmla="*/ 237504 h 506"/>
                <a:gd name="T10" fmla="*/ 30671 w 600"/>
                <a:gd name="T11" fmla="*/ 226805 h 506"/>
                <a:gd name="T12" fmla="*/ 0 w 600"/>
                <a:gd name="T13" fmla="*/ 266389 h 506"/>
                <a:gd name="T14" fmla="*/ 14240 w 600"/>
                <a:gd name="T15" fmla="*/ 279227 h 506"/>
                <a:gd name="T16" fmla="*/ 14240 w 600"/>
                <a:gd name="T17" fmla="*/ 305973 h 506"/>
                <a:gd name="T18" fmla="*/ 28480 w 600"/>
                <a:gd name="T19" fmla="*/ 329509 h 506"/>
                <a:gd name="T20" fmla="*/ 87630 w 600"/>
                <a:gd name="T21" fmla="*/ 311322 h 506"/>
                <a:gd name="T22" fmla="*/ 104061 w 600"/>
                <a:gd name="T23" fmla="*/ 325230 h 506"/>
                <a:gd name="T24" fmla="*/ 76676 w 600"/>
                <a:gd name="T25" fmla="*/ 435423 h 506"/>
                <a:gd name="T26" fmla="*/ 116110 w 600"/>
                <a:gd name="T27" fmla="*/ 469658 h 506"/>
                <a:gd name="T28" fmla="*/ 102965 w 600"/>
                <a:gd name="T29" fmla="*/ 530639 h 506"/>
                <a:gd name="T30" fmla="*/ 142399 w 600"/>
                <a:gd name="T31" fmla="*/ 534918 h 506"/>
                <a:gd name="T32" fmla="*/ 178546 w 600"/>
                <a:gd name="T33" fmla="*/ 499613 h 506"/>
                <a:gd name="T34" fmla="*/ 193881 w 600"/>
                <a:gd name="T35" fmla="*/ 509242 h 506"/>
                <a:gd name="T36" fmla="*/ 269462 w 600"/>
                <a:gd name="T37" fmla="*/ 540267 h 506"/>
                <a:gd name="T38" fmla="*/ 281511 w 600"/>
                <a:gd name="T39" fmla="*/ 530639 h 506"/>
                <a:gd name="T40" fmla="*/ 284798 w 600"/>
                <a:gd name="T41" fmla="*/ 509242 h 506"/>
                <a:gd name="T42" fmla="*/ 300133 w 600"/>
                <a:gd name="T43" fmla="*/ 495334 h 506"/>
                <a:gd name="T44" fmla="*/ 407480 w 600"/>
                <a:gd name="T45" fmla="*/ 430074 h 506"/>
                <a:gd name="T46" fmla="*/ 422815 w 600"/>
                <a:gd name="T47" fmla="*/ 451471 h 506"/>
                <a:gd name="T48" fmla="*/ 490728 w 600"/>
                <a:gd name="T49" fmla="*/ 469658 h 506"/>
                <a:gd name="T50" fmla="*/ 523589 w 600"/>
                <a:gd name="T51" fmla="*/ 424725 h 506"/>
                <a:gd name="T52" fmla="*/ 540020 w 600"/>
                <a:gd name="T53" fmla="*/ 435423 h 506"/>
                <a:gd name="T54" fmla="*/ 566309 w 600"/>
                <a:gd name="T55" fmla="*/ 435423 h 506"/>
                <a:gd name="T56" fmla="*/ 566309 w 600"/>
                <a:gd name="T57" fmla="*/ 422585 h 506"/>
                <a:gd name="T58" fmla="*/ 600266 w 600"/>
                <a:gd name="T59" fmla="*/ 411887 h 506"/>
                <a:gd name="T60" fmla="*/ 600266 w 600"/>
                <a:gd name="T61" fmla="*/ 403328 h 506"/>
                <a:gd name="T62" fmla="*/ 612315 w 600"/>
                <a:gd name="T63" fmla="*/ 389420 h 506"/>
                <a:gd name="T64" fmla="*/ 619982 w 600"/>
                <a:gd name="T65" fmla="*/ 391560 h 506"/>
                <a:gd name="T66" fmla="*/ 656130 w 600"/>
                <a:gd name="T67" fmla="*/ 360535 h 506"/>
                <a:gd name="T68" fmla="*/ 625459 w 600"/>
                <a:gd name="T69" fmla="*/ 313462 h 506"/>
                <a:gd name="T70" fmla="*/ 640794 w 600"/>
                <a:gd name="T71" fmla="*/ 248202 h 506"/>
                <a:gd name="T72" fmla="*/ 624364 w 600"/>
                <a:gd name="T73" fmla="*/ 226805 h 506"/>
                <a:gd name="T74" fmla="*/ 573977 w 600"/>
                <a:gd name="T75" fmla="*/ 239643 h 506"/>
                <a:gd name="T76" fmla="*/ 568500 w 600"/>
                <a:gd name="T77" fmla="*/ 232154 h 506"/>
                <a:gd name="T78" fmla="*/ 624364 w 600"/>
                <a:gd name="T79" fmla="*/ 175453 h 506"/>
                <a:gd name="T80" fmla="*/ 600266 w 600"/>
                <a:gd name="T81" fmla="*/ 83447 h 506"/>
                <a:gd name="T82" fmla="*/ 563023 w 600"/>
                <a:gd name="T83" fmla="*/ 110193 h 506"/>
                <a:gd name="T84" fmla="*/ 529066 w 600"/>
                <a:gd name="T85" fmla="*/ 79168 h 506"/>
                <a:gd name="T86" fmla="*/ 499491 w 600"/>
                <a:gd name="T87" fmla="*/ 40654 h 506"/>
                <a:gd name="T88" fmla="*/ 495110 w 600"/>
                <a:gd name="T89" fmla="*/ 16048 h 506"/>
                <a:gd name="T90" fmla="*/ 477584 w 600"/>
                <a:gd name="T91" fmla="*/ 10698 h 506"/>
                <a:gd name="T92" fmla="*/ 449104 w 600"/>
                <a:gd name="T93" fmla="*/ 18187 h 506"/>
                <a:gd name="T94" fmla="*/ 407480 w 600"/>
                <a:gd name="T95" fmla="*/ 0 h 506"/>
                <a:gd name="T96" fmla="*/ 387763 w 600"/>
                <a:gd name="T97" fmla="*/ 43863 h 506"/>
                <a:gd name="T98" fmla="*/ 352711 w 600"/>
                <a:gd name="T99" fmla="*/ 47073 h 506"/>
                <a:gd name="T100" fmla="*/ 326422 w 600"/>
                <a:gd name="T101" fmla="*/ 83447 h 506"/>
                <a:gd name="T102" fmla="*/ 309991 w 600"/>
                <a:gd name="T103" fmla="*/ 75958 h 506"/>
                <a:gd name="T104" fmla="*/ 284798 w 600"/>
                <a:gd name="T105" fmla="*/ 83447 h 506"/>
                <a:gd name="T106" fmla="*/ 246459 w 600"/>
                <a:gd name="T107" fmla="*/ 62050 h 506"/>
                <a:gd name="T108" fmla="*/ 215789 w 600"/>
                <a:gd name="T109" fmla="*/ 96285 h 506"/>
                <a:gd name="T110" fmla="*/ 215789 w 600"/>
                <a:gd name="T111" fmla="*/ 113403 h 506"/>
                <a:gd name="T112" fmla="*/ 276035 w 600"/>
                <a:gd name="T113" fmla="*/ 142288 h 506"/>
                <a:gd name="T114" fmla="*/ 290274 w 600"/>
                <a:gd name="T115" fmla="*/ 166894 h 506"/>
                <a:gd name="T116" fmla="*/ 246459 w 600"/>
                <a:gd name="T117" fmla="*/ 181872 h 506"/>
                <a:gd name="T118" fmla="*/ 178546 w 600"/>
                <a:gd name="T119" fmla="*/ 180802 h 5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600" h="506">
                  <a:moveTo>
                    <a:pt x="163" y="169"/>
                  </a:moveTo>
                  <a:lnTo>
                    <a:pt x="152" y="210"/>
                  </a:lnTo>
                  <a:lnTo>
                    <a:pt x="126" y="217"/>
                  </a:lnTo>
                  <a:lnTo>
                    <a:pt x="70" y="210"/>
                  </a:lnTo>
                  <a:lnTo>
                    <a:pt x="57" y="222"/>
                  </a:lnTo>
                  <a:lnTo>
                    <a:pt x="28" y="212"/>
                  </a:lnTo>
                  <a:lnTo>
                    <a:pt x="0" y="249"/>
                  </a:lnTo>
                  <a:lnTo>
                    <a:pt x="13" y="261"/>
                  </a:lnTo>
                  <a:lnTo>
                    <a:pt x="13" y="286"/>
                  </a:lnTo>
                  <a:lnTo>
                    <a:pt x="26" y="308"/>
                  </a:lnTo>
                  <a:lnTo>
                    <a:pt x="80" y="291"/>
                  </a:lnTo>
                  <a:lnTo>
                    <a:pt x="95" y="304"/>
                  </a:lnTo>
                  <a:lnTo>
                    <a:pt x="70" y="407"/>
                  </a:lnTo>
                  <a:lnTo>
                    <a:pt x="106" y="439"/>
                  </a:lnTo>
                  <a:lnTo>
                    <a:pt x="94" y="496"/>
                  </a:lnTo>
                  <a:lnTo>
                    <a:pt x="130" y="500"/>
                  </a:lnTo>
                  <a:lnTo>
                    <a:pt x="163" y="467"/>
                  </a:lnTo>
                  <a:lnTo>
                    <a:pt x="177" y="476"/>
                  </a:lnTo>
                  <a:lnTo>
                    <a:pt x="246" y="505"/>
                  </a:lnTo>
                  <a:lnTo>
                    <a:pt x="257" y="496"/>
                  </a:lnTo>
                  <a:lnTo>
                    <a:pt x="260" y="476"/>
                  </a:lnTo>
                  <a:lnTo>
                    <a:pt x="274" y="463"/>
                  </a:lnTo>
                  <a:lnTo>
                    <a:pt x="372" y="402"/>
                  </a:lnTo>
                  <a:lnTo>
                    <a:pt x="386" y="422"/>
                  </a:lnTo>
                  <a:lnTo>
                    <a:pt x="448" y="439"/>
                  </a:lnTo>
                  <a:lnTo>
                    <a:pt x="478" y="397"/>
                  </a:lnTo>
                  <a:lnTo>
                    <a:pt x="493" y="407"/>
                  </a:lnTo>
                  <a:lnTo>
                    <a:pt x="517" y="407"/>
                  </a:lnTo>
                  <a:lnTo>
                    <a:pt x="517" y="395"/>
                  </a:lnTo>
                  <a:lnTo>
                    <a:pt x="548" y="385"/>
                  </a:lnTo>
                  <a:lnTo>
                    <a:pt x="548" y="377"/>
                  </a:lnTo>
                  <a:lnTo>
                    <a:pt x="559" y="364"/>
                  </a:lnTo>
                  <a:lnTo>
                    <a:pt x="566" y="366"/>
                  </a:lnTo>
                  <a:lnTo>
                    <a:pt x="599" y="337"/>
                  </a:lnTo>
                  <a:lnTo>
                    <a:pt x="571" y="293"/>
                  </a:lnTo>
                  <a:lnTo>
                    <a:pt x="585" y="232"/>
                  </a:lnTo>
                  <a:lnTo>
                    <a:pt x="570" y="212"/>
                  </a:lnTo>
                  <a:lnTo>
                    <a:pt x="524" y="224"/>
                  </a:lnTo>
                  <a:lnTo>
                    <a:pt x="519" y="217"/>
                  </a:lnTo>
                  <a:lnTo>
                    <a:pt x="570" y="164"/>
                  </a:lnTo>
                  <a:lnTo>
                    <a:pt x="548" y="78"/>
                  </a:lnTo>
                  <a:lnTo>
                    <a:pt x="514" y="103"/>
                  </a:lnTo>
                  <a:lnTo>
                    <a:pt x="483" y="74"/>
                  </a:lnTo>
                  <a:lnTo>
                    <a:pt x="456" y="38"/>
                  </a:lnTo>
                  <a:lnTo>
                    <a:pt x="452" y="15"/>
                  </a:lnTo>
                  <a:lnTo>
                    <a:pt x="436" y="10"/>
                  </a:lnTo>
                  <a:lnTo>
                    <a:pt x="410" y="17"/>
                  </a:lnTo>
                  <a:lnTo>
                    <a:pt x="372" y="0"/>
                  </a:lnTo>
                  <a:lnTo>
                    <a:pt x="354" y="41"/>
                  </a:lnTo>
                  <a:lnTo>
                    <a:pt x="322" y="44"/>
                  </a:lnTo>
                  <a:lnTo>
                    <a:pt x="298" y="78"/>
                  </a:lnTo>
                  <a:lnTo>
                    <a:pt x="283" y="71"/>
                  </a:lnTo>
                  <a:lnTo>
                    <a:pt x="260" y="78"/>
                  </a:lnTo>
                  <a:lnTo>
                    <a:pt x="225" y="58"/>
                  </a:lnTo>
                  <a:lnTo>
                    <a:pt x="197" y="90"/>
                  </a:lnTo>
                  <a:lnTo>
                    <a:pt x="197" y="106"/>
                  </a:lnTo>
                  <a:lnTo>
                    <a:pt x="252" y="133"/>
                  </a:lnTo>
                  <a:lnTo>
                    <a:pt x="265" y="156"/>
                  </a:lnTo>
                  <a:lnTo>
                    <a:pt x="225" y="170"/>
                  </a:lnTo>
                  <a:lnTo>
                    <a:pt x="163" y="169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3091815" y="4370915"/>
              <a:ext cx="1439939" cy="1063594"/>
            </a:xfrm>
            <a:custGeom>
              <a:avLst/>
              <a:gdLst>
                <a:gd name="T0" fmla="*/ 504889 w 1181"/>
                <a:gd name="T1" fmla="*/ 80130 h 893"/>
                <a:gd name="T2" fmla="*/ 481940 w 1181"/>
                <a:gd name="T3" fmla="*/ 28847 h 893"/>
                <a:gd name="T4" fmla="*/ 564995 w 1181"/>
                <a:gd name="T5" fmla="*/ 0 h 893"/>
                <a:gd name="T6" fmla="*/ 579202 w 1181"/>
                <a:gd name="T7" fmla="*/ 55557 h 893"/>
                <a:gd name="T8" fmla="*/ 655700 w 1181"/>
                <a:gd name="T9" fmla="*/ 118593 h 893"/>
                <a:gd name="T10" fmla="*/ 695042 w 1181"/>
                <a:gd name="T11" fmla="*/ 118593 h 893"/>
                <a:gd name="T12" fmla="*/ 728920 w 1181"/>
                <a:gd name="T13" fmla="*/ 177355 h 893"/>
                <a:gd name="T14" fmla="*/ 807604 w 1181"/>
                <a:gd name="T15" fmla="*/ 170945 h 893"/>
                <a:gd name="T16" fmla="*/ 842575 w 1181"/>
                <a:gd name="T17" fmla="*/ 144235 h 893"/>
                <a:gd name="T18" fmla="*/ 867710 w 1181"/>
                <a:gd name="T19" fmla="*/ 170945 h 893"/>
                <a:gd name="T20" fmla="*/ 957323 w 1181"/>
                <a:gd name="T21" fmla="*/ 160261 h 893"/>
                <a:gd name="T22" fmla="*/ 975901 w 1181"/>
                <a:gd name="T23" fmla="*/ 182698 h 893"/>
                <a:gd name="T24" fmla="*/ 1064420 w 1181"/>
                <a:gd name="T25" fmla="*/ 221160 h 893"/>
                <a:gd name="T26" fmla="*/ 1175889 w 1181"/>
                <a:gd name="T27" fmla="*/ 233981 h 893"/>
                <a:gd name="T28" fmla="*/ 1228345 w 1181"/>
                <a:gd name="T29" fmla="*/ 245733 h 893"/>
                <a:gd name="T30" fmla="*/ 1277523 w 1181"/>
                <a:gd name="T31" fmla="*/ 279923 h 893"/>
                <a:gd name="T32" fmla="*/ 1280801 w 1181"/>
                <a:gd name="T33" fmla="*/ 362190 h 893"/>
                <a:gd name="T34" fmla="*/ 1218510 w 1181"/>
                <a:gd name="T35" fmla="*/ 392105 h 893"/>
                <a:gd name="T36" fmla="*/ 1120155 w 1181"/>
                <a:gd name="T37" fmla="*/ 425226 h 893"/>
                <a:gd name="T38" fmla="*/ 1137640 w 1181"/>
                <a:gd name="T39" fmla="*/ 492535 h 893"/>
                <a:gd name="T40" fmla="*/ 1213046 w 1181"/>
                <a:gd name="T41" fmla="*/ 563050 h 893"/>
                <a:gd name="T42" fmla="*/ 1181354 w 1181"/>
                <a:gd name="T43" fmla="*/ 676301 h 893"/>
                <a:gd name="T44" fmla="*/ 1120155 w 1181"/>
                <a:gd name="T45" fmla="*/ 604718 h 893"/>
                <a:gd name="T46" fmla="*/ 1097205 w 1181"/>
                <a:gd name="T47" fmla="*/ 575871 h 893"/>
                <a:gd name="T48" fmla="*/ 1029450 w 1181"/>
                <a:gd name="T49" fmla="*/ 564119 h 893"/>
                <a:gd name="T50" fmla="*/ 975901 w 1181"/>
                <a:gd name="T51" fmla="*/ 612197 h 893"/>
                <a:gd name="T52" fmla="*/ 936559 w 1181"/>
                <a:gd name="T53" fmla="*/ 642112 h 893"/>
                <a:gd name="T54" fmla="*/ 873174 w 1181"/>
                <a:gd name="T55" fmla="*/ 628223 h 893"/>
                <a:gd name="T56" fmla="*/ 842575 w 1181"/>
                <a:gd name="T57" fmla="*/ 679507 h 893"/>
                <a:gd name="T58" fmla="*/ 916888 w 1181"/>
                <a:gd name="T59" fmla="*/ 732927 h 893"/>
                <a:gd name="T60" fmla="*/ 807604 w 1181"/>
                <a:gd name="T61" fmla="*/ 746816 h 893"/>
                <a:gd name="T62" fmla="*/ 775912 w 1181"/>
                <a:gd name="T63" fmla="*/ 713696 h 893"/>
                <a:gd name="T64" fmla="*/ 709249 w 1181"/>
                <a:gd name="T65" fmla="*/ 723311 h 893"/>
                <a:gd name="T66" fmla="*/ 695042 w 1181"/>
                <a:gd name="T67" fmla="*/ 674164 h 893"/>
                <a:gd name="T68" fmla="*/ 655700 w 1181"/>
                <a:gd name="T69" fmla="*/ 647454 h 893"/>
                <a:gd name="T70" fmla="*/ 652422 w 1181"/>
                <a:gd name="T71" fmla="*/ 684849 h 893"/>
                <a:gd name="T72" fmla="*/ 613080 w 1181"/>
                <a:gd name="T73" fmla="*/ 713696 h 893"/>
                <a:gd name="T74" fmla="*/ 551881 w 1181"/>
                <a:gd name="T75" fmla="*/ 816263 h 893"/>
                <a:gd name="T76" fmla="*/ 533303 w 1181"/>
                <a:gd name="T77" fmla="*/ 930582 h 893"/>
                <a:gd name="T78" fmla="*/ 452433 w 1181"/>
                <a:gd name="T79" fmla="*/ 953019 h 893"/>
                <a:gd name="T80" fmla="*/ 332222 w 1181"/>
                <a:gd name="T81" fmla="*/ 762842 h 893"/>
                <a:gd name="T82" fmla="*/ 266652 w 1181"/>
                <a:gd name="T83" fmla="*/ 727585 h 893"/>
                <a:gd name="T84" fmla="*/ 269930 w 1181"/>
                <a:gd name="T85" fmla="*/ 679507 h 893"/>
                <a:gd name="T86" fmla="*/ 209824 w 1181"/>
                <a:gd name="T87" fmla="*/ 684849 h 893"/>
                <a:gd name="T88" fmla="*/ 155182 w 1181"/>
                <a:gd name="T89" fmla="*/ 595102 h 893"/>
                <a:gd name="T90" fmla="*/ 144254 w 1181"/>
                <a:gd name="T91" fmla="*/ 417747 h 893"/>
                <a:gd name="T92" fmla="*/ 135511 w 1181"/>
                <a:gd name="T93" fmla="*/ 326932 h 893"/>
                <a:gd name="T94" fmla="*/ 0 w 1181"/>
                <a:gd name="T95" fmla="*/ 157056 h 893"/>
                <a:gd name="T96" fmla="*/ 17485 w 1181"/>
                <a:gd name="T97" fmla="*/ 113251 h 893"/>
                <a:gd name="T98" fmla="*/ 201081 w 1181"/>
                <a:gd name="T99" fmla="*/ 118593 h 893"/>
                <a:gd name="T100" fmla="*/ 262280 w 1181"/>
                <a:gd name="T101" fmla="*/ 130346 h 893"/>
                <a:gd name="T102" fmla="*/ 357357 w 1181"/>
                <a:gd name="T103" fmla="*/ 176287 h 893"/>
                <a:gd name="T104" fmla="*/ 368285 w 1181"/>
                <a:gd name="T105" fmla="*/ 123935 h 893"/>
                <a:gd name="T106" fmla="*/ 428391 w 1181"/>
                <a:gd name="T107" fmla="*/ 134619 h 893"/>
                <a:gd name="T108" fmla="*/ 487404 w 1181"/>
                <a:gd name="T109" fmla="*/ 119662 h 89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181" h="893">
                  <a:moveTo>
                    <a:pt x="446" y="111"/>
                  </a:moveTo>
                  <a:lnTo>
                    <a:pt x="462" y="75"/>
                  </a:lnTo>
                  <a:lnTo>
                    <a:pt x="445" y="57"/>
                  </a:lnTo>
                  <a:lnTo>
                    <a:pt x="441" y="27"/>
                  </a:lnTo>
                  <a:lnTo>
                    <a:pt x="500" y="0"/>
                  </a:lnTo>
                  <a:lnTo>
                    <a:pt x="517" y="0"/>
                  </a:lnTo>
                  <a:lnTo>
                    <a:pt x="525" y="24"/>
                  </a:lnTo>
                  <a:lnTo>
                    <a:pt x="530" y="52"/>
                  </a:lnTo>
                  <a:lnTo>
                    <a:pt x="559" y="74"/>
                  </a:lnTo>
                  <a:lnTo>
                    <a:pt x="600" y="111"/>
                  </a:lnTo>
                  <a:lnTo>
                    <a:pt x="621" y="94"/>
                  </a:lnTo>
                  <a:lnTo>
                    <a:pt x="636" y="111"/>
                  </a:lnTo>
                  <a:lnTo>
                    <a:pt x="642" y="150"/>
                  </a:lnTo>
                  <a:lnTo>
                    <a:pt x="667" y="166"/>
                  </a:lnTo>
                  <a:lnTo>
                    <a:pt x="728" y="171"/>
                  </a:lnTo>
                  <a:lnTo>
                    <a:pt x="739" y="160"/>
                  </a:lnTo>
                  <a:lnTo>
                    <a:pt x="734" y="142"/>
                  </a:lnTo>
                  <a:lnTo>
                    <a:pt x="771" y="135"/>
                  </a:lnTo>
                  <a:lnTo>
                    <a:pt x="794" y="138"/>
                  </a:lnTo>
                  <a:lnTo>
                    <a:pt x="794" y="160"/>
                  </a:lnTo>
                  <a:lnTo>
                    <a:pt x="811" y="162"/>
                  </a:lnTo>
                  <a:lnTo>
                    <a:pt x="876" y="150"/>
                  </a:lnTo>
                  <a:lnTo>
                    <a:pt x="888" y="154"/>
                  </a:lnTo>
                  <a:lnTo>
                    <a:pt x="893" y="171"/>
                  </a:lnTo>
                  <a:lnTo>
                    <a:pt x="917" y="180"/>
                  </a:lnTo>
                  <a:lnTo>
                    <a:pt x="974" y="207"/>
                  </a:lnTo>
                  <a:lnTo>
                    <a:pt x="1007" y="194"/>
                  </a:lnTo>
                  <a:lnTo>
                    <a:pt x="1076" y="219"/>
                  </a:lnTo>
                  <a:lnTo>
                    <a:pt x="1089" y="238"/>
                  </a:lnTo>
                  <a:lnTo>
                    <a:pt x="1124" y="230"/>
                  </a:lnTo>
                  <a:lnTo>
                    <a:pt x="1147" y="234"/>
                  </a:lnTo>
                  <a:lnTo>
                    <a:pt x="1169" y="262"/>
                  </a:lnTo>
                  <a:lnTo>
                    <a:pt x="1180" y="320"/>
                  </a:lnTo>
                  <a:lnTo>
                    <a:pt x="1172" y="339"/>
                  </a:lnTo>
                  <a:lnTo>
                    <a:pt x="1158" y="334"/>
                  </a:lnTo>
                  <a:lnTo>
                    <a:pt x="1115" y="367"/>
                  </a:lnTo>
                  <a:lnTo>
                    <a:pt x="1044" y="379"/>
                  </a:lnTo>
                  <a:lnTo>
                    <a:pt x="1025" y="398"/>
                  </a:lnTo>
                  <a:lnTo>
                    <a:pt x="1039" y="418"/>
                  </a:lnTo>
                  <a:lnTo>
                    <a:pt x="1041" y="461"/>
                  </a:lnTo>
                  <a:lnTo>
                    <a:pt x="1061" y="465"/>
                  </a:lnTo>
                  <a:lnTo>
                    <a:pt x="1110" y="527"/>
                  </a:lnTo>
                  <a:lnTo>
                    <a:pt x="1112" y="608"/>
                  </a:lnTo>
                  <a:lnTo>
                    <a:pt x="1081" y="633"/>
                  </a:lnTo>
                  <a:lnTo>
                    <a:pt x="1051" y="603"/>
                  </a:lnTo>
                  <a:lnTo>
                    <a:pt x="1025" y="566"/>
                  </a:lnTo>
                  <a:lnTo>
                    <a:pt x="1021" y="543"/>
                  </a:lnTo>
                  <a:lnTo>
                    <a:pt x="1004" y="539"/>
                  </a:lnTo>
                  <a:lnTo>
                    <a:pt x="979" y="546"/>
                  </a:lnTo>
                  <a:lnTo>
                    <a:pt x="942" y="528"/>
                  </a:lnTo>
                  <a:lnTo>
                    <a:pt x="925" y="571"/>
                  </a:lnTo>
                  <a:lnTo>
                    <a:pt x="893" y="573"/>
                  </a:lnTo>
                  <a:lnTo>
                    <a:pt x="871" y="608"/>
                  </a:lnTo>
                  <a:lnTo>
                    <a:pt x="857" y="601"/>
                  </a:lnTo>
                  <a:lnTo>
                    <a:pt x="834" y="608"/>
                  </a:lnTo>
                  <a:lnTo>
                    <a:pt x="799" y="588"/>
                  </a:lnTo>
                  <a:lnTo>
                    <a:pt x="771" y="620"/>
                  </a:lnTo>
                  <a:lnTo>
                    <a:pt x="771" y="636"/>
                  </a:lnTo>
                  <a:lnTo>
                    <a:pt x="827" y="665"/>
                  </a:lnTo>
                  <a:lnTo>
                    <a:pt x="839" y="686"/>
                  </a:lnTo>
                  <a:lnTo>
                    <a:pt x="799" y="701"/>
                  </a:lnTo>
                  <a:lnTo>
                    <a:pt x="739" y="699"/>
                  </a:lnTo>
                  <a:lnTo>
                    <a:pt x="733" y="673"/>
                  </a:lnTo>
                  <a:lnTo>
                    <a:pt x="710" y="668"/>
                  </a:lnTo>
                  <a:lnTo>
                    <a:pt x="673" y="690"/>
                  </a:lnTo>
                  <a:lnTo>
                    <a:pt x="649" y="677"/>
                  </a:lnTo>
                  <a:lnTo>
                    <a:pt x="649" y="645"/>
                  </a:lnTo>
                  <a:lnTo>
                    <a:pt x="636" y="631"/>
                  </a:lnTo>
                  <a:lnTo>
                    <a:pt x="636" y="613"/>
                  </a:lnTo>
                  <a:lnTo>
                    <a:pt x="600" y="606"/>
                  </a:lnTo>
                  <a:lnTo>
                    <a:pt x="593" y="615"/>
                  </a:lnTo>
                  <a:lnTo>
                    <a:pt x="597" y="641"/>
                  </a:lnTo>
                  <a:lnTo>
                    <a:pt x="567" y="653"/>
                  </a:lnTo>
                  <a:lnTo>
                    <a:pt x="561" y="668"/>
                  </a:lnTo>
                  <a:lnTo>
                    <a:pt x="567" y="691"/>
                  </a:lnTo>
                  <a:lnTo>
                    <a:pt x="505" y="764"/>
                  </a:lnTo>
                  <a:lnTo>
                    <a:pt x="517" y="847"/>
                  </a:lnTo>
                  <a:lnTo>
                    <a:pt x="488" y="871"/>
                  </a:lnTo>
                  <a:lnTo>
                    <a:pt x="474" y="857"/>
                  </a:lnTo>
                  <a:lnTo>
                    <a:pt x="414" y="892"/>
                  </a:lnTo>
                  <a:lnTo>
                    <a:pt x="392" y="879"/>
                  </a:lnTo>
                  <a:lnTo>
                    <a:pt x="304" y="714"/>
                  </a:lnTo>
                  <a:lnTo>
                    <a:pt x="272" y="690"/>
                  </a:lnTo>
                  <a:lnTo>
                    <a:pt x="244" y="681"/>
                  </a:lnTo>
                  <a:lnTo>
                    <a:pt x="231" y="660"/>
                  </a:lnTo>
                  <a:lnTo>
                    <a:pt x="247" y="636"/>
                  </a:lnTo>
                  <a:lnTo>
                    <a:pt x="222" y="615"/>
                  </a:lnTo>
                  <a:lnTo>
                    <a:pt x="192" y="641"/>
                  </a:lnTo>
                  <a:lnTo>
                    <a:pt x="163" y="645"/>
                  </a:lnTo>
                  <a:lnTo>
                    <a:pt x="142" y="557"/>
                  </a:lnTo>
                  <a:lnTo>
                    <a:pt x="138" y="534"/>
                  </a:lnTo>
                  <a:lnTo>
                    <a:pt x="132" y="391"/>
                  </a:lnTo>
                  <a:lnTo>
                    <a:pt x="105" y="320"/>
                  </a:lnTo>
                  <a:lnTo>
                    <a:pt x="124" y="306"/>
                  </a:lnTo>
                  <a:lnTo>
                    <a:pt x="69" y="202"/>
                  </a:lnTo>
                  <a:lnTo>
                    <a:pt x="0" y="147"/>
                  </a:lnTo>
                  <a:lnTo>
                    <a:pt x="10" y="116"/>
                  </a:lnTo>
                  <a:lnTo>
                    <a:pt x="16" y="106"/>
                  </a:lnTo>
                  <a:lnTo>
                    <a:pt x="117" y="90"/>
                  </a:lnTo>
                  <a:lnTo>
                    <a:pt x="184" y="111"/>
                  </a:lnTo>
                  <a:lnTo>
                    <a:pt x="224" y="98"/>
                  </a:lnTo>
                  <a:lnTo>
                    <a:pt x="240" y="122"/>
                  </a:lnTo>
                  <a:lnTo>
                    <a:pt x="290" y="171"/>
                  </a:lnTo>
                  <a:lnTo>
                    <a:pt x="327" y="165"/>
                  </a:lnTo>
                  <a:lnTo>
                    <a:pt x="327" y="135"/>
                  </a:lnTo>
                  <a:lnTo>
                    <a:pt x="337" y="116"/>
                  </a:lnTo>
                  <a:lnTo>
                    <a:pt x="376" y="99"/>
                  </a:lnTo>
                  <a:lnTo>
                    <a:pt x="392" y="126"/>
                  </a:lnTo>
                  <a:lnTo>
                    <a:pt x="414" y="111"/>
                  </a:lnTo>
                  <a:lnTo>
                    <a:pt x="446" y="112"/>
                  </a:lnTo>
                  <a:lnTo>
                    <a:pt x="446" y="11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989854" y="3964526"/>
              <a:ext cx="2270245" cy="1201702"/>
            </a:xfrm>
            <a:custGeom>
              <a:avLst/>
              <a:gdLst>
                <a:gd name="T0" fmla="*/ 1236617 w 1863"/>
                <a:gd name="T1" fmla="*/ 1025989 h 1005"/>
                <a:gd name="T2" fmla="*/ 1268297 w 1863"/>
                <a:gd name="T3" fmla="*/ 1060260 h 1005"/>
                <a:gd name="T4" fmla="*/ 1372077 w 1863"/>
                <a:gd name="T5" fmla="*/ 1025989 h 1005"/>
                <a:gd name="T6" fmla="*/ 1437622 w 1863"/>
                <a:gd name="T7" fmla="*/ 979938 h 1005"/>
                <a:gd name="T8" fmla="*/ 1514092 w 1863"/>
                <a:gd name="T9" fmla="*/ 949951 h 1005"/>
                <a:gd name="T10" fmla="*/ 1596023 w 1863"/>
                <a:gd name="T11" fmla="*/ 924247 h 1005"/>
                <a:gd name="T12" fmla="*/ 1728206 w 1863"/>
                <a:gd name="T13" fmla="*/ 902828 h 1005"/>
                <a:gd name="T14" fmla="*/ 1730390 w 1863"/>
                <a:gd name="T15" fmla="*/ 949951 h 1005"/>
                <a:gd name="T16" fmla="*/ 1771902 w 1863"/>
                <a:gd name="T17" fmla="*/ 958518 h 1005"/>
                <a:gd name="T18" fmla="*/ 1746777 w 1863"/>
                <a:gd name="T19" fmla="*/ 1018493 h 1005"/>
                <a:gd name="T20" fmla="*/ 1771902 w 1863"/>
                <a:gd name="T21" fmla="*/ 1025989 h 1005"/>
                <a:gd name="T22" fmla="*/ 1884421 w 1863"/>
                <a:gd name="T23" fmla="*/ 1018493 h 1005"/>
                <a:gd name="T24" fmla="*/ 1952151 w 1863"/>
                <a:gd name="T25" fmla="*/ 1039912 h 1005"/>
                <a:gd name="T26" fmla="*/ 1982739 w 1863"/>
                <a:gd name="T27" fmla="*/ 1052764 h 1005"/>
                <a:gd name="T28" fmla="*/ 1988201 w 1863"/>
                <a:gd name="T29" fmla="*/ 979938 h 1005"/>
                <a:gd name="T30" fmla="*/ 2034083 w 1863"/>
                <a:gd name="T31" fmla="*/ 931744 h 1005"/>
                <a:gd name="T32" fmla="*/ 1998033 w 1863"/>
                <a:gd name="T33" fmla="*/ 701485 h 1005"/>
                <a:gd name="T34" fmla="*/ 1957613 w 1863"/>
                <a:gd name="T35" fmla="*/ 576182 h 1005"/>
                <a:gd name="T36" fmla="*/ 1860388 w 1863"/>
                <a:gd name="T37" fmla="*/ 530130 h 1005"/>
                <a:gd name="T38" fmla="*/ 1799213 w 1863"/>
                <a:gd name="T39" fmla="*/ 644724 h 1005"/>
                <a:gd name="T40" fmla="*/ 1682324 w 1863"/>
                <a:gd name="T41" fmla="*/ 585821 h 1005"/>
                <a:gd name="T42" fmla="*/ 1466025 w 1863"/>
                <a:gd name="T43" fmla="*/ 508711 h 1005"/>
                <a:gd name="T44" fmla="*/ 1376447 w 1863"/>
                <a:gd name="T45" fmla="*/ 495859 h 1005"/>
                <a:gd name="T46" fmla="*/ 1203845 w 1863"/>
                <a:gd name="T47" fmla="*/ 425175 h 1005"/>
                <a:gd name="T48" fmla="*/ 1120821 w 1863"/>
                <a:gd name="T49" fmla="*/ 229188 h 1005"/>
                <a:gd name="T50" fmla="*/ 1152501 w 1863"/>
                <a:gd name="T51" fmla="*/ 168142 h 1005"/>
                <a:gd name="T52" fmla="*/ 1151409 w 1863"/>
                <a:gd name="T53" fmla="*/ 83536 h 1005"/>
                <a:gd name="T54" fmla="*/ 1164518 w 1863"/>
                <a:gd name="T55" fmla="*/ 41768 h 1005"/>
                <a:gd name="T56" fmla="*/ 1012672 w 1863"/>
                <a:gd name="T57" fmla="*/ 0 h 1005"/>
                <a:gd name="T58" fmla="*/ 903430 w 1863"/>
                <a:gd name="T59" fmla="*/ 13923 h 1005"/>
                <a:gd name="T60" fmla="*/ 767970 w 1863"/>
                <a:gd name="T61" fmla="*/ 57832 h 1005"/>
                <a:gd name="T62" fmla="*/ 631418 w 1863"/>
                <a:gd name="T63" fmla="*/ 71755 h 1005"/>
                <a:gd name="T64" fmla="*/ 539655 w 1863"/>
                <a:gd name="T65" fmla="*/ 25703 h 1005"/>
                <a:gd name="T66" fmla="*/ 391086 w 1863"/>
                <a:gd name="T67" fmla="*/ 52478 h 1005"/>
                <a:gd name="T68" fmla="*/ 332095 w 1863"/>
                <a:gd name="T69" fmla="*/ 19277 h 1005"/>
                <a:gd name="T70" fmla="*/ 220668 w 1863"/>
                <a:gd name="T71" fmla="*/ 29987 h 1005"/>
                <a:gd name="T72" fmla="*/ 167140 w 1863"/>
                <a:gd name="T73" fmla="*/ 100671 h 1005"/>
                <a:gd name="T74" fmla="*/ 135460 w 1863"/>
                <a:gd name="T75" fmla="*/ 136013 h 1005"/>
                <a:gd name="T76" fmla="*/ 97225 w 1863"/>
                <a:gd name="T77" fmla="*/ 157433 h 1005"/>
                <a:gd name="T78" fmla="*/ 80839 w 1863"/>
                <a:gd name="T79" fmla="*/ 184207 h 1005"/>
                <a:gd name="T80" fmla="*/ 110334 w 1863"/>
                <a:gd name="T81" fmla="*/ 247394 h 1005"/>
                <a:gd name="T82" fmla="*/ 102687 w 1863"/>
                <a:gd name="T83" fmla="*/ 308439 h 1005"/>
                <a:gd name="T84" fmla="*/ 29495 w 1863"/>
                <a:gd name="T85" fmla="*/ 285949 h 1005"/>
                <a:gd name="T86" fmla="*/ 0 w 1863"/>
                <a:gd name="T87" fmla="*/ 313794 h 1005"/>
                <a:gd name="T88" fmla="*/ 18571 w 1863"/>
                <a:gd name="T89" fmla="*/ 371627 h 1005"/>
                <a:gd name="T90" fmla="*/ 9832 w 1863"/>
                <a:gd name="T91" fmla="*/ 425175 h 1005"/>
                <a:gd name="T92" fmla="*/ 46974 w 1863"/>
                <a:gd name="T93" fmla="*/ 444453 h 1005"/>
                <a:gd name="T94" fmla="*/ 135460 w 1863"/>
                <a:gd name="T95" fmla="*/ 530130 h 1005"/>
                <a:gd name="T96" fmla="*/ 187896 w 1863"/>
                <a:gd name="T97" fmla="*/ 605098 h 1005"/>
                <a:gd name="T98" fmla="*/ 223946 w 1863"/>
                <a:gd name="T99" fmla="*/ 629730 h 1005"/>
                <a:gd name="T100" fmla="*/ 285121 w 1863"/>
                <a:gd name="T101" fmla="*/ 625447 h 1005"/>
                <a:gd name="T102" fmla="*/ 431505 w 1863"/>
                <a:gd name="T103" fmla="*/ 781808 h 1005"/>
                <a:gd name="T104" fmla="*/ 475202 w 1863"/>
                <a:gd name="T105" fmla="*/ 765744 h 1005"/>
                <a:gd name="T106" fmla="*/ 488311 w 1863"/>
                <a:gd name="T107" fmla="*/ 825718 h 1005"/>
                <a:gd name="T108" fmla="*/ 577889 w 1863"/>
                <a:gd name="T109" fmla="*/ 862131 h 1005"/>
                <a:gd name="T110" fmla="*/ 651081 w 1863"/>
                <a:gd name="T111" fmla="*/ 937099 h 1005"/>
                <a:gd name="T112" fmla="*/ 664190 w 1863"/>
                <a:gd name="T113" fmla="*/ 969228 h 1005"/>
                <a:gd name="T114" fmla="*/ 745029 w 1863"/>
                <a:gd name="T115" fmla="*/ 967086 h 1005"/>
                <a:gd name="T116" fmla="*/ 888136 w 1863"/>
                <a:gd name="T117" fmla="*/ 993860 h 1005"/>
                <a:gd name="T118" fmla="*/ 952589 w 1863"/>
                <a:gd name="T119" fmla="*/ 1013138 h 1005"/>
                <a:gd name="T120" fmla="*/ 952589 w 1863"/>
                <a:gd name="T121" fmla="*/ 1075254 h 1005"/>
                <a:gd name="T122" fmla="*/ 1074939 w 1863"/>
                <a:gd name="T123" fmla="*/ 983151 h 1005"/>
                <a:gd name="T124" fmla="*/ 1172165 w 1863"/>
                <a:gd name="T125" fmla="*/ 1018493 h 10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863" h="1005">
                  <a:moveTo>
                    <a:pt x="1073" y="951"/>
                  </a:moveTo>
                  <a:lnTo>
                    <a:pt x="1132" y="958"/>
                  </a:lnTo>
                  <a:lnTo>
                    <a:pt x="1151" y="985"/>
                  </a:lnTo>
                  <a:lnTo>
                    <a:pt x="1161" y="990"/>
                  </a:lnTo>
                  <a:lnTo>
                    <a:pt x="1250" y="973"/>
                  </a:lnTo>
                  <a:lnTo>
                    <a:pt x="1256" y="958"/>
                  </a:lnTo>
                  <a:lnTo>
                    <a:pt x="1272" y="948"/>
                  </a:lnTo>
                  <a:lnTo>
                    <a:pt x="1316" y="915"/>
                  </a:lnTo>
                  <a:lnTo>
                    <a:pt x="1353" y="910"/>
                  </a:lnTo>
                  <a:lnTo>
                    <a:pt x="1386" y="887"/>
                  </a:lnTo>
                  <a:lnTo>
                    <a:pt x="1452" y="850"/>
                  </a:lnTo>
                  <a:lnTo>
                    <a:pt x="1461" y="863"/>
                  </a:lnTo>
                  <a:lnTo>
                    <a:pt x="1510" y="880"/>
                  </a:lnTo>
                  <a:lnTo>
                    <a:pt x="1582" y="843"/>
                  </a:lnTo>
                  <a:lnTo>
                    <a:pt x="1604" y="858"/>
                  </a:lnTo>
                  <a:lnTo>
                    <a:pt x="1584" y="887"/>
                  </a:lnTo>
                  <a:lnTo>
                    <a:pt x="1592" y="895"/>
                  </a:lnTo>
                  <a:lnTo>
                    <a:pt x="1622" y="895"/>
                  </a:lnTo>
                  <a:lnTo>
                    <a:pt x="1624" y="907"/>
                  </a:lnTo>
                  <a:lnTo>
                    <a:pt x="1599" y="951"/>
                  </a:lnTo>
                  <a:lnTo>
                    <a:pt x="1607" y="958"/>
                  </a:lnTo>
                  <a:lnTo>
                    <a:pt x="1622" y="958"/>
                  </a:lnTo>
                  <a:lnTo>
                    <a:pt x="1694" y="978"/>
                  </a:lnTo>
                  <a:lnTo>
                    <a:pt x="1725" y="951"/>
                  </a:lnTo>
                  <a:lnTo>
                    <a:pt x="1772" y="988"/>
                  </a:lnTo>
                  <a:lnTo>
                    <a:pt x="1787" y="971"/>
                  </a:lnTo>
                  <a:lnTo>
                    <a:pt x="1799" y="983"/>
                  </a:lnTo>
                  <a:lnTo>
                    <a:pt x="1815" y="983"/>
                  </a:lnTo>
                  <a:lnTo>
                    <a:pt x="1821" y="971"/>
                  </a:lnTo>
                  <a:lnTo>
                    <a:pt x="1820" y="915"/>
                  </a:lnTo>
                  <a:lnTo>
                    <a:pt x="1832" y="907"/>
                  </a:lnTo>
                  <a:lnTo>
                    <a:pt x="1862" y="870"/>
                  </a:lnTo>
                  <a:lnTo>
                    <a:pt x="1856" y="727"/>
                  </a:lnTo>
                  <a:lnTo>
                    <a:pt x="1829" y="655"/>
                  </a:lnTo>
                  <a:lnTo>
                    <a:pt x="1848" y="641"/>
                  </a:lnTo>
                  <a:lnTo>
                    <a:pt x="1792" y="538"/>
                  </a:lnTo>
                  <a:lnTo>
                    <a:pt x="1722" y="482"/>
                  </a:lnTo>
                  <a:lnTo>
                    <a:pt x="1703" y="495"/>
                  </a:lnTo>
                  <a:lnTo>
                    <a:pt x="1706" y="528"/>
                  </a:lnTo>
                  <a:lnTo>
                    <a:pt x="1647" y="602"/>
                  </a:lnTo>
                  <a:lnTo>
                    <a:pt x="1547" y="584"/>
                  </a:lnTo>
                  <a:lnTo>
                    <a:pt x="1540" y="547"/>
                  </a:lnTo>
                  <a:lnTo>
                    <a:pt x="1478" y="497"/>
                  </a:lnTo>
                  <a:lnTo>
                    <a:pt x="1342" y="475"/>
                  </a:lnTo>
                  <a:lnTo>
                    <a:pt x="1283" y="465"/>
                  </a:lnTo>
                  <a:lnTo>
                    <a:pt x="1260" y="463"/>
                  </a:lnTo>
                  <a:lnTo>
                    <a:pt x="1209" y="420"/>
                  </a:lnTo>
                  <a:lnTo>
                    <a:pt x="1102" y="397"/>
                  </a:lnTo>
                  <a:lnTo>
                    <a:pt x="1028" y="253"/>
                  </a:lnTo>
                  <a:lnTo>
                    <a:pt x="1026" y="214"/>
                  </a:lnTo>
                  <a:lnTo>
                    <a:pt x="1055" y="201"/>
                  </a:lnTo>
                  <a:lnTo>
                    <a:pt x="1055" y="157"/>
                  </a:lnTo>
                  <a:lnTo>
                    <a:pt x="1078" y="103"/>
                  </a:lnTo>
                  <a:lnTo>
                    <a:pt x="1054" y="78"/>
                  </a:lnTo>
                  <a:lnTo>
                    <a:pt x="1085" y="51"/>
                  </a:lnTo>
                  <a:lnTo>
                    <a:pt x="1066" y="39"/>
                  </a:lnTo>
                  <a:lnTo>
                    <a:pt x="1016" y="39"/>
                  </a:lnTo>
                  <a:lnTo>
                    <a:pt x="927" y="0"/>
                  </a:lnTo>
                  <a:lnTo>
                    <a:pt x="872" y="0"/>
                  </a:lnTo>
                  <a:lnTo>
                    <a:pt x="827" y="13"/>
                  </a:lnTo>
                  <a:lnTo>
                    <a:pt x="778" y="13"/>
                  </a:lnTo>
                  <a:lnTo>
                    <a:pt x="703" y="54"/>
                  </a:lnTo>
                  <a:lnTo>
                    <a:pt x="640" y="46"/>
                  </a:lnTo>
                  <a:lnTo>
                    <a:pt x="578" y="67"/>
                  </a:lnTo>
                  <a:lnTo>
                    <a:pt x="526" y="51"/>
                  </a:lnTo>
                  <a:lnTo>
                    <a:pt x="494" y="24"/>
                  </a:lnTo>
                  <a:lnTo>
                    <a:pt x="413" y="13"/>
                  </a:lnTo>
                  <a:lnTo>
                    <a:pt x="358" y="49"/>
                  </a:lnTo>
                  <a:lnTo>
                    <a:pt x="328" y="37"/>
                  </a:lnTo>
                  <a:lnTo>
                    <a:pt x="304" y="18"/>
                  </a:lnTo>
                  <a:lnTo>
                    <a:pt x="244" y="1"/>
                  </a:lnTo>
                  <a:lnTo>
                    <a:pt x="202" y="28"/>
                  </a:lnTo>
                  <a:lnTo>
                    <a:pt x="184" y="76"/>
                  </a:lnTo>
                  <a:lnTo>
                    <a:pt x="153" y="94"/>
                  </a:lnTo>
                  <a:lnTo>
                    <a:pt x="146" y="120"/>
                  </a:lnTo>
                  <a:lnTo>
                    <a:pt x="124" y="127"/>
                  </a:lnTo>
                  <a:lnTo>
                    <a:pt x="99" y="124"/>
                  </a:lnTo>
                  <a:lnTo>
                    <a:pt x="89" y="147"/>
                  </a:lnTo>
                  <a:lnTo>
                    <a:pt x="83" y="175"/>
                  </a:lnTo>
                  <a:lnTo>
                    <a:pt x="74" y="172"/>
                  </a:lnTo>
                  <a:lnTo>
                    <a:pt x="71" y="201"/>
                  </a:lnTo>
                  <a:lnTo>
                    <a:pt x="101" y="231"/>
                  </a:lnTo>
                  <a:lnTo>
                    <a:pt x="104" y="273"/>
                  </a:lnTo>
                  <a:lnTo>
                    <a:pt x="94" y="288"/>
                  </a:lnTo>
                  <a:lnTo>
                    <a:pt x="49" y="293"/>
                  </a:lnTo>
                  <a:lnTo>
                    <a:pt x="27" y="267"/>
                  </a:lnTo>
                  <a:lnTo>
                    <a:pt x="4" y="273"/>
                  </a:lnTo>
                  <a:lnTo>
                    <a:pt x="0" y="293"/>
                  </a:lnTo>
                  <a:lnTo>
                    <a:pt x="11" y="323"/>
                  </a:lnTo>
                  <a:lnTo>
                    <a:pt x="17" y="347"/>
                  </a:lnTo>
                  <a:lnTo>
                    <a:pt x="17" y="374"/>
                  </a:lnTo>
                  <a:lnTo>
                    <a:pt x="9" y="397"/>
                  </a:lnTo>
                  <a:lnTo>
                    <a:pt x="11" y="411"/>
                  </a:lnTo>
                  <a:lnTo>
                    <a:pt x="43" y="415"/>
                  </a:lnTo>
                  <a:lnTo>
                    <a:pt x="57" y="441"/>
                  </a:lnTo>
                  <a:lnTo>
                    <a:pt x="124" y="495"/>
                  </a:lnTo>
                  <a:lnTo>
                    <a:pt x="124" y="510"/>
                  </a:lnTo>
                  <a:lnTo>
                    <a:pt x="172" y="565"/>
                  </a:lnTo>
                  <a:lnTo>
                    <a:pt x="189" y="584"/>
                  </a:lnTo>
                  <a:lnTo>
                    <a:pt x="205" y="588"/>
                  </a:lnTo>
                  <a:lnTo>
                    <a:pt x="233" y="559"/>
                  </a:lnTo>
                  <a:lnTo>
                    <a:pt x="261" y="584"/>
                  </a:lnTo>
                  <a:lnTo>
                    <a:pt x="375" y="679"/>
                  </a:lnTo>
                  <a:lnTo>
                    <a:pt x="395" y="730"/>
                  </a:lnTo>
                  <a:lnTo>
                    <a:pt x="421" y="730"/>
                  </a:lnTo>
                  <a:lnTo>
                    <a:pt x="435" y="715"/>
                  </a:lnTo>
                  <a:lnTo>
                    <a:pt x="447" y="727"/>
                  </a:lnTo>
                  <a:lnTo>
                    <a:pt x="447" y="771"/>
                  </a:lnTo>
                  <a:lnTo>
                    <a:pt x="513" y="808"/>
                  </a:lnTo>
                  <a:lnTo>
                    <a:pt x="529" y="805"/>
                  </a:lnTo>
                  <a:lnTo>
                    <a:pt x="538" y="843"/>
                  </a:lnTo>
                  <a:lnTo>
                    <a:pt x="596" y="875"/>
                  </a:lnTo>
                  <a:lnTo>
                    <a:pt x="596" y="898"/>
                  </a:lnTo>
                  <a:lnTo>
                    <a:pt x="608" y="905"/>
                  </a:lnTo>
                  <a:lnTo>
                    <a:pt x="657" y="903"/>
                  </a:lnTo>
                  <a:lnTo>
                    <a:pt x="682" y="903"/>
                  </a:lnTo>
                  <a:lnTo>
                    <a:pt x="724" y="931"/>
                  </a:lnTo>
                  <a:lnTo>
                    <a:pt x="813" y="928"/>
                  </a:lnTo>
                  <a:lnTo>
                    <a:pt x="860" y="927"/>
                  </a:lnTo>
                  <a:lnTo>
                    <a:pt x="872" y="946"/>
                  </a:lnTo>
                  <a:lnTo>
                    <a:pt x="860" y="988"/>
                  </a:lnTo>
                  <a:lnTo>
                    <a:pt x="872" y="1004"/>
                  </a:lnTo>
                  <a:lnTo>
                    <a:pt x="922" y="961"/>
                  </a:lnTo>
                  <a:lnTo>
                    <a:pt x="984" y="918"/>
                  </a:lnTo>
                  <a:lnTo>
                    <a:pt x="1028" y="923"/>
                  </a:lnTo>
                  <a:lnTo>
                    <a:pt x="1073" y="95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4517465" y="4026437"/>
              <a:ext cx="708062" cy="606408"/>
            </a:xfrm>
            <a:custGeom>
              <a:avLst/>
              <a:gdLst>
                <a:gd name="T0" fmla="*/ 73170 w 580"/>
                <a:gd name="T1" fmla="*/ 376942 h 507"/>
                <a:gd name="T2" fmla="*/ 164906 w 580"/>
                <a:gd name="T3" fmla="*/ 452973 h 507"/>
                <a:gd name="T4" fmla="*/ 240260 w 580"/>
                <a:gd name="T5" fmla="*/ 467965 h 507"/>
                <a:gd name="T6" fmla="*/ 307970 w 580"/>
                <a:gd name="T7" fmla="*/ 460469 h 507"/>
                <a:gd name="T8" fmla="*/ 330904 w 580"/>
                <a:gd name="T9" fmla="*/ 467965 h 507"/>
                <a:gd name="T10" fmla="*/ 356022 w 580"/>
                <a:gd name="T11" fmla="*/ 455115 h 507"/>
                <a:gd name="T12" fmla="*/ 371311 w 580"/>
                <a:gd name="T13" fmla="*/ 474390 h 507"/>
                <a:gd name="T14" fmla="*/ 378956 w 580"/>
                <a:gd name="T15" fmla="*/ 497949 h 507"/>
                <a:gd name="T16" fmla="*/ 412811 w 580"/>
                <a:gd name="T17" fmla="*/ 514012 h 507"/>
                <a:gd name="T18" fmla="*/ 456494 w 580"/>
                <a:gd name="T19" fmla="*/ 514012 h 507"/>
                <a:gd name="T20" fmla="*/ 489257 w 580"/>
                <a:gd name="T21" fmla="*/ 541854 h 507"/>
                <a:gd name="T22" fmla="*/ 518743 w 580"/>
                <a:gd name="T23" fmla="*/ 529004 h 507"/>
                <a:gd name="T24" fmla="*/ 541677 w 580"/>
                <a:gd name="T25" fmla="*/ 541854 h 507"/>
                <a:gd name="T26" fmla="*/ 560243 w 580"/>
                <a:gd name="T27" fmla="*/ 504374 h 507"/>
                <a:gd name="T28" fmla="*/ 587545 w 580"/>
                <a:gd name="T29" fmla="*/ 492595 h 507"/>
                <a:gd name="T30" fmla="*/ 593006 w 580"/>
                <a:gd name="T31" fmla="*/ 462611 h 507"/>
                <a:gd name="T32" fmla="*/ 582085 w 580"/>
                <a:gd name="T33" fmla="*/ 409068 h 507"/>
                <a:gd name="T34" fmla="*/ 577716 w 580"/>
                <a:gd name="T35" fmla="*/ 404784 h 507"/>
                <a:gd name="T36" fmla="*/ 549322 w 580"/>
                <a:gd name="T37" fmla="*/ 433697 h 507"/>
                <a:gd name="T38" fmla="*/ 507822 w 580"/>
                <a:gd name="T39" fmla="*/ 400501 h 507"/>
                <a:gd name="T40" fmla="*/ 477244 w 580"/>
                <a:gd name="T41" fmla="*/ 364092 h 507"/>
                <a:gd name="T42" fmla="*/ 507822 w 580"/>
                <a:gd name="T43" fmla="*/ 342675 h 507"/>
                <a:gd name="T44" fmla="*/ 517651 w 580"/>
                <a:gd name="T45" fmla="*/ 306265 h 507"/>
                <a:gd name="T46" fmla="*/ 535125 w 580"/>
                <a:gd name="T47" fmla="*/ 293415 h 507"/>
                <a:gd name="T48" fmla="*/ 534033 w 580"/>
                <a:gd name="T49" fmla="*/ 243085 h 507"/>
                <a:gd name="T50" fmla="*/ 547138 w 580"/>
                <a:gd name="T51" fmla="*/ 232376 h 507"/>
                <a:gd name="T52" fmla="*/ 572256 w 580"/>
                <a:gd name="T53" fmla="*/ 251652 h 507"/>
                <a:gd name="T54" fmla="*/ 587545 w 580"/>
                <a:gd name="T55" fmla="*/ 271998 h 507"/>
                <a:gd name="T56" fmla="*/ 621400 w 580"/>
                <a:gd name="T57" fmla="*/ 251652 h 507"/>
                <a:gd name="T58" fmla="*/ 632321 w 580"/>
                <a:gd name="T59" fmla="*/ 238801 h 507"/>
                <a:gd name="T60" fmla="*/ 626860 w 580"/>
                <a:gd name="T61" fmla="*/ 213101 h 507"/>
                <a:gd name="T62" fmla="*/ 587545 w 580"/>
                <a:gd name="T63" fmla="*/ 193825 h 507"/>
                <a:gd name="T64" fmla="*/ 578808 w 580"/>
                <a:gd name="T65" fmla="*/ 165983 h 507"/>
                <a:gd name="T66" fmla="*/ 512191 w 580"/>
                <a:gd name="T67" fmla="*/ 175621 h 507"/>
                <a:gd name="T68" fmla="*/ 467415 w 580"/>
                <a:gd name="T69" fmla="*/ 140282 h 507"/>
                <a:gd name="T70" fmla="*/ 447757 w 580"/>
                <a:gd name="T71" fmla="*/ 135999 h 507"/>
                <a:gd name="T72" fmla="*/ 447757 w 580"/>
                <a:gd name="T73" fmla="*/ 110298 h 507"/>
                <a:gd name="T74" fmla="*/ 543862 w 580"/>
                <a:gd name="T75" fmla="*/ 9638 h 507"/>
                <a:gd name="T76" fmla="*/ 507822 w 580"/>
                <a:gd name="T77" fmla="*/ 18205 h 507"/>
                <a:gd name="T78" fmla="*/ 485981 w 580"/>
                <a:gd name="T79" fmla="*/ 29984 h 507"/>
                <a:gd name="T80" fmla="*/ 477244 w 580"/>
                <a:gd name="T81" fmla="*/ 18205 h 507"/>
                <a:gd name="T82" fmla="*/ 477244 w 580"/>
                <a:gd name="T83" fmla="*/ 4283 h 507"/>
                <a:gd name="T84" fmla="*/ 461955 w 580"/>
                <a:gd name="T85" fmla="*/ 0 h 507"/>
                <a:gd name="T86" fmla="*/ 418271 w 580"/>
                <a:gd name="T87" fmla="*/ 14992 h 507"/>
                <a:gd name="T88" fmla="*/ 307970 w 580"/>
                <a:gd name="T89" fmla="*/ 2142 h 507"/>
                <a:gd name="T90" fmla="*/ 302509 w 580"/>
                <a:gd name="T91" fmla="*/ 87810 h 507"/>
                <a:gd name="T92" fmla="*/ 251181 w 580"/>
                <a:gd name="T93" fmla="*/ 129574 h 507"/>
                <a:gd name="T94" fmla="*/ 178011 w 580"/>
                <a:gd name="T95" fmla="*/ 140282 h 507"/>
                <a:gd name="T96" fmla="*/ 78631 w 580"/>
                <a:gd name="T97" fmla="*/ 203463 h 507"/>
                <a:gd name="T98" fmla="*/ 0 w 580"/>
                <a:gd name="T99" fmla="*/ 225951 h 507"/>
                <a:gd name="T100" fmla="*/ 0 w 580"/>
                <a:gd name="T101" fmla="*/ 238801 h 507"/>
                <a:gd name="T102" fmla="*/ 73170 w 580"/>
                <a:gd name="T103" fmla="*/ 344816 h 507"/>
                <a:gd name="T104" fmla="*/ 73170 w 580"/>
                <a:gd name="T105" fmla="*/ 376942 h 50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80" h="507">
                  <a:moveTo>
                    <a:pt x="67" y="352"/>
                  </a:moveTo>
                  <a:lnTo>
                    <a:pt x="151" y="423"/>
                  </a:lnTo>
                  <a:lnTo>
                    <a:pt x="220" y="437"/>
                  </a:lnTo>
                  <a:lnTo>
                    <a:pt x="282" y="430"/>
                  </a:lnTo>
                  <a:lnTo>
                    <a:pt x="303" y="437"/>
                  </a:lnTo>
                  <a:lnTo>
                    <a:pt x="326" y="425"/>
                  </a:lnTo>
                  <a:lnTo>
                    <a:pt x="340" y="443"/>
                  </a:lnTo>
                  <a:lnTo>
                    <a:pt x="347" y="465"/>
                  </a:lnTo>
                  <a:lnTo>
                    <a:pt x="378" y="480"/>
                  </a:lnTo>
                  <a:lnTo>
                    <a:pt x="418" y="480"/>
                  </a:lnTo>
                  <a:lnTo>
                    <a:pt x="448" y="506"/>
                  </a:lnTo>
                  <a:lnTo>
                    <a:pt x="475" y="494"/>
                  </a:lnTo>
                  <a:lnTo>
                    <a:pt x="496" y="506"/>
                  </a:lnTo>
                  <a:lnTo>
                    <a:pt x="513" y="471"/>
                  </a:lnTo>
                  <a:lnTo>
                    <a:pt x="538" y="460"/>
                  </a:lnTo>
                  <a:lnTo>
                    <a:pt x="543" y="432"/>
                  </a:lnTo>
                  <a:lnTo>
                    <a:pt x="533" y="382"/>
                  </a:lnTo>
                  <a:lnTo>
                    <a:pt x="529" y="378"/>
                  </a:lnTo>
                  <a:lnTo>
                    <a:pt x="503" y="405"/>
                  </a:lnTo>
                  <a:lnTo>
                    <a:pt x="465" y="374"/>
                  </a:lnTo>
                  <a:lnTo>
                    <a:pt x="437" y="340"/>
                  </a:lnTo>
                  <a:lnTo>
                    <a:pt x="465" y="320"/>
                  </a:lnTo>
                  <a:lnTo>
                    <a:pt x="474" y="286"/>
                  </a:lnTo>
                  <a:lnTo>
                    <a:pt x="490" y="274"/>
                  </a:lnTo>
                  <a:lnTo>
                    <a:pt x="489" y="227"/>
                  </a:lnTo>
                  <a:lnTo>
                    <a:pt x="501" y="217"/>
                  </a:lnTo>
                  <a:lnTo>
                    <a:pt x="524" y="235"/>
                  </a:lnTo>
                  <a:lnTo>
                    <a:pt x="538" y="254"/>
                  </a:lnTo>
                  <a:lnTo>
                    <a:pt x="569" y="235"/>
                  </a:lnTo>
                  <a:lnTo>
                    <a:pt x="579" y="223"/>
                  </a:lnTo>
                  <a:lnTo>
                    <a:pt x="574" y="199"/>
                  </a:lnTo>
                  <a:lnTo>
                    <a:pt x="538" y="181"/>
                  </a:lnTo>
                  <a:lnTo>
                    <a:pt x="530" y="155"/>
                  </a:lnTo>
                  <a:lnTo>
                    <a:pt x="469" y="164"/>
                  </a:lnTo>
                  <a:lnTo>
                    <a:pt x="428" y="131"/>
                  </a:lnTo>
                  <a:lnTo>
                    <a:pt x="410" y="127"/>
                  </a:lnTo>
                  <a:lnTo>
                    <a:pt x="410" y="103"/>
                  </a:lnTo>
                  <a:lnTo>
                    <a:pt x="498" y="9"/>
                  </a:lnTo>
                  <a:lnTo>
                    <a:pt x="465" y="17"/>
                  </a:lnTo>
                  <a:lnTo>
                    <a:pt x="445" y="28"/>
                  </a:lnTo>
                  <a:lnTo>
                    <a:pt x="437" y="17"/>
                  </a:lnTo>
                  <a:lnTo>
                    <a:pt x="437" y="4"/>
                  </a:lnTo>
                  <a:lnTo>
                    <a:pt x="423" y="0"/>
                  </a:lnTo>
                  <a:lnTo>
                    <a:pt x="383" y="14"/>
                  </a:lnTo>
                  <a:lnTo>
                    <a:pt x="282" y="2"/>
                  </a:lnTo>
                  <a:lnTo>
                    <a:pt x="277" y="82"/>
                  </a:lnTo>
                  <a:lnTo>
                    <a:pt x="230" y="121"/>
                  </a:lnTo>
                  <a:lnTo>
                    <a:pt x="163" y="131"/>
                  </a:lnTo>
                  <a:lnTo>
                    <a:pt x="72" y="190"/>
                  </a:lnTo>
                  <a:lnTo>
                    <a:pt x="0" y="211"/>
                  </a:lnTo>
                  <a:lnTo>
                    <a:pt x="0" y="223"/>
                  </a:lnTo>
                  <a:lnTo>
                    <a:pt x="67" y="322"/>
                  </a:lnTo>
                  <a:lnTo>
                    <a:pt x="67" y="352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245633" y="3661322"/>
              <a:ext cx="1470103" cy="1022321"/>
            </a:xfrm>
            <a:custGeom>
              <a:avLst/>
              <a:gdLst>
                <a:gd name="T0" fmla="*/ 107427 w 1202"/>
                <a:gd name="T1" fmla="*/ 342425 h 856"/>
                <a:gd name="T2" fmla="*/ 168814 w 1202"/>
                <a:gd name="T3" fmla="*/ 300692 h 856"/>
                <a:gd name="T4" fmla="*/ 141409 w 1202"/>
                <a:gd name="T5" fmla="*/ 284641 h 856"/>
                <a:gd name="T6" fmla="*/ 181968 w 1202"/>
                <a:gd name="T7" fmla="*/ 248258 h 856"/>
                <a:gd name="T8" fmla="*/ 133736 w 1202"/>
                <a:gd name="T9" fmla="*/ 149811 h 856"/>
                <a:gd name="T10" fmla="*/ 163333 w 1202"/>
                <a:gd name="T11" fmla="*/ 59924 h 856"/>
                <a:gd name="T12" fmla="*/ 429708 w 1202"/>
                <a:gd name="T13" fmla="*/ 0 h 856"/>
                <a:gd name="T14" fmla="*/ 590848 w 1202"/>
                <a:gd name="T15" fmla="*/ 33172 h 856"/>
                <a:gd name="T16" fmla="*/ 682929 w 1202"/>
                <a:gd name="T17" fmla="*/ 85606 h 856"/>
                <a:gd name="T18" fmla="*/ 772817 w 1202"/>
                <a:gd name="T19" fmla="*/ 52434 h 856"/>
                <a:gd name="T20" fmla="*/ 889013 w 1202"/>
                <a:gd name="T21" fmla="*/ 39593 h 856"/>
                <a:gd name="T22" fmla="*/ 1034807 w 1202"/>
                <a:gd name="T23" fmla="*/ 78116 h 856"/>
                <a:gd name="T24" fmla="*/ 1126887 w 1202"/>
                <a:gd name="T25" fmla="*/ 180843 h 856"/>
                <a:gd name="T26" fmla="*/ 1209102 w 1202"/>
                <a:gd name="T27" fmla="*/ 210805 h 856"/>
                <a:gd name="T28" fmla="*/ 1288028 w 1202"/>
                <a:gd name="T29" fmla="*/ 352056 h 856"/>
                <a:gd name="T30" fmla="*/ 1307759 w 1202"/>
                <a:gd name="T31" fmla="*/ 452643 h 856"/>
                <a:gd name="T32" fmla="*/ 1265008 w 1202"/>
                <a:gd name="T33" fmla="*/ 517918 h 856"/>
                <a:gd name="T34" fmla="*/ 1214583 w 1202"/>
                <a:gd name="T35" fmla="*/ 562861 h 856"/>
                <a:gd name="T36" fmla="*/ 1192659 w 1202"/>
                <a:gd name="T37" fmla="*/ 628136 h 856"/>
                <a:gd name="T38" fmla="*/ 1136753 w 1202"/>
                <a:gd name="T39" fmla="*/ 596034 h 856"/>
                <a:gd name="T40" fmla="*/ 1140042 w 1202"/>
                <a:gd name="T41" fmla="*/ 643117 h 856"/>
                <a:gd name="T42" fmla="*/ 1224449 w 1202"/>
                <a:gd name="T43" fmla="*/ 688060 h 856"/>
                <a:gd name="T44" fmla="*/ 1267200 w 1202"/>
                <a:gd name="T45" fmla="*/ 709462 h 856"/>
                <a:gd name="T46" fmla="*/ 1250757 w 1202"/>
                <a:gd name="T47" fmla="*/ 749055 h 856"/>
                <a:gd name="T48" fmla="*/ 1192659 w 1202"/>
                <a:gd name="T49" fmla="*/ 762966 h 856"/>
                <a:gd name="T50" fmla="*/ 1132368 w 1202"/>
                <a:gd name="T51" fmla="*/ 752265 h 856"/>
                <a:gd name="T52" fmla="*/ 1121406 w 1202"/>
                <a:gd name="T53" fmla="*/ 805769 h 856"/>
                <a:gd name="T54" fmla="*/ 1023845 w 1202"/>
                <a:gd name="T55" fmla="*/ 758685 h 856"/>
                <a:gd name="T56" fmla="*/ 964651 w 1202"/>
                <a:gd name="T57" fmla="*/ 747985 h 856"/>
                <a:gd name="T58" fmla="*/ 779394 w 1202"/>
                <a:gd name="T59" fmla="*/ 742634 h 856"/>
                <a:gd name="T60" fmla="*/ 761855 w 1202"/>
                <a:gd name="T61" fmla="*/ 786508 h 856"/>
                <a:gd name="T62" fmla="*/ 742123 w 1202"/>
                <a:gd name="T63" fmla="*/ 834661 h 856"/>
                <a:gd name="T64" fmla="*/ 568925 w 1202"/>
                <a:gd name="T65" fmla="*/ 893515 h 856"/>
                <a:gd name="T66" fmla="*/ 494383 w 1202"/>
                <a:gd name="T67" fmla="*/ 801489 h 856"/>
                <a:gd name="T68" fmla="*/ 280626 w 1202"/>
                <a:gd name="T69" fmla="*/ 768316 h 856"/>
                <a:gd name="T70" fmla="*/ 199507 w 1202"/>
                <a:gd name="T71" fmla="*/ 719093 h 856"/>
                <a:gd name="T72" fmla="*/ 1096 w 1202"/>
                <a:gd name="T73" fmla="*/ 541460 h 856"/>
                <a:gd name="T74" fmla="*/ 30693 w 1202"/>
                <a:gd name="T75" fmla="*/ 485816 h 856"/>
                <a:gd name="T76" fmla="*/ 55906 w 1202"/>
                <a:gd name="T77" fmla="*/ 380948 h 856"/>
                <a:gd name="T78" fmla="*/ 63579 w 1202"/>
                <a:gd name="T79" fmla="*/ 325304 h 8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202" h="856">
                  <a:moveTo>
                    <a:pt x="58" y="304"/>
                  </a:moveTo>
                  <a:lnTo>
                    <a:pt x="98" y="320"/>
                  </a:lnTo>
                  <a:lnTo>
                    <a:pt x="164" y="294"/>
                  </a:lnTo>
                  <a:lnTo>
                    <a:pt x="154" y="281"/>
                  </a:lnTo>
                  <a:lnTo>
                    <a:pt x="136" y="281"/>
                  </a:lnTo>
                  <a:lnTo>
                    <a:pt x="129" y="266"/>
                  </a:lnTo>
                  <a:lnTo>
                    <a:pt x="134" y="248"/>
                  </a:lnTo>
                  <a:lnTo>
                    <a:pt x="166" y="232"/>
                  </a:lnTo>
                  <a:lnTo>
                    <a:pt x="189" y="197"/>
                  </a:lnTo>
                  <a:lnTo>
                    <a:pt x="122" y="140"/>
                  </a:lnTo>
                  <a:lnTo>
                    <a:pt x="117" y="80"/>
                  </a:lnTo>
                  <a:lnTo>
                    <a:pt x="149" y="56"/>
                  </a:lnTo>
                  <a:lnTo>
                    <a:pt x="376" y="11"/>
                  </a:lnTo>
                  <a:lnTo>
                    <a:pt x="392" y="0"/>
                  </a:lnTo>
                  <a:lnTo>
                    <a:pt x="425" y="4"/>
                  </a:lnTo>
                  <a:lnTo>
                    <a:pt x="539" y="31"/>
                  </a:lnTo>
                  <a:lnTo>
                    <a:pt x="573" y="51"/>
                  </a:lnTo>
                  <a:lnTo>
                    <a:pt x="623" y="80"/>
                  </a:lnTo>
                  <a:lnTo>
                    <a:pt x="656" y="77"/>
                  </a:lnTo>
                  <a:lnTo>
                    <a:pt x="705" y="49"/>
                  </a:lnTo>
                  <a:lnTo>
                    <a:pt x="769" y="58"/>
                  </a:lnTo>
                  <a:lnTo>
                    <a:pt x="811" y="37"/>
                  </a:lnTo>
                  <a:lnTo>
                    <a:pt x="897" y="89"/>
                  </a:lnTo>
                  <a:lnTo>
                    <a:pt x="944" y="73"/>
                  </a:lnTo>
                  <a:lnTo>
                    <a:pt x="968" y="131"/>
                  </a:lnTo>
                  <a:lnTo>
                    <a:pt x="1028" y="169"/>
                  </a:lnTo>
                  <a:lnTo>
                    <a:pt x="1072" y="208"/>
                  </a:lnTo>
                  <a:lnTo>
                    <a:pt x="1103" y="197"/>
                  </a:lnTo>
                  <a:lnTo>
                    <a:pt x="1163" y="277"/>
                  </a:lnTo>
                  <a:lnTo>
                    <a:pt x="1175" y="329"/>
                  </a:lnTo>
                  <a:lnTo>
                    <a:pt x="1201" y="360"/>
                  </a:lnTo>
                  <a:lnTo>
                    <a:pt x="1193" y="423"/>
                  </a:lnTo>
                  <a:lnTo>
                    <a:pt x="1144" y="459"/>
                  </a:lnTo>
                  <a:lnTo>
                    <a:pt x="1154" y="484"/>
                  </a:lnTo>
                  <a:lnTo>
                    <a:pt x="1135" y="503"/>
                  </a:lnTo>
                  <a:lnTo>
                    <a:pt x="1108" y="526"/>
                  </a:lnTo>
                  <a:lnTo>
                    <a:pt x="1108" y="568"/>
                  </a:lnTo>
                  <a:lnTo>
                    <a:pt x="1088" y="587"/>
                  </a:lnTo>
                  <a:lnTo>
                    <a:pt x="1060" y="577"/>
                  </a:lnTo>
                  <a:lnTo>
                    <a:pt x="1037" y="557"/>
                  </a:lnTo>
                  <a:lnTo>
                    <a:pt x="1025" y="580"/>
                  </a:lnTo>
                  <a:lnTo>
                    <a:pt x="1040" y="601"/>
                  </a:lnTo>
                  <a:lnTo>
                    <a:pt x="1081" y="606"/>
                  </a:lnTo>
                  <a:lnTo>
                    <a:pt x="1117" y="643"/>
                  </a:lnTo>
                  <a:lnTo>
                    <a:pt x="1139" y="643"/>
                  </a:lnTo>
                  <a:lnTo>
                    <a:pt x="1156" y="663"/>
                  </a:lnTo>
                  <a:lnTo>
                    <a:pt x="1141" y="699"/>
                  </a:lnTo>
                  <a:lnTo>
                    <a:pt x="1141" y="700"/>
                  </a:lnTo>
                  <a:lnTo>
                    <a:pt x="1108" y="699"/>
                  </a:lnTo>
                  <a:lnTo>
                    <a:pt x="1088" y="713"/>
                  </a:lnTo>
                  <a:lnTo>
                    <a:pt x="1072" y="687"/>
                  </a:lnTo>
                  <a:lnTo>
                    <a:pt x="1033" y="703"/>
                  </a:lnTo>
                  <a:lnTo>
                    <a:pt x="1023" y="723"/>
                  </a:lnTo>
                  <a:lnTo>
                    <a:pt x="1023" y="753"/>
                  </a:lnTo>
                  <a:lnTo>
                    <a:pt x="985" y="759"/>
                  </a:lnTo>
                  <a:lnTo>
                    <a:pt x="934" y="709"/>
                  </a:lnTo>
                  <a:lnTo>
                    <a:pt x="919" y="685"/>
                  </a:lnTo>
                  <a:lnTo>
                    <a:pt x="880" y="699"/>
                  </a:lnTo>
                  <a:lnTo>
                    <a:pt x="813" y="677"/>
                  </a:lnTo>
                  <a:lnTo>
                    <a:pt x="711" y="694"/>
                  </a:lnTo>
                  <a:lnTo>
                    <a:pt x="705" y="703"/>
                  </a:lnTo>
                  <a:lnTo>
                    <a:pt x="695" y="735"/>
                  </a:lnTo>
                  <a:lnTo>
                    <a:pt x="675" y="748"/>
                  </a:lnTo>
                  <a:lnTo>
                    <a:pt x="677" y="780"/>
                  </a:lnTo>
                  <a:lnTo>
                    <a:pt x="619" y="855"/>
                  </a:lnTo>
                  <a:lnTo>
                    <a:pt x="519" y="835"/>
                  </a:lnTo>
                  <a:lnTo>
                    <a:pt x="512" y="798"/>
                  </a:lnTo>
                  <a:lnTo>
                    <a:pt x="451" y="749"/>
                  </a:lnTo>
                  <a:lnTo>
                    <a:pt x="314" y="727"/>
                  </a:lnTo>
                  <a:lnTo>
                    <a:pt x="256" y="718"/>
                  </a:lnTo>
                  <a:lnTo>
                    <a:pt x="233" y="715"/>
                  </a:lnTo>
                  <a:lnTo>
                    <a:pt x="182" y="672"/>
                  </a:lnTo>
                  <a:lnTo>
                    <a:pt x="76" y="648"/>
                  </a:lnTo>
                  <a:lnTo>
                    <a:pt x="1" y="506"/>
                  </a:lnTo>
                  <a:lnTo>
                    <a:pt x="0" y="467"/>
                  </a:lnTo>
                  <a:lnTo>
                    <a:pt x="28" y="454"/>
                  </a:lnTo>
                  <a:lnTo>
                    <a:pt x="28" y="410"/>
                  </a:lnTo>
                  <a:lnTo>
                    <a:pt x="51" y="356"/>
                  </a:lnTo>
                  <a:lnTo>
                    <a:pt x="27" y="330"/>
                  </a:lnTo>
                  <a:lnTo>
                    <a:pt x="58" y="304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3880844" y="3688309"/>
              <a:ext cx="303228" cy="530210"/>
            </a:xfrm>
            <a:custGeom>
              <a:avLst/>
              <a:gdLst>
                <a:gd name="T0" fmla="*/ 249918 w 252"/>
                <a:gd name="T1" fmla="*/ 264654 h 443"/>
                <a:gd name="T2" fmla="*/ 254227 w 252"/>
                <a:gd name="T3" fmla="*/ 214295 h 443"/>
                <a:gd name="T4" fmla="*/ 270386 w 252"/>
                <a:gd name="T5" fmla="*/ 190722 h 443"/>
                <a:gd name="T6" fmla="*/ 265000 w 252"/>
                <a:gd name="T7" fmla="*/ 167150 h 443"/>
                <a:gd name="T8" fmla="*/ 177744 w 252"/>
                <a:gd name="T9" fmla="*/ 136077 h 443"/>
                <a:gd name="T10" fmla="*/ 187439 w 252"/>
                <a:gd name="T11" fmla="*/ 102862 h 443"/>
                <a:gd name="T12" fmla="*/ 211138 w 252"/>
                <a:gd name="T13" fmla="*/ 65360 h 443"/>
                <a:gd name="T14" fmla="*/ 194979 w 252"/>
                <a:gd name="T15" fmla="*/ 7500 h 443"/>
                <a:gd name="T16" fmla="*/ 187439 w 252"/>
                <a:gd name="T17" fmla="*/ 0 h 443"/>
                <a:gd name="T18" fmla="*/ 133577 w 252"/>
                <a:gd name="T19" fmla="*/ 36430 h 443"/>
                <a:gd name="T20" fmla="*/ 109878 w 252"/>
                <a:gd name="T21" fmla="*/ 118934 h 443"/>
                <a:gd name="T22" fmla="*/ 98028 w 252"/>
                <a:gd name="T23" fmla="*/ 176793 h 443"/>
                <a:gd name="T24" fmla="*/ 56016 w 252"/>
                <a:gd name="T25" fmla="*/ 214295 h 443"/>
                <a:gd name="T26" fmla="*/ 30163 w 252"/>
                <a:gd name="T27" fmla="*/ 225010 h 443"/>
                <a:gd name="T28" fmla="*/ 0 w 252"/>
                <a:gd name="T29" fmla="*/ 229295 h 443"/>
                <a:gd name="T30" fmla="*/ 67866 w 252"/>
                <a:gd name="T31" fmla="*/ 320371 h 443"/>
                <a:gd name="T32" fmla="*/ 86179 w 252"/>
                <a:gd name="T33" fmla="*/ 381445 h 443"/>
                <a:gd name="T34" fmla="*/ 77561 w 252"/>
                <a:gd name="T35" fmla="*/ 416803 h 443"/>
                <a:gd name="T36" fmla="*/ 123882 w 252"/>
                <a:gd name="T37" fmla="*/ 442519 h 443"/>
                <a:gd name="T38" fmla="*/ 123882 w 252"/>
                <a:gd name="T39" fmla="*/ 459662 h 443"/>
                <a:gd name="T40" fmla="*/ 168049 w 252"/>
                <a:gd name="T41" fmla="*/ 473592 h 443"/>
                <a:gd name="T42" fmla="*/ 182053 w 252"/>
                <a:gd name="T43" fmla="*/ 473592 h 443"/>
                <a:gd name="T44" fmla="*/ 182053 w 252"/>
                <a:gd name="T45" fmla="*/ 437161 h 443"/>
                <a:gd name="T46" fmla="*/ 215447 w 252"/>
                <a:gd name="T47" fmla="*/ 430733 h 443"/>
                <a:gd name="T48" fmla="*/ 226219 w 252"/>
                <a:gd name="T49" fmla="*/ 386802 h 443"/>
                <a:gd name="T50" fmla="*/ 200366 w 252"/>
                <a:gd name="T51" fmla="*/ 368587 h 443"/>
                <a:gd name="T52" fmla="*/ 182053 w 252"/>
                <a:gd name="T53" fmla="*/ 350372 h 443"/>
                <a:gd name="T54" fmla="*/ 189593 w 252"/>
                <a:gd name="T55" fmla="*/ 268940 h 443"/>
                <a:gd name="T56" fmla="*/ 206829 w 252"/>
                <a:gd name="T57" fmla="*/ 256082 h 443"/>
                <a:gd name="T58" fmla="*/ 240223 w 252"/>
                <a:gd name="T59" fmla="*/ 270011 h 443"/>
                <a:gd name="T60" fmla="*/ 249918 w 252"/>
                <a:gd name="T61" fmla="*/ 264654 h 44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52" h="443">
                  <a:moveTo>
                    <a:pt x="232" y="247"/>
                  </a:moveTo>
                  <a:lnTo>
                    <a:pt x="236" y="200"/>
                  </a:lnTo>
                  <a:lnTo>
                    <a:pt x="251" y="178"/>
                  </a:lnTo>
                  <a:lnTo>
                    <a:pt x="246" y="156"/>
                  </a:lnTo>
                  <a:lnTo>
                    <a:pt x="165" y="127"/>
                  </a:lnTo>
                  <a:lnTo>
                    <a:pt x="174" y="96"/>
                  </a:lnTo>
                  <a:lnTo>
                    <a:pt x="196" y="61"/>
                  </a:lnTo>
                  <a:lnTo>
                    <a:pt x="181" y="7"/>
                  </a:lnTo>
                  <a:lnTo>
                    <a:pt x="174" y="0"/>
                  </a:lnTo>
                  <a:lnTo>
                    <a:pt x="124" y="34"/>
                  </a:lnTo>
                  <a:lnTo>
                    <a:pt x="102" y="111"/>
                  </a:lnTo>
                  <a:lnTo>
                    <a:pt x="91" y="165"/>
                  </a:lnTo>
                  <a:lnTo>
                    <a:pt x="52" y="200"/>
                  </a:lnTo>
                  <a:lnTo>
                    <a:pt x="28" y="210"/>
                  </a:lnTo>
                  <a:lnTo>
                    <a:pt x="0" y="214"/>
                  </a:lnTo>
                  <a:lnTo>
                    <a:pt x="63" y="299"/>
                  </a:lnTo>
                  <a:lnTo>
                    <a:pt x="80" y="356"/>
                  </a:lnTo>
                  <a:lnTo>
                    <a:pt x="72" y="389"/>
                  </a:lnTo>
                  <a:lnTo>
                    <a:pt x="115" y="413"/>
                  </a:lnTo>
                  <a:lnTo>
                    <a:pt x="115" y="429"/>
                  </a:lnTo>
                  <a:lnTo>
                    <a:pt x="156" y="442"/>
                  </a:lnTo>
                  <a:lnTo>
                    <a:pt x="169" y="442"/>
                  </a:lnTo>
                  <a:lnTo>
                    <a:pt x="169" y="408"/>
                  </a:lnTo>
                  <a:lnTo>
                    <a:pt x="200" y="402"/>
                  </a:lnTo>
                  <a:lnTo>
                    <a:pt x="210" y="361"/>
                  </a:lnTo>
                  <a:lnTo>
                    <a:pt x="186" y="344"/>
                  </a:lnTo>
                  <a:lnTo>
                    <a:pt x="169" y="327"/>
                  </a:lnTo>
                  <a:lnTo>
                    <a:pt x="176" y="251"/>
                  </a:lnTo>
                  <a:lnTo>
                    <a:pt x="192" y="239"/>
                  </a:lnTo>
                  <a:lnTo>
                    <a:pt x="223" y="252"/>
                  </a:lnTo>
                  <a:lnTo>
                    <a:pt x="232" y="247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4801643" y="3164449"/>
              <a:ext cx="622333" cy="876275"/>
            </a:xfrm>
            <a:custGeom>
              <a:avLst/>
              <a:gdLst>
                <a:gd name="T0" fmla="*/ 220907 w 507"/>
                <a:gd name="T1" fmla="*/ 761156 h 733"/>
                <a:gd name="T2" fmla="*/ 267067 w 507"/>
                <a:gd name="T3" fmla="*/ 613213 h 733"/>
                <a:gd name="T4" fmla="*/ 369277 w 507"/>
                <a:gd name="T5" fmla="*/ 551034 h 733"/>
                <a:gd name="T6" fmla="*/ 394555 w 507"/>
                <a:gd name="T7" fmla="*/ 489927 h 733"/>
                <a:gd name="T8" fmla="*/ 348396 w 507"/>
                <a:gd name="T9" fmla="*/ 465270 h 733"/>
                <a:gd name="T10" fmla="*/ 294543 w 507"/>
                <a:gd name="T11" fmla="*/ 440613 h 733"/>
                <a:gd name="T12" fmla="*/ 265968 w 507"/>
                <a:gd name="T13" fmla="*/ 364497 h 733"/>
                <a:gd name="T14" fmla="*/ 214313 w 507"/>
                <a:gd name="T15" fmla="*/ 370929 h 733"/>
                <a:gd name="T16" fmla="*/ 160460 w 507"/>
                <a:gd name="T17" fmla="*/ 358065 h 733"/>
                <a:gd name="T18" fmla="*/ 201124 w 507"/>
                <a:gd name="T19" fmla="*/ 279805 h 733"/>
                <a:gd name="T20" fmla="*/ 242888 w 507"/>
                <a:gd name="T21" fmla="*/ 199401 h 733"/>
                <a:gd name="T22" fmla="*/ 322019 w 507"/>
                <a:gd name="T23" fmla="*/ 231563 h 733"/>
                <a:gd name="T24" fmla="*/ 349495 w 507"/>
                <a:gd name="T25" fmla="*/ 285165 h 733"/>
                <a:gd name="T26" fmla="*/ 356089 w 507"/>
                <a:gd name="T27" fmla="*/ 331264 h 733"/>
                <a:gd name="T28" fmla="*/ 400050 w 507"/>
                <a:gd name="T29" fmla="*/ 379506 h 733"/>
                <a:gd name="T30" fmla="*/ 509954 w 507"/>
                <a:gd name="T31" fmla="*/ 349488 h 733"/>
                <a:gd name="T32" fmla="*/ 556114 w 507"/>
                <a:gd name="T33" fmla="*/ 260508 h 733"/>
                <a:gd name="T34" fmla="*/ 500063 w 507"/>
                <a:gd name="T35" fmla="*/ 213338 h 733"/>
                <a:gd name="T36" fmla="*/ 470389 w 507"/>
                <a:gd name="T37" fmla="*/ 137222 h 733"/>
                <a:gd name="T38" fmla="*/ 369277 w 507"/>
                <a:gd name="T39" fmla="*/ 85764 h 733"/>
                <a:gd name="T40" fmla="*/ 314325 w 507"/>
                <a:gd name="T41" fmla="*/ 0 h 733"/>
                <a:gd name="T42" fmla="*/ 242888 w 507"/>
                <a:gd name="T43" fmla="*/ 49314 h 733"/>
                <a:gd name="T44" fmla="*/ 246185 w 507"/>
                <a:gd name="T45" fmla="*/ 87908 h 733"/>
                <a:gd name="T46" fmla="*/ 179143 w 507"/>
                <a:gd name="T47" fmla="*/ 110421 h 733"/>
                <a:gd name="T48" fmla="*/ 141776 w 507"/>
                <a:gd name="T49" fmla="*/ 120070 h 733"/>
                <a:gd name="T50" fmla="*/ 80230 w 507"/>
                <a:gd name="T51" fmla="*/ 139367 h 733"/>
                <a:gd name="T52" fmla="*/ 63744 w 507"/>
                <a:gd name="T53" fmla="*/ 87908 h 733"/>
                <a:gd name="T54" fmla="*/ 9891 w 507"/>
                <a:gd name="T55" fmla="*/ 160808 h 733"/>
                <a:gd name="T56" fmla="*/ 35169 w 507"/>
                <a:gd name="T57" fmla="*/ 276589 h 733"/>
                <a:gd name="T58" fmla="*/ 63744 w 507"/>
                <a:gd name="T59" fmla="*/ 349488 h 733"/>
                <a:gd name="T60" fmla="*/ 74735 w 507"/>
                <a:gd name="T61" fmla="*/ 435252 h 733"/>
                <a:gd name="T62" fmla="*/ 7693 w 507"/>
                <a:gd name="T63" fmla="*/ 531737 h 733"/>
                <a:gd name="T64" fmla="*/ 71438 w 507"/>
                <a:gd name="T65" fmla="*/ 626077 h 733"/>
                <a:gd name="T66" fmla="*/ 49457 w 507"/>
                <a:gd name="T67" fmla="*/ 690401 h 733"/>
                <a:gd name="T68" fmla="*/ 25278 w 507"/>
                <a:gd name="T69" fmla="*/ 740787 h 733"/>
                <a:gd name="T70" fmla="*/ 157163 w 507"/>
                <a:gd name="T71" fmla="*/ 784741 h 733"/>
                <a:gd name="T72" fmla="*/ 216511 w 507"/>
                <a:gd name="T73" fmla="*/ 774020 h 73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507" h="733">
                  <a:moveTo>
                    <a:pt x="197" y="722"/>
                  </a:moveTo>
                  <a:lnTo>
                    <a:pt x="201" y="710"/>
                  </a:lnTo>
                  <a:lnTo>
                    <a:pt x="185" y="681"/>
                  </a:lnTo>
                  <a:lnTo>
                    <a:pt x="243" y="572"/>
                  </a:lnTo>
                  <a:lnTo>
                    <a:pt x="297" y="524"/>
                  </a:lnTo>
                  <a:lnTo>
                    <a:pt x="336" y="514"/>
                  </a:lnTo>
                  <a:lnTo>
                    <a:pt x="374" y="466"/>
                  </a:lnTo>
                  <a:lnTo>
                    <a:pt x="359" y="457"/>
                  </a:lnTo>
                  <a:lnTo>
                    <a:pt x="345" y="423"/>
                  </a:lnTo>
                  <a:lnTo>
                    <a:pt x="317" y="434"/>
                  </a:lnTo>
                  <a:lnTo>
                    <a:pt x="270" y="423"/>
                  </a:lnTo>
                  <a:lnTo>
                    <a:pt x="268" y="411"/>
                  </a:lnTo>
                  <a:lnTo>
                    <a:pt x="266" y="331"/>
                  </a:lnTo>
                  <a:lnTo>
                    <a:pt x="242" y="340"/>
                  </a:lnTo>
                  <a:lnTo>
                    <a:pt x="227" y="356"/>
                  </a:lnTo>
                  <a:lnTo>
                    <a:pt x="195" y="346"/>
                  </a:lnTo>
                  <a:lnTo>
                    <a:pt x="153" y="354"/>
                  </a:lnTo>
                  <a:lnTo>
                    <a:pt x="146" y="334"/>
                  </a:lnTo>
                  <a:lnTo>
                    <a:pt x="151" y="297"/>
                  </a:lnTo>
                  <a:lnTo>
                    <a:pt x="183" y="261"/>
                  </a:lnTo>
                  <a:lnTo>
                    <a:pt x="190" y="218"/>
                  </a:lnTo>
                  <a:lnTo>
                    <a:pt x="221" y="186"/>
                  </a:lnTo>
                  <a:lnTo>
                    <a:pt x="279" y="216"/>
                  </a:lnTo>
                  <a:lnTo>
                    <a:pt x="293" y="216"/>
                  </a:lnTo>
                  <a:lnTo>
                    <a:pt x="303" y="258"/>
                  </a:lnTo>
                  <a:lnTo>
                    <a:pt x="318" y="266"/>
                  </a:lnTo>
                  <a:lnTo>
                    <a:pt x="327" y="292"/>
                  </a:lnTo>
                  <a:lnTo>
                    <a:pt x="324" y="309"/>
                  </a:lnTo>
                  <a:lnTo>
                    <a:pt x="359" y="334"/>
                  </a:lnTo>
                  <a:lnTo>
                    <a:pt x="364" y="354"/>
                  </a:lnTo>
                  <a:lnTo>
                    <a:pt x="393" y="366"/>
                  </a:lnTo>
                  <a:lnTo>
                    <a:pt x="464" y="326"/>
                  </a:lnTo>
                  <a:lnTo>
                    <a:pt x="464" y="304"/>
                  </a:lnTo>
                  <a:lnTo>
                    <a:pt x="506" y="243"/>
                  </a:lnTo>
                  <a:lnTo>
                    <a:pt x="476" y="201"/>
                  </a:lnTo>
                  <a:lnTo>
                    <a:pt x="455" y="199"/>
                  </a:lnTo>
                  <a:lnTo>
                    <a:pt x="413" y="172"/>
                  </a:lnTo>
                  <a:lnTo>
                    <a:pt x="428" y="128"/>
                  </a:lnTo>
                  <a:lnTo>
                    <a:pt x="364" y="123"/>
                  </a:lnTo>
                  <a:lnTo>
                    <a:pt x="336" y="80"/>
                  </a:lnTo>
                  <a:lnTo>
                    <a:pt x="340" y="60"/>
                  </a:lnTo>
                  <a:lnTo>
                    <a:pt x="286" y="0"/>
                  </a:lnTo>
                  <a:lnTo>
                    <a:pt x="251" y="18"/>
                  </a:lnTo>
                  <a:lnTo>
                    <a:pt x="221" y="46"/>
                  </a:lnTo>
                  <a:lnTo>
                    <a:pt x="232" y="68"/>
                  </a:lnTo>
                  <a:lnTo>
                    <a:pt x="224" y="82"/>
                  </a:lnTo>
                  <a:lnTo>
                    <a:pt x="183" y="85"/>
                  </a:lnTo>
                  <a:lnTo>
                    <a:pt x="163" y="103"/>
                  </a:lnTo>
                  <a:lnTo>
                    <a:pt x="146" y="94"/>
                  </a:lnTo>
                  <a:lnTo>
                    <a:pt x="129" y="112"/>
                  </a:lnTo>
                  <a:lnTo>
                    <a:pt x="89" y="142"/>
                  </a:lnTo>
                  <a:lnTo>
                    <a:pt x="73" y="130"/>
                  </a:lnTo>
                  <a:lnTo>
                    <a:pt x="73" y="90"/>
                  </a:lnTo>
                  <a:lnTo>
                    <a:pt x="58" y="82"/>
                  </a:lnTo>
                  <a:lnTo>
                    <a:pt x="37" y="92"/>
                  </a:lnTo>
                  <a:lnTo>
                    <a:pt x="9" y="150"/>
                  </a:lnTo>
                  <a:lnTo>
                    <a:pt x="0" y="204"/>
                  </a:lnTo>
                  <a:lnTo>
                    <a:pt x="32" y="258"/>
                  </a:lnTo>
                  <a:lnTo>
                    <a:pt x="58" y="283"/>
                  </a:lnTo>
                  <a:lnTo>
                    <a:pt x="58" y="326"/>
                  </a:lnTo>
                  <a:lnTo>
                    <a:pt x="75" y="363"/>
                  </a:lnTo>
                  <a:lnTo>
                    <a:pt x="68" y="406"/>
                  </a:lnTo>
                  <a:lnTo>
                    <a:pt x="27" y="432"/>
                  </a:lnTo>
                  <a:lnTo>
                    <a:pt x="7" y="496"/>
                  </a:lnTo>
                  <a:lnTo>
                    <a:pt x="41" y="536"/>
                  </a:lnTo>
                  <a:lnTo>
                    <a:pt x="65" y="584"/>
                  </a:lnTo>
                  <a:lnTo>
                    <a:pt x="50" y="609"/>
                  </a:lnTo>
                  <a:lnTo>
                    <a:pt x="45" y="644"/>
                  </a:lnTo>
                  <a:lnTo>
                    <a:pt x="32" y="666"/>
                  </a:lnTo>
                  <a:lnTo>
                    <a:pt x="23" y="691"/>
                  </a:lnTo>
                  <a:lnTo>
                    <a:pt x="45" y="720"/>
                  </a:lnTo>
                  <a:lnTo>
                    <a:pt x="143" y="732"/>
                  </a:lnTo>
                  <a:lnTo>
                    <a:pt x="183" y="717"/>
                  </a:lnTo>
                  <a:lnTo>
                    <a:pt x="197" y="722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5127097" y="3472416"/>
              <a:ext cx="128595" cy="206369"/>
            </a:xfrm>
            <a:custGeom>
              <a:avLst/>
              <a:gdLst>
                <a:gd name="T0" fmla="*/ 93617 w 105"/>
                <a:gd name="T1" fmla="*/ 169248 h 173"/>
                <a:gd name="T2" fmla="*/ 65314 w 105"/>
                <a:gd name="T3" fmla="*/ 183086 h 173"/>
                <a:gd name="T4" fmla="*/ 15240 w 105"/>
                <a:gd name="T5" fmla="*/ 172441 h 173"/>
                <a:gd name="T6" fmla="*/ 3266 w 105"/>
                <a:gd name="T7" fmla="*/ 159668 h 173"/>
                <a:gd name="T8" fmla="*/ 0 w 105"/>
                <a:gd name="T9" fmla="*/ 78769 h 173"/>
                <a:gd name="T10" fmla="*/ 44631 w 105"/>
                <a:gd name="T11" fmla="*/ 60674 h 173"/>
                <a:gd name="T12" fmla="*/ 40277 w 105"/>
                <a:gd name="T13" fmla="*/ 45771 h 173"/>
                <a:gd name="T14" fmla="*/ 47897 w 105"/>
                <a:gd name="T15" fmla="*/ 14902 h 173"/>
                <a:gd name="T16" fmla="*/ 51163 w 105"/>
                <a:gd name="T17" fmla="*/ 0 h 173"/>
                <a:gd name="T18" fmla="*/ 67491 w 105"/>
                <a:gd name="T19" fmla="*/ 8516 h 173"/>
                <a:gd name="T20" fmla="*/ 75111 w 105"/>
                <a:gd name="T21" fmla="*/ 35127 h 173"/>
                <a:gd name="T22" fmla="*/ 71846 w 105"/>
                <a:gd name="T23" fmla="*/ 53223 h 173"/>
                <a:gd name="T24" fmla="*/ 107769 w 105"/>
                <a:gd name="T25" fmla="*/ 78769 h 173"/>
                <a:gd name="T26" fmla="*/ 113211 w 105"/>
                <a:gd name="T27" fmla="*/ 98994 h 173"/>
                <a:gd name="T28" fmla="*/ 93617 w 105"/>
                <a:gd name="T29" fmla="*/ 113896 h 173"/>
                <a:gd name="T30" fmla="*/ 84909 w 105"/>
                <a:gd name="T31" fmla="*/ 147959 h 173"/>
                <a:gd name="T32" fmla="*/ 93617 w 105"/>
                <a:gd name="T33" fmla="*/ 169248 h 17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5" h="173">
                  <a:moveTo>
                    <a:pt x="86" y="159"/>
                  </a:moveTo>
                  <a:lnTo>
                    <a:pt x="60" y="172"/>
                  </a:lnTo>
                  <a:lnTo>
                    <a:pt x="14" y="162"/>
                  </a:lnTo>
                  <a:lnTo>
                    <a:pt x="3" y="150"/>
                  </a:lnTo>
                  <a:lnTo>
                    <a:pt x="0" y="74"/>
                  </a:lnTo>
                  <a:lnTo>
                    <a:pt x="41" y="57"/>
                  </a:lnTo>
                  <a:lnTo>
                    <a:pt x="37" y="43"/>
                  </a:lnTo>
                  <a:lnTo>
                    <a:pt x="44" y="14"/>
                  </a:lnTo>
                  <a:lnTo>
                    <a:pt x="47" y="0"/>
                  </a:lnTo>
                  <a:lnTo>
                    <a:pt x="62" y="8"/>
                  </a:lnTo>
                  <a:lnTo>
                    <a:pt x="69" y="33"/>
                  </a:lnTo>
                  <a:lnTo>
                    <a:pt x="66" y="50"/>
                  </a:lnTo>
                  <a:lnTo>
                    <a:pt x="99" y="74"/>
                  </a:lnTo>
                  <a:lnTo>
                    <a:pt x="104" y="93"/>
                  </a:lnTo>
                  <a:lnTo>
                    <a:pt x="86" y="107"/>
                  </a:lnTo>
                  <a:lnTo>
                    <a:pt x="78" y="139"/>
                  </a:lnTo>
                  <a:lnTo>
                    <a:pt x="86" y="159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4976277" y="3383518"/>
              <a:ext cx="203211" cy="204781"/>
            </a:xfrm>
            <a:custGeom>
              <a:avLst/>
              <a:gdLst>
                <a:gd name="T0" fmla="*/ 137938 w 164"/>
                <a:gd name="T1" fmla="*/ 152316 h 169"/>
                <a:gd name="T2" fmla="*/ 136835 w 164"/>
                <a:gd name="T3" fmla="*/ 127470 h 169"/>
                <a:gd name="T4" fmla="*/ 129110 w 164"/>
                <a:gd name="T5" fmla="*/ 108025 h 169"/>
                <a:gd name="T6" fmla="*/ 175457 w 164"/>
                <a:gd name="T7" fmla="*/ 90741 h 169"/>
                <a:gd name="T8" fmla="*/ 179871 w 164"/>
                <a:gd name="T9" fmla="*/ 74538 h 169"/>
                <a:gd name="T10" fmla="*/ 167733 w 164"/>
                <a:gd name="T11" fmla="*/ 32408 h 169"/>
                <a:gd name="T12" fmla="*/ 153387 w 164"/>
                <a:gd name="T13" fmla="*/ 32408 h 169"/>
                <a:gd name="T14" fmla="*/ 81659 w 164"/>
                <a:gd name="T15" fmla="*/ 0 h 169"/>
                <a:gd name="T16" fmla="*/ 51865 w 164"/>
                <a:gd name="T17" fmla="*/ 32408 h 169"/>
                <a:gd name="T18" fmla="*/ 38623 w 164"/>
                <a:gd name="T19" fmla="*/ 71297 h 169"/>
                <a:gd name="T20" fmla="*/ 5518 w 164"/>
                <a:gd name="T21" fmla="*/ 117748 h 169"/>
                <a:gd name="T22" fmla="*/ 0 w 164"/>
                <a:gd name="T23" fmla="*/ 150155 h 169"/>
                <a:gd name="T24" fmla="*/ 12139 w 164"/>
                <a:gd name="T25" fmla="*/ 171760 h 169"/>
                <a:gd name="T26" fmla="*/ 62900 w 164"/>
                <a:gd name="T27" fmla="*/ 168520 h 169"/>
                <a:gd name="T28" fmla="*/ 89384 w 164"/>
                <a:gd name="T29" fmla="*/ 181483 h 169"/>
                <a:gd name="T30" fmla="*/ 113661 w 164"/>
                <a:gd name="T31" fmla="*/ 163118 h 169"/>
                <a:gd name="T32" fmla="*/ 137938 w 164"/>
                <a:gd name="T33" fmla="*/ 152316 h 1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64" h="169">
                  <a:moveTo>
                    <a:pt x="125" y="141"/>
                  </a:moveTo>
                  <a:lnTo>
                    <a:pt x="124" y="118"/>
                  </a:lnTo>
                  <a:lnTo>
                    <a:pt x="117" y="100"/>
                  </a:lnTo>
                  <a:lnTo>
                    <a:pt x="159" y="84"/>
                  </a:lnTo>
                  <a:lnTo>
                    <a:pt x="163" y="69"/>
                  </a:lnTo>
                  <a:lnTo>
                    <a:pt x="152" y="30"/>
                  </a:lnTo>
                  <a:lnTo>
                    <a:pt x="139" y="30"/>
                  </a:lnTo>
                  <a:lnTo>
                    <a:pt x="74" y="0"/>
                  </a:lnTo>
                  <a:lnTo>
                    <a:pt x="47" y="30"/>
                  </a:lnTo>
                  <a:lnTo>
                    <a:pt x="35" y="66"/>
                  </a:lnTo>
                  <a:lnTo>
                    <a:pt x="5" y="109"/>
                  </a:lnTo>
                  <a:lnTo>
                    <a:pt x="0" y="139"/>
                  </a:lnTo>
                  <a:lnTo>
                    <a:pt x="11" y="159"/>
                  </a:lnTo>
                  <a:lnTo>
                    <a:pt x="57" y="156"/>
                  </a:lnTo>
                  <a:lnTo>
                    <a:pt x="81" y="168"/>
                  </a:lnTo>
                  <a:lnTo>
                    <a:pt x="103" y="151"/>
                  </a:lnTo>
                  <a:lnTo>
                    <a:pt x="125" y="14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4498414" y="3467653"/>
              <a:ext cx="393721" cy="800077"/>
            </a:xfrm>
            <a:custGeom>
              <a:avLst/>
              <a:gdLst>
                <a:gd name="T0" fmla="*/ 22913 w 323"/>
                <a:gd name="T1" fmla="*/ 716482 h 672"/>
                <a:gd name="T2" fmla="*/ 98199 w 323"/>
                <a:gd name="T3" fmla="*/ 694059 h 672"/>
                <a:gd name="T4" fmla="*/ 195307 w 323"/>
                <a:gd name="T5" fmla="*/ 632127 h 672"/>
                <a:gd name="T6" fmla="*/ 262955 w 323"/>
                <a:gd name="T7" fmla="*/ 619314 h 672"/>
                <a:gd name="T8" fmla="*/ 314237 w 323"/>
                <a:gd name="T9" fmla="*/ 578738 h 672"/>
                <a:gd name="T10" fmla="*/ 319692 w 323"/>
                <a:gd name="T11" fmla="*/ 493316 h 672"/>
                <a:gd name="T12" fmla="*/ 294597 w 323"/>
                <a:gd name="T13" fmla="*/ 462350 h 672"/>
                <a:gd name="T14" fmla="*/ 303326 w 323"/>
                <a:gd name="T15" fmla="*/ 433520 h 672"/>
                <a:gd name="T16" fmla="*/ 319692 w 323"/>
                <a:gd name="T17" fmla="*/ 412164 h 672"/>
                <a:gd name="T18" fmla="*/ 322965 w 323"/>
                <a:gd name="T19" fmla="*/ 374792 h 672"/>
                <a:gd name="T20" fmla="*/ 340423 w 323"/>
                <a:gd name="T21" fmla="*/ 348097 h 672"/>
                <a:gd name="T22" fmla="*/ 314237 w 323"/>
                <a:gd name="T23" fmla="*/ 296844 h 672"/>
                <a:gd name="T24" fmla="*/ 276048 w 323"/>
                <a:gd name="T25" fmla="*/ 254132 h 672"/>
                <a:gd name="T26" fmla="*/ 298961 w 323"/>
                <a:gd name="T27" fmla="*/ 185794 h 672"/>
                <a:gd name="T28" fmla="*/ 342605 w 323"/>
                <a:gd name="T29" fmla="*/ 158032 h 672"/>
                <a:gd name="T30" fmla="*/ 351334 w 323"/>
                <a:gd name="T31" fmla="*/ 112117 h 672"/>
                <a:gd name="T32" fmla="*/ 332785 w 323"/>
                <a:gd name="T33" fmla="*/ 72609 h 672"/>
                <a:gd name="T34" fmla="*/ 332785 w 323"/>
                <a:gd name="T35" fmla="*/ 26695 h 672"/>
                <a:gd name="T36" fmla="*/ 303326 w 323"/>
                <a:gd name="T37" fmla="*/ 0 h 672"/>
                <a:gd name="T38" fmla="*/ 234586 w 323"/>
                <a:gd name="T39" fmla="*/ 34169 h 672"/>
                <a:gd name="T40" fmla="*/ 223675 w 323"/>
                <a:gd name="T41" fmla="*/ 23491 h 672"/>
                <a:gd name="T42" fmla="*/ 187669 w 323"/>
                <a:gd name="T43" fmla="*/ 51254 h 672"/>
                <a:gd name="T44" fmla="*/ 157118 w 323"/>
                <a:gd name="T45" fmla="*/ 48050 h 672"/>
                <a:gd name="T46" fmla="*/ 98199 w 323"/>
                <a:gd name="T47" fmla="*/ 131337 h 672"/>
                <a:gd name="T48" fmla="*/ 81832 w 323"/>
                <a:gd name="T49" fmla="*/ 131337 h 672"/>
                <a:gd name="T50" fmla="*/ 49099 w 323"/>
                <a:gd name="T51" fmla="*/ 158032 h 672"/>
                <a:gd name="T52" fmla="*/ 51282 w 323"/>
                <a:gd name="T53" fmla="*/ 193269 h 672"/>
                <a:gd name="T54" fmla="*/ 36006 w 323"/>
                <a:gd name="T55" fmla="*/ 225302 h 672"/>
                <a:gd name="T56" fmla="*/ 30551 w 323"/>
                <a:gd name="T57" fmla="*/ 269081 h 672"/>
                <a:gd name="T58" fmla="*/ 2182 w 323"/>
                <a:gd name="T59" fmla="*/ 311793 h 672"/>
                <a:gd name="T60" fmla="*/ 33824 w 323"/>
                <a:gd name="T61" fmla="*/ 374792 h 672"/>
                <a:gd name="T62" fmla="*/ 22913 w 323"/>
                <a:gd name="T63" fmla="*/ 412164 h 672"/>
                <a:gd name="T64" fmla="*/ 0 w 323"/>
                <a:gd name="T65" fmla="*/ 451672 h 672"/>
                <a:gd name="T66" fmla="*/ 33824 w 323"/>
                <a:gd name="T67" fmla="*/ 605433 h 672"/>
                <a:gd name="T68" fmla="*/ 10911 w 323"/>
                <a:gd name="T69" fmla="*/ 683381 h 672"/>
                <a:gd name="T70" fmla="*/ 22913 w 323"/>
                <a:gd name="T71" fmla="*/ 716482 h 67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23" h="672">
                  <a:moveTo>
                    <a:pt x="21" y="671"/>
                  </a:moveTo>
                  <a:lnTo>
                    <a:pt x="90" y="650"/>
                  </a:lnTo>
                  <a:lnTo>
                    <a:pt x="179" y="592"/>
                  </a:lnTo>
                  <a:lnTo>
                    <a:pt x="241" y="580"/>
                  </a:lnTo>
                  <a:lnTo>
                    <a:pt x="288" y="542"/>
                  </a:lnTo>
                  <a:lnTo>
                    <a:pt x="293" y="462"/>
                  </a:lnTo>
                  <a:lnTo>
                    <a:pt x="270" y="433"/>
                  </a:lnTo>
                  <a:lnTo>
                    <a:pt x="278" y="406"/>
                  </a:lnTo>
                  <a:lnTo>
                    <a:pt x="293" y="386"/>
                  </a:lnTo>
                  <a:lnTo>
                    <a:pt x="296" y="351"/>
                  </a:lnTo>
                  <a:lnTo>
                    <a:pt x="312" y="326"/>
                  </a:lnTo>
                  <a:lnTo>
                    <a:pt x="288" y="278"/>
                  </a:lnTo>
                  <a:lnTo>
                    <a:pt x="253" y="238"/>
                  </a:lnTo>
                  <a:lnTo>
                    <a:pt x="274" y="174"/>
                  </a:lnTo>
                  <a:lnTo>
                    <a:pt x="314" y="148"/>
                  </a:lnTo>
                  <a:lnTo>
                    <a:pt x="322" y="105"/>
                  </a:lnTo>
                  <a:lnTo>
                    <a:pt x="305" y="68"/>
                  </a:lnTo>
                  <a:lnTo>
                    <a:pt x="305" y="25"/>
                  </a:lnTo>
                  <a:lnTo>
                    <a:pt x="278" y="0"/>
                  </a:lnTo>
                  <a:lnTo>
                    <a:pt x="215" y="32"/>
                  </a:lnTo>
                  <a:lnTo>
                    <a:pt x="205" y="22"/>
                  </a:lnTo>
                  <a:lnTo>
                    <a:pt x="172" y="48"/>
                  </a:lnTo>
                  <a:lnTo>
                    <a:pt x="144" y="45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45" y="148"/>
                  </a:lnTo>
                  <a:lnTo>
                    <a:pt x="47" y="181"/>
                  </a:lnTo>
                  <a:lnTo>
                    <a:pt x="33" y="211"/>
                  </a:lnTo>
                  <a:lnTo>
                    <a:pt x="28" y="252"/>
                  </a:lnTo>
                  <a:lnTo>
                    <a:pt x="2" y="292"/>
                  </a:lnTo>
                  <a:lnTo>
                    <a:pt x="31" y="351"/>
                  </a:lnTo>
                  <a:lnTo>
                    <a:pt x="21" y="386"/>
                  </a:lnTo>
                  <a:lnTo>
                    <a:pt x="0" y="423"/>
                  </a:lnTo>
                  <a:lnTo>
                    <a:pt x="31" y="567"/>
                  </a:lnTo>
                  <a:lnTo>
                    <a:pt x="10" y="640"/>
                  </a:lnTo>
                  <a:lnTo>
                    <a:pt x="21" y="67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5128685" y="3486702"/>
              <a:ext cx="46039" cy="65086"/>
            </a:xfrm>
            <a:custGeom>
              <a:avLst/>
              <a:gdLst>
                <a:gd name="T0" fmla="*/ 40189 w 38"/>
                <a:gd name="T1" fmla="*/ 0 h 53"/>
                <a:gd name="T2" fmla="*/ 33672 w 38"/>
                <a:gd name="T3" fmla="*/ 29923 h 53"/>
                <a:gd name="T4" fmla="*/ 36930 w 38"/>
                <a:gd name="T5" fmla="*/ 43222 h 53"/>
                <a:gd name="T6" fmla="*/ 8689 w 38"/>
                <a:gd name="T7" fmla="*/ 57630 h 53"/>
                <a:gd name="T8" fmla="*/ 5431 w 38"/>
                <a:gd name="T9" fmla="*/ 33248 h 53"/>
                <a:gd name="T10" fmla="*/ 0 w 38"/>
                <a:gd name="T11" fmla="*/ 16624 h 53"/>
                <a:gd name="T12" fmla="*/ 40189 w 38"/>
                <a:gd name="T13" fmla="*/ 0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53">
                  <a:moveTo>
                    <a:pt x="37" y="0"/>
                  </a:moveTo>
                  <a:lnTo>
                    <a:pt x="31" y="27"/>
                  </a:lnTo>
                  <a:lnTo>
                    <a:pt x="34" y="39"/>
                  </a:lnTo>
                  <a:lnTo>
                    <a:pt x="8" y="52"/>
                  </a:lnTo>
                  <a:lnTo>
                    <a:pt x="5" y="30"/>
                  </a:lnTo>
                  <a:lnTo>
                    <a:pt x="0" y="15"/>
                  </a:lnTo>
                  <a:lnTo>
                    <a:pt x="37" y="0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5096934" y="5809148"/>
              <a:ext cx="88905" cy="61910"/>
            </a:xfrm>
            <a:custGeom>
              <a:avLst/>
              <a:gdLst>
                <a:gd name="T0" fmla="*/ 4410 w 72"/>
                <a:gd name="T1" fmla="*/ 14741 h 49"/>
                <a:gd name="T2" fmla="*/ 33073 w 72"/>
                <a:gd name="T3" fmla="*/ 20411 h 49"/>
                <a:gd name="T4" fmla="*/ 62839 w 72"/>
                <a:gd name="T5" fmla="*/ 0 h 49"/>
                <a:gd name="T6" fmla="*/ 78273 w 72"/>
                <a:gd name="T7" fmla="*/ 40821 h 49"/>
                <a:gd name="T8" fmla="*/ 46302 w 72"/>
                <a:gd name="T9" fmla="*/ 54428 h 49"/>
                <a:gd name="T10" fmla="*/ 6615 w 72"/>
                <a:gd name="T11" fmla="*/ 51026 h 49"/>
                <a:gd name="T12" fmla="*/ 0 w 72"/>
                <a:gd name="T13" fmla="*/ 20411 h 49"/>
                <a:gd name="T14" fmla="*/ 4410 w 72"/>
                <a:gd name="T15" fmla="*/ 14741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2" h="49">
                  <a:moveTo>
                    <a:pt x="4" y="13"/>
                  </a:moveTo>
                  <a:lnTo>
                    <a:pt x="30" y="18"/>
                  </a:lnTo>
                  <a:lnTo>
                    <a:pt x="57" y="0"/>
                  </a:lnTo>
                  <a:lnTo>
                    <a:pt x="71" y="36"/>
                  </a:lnTo>
                  <a:lnTo>
                    <a:pt x="42" y="48"/>
                  </a:lnTo>
                  <a:lnTo>
                    <a:pt x="6" y="45"/>
                  </a:lnTo>
                  <a:lnTo>
                    <a:pt x="0" y="18"/>
                  </a:lnTo>
                  <a:lnTo>
                    <a:pt x="4" y="1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584144" y="5417046"/>
              <a:ext cx="890635" cy="720704"/>
            </a:xfrm>
            <a:custGeom>
              <a:avLst/>
              <a:gdLst>
                <a:gd name="T0" fmla="*/ 234405 w 729"/>
                <a:gd name="T1" fmla="*/ 93066 h 604"/>
                <a:gd name="T2" fmla="*/ 245359 w 729"/>
                <a:gd name="T3" fmla="*/ 52416 h 604"/>
                <a:gd name="T4" fmla="*/ 318748 w 729"/>
                <a:gd name="T5" fmla="*/ 74881 h 604"/>
                <a:gd name="T6" fmla="*/ 316557 w 729"/>
                <a:gd name="T7" fmla="*/ 41719 h 604"/>
                <a:gd name="T8" fmla="*/ 347227 w 729"/>
                <a:gd name="T9" fmla="*/ 4279 h 604"/>
                <a:gd name="T10" fmla="*/ 429378 w 729"/>
                <a:gd name="T11" fmla="*/ 0 h 604"/>
                <a:gd name="T12" fmla="*/ 501671 w 729"/>
                <a:gd name="T13" fmla="*/ 7488 h 604"/>
                <a:gd name="T14" fmla="*/ 495099 w 729"/>
                <a:gd name="T15" fmla="*/ 47068 h 604"/>
                <a:gd name="T16" fmla="*/ 466620 w 729"/>
                <a:gd name="T17" fmla="*/ 95205 h 604"/>
                <a:gd name="T18" fmla="*/ 593681 w 729"/>
                <a:gd name="T19" fmla="*/ 63114 h 604"/>
                <a:gd name="T20" fmla="*/ 640781 w 729"/>
                <a:gd name="T21" fmla="*/ 74881 h 604"/>
                <a:gd name="T22" fmla="*/ 633114 w 729"/>
                <a:gd name="T23" fmla="*/ 36371 h 604"/>
                <a:gd name="T24" fmla="*/ 716361 w 729"/>
                <a:gd name="T25" fmla="*/ 60974 h 604"/>
                <a:gd name="T26" fmla="*/ 764556 w 729"/>
                <a:gd name="T27" fmla="*/ 95205 h 604"/>
                <a:gd name="T28" fmla="*/ 775510 w 729"/>
                <a:gd name="T29" fmla="*/ 178644 h 604"/>
                <a:gd name="T30" fmla="*/ 739363 w 729"/>
                <a:gd name="T31" fmla="*/ 220363 h 604"/>
                <a:gd name="T32" fmla="*/ 670356 w 729"/>
                <a:gd name="T33" fmla="*/ 275989 h 604"/>
                <a:gd name="T34" fmla="*/ 635304 w 729"/>
                <a:gd name="T35" fmla="*/ 286686 h 604"/>
                <a:gd name="T36" fmla="*/ 619970 w 729"/>
                <a:gd name="T37" fmla="*/ 294174 h 604"/>
                <a:gd name="T38" fmla="*/ 563011 w 729"/>
                <a:gd name="T39" fmla="*/ 313429 h 604"/>
                <a:gd name="T40" fmla="*/ 519197 w 729"/>
                <a:gd name="T41" fmla="*/ 316638 h 604"/>
                <a:gd name="T42" fmla="*/ 411853 w 729"/>
                <a:gd name="T43" fmla="*/ 304871 h 604"/>
                <a:gd name="T44" fmla="*/ 426092 w 729"/>
                <a:gd name="T45" fmla="*/ 378682 h 604"/>
                <a:gd name="T46" fmla="*/ 358180 w 729"/>
                <a:gd name="T47" fmla="*/ 426820 h 604"/>
                <a:gd name="T48" fmla="*/ 288078 w 729"/>
                <a:gd name="T49" fmla="*/ 447144 h 604"/>
                <a:gd name="T50" fmla="*/ 207022 w 729"/>
                <a:gd name="T51" fmla="*/ 481376 h 604"/>
                <a:gd name="T52" fmla="*/ 76675 w 729"/>
                <a:gd name="T53" fmla="*/ 537001 h 604"/>
                <a:gd name="T54" fmla="*/ 96391 w 729"/>
                <a:gd name="T55" fmla="*/ 622579 h 604"/>
                <a:gd name="T56" fmla="*/ 38337 w 729"/>
                <a:gd name="T57" fmla="*/ 640764 h 604"/>
                <a:gd name="T58" fmla="*/ 8763 w 729"/>
                <a:gd name="T59" fmla="*/ 525234 h 604"/>
                <a:gd name="T60" fmla="*/ 36147 w 729"/>
                <a:gd name="T61" fmla="*/ 461051 h 604"/>
                <a:gd name="T62" fmla="*/ 66817 w 729"/>
                <a:gd name="T63" fmla="*/ 431099 h 604"/>
                <a:gd name="T64" fmla="*/ 107345 w 729"/>
                <a:gd name="T65" fmla="*/ 376543 h 604"/>
                <a:gd name="T66" fmla="*/ 167589 w 729"/>
                <a:gd name="T67" fmla="*/ 263152 h 604"/>
                <a:gd name="T68" fmla="*/ 212498 w 729"/>
                <a:gd name="T69" fmla="*/ 181853 h 604"/>
                <a:gd name="T70" fmla="*/ 212498 w 729"/>
                <a:gd name="T71" fmla="*/ 110182 h 60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3917358" y="5340849"/>
              <a:ext cx="917624" cy="649269"/>
            </a:xfrm>
            <a:custGeom>
              <a:avLst/>
              <a:gdLst>
                <a:gd name="T0" fmla="*/ 37130 w 753"/>
                <a:gd name="T1" fmla="*/ 226192 h 542"/>
                <a:gd name="T2" fmla="*/ 87365 w 753"/>
                <a:gd name="T3" fmla="*/ 200464 h 542"/>
                <a:gd name="T4" fmla="*/ 173638 w 753"/>
                <a:gd name="T5" fmla="*/ 221904 h 542"/>
                <a:gd name="T6" fmla="*/ 191111 w 753"/>
                <a:gd name="T7" fmla="*/ 185456 h 542"/>
                <a:gd name="T8" fmla="*/ 310146 w 753"/>
                <a:gd name="T9" fmla="*/ 142576 h 542"/>
                <a:gd name="T10" fmla="*/ 407340 w 753"/>
                <a:gd name="T11" fmla="*/ 114704 h 542"/>
                <a:gd name="T12" fmla="*/ 447747 w 753"/>
                <a:gd name="T13" fmla="*/ 125424 h 542"/>
                <a:gd name="T14" fmla="*/ 478325 w 753"/>
                <a:gd name="T15" fmla="*/ 101840 h 542"/>
                <a:gd name="T16" fmla="*/ 491429 w 753"/>
                <a:gd name="T17" fmla="*/ 78256 h 542"/>
                <a:gd name="T18" fmla="*/ 534020 w 753"/>
                <a:gd name="T19" fmla="*/ 49312 h 542"/>
                <a:gd name="T20" fmla="*/ 586439 w 753"/>
                <a:gd name="T21" fmla="*/ 20368 h 542"/>
                <a:gd name="T22" fmla="*/ 608280 w 753"/>
                <a:gd name="T23" fmla="*/ 47168 h 542"/>
                <a:gd name="T24" fmla="*/ 661791 w 753"/>
                <a:gd name="T25" fmla="*/ 9648 h 542"/>
                <a:gd name="T26" fmla="*/ 716395 w 753"/>
                <a:gd name="T27" fmla="*/ 9648 h 542"/>
                <a:gd name="T28" fmla="*/ 743696 w 753"/>
                <a:gd name="T29" fmla="*/ 50384 h 542"/>
                <a:gd name="T30" fmla="*/ 710934 w 753"/>
                <a:gd name="T31" fmla="*/ 127568 h 542"/>
                <a:gd name="T32" fmla="*/ 710934 w 753"/>
                <a:gd name="T33" fmla="*/ 161872 h 542"/>
                <a:gd name="T34" fmla="*/ 764446 w 753"/>
                <a:gd name="T35" fmla="*/ 188672 h 542"/>
                <a:gd name="T36" fmla="*/ 803760 w 753"/>
                <a:gd name="T37" fmla="*/ 175808 h 542"/>
                <a:gd name="T38" fmla="*/ 803760 w 753"/>
                <a:gd name="T39" fmla="*/ 247632 h 542"/>
                <a:gd name="T40" fmla="*/ 757893 w 753"/>
                <a:gd name="T41" fmla="*/ 330177 h 542"/>
                <a:gd name="T42" fmla="*/ 698922 w 753"/>
                <a:gd name="T43" fmla="*/ 442737 h 542"/>
                <a:gd name="T44" fmla="*/ 658515 w 753"/>
                <a:gd name="T45" fmla="*/ 498481 h 542"/>
                <a:gd name="T46" fmla="*/ 626845 w 753"/>
                <a:gd name="T47" fmla="*/ 528497 h 542"/>
                <a:gd name="T48" fmla="*/ 529652 w 753"/>
                <a:gd name="T49" fmla="*/ 579953 h 542"/>
                <a:gd name="T50" fmla="*/ 455391 w 753"/>
                <a:gd name="T51" fmla="*/ 539217 h 542"/>
                <a:gd name="T52" fmla="*/ 378947 w 753"/>
                <a:gd name="T53" fmla="*/ 579953 h 542"/>
                <a:gd name="T54" fmla="*/ 253359 w 753"/>
                <a:gd name="T55" fmla="*/ 534929 h 542"/>
                <a:gd name="T56" fmla="*/ 258819 w 753"/>
                <a:gd name="T57" fmla="*/ 448097 h 542"/>
                <a:gd name="T58" fmla="*/ 202032 w 753"/>
                <a:gd name="T59" fmla="*/ 433089 h 542"/>
                <a:gd name="T60" fmla="*/ 160534 w 753"/>
                <a:gd name="T61" fmla="*/ 433089 h 542"/>
                <a:gd name="T62" fmla="*/ 138692 w 753"/>
                <a:gd name="T63" fmla="*/ 370913 h 542"/>
                <a:gd name="T64" fmla="*/ 175822 w 753"/>
                <a:gd name="T65" fmla="*/ 361265 h 542"/>
                <a:gd name="T66" fmla="*/ 173638 w 753"/>
                <a:gd name="T67" fmla="*/ 309809 h 542"/>
                <a:gd name="T68" fmla="*/ 67708 w 753"/>
                <a:gd name="T69" fmla="*/ 266928 h 542"/>
                <a:gd name="T70" fmla="*/ 15289 w 753"/>
                <a:gd name="T71" fmla="*/ 266928 h 542"/>
                <a:gd name="T72" fmla="*/ 0 w 753"/>
                <a:gd name="T73" fmla="*/ 221904 h 5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53" h="542">
                  <a:moveTo>
                    <a:pt x="0" y="207"/>
                  </a:moveTo>
                  <a:lnTo>
                    <a:pt x="34" y="211"/>
                  </a:lnTo>
                  <a:lnTo>
                    <a:pt x="67" y="178"/>
                  </a:lnTo>
                  <a:lnTo>
                    <a:pt x="80" y="187"/>
                  </a:lnTo>
                  <a:lnTo>
                    <a:pt x="147" y="215"/>
                  </a:lnTo>
                  <a:lnTo>
                    <a:pt x="159" y="207"/>
                  </a:lnTo>
                  <a:lnTo>
                    <a:pt x="161" y="187"/>
                  </a:lnTo>
                  <a:lnTo>
                    <a:pt x="175" y="173"/>
                  </a:lnTo>
                  <a:lnTo>
                    <a:pt x="269" y="112"/>
                  </a:lnTo>
                  <a:lnTo>
                    <a:pt x="284" y="133"/>
                  </a:lnTo>
                  <a:lnTo>
                    <a:pt x="343" y="148"/>
                  </a:lnTo>
                  <a:lnTo>
                    <a:pt x="373" y="107"/>
                  </a:lnTo>
                  <a:lnTo>
                    <a:pt x="387" y="117"/>
                  </a:lnTo>
                  <a:lnTo>
                    <a:pt x="410" y="117"/>
                  </a:lnTo>
                  <a:lnTo>
                    <a:pt x="410" y="105"/>
                  </a:lnTo>
                  <a:lnTo>
                    <a:pt x="438" y="95"/>
                  </a:lnTo>
                  <a:lnTo>
                    <a:pt x="438" y="86"/>
                  </a:lnTo>
                  <a:lnTo>
                    <a:pt x="450" y="73"/>
                  </a:lnTo>
                  <a:lnTo>
                    <a:pt x="458" y="75"/>
                  </a:lnTo>
                  <a:lnTo>
                    <a:pt x="489" y="46"/>
                  </a:lnTo>
                  <a:lnTo>
                    <a:pt x="513" y="52"/>
                  </a:lnTo>
                  <a:lnTo>
                    <a:pt x="537" y="19"/>
                  </a:lnTo>
                  <a:lnTo>
                    <a:pt x="550" y="46"/>
                  </a:lnTo>
                  <a:lnTo>
                    <a:pt x="557" y="44"/>
                  </a:lnTo>
                  <a:lnTo>
                    <a:pt x="596" y="7"/>
                  </a:lnTo>
                  <a:lnTo>
                    <a:pt x="606" y="9"/>
                  </a:lnTo>
                  <a:lnTo>
                    <a:pt x="624" y="0"/>
                  </a:lnTo>
                  <a:lnTo>
                    <a:pt x="656" y="9"/>
                  </a:lnTo>
                  <a:lnTo>
                    <a:pt x="656" y="44"/>
                  </a:lnTo>
                  <a:lnTo>
                    <a:pt x="681" y="47"/>
                  </a:lnTo>
                  <a:lnTo>
                    <a:pt x="672" y="82"/>
                  </a:lnTo>
                  <a:lnTo>
                    <a:pt x="651" y="119"/>
                  </a:lnTo>
                  <a:lnTo>
                    <a:pt x="640" y="151"/>
                  </a:lnTo>
                  <a:lnTo>
                    <a:pt x="651" y="151"/>
                  </a:lnTo>
                  <a:lnTo>
                    <a:pt x="678" y="127"/>
                  </a:lnTo>
                  <a:lnTo>
                    <a:pt x="700" y="176"/>
                  </a:lnTo>
                  <a:lnTo>
                    <a:pt x="717" y="164"/>
                  </a:lnTo>
                  <a:lnTo>
                    <a:pt x="736" y="164"/>
                  </a:lnTo>
                  <a:lnTo>
                    <a:pt x="752" y="213"/>
                  </a:lnTo>
                  <a:lnTo>
                    <a:pt x="736" y="231"/>
                  </a:lnTo>
                  <a:lnTo>
                    <a:pt x="738" y="254"/>
                  </a:lnTo>
                  <a:lnTo>
                    <a:pt x="694" y="308"/>
                  </a:lnTo>
                  <a:lnTo>
                    <a:pt x="696" y="369"/>
                  </a:lnTo>
                  <a:lnTo>
                    <a:pt x="640" y="413"/>
                  </a:lnTo>
                  <a:lnTo>
                    <a:pt x="635" y="449"/>
                  </a:lnTo>
                  <a:lnTo>
                    <a:pt x="603" y="465"/>
                  </a:lnTo>
                  <a:lnTo>
                    <a:pt x="606" y="484"/>
                  </a:lnTo>
                  <a:lnTo>
                    <a:pt x="574" y="493"/>
                  </a:lnTo>
                  <a:lnTo>
                    <a:pt x="550" y="533"/>
                  </a:lnTo>
                  <a:lnTo>
                    <a:pt x="485" y="541"/>
                  </a:lnTo>
                  <a:lnTo>
                    <a:pt x="450" y="517"/>
                  </a:lnTo>
                  <a:lnTo>
                    <a:pt x="417" y="503"/>
                  </a:lnTo>
                  <a:lnTo>
                    <a:pt x="382" y="538"/>
                  </a:lnTo>
                  <a:lnTo>
                    <a:pt x="347" y="541"/>
                  </a:lnTo>
                  <a:lnTo>
                    <a:pt x="311" y="541"/>
                  </a:lnTo>
                  <a:lnTo>
                    <a:pt x="232" y="499"/>
                  </a:lnTo>
                  <a:lnTo>
                    <a:pt x="220" y="460"/>
                  </a:lnTo>
                  <a:lnTo>
                    <a:pt x="237" y="418"/>
                  </a:lnTo>
                  <a:lnTo>
                    <a:pt x="215" y="404"/>
                  </a:lnTo>
                  <a:lnTo>
                    <a:pt x="185" y="404"/>
                  </a:lnTo>
                  <a:lnTo>
                    <a:pt x="179" y="394"/>
                  </a:lnTo>
                  <a:lnTo>
                    <a:pt x="147" y="404"/>
                  </a:lnTo>
                  <a:lnTo>
                    <a:pt x="115" y="381"/>
                  </a:lnTo>
                  <a:lnTo>
                    <a:pt x="127" y="346"/>
                  </a:lnTo>
                  <a:lnTo>
                    <a:pt x="152" y="345"/>
                  </a:lnTo>
                  <a:lnTo>
                    <a:pt x="161" y="337"/>
                  </a:lnTo>
                  <a:lnTo>
                    <a:pt x="171" y="305"/>
                  </a:lnTo>
                  <a:lnTo>
                    <a:pt x="159" y="289"/>
                  </a:lnTo>
                  <a:lnTo>
                    <a:pt x="75" y="272"/>
                  </a:lnTo>
                  <a:lnTo>
                    <a:pt x="62" y="249"/>
                  </a:lnTo>
                  <a:lnTo>
                    <a:pt x="39" y="249"/>
                  </a:lnTo>
                  <a:lnTo>
                    <a:pt x="14" y="249"/>
                  </a:lnTo>
                  <a:lnTo>
                    <a:pt x="0" y="223"/>
                  </a:lnTo>
                  <a:lnTo>
                    <a:pt x="0" y="207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423798" y="4861438"/>
              <a:ext cx="636621" cy="693718"/>
            </a:xfrm>
            <a:custGeom>
              <a:avLst/>
              <a:gdLst>
                <a:gd name="T0" fmla="*/ 487871 w 521"/>
                <a:gd name="T1" fmla="*/ 74847 h 582"/>
                <a:gd name="T2" fmla="*/ 475838 w 521"/>
                <a:gd name="T3" fmla="*/ 22454 h 582"/>
                <a:gd name="T4" fmla="*/ 436459 w 521"/>
                <a:gd name="T5" fmla="*/ 29939 h 582"/>
                <a:gd name="T6" fmla="*/ 405830 w 521"/>
                <a:gd name="T7" fmla="*/ 49185 h 582"/>
                <a:gd name="T8" fmla="*/ 375201 w 521"/>
                <a:gd name="T9" fmla="*/ 27800 h 582"/>
                <a:gd name="T10" fmla="*/ 322695 w 521"/>
                <a:gd name="T11" fmla="*/ 35285 h 582"/>
                <a:gd name="T12" fmla="*/ 154237 w 521"/>
                <a:gd name="T13" fmla="*/ 0 h 582"/>
                <a:gd name="T14" fmla="*/ 165176 w 521"/>
                <a:gd name="T15" fmla="*/ 41701 h 582"/>
                <a:gd name="T16" fmla="*/ 89698 w 521"/>
                <a:gd name="T17" fmla="*/ 41701 h 582"/>
                <a:gd name="T18" fmla="*/ 27347 w 521"/>
                <a:gd name="T19" fmla="*/ 117617 h 582"/>
                <a:gd name="T20" fmla="*/ 53600 w 521"/>
                <a:gd name="T21" fmla="*/ 296181 h 582"/>
                <a:gd name="T22" fmla="*/ 4376 w 521"/>
                <a:gd name="T23" fmla="*/ 361404 h 582"/>
                <a:gd name="T24" fmla="*/ 68915 w 521"/>
                <a:gd name="T25" fmla="*/ 368889 h 582"/>
                <a:gd name="T26" fmla="*/ 83135 w 521"/>
                <a:gd name="T27" fmla="*/ 482229 h 582"/>
                <a:gd name="T28" fmla="*/ 135641 w 521"/>
                <a:gd name="T29" fmla="*/ 452290 h 582"/>
                <a:gd name="T30" fmla="*/ 157519 w 521"/>
                <a:gd name="T31" fmla="*/ 477952 h 582"/>
                <a:gd name="T32" fmla="*/ 212213 w 521"/>
                <a:gd name="T33" fmla="*/ 442667 h 582"/>
                <a:gd name="T34" fmla="*/ 264719 w 521"/>
                <a:gd name="T35" fmla="*/ 442667 h 582"/>
                <a:gd name="T36" fmla="*/ 292066 w 521"/>
                <a:gd name="T37" fmla="*/ 483298 h 582"/>
                <a:gd name="T38" fmla="*/ 259250 w 521"/>
                <a:gd name="T39" fmla="*/ 560284 h 582"/>
                <a:gd name="T40" fmla="*/ 259250 w 521"/>
                <a:gd name="T41" fmla="*/ 593430 h 582"/>
                <a:gd name="T42" fmla="*/ 315038 w 521"/>
                <a:gd name="T43" fmla="*/ 621231 h 582"/>
                <a:gd name="T44" fmla="*/ 353324 w 521"/>
                <a:gd name="T45" fmla="*/ 607331 h 582"/>
                <a:gd name="T46" fmla="*/ 375201 w 521"/>
                <a:gd name="T47" fmla="*/ 560284 h 582"/>
                <a:gd name="T48" fmla="*/ 413487 w 521"/>
                <a:gd name="T49" fmla="*/ 552799 h 582"/>
                <a:gd name="T50" fmla="*/ 465993 w 521"/>
                <a:gd name="T51" fmla="*/ 558145 h 582"/>
                <a:gd name="T52" fmla="*/ 458336 w 521"/>
                <a:gd name="T53" fmla="*/ 527137 h 582"/>
                <a:gd name="T54" fmla="*/ 538189 w 521"/>
                <a:gd name="T55" fmla="*/ 515376 h 582"/>
                <a:gd name="T56" fmla="*/ 556785 w 521"/>
                <a:gd name="T57" fmla="*/ 477952 h 582"/>
                <a:gd name="T58" fmla="*/ 565536 w 521"/>
                <a:gd name="T59" fmla="*/ 374235 h 582"/>
                <a:gd name="T60" fmla="*/ 530532 w 521"/>
                <a:gd name="T61" fmla="*/ 323981 h 582"/>
                <a:gd name="T62" fmla="*/ 520687 w 521"/>
                <a:gd name="T63" fmla="*/ 282280 h 582"/>
                <a:gd name="T64" fmla="*/ 500997 w 521"/>
                <a:gd name="T65" fmla="*/ 278003 h 582"/>
                <a:gd name="T66" fmla="*/ 530532 w 521"/>
                <a:gd name="T67" fmla="*/ 203156 h 582"/>
                <a:gd name="T68" fmla="*/ 543659 w 521"/>
                <a:gd name="T69" fmla="*/ 142209 h 5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21" h="582">
                  <a:moveTo>
                    <a:pt x="468" y="75"/>
                  </a:moveTo>
                  <a:lnTo>
                    <a:pt x="446" y="70"/>
                  </a:lnTo>
                  <a:lnTo>
                    <a:pt x="435" y="55"/>
                  </a:lnTo>
                  <a:lnTo>
                    <a:pt x="435" y="21"/>
                  </a:lnTo>
                  <a:lnTo>
                    <a:pt x="423" y="4"/>
                  </a:lnTo>
                  <a:lnTo>
                    <a:pt x="399" y="28"/>
                  </a:lnTo>
                  <a:lnTo>
                    <a:pt x="387" y="46"/>
                  </a:lnTo>
                  <a:lnTo>
                    <a:pt x="371" y="46"/>
                  </a:lnTo>
                  <a:lnTo>
                    <a:pt x="366" y="19"/>
                  </a:lnTo>
                  <a:lnTo>
                    <a:pt x="343" y="26"/>
                  </a:lnTo>
                  <a:lnTo>
                    <a:pt x="313" y="46"/>
                  </a:lnTo>
                  <a:lnTo>
                    <a:pt x="295" y="33"/>
                  </a:lnTo>
                  <a:lnTo>
                    <a:pt x="254" y="7"/>
                  </a:lnTo>
                  <a:lnTo>
                    <a:pt x="141" y="0"/>
                  </a:lnTo>
                  <a:lnTo>
                    <a:pt x="129" y="12"/>
                  </a:lnTo>
                  <a:lnTo>
                    <a:pt x="151" y="39"/>
                  </a:lnTo>
                  <a:lnTo>
                    <a:pt x="124" y="55"/>
                  </a:lnTo>
                  <a:lnTo>
                    <a:pt x="82" y="39"/>
                  </a:lnTo>
                  <a:lnTo>
                    <a:pt x="39" y="75"/>
                  </a:lnTo>
                  <a:lnTo>
                    <a:pt x="25" y="110"/>
                  </a:lnTo>
                  <a:lnTo>
                    <a:pt x="27" y="190"/>
                  </a:lnTo>
                  <a:lnTo>
                    <a:pt x="49" y="277"/>
                  </a:lnTo>
                  <a:lnTo>
                    <a:pt x="0" y="331"/>
                  </a:lnTo>
                  <a:lnTo>
                    <a:pt x="4" y="338"/>
                  </a:lnTo>
                  <a:lnTo>
                    <a:pt x="49" y="326"/>
                  </a:lnTo>
                  <a:lnTo>
                    <a:pt x="63" y="345"/>
                  </a:lnTo>
                  <a:lnTo>
                    <a:pt x="50" y="406"/>
                  </a:lnTo>
                  <a:lnTo>
                    <a:pt x="76" y="451"/>
                  </a:lnTo>
                  <a:lnTo>
                    <a:pt x="100" y="457"/>
                  </a:lnTo>
                  <a:lnTo>
                    <a:pt x="124" y="423"/>
                  </a:lnTo>
                  <a:lnTo>
                    <a:pt x="136" y="451"/>
                  </a:lnTo>
                  <a:lnTo>
                    <a:pt x="144" y="447"/>
                  </a:lnTo>
                  <a:lnTo>
                    <a:pt x="183" y="411"/>
                  </a:lnTo>
                  <a:lnTo>
                    <a:pt x="194" y="414"/>
                  </a:lnTo>
                  <a:lnTo>
                    <a:pt x="212" y="404"/>
                  </a:lnTo>
                  <a:lnTo>
                    <a:pt x="242" y="414"/>
                  </a:lnTo>
                  <a:lnTo>
                    <a:pt x="242" y="447"/>
                  </a:lnTo>
                  <a:lnTo>
                    <a:pt x="267" y="452"/>
                  </a:lnTo>
                  <a:lnTo>
                    <a:pt x="259" y="487"/>
                  </a:lnTo>
                  <a:lnTo>
                    <a:pt x="237" y="524"/>
                  </a:lnTo>
                  <a:lnTo>
                    <a:pt x="226" y="555"/>
                  </a:lnTo>
                  <a:lnTo>
                    <a:pt x="237" y="555"/>
                  </a:lnTo>
                  <a:lnTo>
                    <a:pt x="265" y="531"/>
                  </a:lnTo>
                  <a:lnTo>
                    <a:pt x="288" y="581"/>
                  </a:lnTo>
                  <a:lnTo>
                    <a:pt x="303" y="568"/>
                  </a:lnTo>
                  <a:lnTo>
                    <a:pt x="323" y="568"/>
                  </a:lnTo>
                  <a:lnTo>
                    <a:pt x="343" y="553"/>
                  </a:lnTo>
                  <a:lnTo>
                    <a:pt x="343" y="524"/>
                  </a:lnTo>
                  <a:lnTo>
                    <a:pt x="353" y="514"/>
                  </a:lnTo>
                  <a:lnTo>
                    <a:pt x="378" y="517"/>
                  </a:lnTo>
                  <a:lnTo>
                    <a:pt x="419" y="536"/>
                  </a:lnTo>
                  <a:lnTo>
                    <a:pt x="426" y="522"/>
                  </a:lnTo>
                  <a:lnTo>
                    <a:pt x="416" y="505"/>
                  </a:lnTo>
                  <a:lnTo>
                    <a:pt x="419" y="493"/>
                  </a:lnTo>
                  <a:lnTo>
                    <a:pt x="446" y="470"/>
                  </a:lnTo>
                  <a:lnTo>
                    <a:pt x="492" y="482"/>
                  </a:lnTo>
                  <a:lnTo>
                    <a:pt x="520" y="465"/>
                  </a:lnTo>
                  <a:lnTo>
                    <a:pt x="509" y="447"/>
                  </a:lnTo>
                  <a:lnTo>
                    <a:pt x="520" y="409"/>
                  </a:lnTo>
                  <a:lnTo>
                    <a:pt x="517" y="350"/>
                  </a:lnTo>
                  <a:lnTo>
                    <a:pt x="499" y="343"/>
                  </a:lnTo>
                  <a:lnTo>
                    <a:pt x="485" y="303"/>
                  </a:lnTo>
                  <a:lnTo>
                    <a:pt x="485" y="268"/>
                  </a:lnTo>
                  <a:lnTo>
                    <a:pt x="476" y="264"/>
                  </a:lnTo>
                  <a:lnTo>
                    <a:pt x="465" y="268"/>
                  </a:lnTo>
                  <a:lnTo>
                    <a:pt x="458" y="260"/>
                  </a:lnTo>
                  <a:lnTo>
                    <a:pt x="463" y="208"/>
                  </a:lnTo>
                  <a:lnTo>
                    <a:pt x="485" y="190"/>
                  </a:lnTo>
                  <a:lnTo>
                    <a:pt x="499" y="160"/>
                  </a:lnTo>
                  <a:lnTo>
                    <a:pt x="497" y="133"/>
                  </a:lnTo>
                  <a:lnTo>
                    <a:pt x="468" y="75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4349181" y="4450287"/>
              <a:ext cx="895397" cy="547671"/>
            </a:xfrm>
            <a:custGeom>
              <a:avLst/>
              <a:gdLst>
                <a:gd name="T0" fmla="*/ 108277 w 733"/>
                <a:gd name="T1" fmla="*/ 451811 h 456"/>
                <a:gd name="T2" fmla="*/ 201242 w 733"/>
                <a:gd name="T3" fmla="*/ 430296 h 456"/>
                <a:gd name="T4" fmla="*/ 206711 w 733"/>
                <a:gd name="T5" fmla="*/ 382964 h 456"/>
                <a:gd name="T6" fmla="*/ 344518 w 733"/>
                <a:gd name="T7" fmla="*/ 377585 h 456"/>
                <a:gd name="T8" fmla="*/ 410140 w 733"/>
                <a:gd name="T9" fmla="*/ 420615 h 456"/>
                <a:gd name="T10" fmla="*/ 467013 w 733"/>
                <a:gd name="T11" fmla="*/ 390494 h 456"/>
                <a:gd name="T12" fmla="*/ 489981 w 733"/>
                <a:gd name="T13" fmla="*/ 420615 h 456"/>
                <a:gd name="T14" fmla="*/ 531541 w 733"/>
                <a:gd name="T15" fmla="*/ 375434 h 456"/>
                <a:gd name="T16" fmla="*/ 544666 w 733"/>
                <a:gd name="T17" fmla="*/ 430296 h 456"/>
                <a:gd name="T18" fmla="*/ 579665 w 733"/>
                <a:gd name="T19" fmla="*/ 451811 h 456"/>
                <a:gd name="T20" fmla="*/ 646381 w 733"/>
                <a:gd name="T21" fmla="*/ 413085 h 456"/>
                <a:gd name="T22" fmla="*/ 756845 w 733"/>
                <a:gd name="T23" fmla="*/ 346389 h 456"/>
                <a:gd name="T24" fmla="*/ 748095 w 733"/>
                <a:gd name="T25" fmla="*/ 238815 h 456"/>
                <a:gd name="T26" fmla="*/ 757939 w 733"/>
                <a:gd name="T27" fmla="*/ 201164 h 456"/>
                <a:gd name="T28" fmla="*/ 686848 w 733"/>
                <a:gd name="T29" fmla="*/ 164588 h 456"/>
                <a:gd name="T30" fmla="*/ 636537 w 733"/>
                <a:gd name="T31" fmla="*/ 164588 h 456"/>
                <a:gd name="T32" fmla="*/ 561072 w 733"/>
                <a:gd name="T33" fmla="*/ 137695 h 456"/>
                <a:gd name="T34" fmla="*/ 520604 w 733"/>
                <a:gd name="T35" fmla="*/ 97892 h 456"/>
                <a:gd name="T36" fmla="*/ 480137 w 733"/>
                <a:gd name="T37" fmla="*/ 91438 h 456"/>
                <a:gd name="T38" fmla="*/ 391547 w 733"/>
                <a:gd name="T39" fmla="*/ 91438 h 456"/>
                <a:gd name="T40" fmla="*/ 229678 w 733"/>
                <a:gd name="T41" fmla="*/ 0 h 456"/>
                <a:gd name="T42" fmla="*/ 196867 w 733"/>
                <a:gd name="T43" fmla="*/ 10757 h 456"/>
                <a:gd name="T44" fmla="*/ 95152 w 733"/>
                <a:gd name="T45" fmla="*/ 10757 h 456"/>
                <a:gd name="T46" fmla="*/ 108277 w 733"/>
                <a:gd name="T47" fmla="*/ 45181 h 456"/>
                <a:gd name="T48" fmla="*/ 155306 w 733"/>
                <a:gd name="T49" fmla="*/ 55939 h 456"/>
                <a:gd name="T50" fmla="*/ 102808 w 733"/>
                <a:gd name="T51" fmla="*/ 91438 h 456"/>
                <a:gd name="T52" fmla="*/ 102808 w 733"/>
                <a:gd name="T53" fmla="*/ 132316 h 456"/>
                <a:gd name="T54" fmla="*/ 133432 w 733"/>
                <a:gd name="T55" fmla="*/ 176422 h 456"/>
                <a:gd name="T56" fmla="*/ 168431 w 733"/>
                <a:gd name="T57" fmla="*/ 267860 h 456"/>
                <a:gd name="T58" fmla="*/ 145463 w 733"/>
                <a:gd name="T59" fmla="*/ 283996 h 456"/>
                <a:gd name="T60" fmla="*/ 20780 w 733"/>
                <a:gd name="T61" fmla="*/ 331328 h 456"/>
                <a:gd name="T62" fmla="*/ 15312 w 733"/>
                <a:gd name="T63" fmla="*/ 372206 h 456"/>
                <a:gd name="T64" fmla="*/ 39373 w 733"/>
                <a:gd name="T65" fmla="*/ 422766 h 4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33" h="456">
                  <a:moveTo>
                    <a:pt x="85" y="455"/>
                  </a:moveTo>
                  <a:lnTo>
                    <a:pt x="99" y="420"/>
                  </a:lnTo>
                  <a:lnTo>
                    <a:pt x="144" y="384"/>
                  </a:lnTo>
                  <a:lnTo>
                    <a:pt x="184" y="400"/>
                  </a:lnTo>
                  <a:lnTo>
                    <a:pt x="212" y="384"/>
                  </a:lnTo>
                  <a:lnTo>
                    <a:pt x="189" y="356"/>
                  </a:lnTo>
                  <a:lnTo>
                    <a:pt x="202" y="344"/>
                  </a:lnTo>
                  <a:lnTo>
                    <a:pt x="315" y="351"/>
                  </a:lnTo>
                  <a:lnTo>
                    <a:pt x="356" y="378"/>
                  </a:lnTo>
                  <a:lnTo>
                    <a:pt x="375" y="391"/>
                  </a:lnTo>
                  <a:lnTo>
                    <a:pt x="405" y="370"/>
                  </a:lnTo>
                  <a:lnTo>
                    <a:pt x="427" y="363"/>
                  </a:lnTo>
                  <a:lnTo>
                    <a:pt x="432" y="391"/>
                  </a:lnTo>
                  <a:lnTo>
                    <a:pt x="448" y="391"/>
                  </a:lnTo>
                  <a:lnTo>
                    <a:pt x="462" y="373"/>
                  </a:lnTo>
                  <a:lnTo>
                    <a:pt x="486" y="349"/>
                  </a:lnTo>
                  <a:lnTo>
                    <a:pt x="498" y="366"/>
                  </a:lnTo>
                  <a:lnTo>
                    <a:pt x="498" y="400"/>
                  </a:lnTo>
                  <a:lnTo>
                    <a:pt x="508" y="416"/>
                  </a:lnTo>
                  <a:lnTo>
                    <a:pt x="530" y="420"/>
                  </a:lnTo>
                  <a:lnTo>
                    <a:pt x="554" y="396"/>
                  </a:lnTo>
                  <a:lnTo>
                    <a:pt x="591" y="384"/>
                  </a:lnTo>
                  <a:lnTo>
                    <a:pt x="661" y="320"/>
                  </a:lnTo>
                  <a:lnTo>
                    <a:pt x="692" y="322"/>
                  </a:lnTo>
                  <a:lnTo>
                    <a:pt x="732" y="310"/>
                  </a:lnTo>
                  <a:lnTo>
                    <a:pt x="684" y="222"/>
                  </a:lnTo>
                  <a:lnTo>
                    <a:pt x="699" y="195"/>
                  </a:lnTo>
                  <a:lnTo>
                    <a:pt x="693" y="187"/>
                  </a:lnTo>
                  <a:lnTo>
                    <a:pt x="670" y="178"/>
                  </a:lnTo>
                  <a:lnTo>
                    <a:pt x="628" y="153"/>
                  </a:lnTo>
                  <a:lnTo>
                    <a:pt x="608" y="141"/>
                  </a:lnTo>
                  <a:lnTo>
                    <a:pt x="582" y="153"/>
                  </a:lnTo>
                  <a:lnTo>
                    <a:pt x="552" y="128"/>
                  </a:lnTo>
                  <a:lnTo>
                    <a:pt x="513" y="128"/>
                  </a:lnTo>
                  <a:lnTo>
                    <a:pt x="483" y="114"/>
                  </a:lnTo>
                  <a:lnTo>
                    <a:pt x="476" y="91"/>
                  </a:lnTo>
                  <a:lnTo>
                    <a:pt x="462" y="73"/>
                  </a:lnTo>
                  <a:lnTo>
                    <a:pt x="439" y="85"/>
                  </a:lnTo>
                  <a:lnTo>
                    <a:pt x="420" y="78"/>
                  </a:lnTo>
                  <a:lnTo>
                    <a:pt x="358" y="85"/>
                  </a:lnTo>
                  <a:lnTo>
                    <a:pt x="292" y="70"/>
                  </a:lnTo>
                  <a:lnTo>
                    <a:pt x="210" y="0"/>
                  </a:lnTo>
                  <a:lnTo>
                    <a:pt x="188" y="16"/>
                  </a:lnTo>
                  <a:lnTo>
                    <a:pt x="180" y="10"/>
                  </a:lnTo>
                  <a:lnTo>
                    <a:pt x="162" y="10"/>
                  </a:lnTo>
                  <a:lnTo>
                    <a:pt x="87" y="10"/>
                  </a:lnTo>
                  <a:lnTo>
                    <a:pt x="78" y="20"/>
                  </a:lnTo>
                  <a:lnTo>
                    <a:pt x="99" y="42"/>
                  </a:lnTo>
                  <a:lnTo>
                    <a:pt x="122" y="46"/>
                  </a:lnTo>
                  <a:lnTo>
                    <a:pt x="142" y="52"/>
                  </a:lnTo>
                  <a:lnTo>
                    <a:pt x="133" y="68"/>
                  </a:lnTo>
                  <a:lnTo>
                    <a:pt x="94" y="85"/>
                  </a:lnTo>
                  <a:lnTo>
                    <a:pt x="87" y="114"/>
                  </a:lnTo>
                  <a:lnTo>
                    <a:pt x="94" y="123"/>
                  </a:lnTo>
                  <a:lnTo>
                    <a:pt x="99" y="160"/>
                  </a:lnTo>
                  <a:lnTo>
                    <a:pt x="122" y="164"/>
                  </a:lnTo>
                  <a:lnTo>
                    <a:pt x="144" y="192"/>
                  </a:lnTo>
                  <a:lnTo>
                    <a:pt x="154" y="249"/>
                  </a:lnTo>
                  <a:lnTo>
                    <a:pt x="147" y="267"/>
                  </a:lnTo>
                  <a:lnTo>
                    <a:pt x="133" y="264"/>
                  </a:lnTo>
                  <a:lnTo>
                    <a:pt x="90" y="295"/>
                  </a:lnTo>
                  <a:lnTo>
                    <a:pt x="19" y="308"/>
                  </a:lnTo>
                  <a:lnTo>
                    <a:pt x="0" y="327"/>
                  </a:lnTo>
                  <a:lnTo>
                    <a:pt x="14" y="346"/>
                  </a:lnTo>
                  <a:lnTo>
                    <a:pt x="16" y="388"/>
                  </a:lnTo>
                  <a:lnTo>
                    <a:pt x="36" y="393"/>
                  </a:lnTo>
                  <a:lnTo>
                    <a:pt x="85" y="455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4469838" y="6180612"/>
              <a:ext cx="288940" cy="258755"/>
            </a:xfrm>
            <a:custGeom>
              <a:avLst/>
              <a:gdLst>
                <a:gd name="T0" fmla="*/ 257675 w 238"/>
                <a:gd name="T1" fmla="*/ 38809 h 215"/>
                <a:gd name="T2" fmla="*/ 208749 w 238"/>
                <a:gd name="T3" fmla="*/ 118583 h 215"/>
                <a:gd name="T4" fmla="*/ 208749 w 238"/>
                <a:gd name="T5" fmla="*/ 155235 h 215"/>
                <a:gd name="T6" fmla="*/ 114160 w 238"/>
                <a:gd name="T7" fmla="*/ 230697 h 215"/>
                <a:gd name="T8" fmla="*/ 19570 w 238"/>
                <a:gd name="T9" fmla="*/ 196200 h 215"/>
                <a:gd name="T10" fmla="*/ 0 w 238"/>
                <a:gd name="T11" fmla="*/ 129363 h 215"/>
                <a:gd name="T12" fmla="*/ 4349 w 238"/>
                <a:gd name="T13" fmla="*/ 97022 h 215"/>
                <a:gd name="T14" fmla="*/ 58711 w 238"/>
                <a:gd name="T15" fmla="*/ 46355 h 215"/>
                <a:gd name="T16" fmla="*/ 75019 w 238"/>
                <a:gd name="T17" fmla="*/ 30185 h 215"/>
                <a:gd name="T18" fmla="*/ 163085 w 238"/>
                <a:gd name="T19" fmla="*/ 17248 h 215"/>
                <a:gd name="T20" fmla="*/ 202226 w 238"/>
                <a:gd name="T21" fmla="*/ 12936 h 215"/>
                <a:gd name="T22" fmla="*/ 215273 w 238"/>
                <a:gd name="T23" fmla="*/ 0 h 215"/>
                <a:gd name="T24" fmla="*/ 243541 w 238"/>
                <a:gd name="T25" fmla="*/ 4312 h 215"/>
                <a:gd name="T26" fmla="*/ 257675 w 238"/>
                <a:gd name="T27" fmla="*/ 38809 h 21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28"/>
            <p:cNvSpPr>
              <a:spLocks noChangeArrowheads="1"/>
            </p:cNvSpPr>
            <p:nvPr/>
          </p:nvSpPr>
          <p:spPr bwMode="auto">
            <a:xfrm>
              <a:off x="5495417" y="4526485"/>
              <a:ext cx="74617" cy="73023"/>
            </a:xfrm>
            <a:prstGeom prst="ellipse">
              <a:avLst/>
            </a:prstGeom>
            <a:solidFill>
              <a:sysClr val="window" lastClr="FFFFFF">
                <a:lumMod val="75000"/>
              </a:sysClr>
            </a:solidFill>
            <a:ln w="9525">
              <a:solidFill>
                <a:sysClr val="window" lastClr="FFFFFF"/>
              </a:solidFill>
              <a:round/>
              <a:headEnd/>
              <a:tailEnd/>
            </a:ln>
            <a:effectLst/>
          </p:spPr>
          <p:txBody>
            <a:bodyPr lIns="52121" tIns="26060" rIns="52121" bIns="2606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prstClr val="black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2744134" y="3251759"/>
              <a:ext cx="1581234" cy="1322350"/>
            </a:xfrm>
            <a:custGeom>
              <a:avLst/>
              <a:gdLst>
                <a:gd name="T0" fmla="*/ 0 w 1299"/>
                <a:gd name="T1" fmla="*/ 221747 h 1107"/>
                <a:gd name="T2" fmla="*/ 53475 w 1299"/>
                <a:gd name="T3" fmla="*/ 168185 h 1107"/>
                <a:gd name="T4" fmla="*/ 218266 w 1299"/>
                <a:gd name="T5" fmla="*/ 76058 h 1107"/>
                <a:gd name="T6" fmla="*/ 258645 w 1299"/>
                <a:gd name="T7" fmla="*/ 20354 h 1107"/>
                <a:gd name="T8" fmla="*/ 293568 w 1299"/>
                <a:gd name="T9" fmla="*/ 2142 h 1107"/>
                <a:gd name="T10" fmla="*/ 356865 w 1299"/>
                <a:gd name="T11" fmla="*/ 41778 h 1107"/>
                <a:gd name="T12" fmla="*/ 362322 w 1299"/>
                <a:gd name="T13" fmla="*/ 159615 h 1107"/>
                <a:gd name="T14" fmla="*/ 449628 w 1299"/>
                <a:gd name="T15" fmla="*/ 261382 h 1107"/>
                <a:gd name="T16" fmla="*/ 591501 w 1299"/>
                <a:gd name="T17" fmla="*/ 227103 h 1107"/>
                <a:gd name="T18" fmla="*/ 629698 w 1299"/>
                <a:gd name="T19" fmla="*/ 256026 h 1107"/>
                <a:gd name="T20" fmla="*/ 566400 w 1299"/>
                <a:gd name="T21" fmla="*/ 320301 h 1107"/>
                <a:gd name="T22" fmla="*/ 632972 w 1299"/>
                <a:gd name="T23" fmla="*/ 387789 h 1107"/>
                <a:gd name="T24" fmla="*/ 664620 w 1299"/>
                <a:gd name="T25" fmla="*/ 397430 h 1107"/>
                <a:gd name="T26" fmla="*/ 697360 w 1299"/>
                <a:gd name="T27" fmla="*/ 446707 h 1107"/>
                <a:gd name="T28" fmla="*/ 825046 w 1299"/>
                <a:gd name="T29" fmla="*/ 448849 h 1107"/>
                <a:gd name="T30" fmla="*/ 947275 w 1299"/>
                <a:gd name="T31" fmla="*/ 400644 h 1107"/>
                <a:gd name="T32" fmla="*/ 959279 w 1299"/>
                <a:gd name="T33" fmla="*/ 477773 h 1107"/>
                <a:gd name="T34" fmla="*/ 926539 w 1299"/>
                <a:gd name="T35" fmla="*/ 519551 h 1107"/>
                <a:gd name="T36" fmla="*/ 916717 w 1299"/>
                <a:gd name="T37" fmla="*/ 581683 h 1107"/>
                <a:gd name="T38" fmla="*/ 1007298 w 1299"/>
                <a:gd name="T39" fmla="*/ 617034 h 1107"/>
                <a:gd name="T40" fmla="*/ 1096787 w 1299"/>
                <a:gd name="T41" fmla="*/ 770221 h 1107"/>
                <a:gd name="T42" fmla="*/ 1136075 w 1299"/>
                <a:gd name="T43" fmla="*/ 832353 h 1107"/>
                <a:gd name="T44" fmla="*/ 1181911 w 1299"/>
                <a:gd name="T45" fmla="*/ 863419 h 1107"/>
                <a:gd name="T46" fmla="*/ 1196098 w 1299"/>
                <a:gd name="T47" fmla="*/ 826997 h 1107"/>
                <a:gd name="T48" fmla="*/ 1241934 w 1299"/>
                <a:gd name="T49" fmla="*/ 775577 h 1107"/>
                <a:gd name="T50" fmla="*/ 1196098 w 1299"/>
                <a:gd name="T51" fmla="*/ 738084 h 1107"/>
                <a:gd name="T52" fmla="*/ 1222290 w 1299"/>
                <a:gd name="T53" fmla="*/ 642744 h 1107"/>
                <a:gd name="T54" fmla="*/ 1268126 w 1299"/>
                <a:gd name="T55" fmla="*/ 652385 h 1107"/>
                <a:gd name="T56" fmla="*/ 1360889 w 1299"/>
                <a:gd name="T57" fmla="*/ 709160 h 1107"/>
                <a:gd name="T58" fmla="*/ 1416547 w 1299"/>
                <a:gd name="T59" fmla="*/ 764865 h 1107"/>
                <a:gd name="T60" fmla="*/ 1405633 w 1299"/>
                <a:gd name="T61" fmla="*/ 839852 h 1107"/>
                <a:gd name="T62" fmla="*/ 1334697 w 1299"/>
                <a:gd name="T63" fmla="*/ 863419 h 1107"/>
                <a:gd name="T64" fmla="*/ 1324875 w 1299"/>
                <a:gd name="T65" fmla="*/ 882701 h 1107"/>
                <a:gd name="T66" fmla="*/ 1273582 w 1299"/>
                <a:gd name="T67" fmla="*/ 903055 h 1107"/>
                <a:gd name="T68" fmla="*/ 1214651 w 1299"/>
                <a:gd name="T69" fmla="*/ 889129 h 1107"/>
                <a:gd name="T70" fmla="*/ 1214651 w 1299"/>
                <a:gd name="T71" fmla="*/ 915910 h 1107"/>
                <a:gd name="T72" fmla="*/ 1190641 w 1299"/>
                <a:gd name="T73" fmla="*/ 955546 h 1107"/>
                <a:gd name="T74" fmla="*/ 1201555 w 1299"/>
                <a:gd name="T75" fmla="*/ 1030532 h 1107"/>
                <a:gd name="T76" fmla="*/ 1207011 w 1299"/>
                <a:gd name="T77" fmla="*/ 1066954 h 1107"/>
                <a:gd name="T78" fmla="*/ 1141531 w 1299"/>
                <a:gd name="T79" fmla="*/ 1079809 h 1107"/>
                <a:gd name="T80" fmla="*/ 1149171 w 1299"/>
                <a:gd name="T81" fmla="*/ 1146226 h 1107"/>
                <a:gd name="T82" fmla="*/ 1113157 w 1299"/>
                <a:gd name="T83" fmla="*/ 1173007 h 1107"/>
                <a:gd name="T84" fmla="*/ 1034581 w 1299"/>
                <a:gd name="T85" fmla="*/ 1179435 h 1107"/>
                <a:gd name="T86" fmla="*/ 1000750 w 1299"/>
                <a:gd name="T87" fmla="*/ 1120516 h 1107"/>
                <a:gd name="T88" fmla="*/ 961462 w 1299"/>
                <a:gd name="T89" fmla="*/ 1120516 h 1107"/>
                <a:gd name="T90" fmla="*/ 886160 w 1299"/>
                <a:gd name="T91" fmla="*/ 1057313 h 1107"/>
                <a:gd name="T92" fmla="*/ 870882 w 1299"/>
                <a:gd name="T93" fmla="*/ 1000538 h 1107"/>
                <a:gd name="T94" fmla="*/ 789032 w 1299"/>
                <a:gd name="T95" fmla="*/ 1030532 h 1107"/>
                <a:gd name="T96" fmla="*/ 768296 w 1299"/>
                <a:gd name="T97" fmla="*/ 1062669 h 1107"/>
                <a:gd name="T98" fmla="*/ 683173 w 1299"/>
                <a:gd name="T99" fmla="*/ 1015535 h 1107"/>
                <a:gd name="T100" fmla="*/ 679899 w 1299"/>
                <a:gd name="T101" fmla="*/ 968400 h 1107"/>
                <a:gd name="T102" fmla="*/ 735557 w 1299"/>
                <a:gd name="T103" fmla="*/ 1000538 h 1107"/>
                <a:gd name="T104" fmla="*/ 758475 w 1299"/>
                <a:gd name="T105" fmla="*/ 935192 h 1107"/>
                <a:gd name="T106" fmla="*/ 808676 w 1299"/>
                <a:gd name="T107" fmla="*/ 889129 h 1107"/>
                <a:gd name="T108" fmla="*/ 850146 w 1299"/>
                <a:gd name="T109" fmla="*/ 824854 h 1107"/>
                <a:gd name="T110" fmla="*/ 830502 w 1299"/>
                <a:gd name="T111" fmla="*/ 723087 h 1107"/>
                <a:gd name="T112" fmla="*/ 753018 w 1299"/>
                <a:gd name="T113" fmla="*/ 581683 h 1107"/>
                <a:gd name="T114" fmla="*/ 670077 w 1299"/>
                <a:gd name="T115" fmla="*/ 550617 h 1107"/>
                <a:gd name="T116" fmla="*/ 579496 w 1299"/>
                <a:gd name="T117" fmla="*/ 448849 h 1107"/>
                <a:gd name="T118" fmla="*/ 433258 w 1299"/>
                <a:gd name="T119" fmla="*/ 409213 h 1107"/>
                <a:gd name="T120" fmla="*/ 318668 w 1299"/>
                <a:gd name="T121" fmla="*/ 422068 h 1107"/>
                <a:gd name="T122" fmla="*/ 228088 w 1299"/>
                <a:gd name="T123" fmla="*/ 457419 h 1107"/>
                <a:gd name="T124" fmla="*/ 136416 w 1299"/>
                <a:gd name="T125" fmla="*/ 402786 h 110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99" h="1107">
                  <a:moveTo>
                    <a:pt x="11" y="350"/>
                  </a:moveTo>
                  <a:lnTo>
                    <a:pt x="0" y="207"/>
                  </a:lnTo>
                  <a:lnTo>
                    <a:pt x="7" y="177"/>
                  </a:lnTo>
                  <a:lnTo>
                    <a:pt x="49" y="157"/>
                  </a:lnTo>
                  <a:lnTo>
                    <a:pt x="107" y="109"/>
                  </a:lnTo>
                  <a:lnTo>
                    <a:pt x="200" y="71"/>
                  </a:lnTo>
                  <a:lnTo>
                    <a:pt x="237" y="55"/>
                  </a:lnTo>
                  <a:lnTo>
                    <a:pt x="237" y="19"/>
                  </a:lnTo>
                  <a:lnTo>
                    <a:pt x="254" y="0"/>
                  </a:lnTo>
                  <a:lnTo>
                    <a:pt x="269" y="2"/>
                  </a:lnTo>
                  <a:lnTo>
                    <a:pt x="329" y="11"/>
                  </a:lnTo>
                  <a:lnTo>
                    <a:pt x="327" y="39"/>
                  </a:lnTo>
                  <a:lnTo>
                    <a:pt x="339" y="82"/>
                  </a:lnTo>
                  <a:lnTo>
                    <a:pt x="332" y="149"/>
                  </a:lnTo>
                  <a:lnTo>
                    <a:pt x="383" y="226"/>
                  </a:lnTo>
                  <a:lnTo>
                    <a:pt x="412" y="244"/>
                  </a:lnTo>
                  <a:lnTo>
                    <a:pt x="454" y="212"/>
                  </a:lnTo>
                  <a:lnTo>
                    <a:pt x="542" y="212"/>
                  </a:lnTo>
                  <a:lnTo>
                    <a:pt x="563" y="219"/>
                  </a:lnTo>
                  <a:lnTo>
                    <a:pt x="577" y="239"/>
                  </a:lnTo>
                  <a:lnTo>
                    <a:pt x="567" y="261"/>
                  </a:lnTo>
                  <a:lnTo>
                    <a:pt x="519" y="299"/>
                  </a:lnTo>
                  <a:lnTo>
                    <a:pt x="524" y="320"/>
                  </a:lnTo>
                  <a:lnTo>
                    <a:pt x="580" y="362"/>
                  </a:lnTo>
                  <a:lnTo>
                    <a:pt x="602" y="362"/>
                  </a:lnTo>
                  <a:lnTo>
                    <a:pt x="609" y="371"/>
                  </a:lnTo>
                  <a:lnTo>
                    <a:pt x="604" y="389"/>
                  </a:lnTo>
                  <a:lnTo>
                    <a:pt x="639" y="417"/>
                  </a:lnTo>
                  <a:lnTo>
                    <a:pt x="722" y="429"/>
                  </a:lnTo>
                  <a:lnTo>
                    <a:pt x="756" y="419"/>
                  </a:lnTo>
                  <a:lnTo>
                    <a:pt x="807" y="369"/>
                  </a:lnTo>
                  <a:lnTo>
                    <a:pt x="868" y="374"/>
                  </a:lnTo>
                  <a:lnTo>
                    <a:pt x="893" y="412"/>
                  </a:lnTo>
                  <a:lnTo>
                    <a:pt x="879" y="446"/>
                  </a:lnTo>
                  <a:lnTo>
                    <a:pt x="881" y="465"/>
                  </a:lnTo>
                  <a:lnTo>
                    <a:pt x="849" y="485"/>
                  </a:lnTo>
                  <a:lnTo>
                    <a:pt x="836" y="502"/>
                  </a:lnTo>
                  <a:lnTo>
                    <a:pt x="840" y="543"/>
                  </a:lnTo>
                  <a:lnTo>
                    <a:pt x="898" y="585"/>
                  </a:lnTo>
                  <a:lnTo>
                    <a:pt x="923" y="576"/>
                  </a:lnTo>
                  <a:lnTo>
                    <a:pt x="988" y="660"/>
                  </a:lnTo>
                  <a:lnTo>
                    <a:pt x="1005" y="719"/>
                  </a:lnTo>
                  <a:lnTo>
                    <a:pt x="996" y="752"/>
                  </a:lnTo>
                  <a:lnTo>
                    <a:pt x="1041" y="777"/>
                  </a:lnTo>
                  <a:lnTo>
                    <a:pt x="1041" y="794"/>
                  </a:lnTo>
                  <a:lnTo>
                    <a:pt x="1083" y="806"/>
                  </a:lnTo>
                  <a:lnTo>
                    <a:pt x="1096" y="806"/>
                  </a:lnTo>
                  <a:lnTo>
                    <a:pt x="1096" y="772"/>
                  </a:lnTo>
                  <a:lnTo>
                    <a:pt x="1128" y="765"/>
                  </a:lnTo>
                  <a:lnTo>
                    <a:pt x="1138" y="724"/>
                  </a:lnTo>
                  <a:lnTo>
                    <a:pt x="1113" y="707"/>
                  </a:lnTo>
                  <a:lnTo>
                    <a:pt x="1096" y="689"/>
                  </a:lnTo>
                  <a:lnTo>
                    <a:pt x="1103" y="612"/>
                  </a:lnTo>
                  <a:lnTo>
                    <a:pt x="1120" y="600"/>
                  </a:lnTo>
                  <a:lnTo>
                    <a:pt x="1151" y="614"/>
                  </a:lnTo>
                  <a:lnTo>
                    <a:pt x="1162" y="609"/>
                  </a:lnTo>
                  <a:lnTo>
                    <a:pt x="1170" y="623"/>
                  </a:lnTo>
                  <a:lnTo>
                    <a:pt x="1247" y="662"/>
                  </a:lnTo>
                  <a:lnTo>
                    <a:pt x="1290" y="689"/>
                  </a:lnTo>
                  <a:lnTo>
                    <a:pt x="1298" y="714"/>
                  </a:lnTo>
                  <a:lnTo>
                    <a:pt x="1275" y="747"/>
                  </a:lnTo>
                  <a:lnTo>
                    <a:pt x="1288" y="784"/>
                  </a:lnTo>
                  <a:lnTo>
                    <a:pt x="1280" y="801"/>
                  </a:lnTo>
                  <a:lnTo>
                    <a:pt x="1223" y="806"/>
                  </a:lnTo>
                  <a:lnTo>
                    <a:pt x="1211" y="812"/>
                  </a:lnTo>
                  <a:lnTo>
                    <a:pt x="1214" y="824"/>
                  </a:lnTo>
                  <a:lnTo>
                    <a:pt x="1214" y="838"/>
                  </a:lnTo>
                  <a:lnTo>
                    <a:pt x="1167" y="843"/>
                  </a:lnTo>
                  <a:lnTo>
                    <a:pt x="1143" y="830"/>
                  </a:lnTo>
                  <a:lnTo>
                    <a:pt x="1113" y="830"/>
                  </a:lnTo>
                  <a:lnTo>
                    <a:pt x="1106" y="838"/>
                  </a:lnTo>
                  <a:lnTo>
                    <a:pt x="1113" y="855"/>
                  </a:lnTo>
                  <a:lnTo>
                    <a:pt x="1096" y="873"/>
                  </a:lnTo>
                  <a:lnTo>
                    <a:pt x="1091" y="892"/>
                  </a:lnTo>
                  <a:lnTo>
                    <a:pt x="1120" y="917"/>
                  </a:lnTo>
                  <a:lnTo>
                    <a:pt x="1101" y="962"/>
                  </a:lnTo>
                  <a:lnTo>
                    <a:pt x="1108" y="983"/>
                  </a:lnTo>
                  <a:lnTo>
                    <a:pt x="1106" y="996"/>
                  </a:lnTo>
                  <a:lnTo>
                    <a:pt x="1070" y="996"/>
                  </a:lnTo>
                  <a:lnTo>
                    <a:pt x="1046" y="1008"/>
                  </a:lnTo>
                  <a:lnTo>
                    <a:pt x="1065" y="1032"/>
                  </a:lnTo>
                  <a:lnTo>
                    <a:pt x="1053" y="1070"/>
                  </a:lnTo>
                  <a:lnTo>
                    <a:pt x="1016" y="1077"/>
                  </a:lnTo>
                  <a:lnTo>
                    <a:pt x="1020" y="1095"/>
                  </a:lnTo>
                  <a:lnTo>
                    <a:pt x="1010" y="1106"/>
                  </a:lnTo>
                  <a:lnTo>
                    <a:pt x="948" y="1101"/>
                  </a:lnTo>
                  <a:lnTo>
                    <a:pt x="923" y="1084"/>
                  </a:lnTo>
                  <a:lnTo>
                    <a:pt x="917" y="1046"/>
                  </a:lnTo>
                  <a:lnTo>
                    <a:pt x="903" y="1029"/>
                  </a:lnTo>
                  <a:lnTo>
                    <a:pt x="881" y="1046"/>
                  </a:lnTo>
                  <a:lnTo>
                    <a:pt x="840" y="1008"/>
                  </a:lnTo>
                  <a:lnTo>
                    <a:pt x="812" y="987"/>
                  </a:lnTo>
                  <a:lnTo>
                    <a:pt x="807" y="958"/>
                  </a:lnTo>
                  <a:lnTo>
                    <a:pt x="798" y="934"/>
                  </a:lnTo>
                  <a:lnTo>
                    <a:pt x="782" y="934"/>
                  </a:lnTo>
                  <a:lnTo>
                    <a:pt x="723" y="962"/>
                  </a:lnTo>
                  <a:lnTo>
                    <a:pt x="726" y="992"/>
                  </a:lnTo>
                  <a:lnTo>
                    <a:pt x="704" y="992"/>
                  </a:lnTo>
                  <a:lnTo>
                    <a:pt x="666" y="953"/>
                  </a:lnTo>
                  <a:lnTo>
                    <a:pt x="626" y="948"/>
                  </a:lnTo>
                  <a:lnTo>
                    <a:pt x="611" y="927"/>
                  </a:lnTo>
                  <a:lnTo>
                    <a:pt x="623" y="904"/>
                  </a:lnTo>
                  <a:lnTo>
                    <a:pt x="646" y="924"/>
                  </a:lnTo>
                  <a:lnTo>
                    <a:pt x="674" y="934"/>
                  </a:lnTo>
                  <a:lnTo>
                    <a:pt x="695" y="915"/>
                  </a:lnTo>
                  <a:lnTo>
                    <a:pt x="695" y="873"/>
                  </a:lnTo>
                  <a:lnTo>
                    <a:pt x="722" y="850"/>
                  </a:lnTo>
                  <a:lnTo>
                    <a:pt x="741" y="830"/>
                  </a:lnTo>
                  <a:lnTo>
                    <a:pt x="731" y="806"/>
                  </a:lnTo>
                  <a:lnTo>
                    <a:pt x="779" y="770"/>
                  </a:lnTo>
                  <a:lnTo>
                    <a:pt x="786" y="707"/>
                  </a:lnTo>
                  <a:lnTo>
                    <a:pt x="761" y="675"/>
                  </a:lnTo>
                  <a:lnTo>
                    <a:pt x="750" y="623"/>
                  </a:lnTo>
                  <a:lnTo>
                    <a:pt x="690" y="543"/>
                  </a:lnTo>
                  <a:lnTo>
                    <a:pt x="658" y="554"/>
                  </a:lnTo>
                  <a:lnTo>
                    <a:pt x="614" y="514"/>
                  </a:lnTo>
                  <a:lnTo>
                    <a:pt x="554" y="477"/>
                  </a:lnTo>
                  <a:lnTo>
                    <a:pt x="531" y="419"/>
                  </a:lnTo>
                  <a:lnTo>
                    <a:pt x="483" y="436"/>
                  </a:lnTo>
                  <a:lnTo>
                    <a:pt x="397" y="382"/>
                  </a:lnTo>
                  <a:lnTo>
                    <a:pt x="355" y="404"/>
                  </a:lnTo>
                  <a:lnTo>
                    <a:pt x="292" y="394"/>
                  </a:lnTo>
                  <a:lnTo>
                    <a:pt x="242" y="424"/>
                  </a:lnTo>
                  <a:lnTo>
                    <a:pt x="209" y="427"/>
                  </a:lnTo>
                  <a:lnTo>
                    <a:pt x="159" y="397"/>
                  </a:lnTo>
                  <a:lnTo>
                    <a:pt x="125" y="376"/>
                  </a:lnTo>
                  <a:lnTo>
                    <a:pt x="11" y="350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017377" y="3635923"/>
              <a:ext cx="590581" cy="1012796"/>
            </a:xfrm>
            <a:custGeom>
              <a:avLst/>
              <a:gdLst>
                <a:gd name="T0" fmla="*/ 441121 w 482"/>
                <a:gd name="T1" fmla="*/ 539054 h 849"/>
                <a:gd name="T2" fmla="*/ 429020 w 482"/>
                <a:gd name="T3" fmla="*/ 306962 h 849"/>
                <a:gd name="T4" fmla="*/ 466422 w 482"/>
                <a:gd name="T5" fmla="*/ 227815 h 849"/>
                <a:gd name="T6" fmla="*/ 463122 w 482"/>
                <a:gd name="T7" fmla="*/ 121929 h 849"/>
                <a:gd name="T8" fmla="*/ 485123 w 482"/>
                <a:gd name="T9" fmla="*/ 47060 h 849"/>
                <a:gd name="T10" fmla="*/ 468622 w 482"/>
                <a:gd name="T11" fmla="*/ 0 h 849"/>
                <a:gd name="T12" fmla="*/ 388318 w 482"/>
                <a:gd name="T13" fmla="*/ 26739 h 849"/>
                <a:gd name="T14" fmla="*/ 359717 w 482"/>
                <a:gd name="T15" fmla="*/ 91982 h 849"/>
                <a:gd name="T16" fmla="*/ 328916 w 482"/>
                <a:gd name="T17" fmla="*/ 116581 h 849"/>
                <a:gd name="T18" fmla="*/ 225511 w 482"/>
                <a:gd name="T19" fmla="*/ 232093 h 849"/>
                <a:gd name="T20" fmla="*/ 149607 w 482"/>
                <a:gd name="T21" fmla="*/ 227815 h 849"/>
                <a:gd name="T22" fmla="*/ 129806 w 482"/>
                <a:gd name="T23" fmla="*/ 302683 h 849"/>
                <a:gd name="T24" fmla="*/ 225511 w 482"/>
                <a:gd name="T25" fmla="*/ 360439 h 849"/>
                <a:gd name="T26" fmla="*/ 282713 w 482"/>
                <a:gd name="T27" fmla="*/ 416056 h 849"/>
                <a:gd name="T28" fmla="*/ 271713 w 482"/>
                <a:gd name="T29" fmla="*/ 489855 h 849"/>
                <a:gd name="T30" fmla="*/ 199109 w 482"/>
                <a:gd name="T31" fmla="*/ 513385 h 849"/>
                <a:gd name="T32" fmla="*/ 188109 w 482"/>
                <a:gd name="T33" fmla="*/ 531568 h 849"/>
                <a:gd name="T34" fmla="*/ 134206 w 482"/>
                <a:gd name="T35" fmla="*/ 552959 h 849"/>
                <a:gd name="T36" fmla="*/ 74804 w 482"/>
                <a:gd name="T37" fmla="*/ 539054 h 849"/>
                <a:gd name="T38" fmla="*/ 74804 w 482"/>
                <a:gd name="T39" fmla="*/ 565793 h 849"/>
                <a:gd name="T40" fmla="*/ 49502 w 482"/>
                <a:gd name="T41" fmla="*/ 605367 h 849"/>
                <a:gd name="T42" fmla="*/ 60503 w 482"/>
                <a:gd name="T43" fmla="*/ 680235 h 849"/>
                <a:gd name="T44" fmla="*/ 66003 w 482"/>
                <a:gd name="T45" fmla="*/ 716600 h 849"/>
                <a:gd name="T46" fmla="*/ 0 w 482"/>
                <a:gd name="T47" fmla="*/ 729435 h 849"/>
                <a:gd name="T48" fmla="*/ 7700 w 482"/>
                <a:gd name="T49" fmla="*/ 795747 h 849"/>
                <a:gd name="T50" fmla="*/ 33002 w 482"/>
                <a:gd name="T51" fmla="*/ 822486 h 849"/>
                <a:gd name="T52" fmla="*/ 124306 w 482"/>
                <a:gd name="T53" fmla="*/ 811790 h 849"/>
                <a:gd name="T54" fmla="*/ 144107 w 482"/>
                <a:gd name="T55" fmla="*/ 833181 h 849"/>
                <a:gd name="T56" fmla="*/ 234311 w 482"/>
                <a:gd name="T57" fmla="*/ 871685 h 849"/>
                <a:gd name="T58" fmla="*/ 348716 w 482"/>
                <a:gd name="T59" fmla="*/ 884520 h 849"/>
                <a:gd name="T60" fmla="*/ 403719 w 482"/>
                <a:gd name="T61" fmla="*/ 897354 h 849"/>
                <a:gd name="T62" fmla="*/ 391618 w 482"/>
                <a:gd name="T63" fmla="*/ 847086 h 849"/>
                <a:gd name="T64" fmla="*/ 441121 w 482"/>
                <a:gd name="T65" fmla="*/ 798956 h 849"/>
                <a:gd name="T66" fmla="*/ 429020 w 482"/>
                <a:gd name="T67" fmla="*/ 775426 h 849"/>
                <a:gd name="T68" fmla="*/ 380618 w 482"/>
                <a:gd name="T69" fmla="*/ 745478 h 849"/>
                <a:gd name="T70" fmla="*/ 474122 w 482"/>
                <a:gd name="T71" fmla="*/ 735852 h 849"/>
                <a:gd name="T72" fmla="*/ 503824 w 482"/>
                <a:gd name="T73" fmla="*/ 742269 h 849"/>
                <a:gd name="T74" fmla="*/ 529125 w 482"/>
                <a:gd name="T75" fmla="*/ 692000 h 849"/>
                <a:gd name="T76" fmla="*/ 453221 w 482"/>
                <a:gd name="T77" fmla="*/ 571141 h 8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482" h="849">
                  <a:moveTo>
                    <a:pt x="412" y="534"/>
                  </a:moveTo>
                  <a:lnTo>
                    <a:pt x="401" y="504"/>
                  </a:lnTo>
                  <a:lnTo>
                    <a:pt x="424" y="431"/>
                  </a:lnTo>
                  <a:lnTo>
                    <a:pt x="390" y="287"/>
                  </a:lnTo>
                  <a:lnTo>
                    <a:pt x="412" y="248"/>
                  </a:lnTo>
                  <a:lnTo>
                    <a:pt x="424" y="213"/>
                  </a:lnTo>
                  <a:lnTo>
                    <a:pt x="393" y="156"/>
                  </a:lnTo>
                  <a:lnTo>
                    <a:pt x="421" y="114"/>
                  </a:lnTo>
                  <a:lnTo>
                    <a:pt x="426" y="73"/>
                  </a:lnTo>
                  <a:lnTo>
                    <a:pt x="441" y="44"/>
                  </a:lnTo>
                  <a:lnTo>
                    <a:pt x="438" y="10"/>
                  </a:lnTo>
                  <a:lnTo>
                    <a:pt x="426" y="0"/>
                  </a:lnTo>
                  <a:lnTo>
                    <a:pt x="406" y="22"/>
                  </a:lnTo>
                  <a:lnTo>
                    <a:pt x="353" y="25"/>
                  </a:lnTo>
                  <a:lnTo>
                    <a:pt x="325" y="64"/>
                  </a:lnTo>
                  <a:lnTo>
                    <a:pt x="327" y="86"/>
                  </a:lnTo>
                  <a:lnTo>
                    <a:pt x="322" y="100"/>
                  </a:lnTo>
                  <a:lnTo>
                    <a:pt x="299" y="109"/>
                  </a:lnTo>
                  <a:lnTo>
                    <a:pt x="216" y="223"/>
                  </a:lnTo>
                  <a:lnTo>
                    <a:pt x="205" y="217"/>
                  </a:lnTo>
                  <a:lnTo>
                    <a:pt x="185" y="212"/>
                  </a:lnTo>
                  <a:lnTo>
                    <a:pt x="136" y="213"/>
                  </a:lnTo>
                  <a:lnTo>
                    <a:pt x="121" y="236"/>
                  </a:lnTo>
                  <a:lnTo>
                    <a:pt x="118" y="283"/>
                  </a:lnTo>
                  <a:lnTo>
                    <a:pt x="126" y="297"/>
                  </a:lnTo>
                  <a:lnTo>
                    <a:pt x="205" y="337"/>
                  </a:lnTo>
                  <a:lnTo>
                    <a:pt x="249" y="363"/>
                  </a:lnTo>
                  <a:lnTo>
                    <a:pt x="257" y="389"/>
                  </a:lnTo>
                  <a:lnTo>
                    <a:pt x="233" y="421"/>
                  </a:lnTo>
                  <a:lnTo>
                    <a:pt x="247" y="458"/>
                  </a:lnTo>
                  <a:lnTo>
                    <a:pt x="238" y="475"/>
                  </a:lnTo>
                  <a:lnTo>
                    <a:pt x="181" y="480"/>
                  </a:lnTo>
                  <a:lnTo>
                    <a:pt x="169" y="486"/>
                  </a:lnTo>
                  <a:lnTo>
                    <a:pt x="171" y="497"/>
                  </a:lnTo>
                  <a:lnTo>
                    <a:pt x="171" y="512"/>
                  </a:lnTo>
                  <a:lnTo>
                    <a:pt x="122" y="517"/>
                  </a:lnTo>
                  <a:lnTo>
                    <a:pt x="98" y="504"/>
                  </a:lnTo>
                  <a:lnTo>
                    <a:pt x="68" y="504"/>
                  </a:lnTo>
                  <a:lnTo>
                    <a:pt x="60" y="512"/>
                  </a:lnTo>
                  <a:lnTo>
                    <a:pt x="68" y="529"/>
                  </a:lnTo>
                  <a:lnTo>
                    <a:pt x="50" y="547"/>
                  </a:lnTo>
                  <a:lnTo>
                    <a:pt x="45" y="566"/>
                  </a:lnTo>
                  <a:lnTo>
                    <a:pt x="75" y="592"/>
                  </a:lnTo>
                  <a:lnTo>
                    <a:pt x="55" y="636"/>
                  </a:lnTo>
                  <a:lnTo>
                    <a:pt x="63" y="657"/>
                  </a:lnTo>
                  <a:lnTo>
                    <a:pt x="60" y="670"/>
                  </a:lnTo>
                  <a:lnTo>
                    <a:pt x="24" y="670"/>
                  </a:lnTo>
                  <a:lnTo>
                    <a:pt x="0" y="682"/>
                  </a:lnTo>
                  <a:lnTo>
                    <a:pt x="19" y="707"/>
                  </a:lnTo>
                  <a:lnTo>
                    <a:pt x="7" y="744"/>
                  </a:lnTo>
                  <a:lnTo>
                    <a:pt x="30" y="747"/>
                  </a:lnTo>
                  <a:lnTo>
                    <a:pt x="30" y="769"/>
                  </a:lnTo>
                  <a:lnTo>
                    <a:pt x="46" y="771"/>
                  </a:lnTo>
                  <a:lnTo>
                    <a:pt x="113" y="759"/>
                  </a:lnTo>
                  <a:lnTo>
                    <a:pt x="126" y="763"/>
                  </a:lnTo>
                  <a:lnTo>
                    <a:pt x="131" y="779"/>
                  </a:lnTo>
                  <a:lnTo>
                    <a:pt x="155" y="787"/>
                  </a:lnTo>
                  <a:lnTo>
                    <a:pt x="213" y="815"/>
                  </a:lnTo>
                  <a:lnTo>
                    <a:pt x="247" y="802"/>
                  </a:lnTo>
                  <a:lnTo>
                    <a:pt x="317" y="827"/>
                  </a:lnTo>
                  <a:lnTo>
                    <a:pt x="332" y="848"/>
                  </a:lnTo>
                  <a:lnTo>
                    <a:pt x="367" y="839"/>
                  </a:lnTo>
                  <a:lnTo>
                    <a:pt x="362" y="802"/>
                  </a:lnTo>
                  <a:lnTo>
                    <a:pt x="356" y="792"/>
                  </a:lnTo>
                  <a:lnTo>
                    <a:pt x="362" y="763"/>
                  </a:lnTo>
                  <a:lnTo>
                    <a:pt x="401" y="747"/>
                  </a:lnTo>
                  <a:lnTo>
                    <a:pt x="411" y="731"/>
                  </a:lnTo>
                  <a:lnTo>
                    <a:pt x="390" y="725"/>
                  </a:lnTo>
                  <a:lnTo>
                    <a:pt x="367" y="720"/>
                  </a:lnTo>
                  <a:lnTo>
                    <a:pt x="346" y="697"/>
                  </a:lnTo>
                  <a:lnTo>
                    <a:pt x="356" y="688"/>
                  </a:lnTo>
                  <a:lnTo>
                    <a:pt x="431" y="688"/>
                  </a:lnTo>
                  <a:lnTo>
                    <a:pt x="448" y="688"/>
                  </a:lnTo>
                  <a:lnTo>
                    <a:pt x="458" y="694"/>
                  </a:lnTo>
                  <a:lnTo>
                    <a:pt x="481" y="677"/>
                  </a:lnTo>
                  <a:lnTo>
                    <a:pt x="481" y="647"/>
                  </a:lnTo>
                  <a:lnTo>
                    <a:pt x="412" y="547"/>
                  </a:lnTo>
                  <a:lnTo>
                    <a:pt x="412" y="534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5055657" y="4207406"/>
              <a:ext cx="549304" cy="650856"/>
            </a:xfrm>
            <a:custGeom>
              <a:avLst/>
              <a:gdLst>
                <a:gd name="T0" fmla="*/ 118228 w 451"/>
                <a:gd name="T1" fmla="*/ 0 h 543"/>
                <a:gd name="T2" fmla="*/ 203615 w 451"/>
                <a:gd name="T3" fmla="*/ 49356 h 543"/>
                <a:gd name="T4" fmla="*/ 270392 w 451"/>
                <a:gd name="T5" fmla="*/ 78325 h 543"/>
                <a:gd name="T6" fmla="*/ 302139 w 451"/>
                <a:gd name="T7" fmla="*/ 82617 h 543"/>
                <a:gd name="T8" fmla="*/ 319654 w 451"/>
                <a:gd name="T9" fmla="*/ 153432 h 543"/>
                <a:gd name="T10" fmla="*/ 371105 w 451"/>
                <a:gd name="T11" fmla="*/ 183474 h 543"/>
                <a:gd name="T12" fmla="*/ 411609 w 451"/>
                <a:gd name="T13" fmla="*/ 158797 h 543"/>
                <a:gd name="T14" fmla="*/ 424746 w 451"/>
                <a:gd name="T15" fmla="*/ 200642 h 543"/>
                <a:gd name="T16" fmla="*/ 376579 w 451"/>
                <a:gd name="T17" fmla="*/ 227465 h 543"/>
                <a:gd name="T18" fmla="*/ 359063 w 451"/>
                <a:gd name="T19" fmla="*/ 261800 h 543"/>
                <a:gd name="T20" fmla="*/ 411609 w 451"/>
                <a:gd name="T21" fmla="*/ 313301 h 543"/>
                <a:gd name="T22" fmla="*/ 492617 w 451"/>
                <a:gd name="T23" fmla="*/ 351928 h 543"/>
                <a:gd name="T24" fmla="*/ 479481 w 451"/>
                <a:gd name="T25" fmla="*/ 416305 h 543"/>
                <a:gd name="T26" fmla="*/ 479481 w 451"/>
                <a:gd name="T27" fmla="*/ 448493 h 543"/>
                <a:gd name="T28" fmla="*/ 435693 w 451"/>
                <a:gd name="T29" fmla="*/ 473171 h 543"/>
                <a:gd name="T30" fmla="*/ 398473 w 451"/>
                <a:gd name="T31" fmla="*/ 572955 h 543"/>
                <a:gd name="T32" fmla="*/ 368916 w 451"/>
                <a:gd name="T33" fmla="*/ 559007 h 543"/>
                <a:gd name="T34" fmla="*/ 289002 w 451"/>
                <a:gd name="T35" fmla="*/ 532183 h 543"/>
                <a:gd name="T36" fmla="*/ 226604 w 451"/>
                <a:gd name="T37" fmla="*/ 569737 h 543"/>
                <a:gd name="T38" fmla="*/ 244119 w 451"/>
                <a:gd name="T39" fmla="*/ 525746 h 543"/>
                <a:gd name="T40" fmla="*/ 174058 w 451"/>
                <a:gd name="T41" fmla="*/ 549351 h 543"/>
                <a:gd name="T42" fmla="*/ 139028 w 451"/>
                <a:gd name="T43" fmla="*/ 427034 h 543"/>
                <a:gd name="T44" fmla="*/ 107281 w 451"/>
                <a:gd name="T45" fmla="*/ 407721 h 543"/>
                <a:gd name="T46" fmla="*/ 79913 w 451"/>
                <a:gd name="T47" fmla="*/ 343344 h 543"/>
                <a:gd name="T48" fmla="*/ 112755 w 451"/>
                <a:gd name="T49" fmla="*/ 301499 h 543"/>
                <a:gd name="T50" fmla="*/ 96334 w 451"/>
                <a:gd name="T51" fmla="*/ 242487 h 543"/>
                <a:gd name="T52" fmla="*/ 29557 w 451"/>
                <a:gd name="T53" fmla="*/ 239268 h 543"/>
                <a:gd name="T54" fmla="*/ 29557 w 451"/>
                <a:gd name="T55" fmla="*/ 181329 h 543"/>
                <a:gd name="T56" fmla="*/ 54735 w 451"/>
                <a:gd name="T57" fmla="*/ 131973 h 543"/>
                <a:gd name="T58" fmla="*/ 66777 w 451"/>
                <a:gd name="T59" fmla="*/ 69742 h 543"/>
                <a:gd name="T60" fmla="*/ 107281 w 451"/>
                <a:gd name="T61" fmla="*/ 110514 h 543"/>
                <a:gd name="T62" fmla="*/ 148880 w 451"/>
                <a:gd name="T63" fmla="*/ 76179 h 543"/>
                <a:gd name="T64" fmla="*/ 107281 w 451"/>
                <a:gd name="T65" fmla="*/ 31116 h 5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51" h="543">
                  <a:moveTo>
                    <a:pt x="91" y="4"/>
                  </a:moveTo>
                  <a:lnTo>
                    <a:pt x="108" y="0"/>
                  </a:lnTo>
                  <a:lnTo>
                    <a:pt x="162" y="22"/>
                  </a:lnTo>
                  <a:lnTo>
                    <a:pt x="186" y="46"/>
                  </a:lnTo>
                  <a:lnTo>
                    <a:pt x="230" y="58"/>
                  </a:lnTo>
                  <a:lnTo>
                    <a:pt x="247" y="73"/>
                  </a:lnTo>
                  <a:lnTo>
                    <a:pt x="271" y="71"/>
                  </a:lnTo>
                  <a:lnTo>
                    <a:pt x="276" y="77"/>
                  </a:lnTo>
                  <a:lnTo>
                    <a:pt x="268" y="133"/>
                  </a:lnTo>
                  <a:lnTo>
                    <a:pt x="292" y="143"/>
                  </a:lnTo>
                  <a:lnTo>
                    <a:pt x="303" y="164"/>
                  </a:lnTo>
                  <a:lnTo>
                    <a:pt x="339" y="171"/>
                  </a:lnTo>
                  <a:lnTo>
                    <a:pt x="351" y="146"/>
                  </a:lnTo>
                  <a:lnTo>
                    <a:pt x="376" y="148"/>
                  </a:lnTo>
                  <a:lnTo>
                    <a:pt x="391" y="169"/>
                  </a:lnTo>
                  <a:lnTo>
                    <a:pt x="388" y="187"/>
                  </a:lnTo>
                  <a:lnTo>
                    <a:pt x="344" y="194"/>
                  </a:lnTo>
                  <a:lnTo>
                    <a:pt x="344" y="212"/>
                  </a:lnTo>
                  <a:lnTo>
                    <a:pt x="344" y="225"/>
                  </a:lnTo>
                  <a:lnTo>
                    <a:pt x="328" y="244"/>
                  </a:lnTo>
                  <a:lnTo>
                    <a:pt x="339" y="267"/>
                  </a:lnTo>
                  <a:lnTo>
                    <a:pt x="376" y="292"/>
                  </a:lnTo>
                  <a:lnTo>
                    <a:pt x="379" y="320"/>
                  </a:lnTo>
                  <a:lnTo>
                    <a:pt x="450" y="328"/>
                  </a:lnTo>
                  <a:lnTo>
                    <a:pt x="450" y="366"/>
                  </a:lnTo>
                  <a:lnTo>
                    <a:pt x="438" y="388"/>
                  </a:lnTo>
                  <a:lnTo>
                    <a:pt x="447" y="406"/>
                  </a:lnTo>
                  <a:lnTo>
                    <a:pt x="438" y="418"/>
                  </a:lnTo>
                  <a:lnTo>
                    <a:pt x="411" y="423"/>
                  </a:lnTo>
                  <a:lnTo>
                    <a:pt x="398" y="441"/>
                  </a:lnTo>
                  <a:lnTo>
                    <a:pt x="400" y="483"/>
                  </a:lnTo>
                  <a:lnTo>
                    <a:pt x="364" y="534"/>
                  </a:lnTo>
                  <a:lnTo>
                    <a:pt x="357" y="542"/>
                  </a:lnTo>
                  <a:lnTo>
                    <a:pt x="337" y="521"/>
                  </a:lnTo>
                  <a:lnTo>
                    <a:pt x="286" y="521"/>
                  </a:lnTo>
                  <a:lnTo>
                    <a:pt x="264" y="496"/>
                  </a:lnTo>
                  <a:lnTo>
                    <a:pt x="223" y="539"/>
                  </a:lnTo>
                  <a:lnTo>
                    <a:pt x="207" y="531"/>
                  </a:lnTo>
                  <a:lnTo>
                    <a:pt x="225" y="498"/>
                  </a:lnTo>
                  <a:lnTo>
                    <a:pt x="223" y="490"/>
                  </a:lnTo>
                  <a:lnTo>
                    <a:pt x="207" y="485"/>
                  </a:lnTo>
                  <a:lnTo>
                    <a:pt x="159" y="512"/>
                  </a:lnTo>
                  <a:lnTo>
                    <a:pt x="112" y="423"/>
                  </a:lnTo>
                  <a:lnTo>
                    <a:pt x="127" y="398"/>
                  </a:lnTo>
                  <a:lnTo>
                    <a:pt x="121" y="388"/>
                  </a:lnTo>
                  <a:lnTo>
                    <a:pt x="98" y="380"/>
                  </a:lnTo>
                  <a:lnTo>
                    <a:pt x="56" y="354"/>
                  </a:lnTo>
                  <a:lnTo>
                    <a:pt x="73" y="320"/>
                  </a:lnTo>
                  <a:lnTo>
                    <a:pt x="98" y="309"/>
                  </a:lnTo>
                  <a:lnTo>
                    <a:pt x="103" y="281"/>
                  </a:lnTo>
                  <a:lnTo>
                    <a:pt x="93" y="231"/>
                  </a:lnTo>
                  <a:lnTo>
                    <a:pt x="88" y="226"/>
                  </a:lnTo>
                  <a:lnTo>
                    <a:pt x="63" y="254"/>
                  </a:lnTo>
                  <a:lnTo>
                    <a:pt x="27" y="223"/>
                  </a:lnTo>
                  <a:lnTo>
                    <a:pt x="0" y="189"/>
                  </a:lnTo>
                  <a:lnTo>
                    <a:pt x="27" y="169"/>
                  </a:lnTo>
                  <a:lnTo>
                    <a:pt x="36" y="135"/>
                  </a:lnTo>
                  <a:lnTo>
                    <a:pt x="50" y="123"/>
                  </a:lnTo>
                  <a:lnTo>
                    <a:pt x="49" y="76"/>
                  </a:lnTo>
                  <a:lnTo>
                    <a:pt x="61" y="65"/>
                  </a:lnTo>
                  <a:lnTo>
                    <a:pt x="84" y="83"/>
                  </a:lnTo>
                  <a:lnTo>
                    <a:pt x="98" y="103"/>
                  </a:lnTo>
                  <a:lnTo>
                    <a:pt x="127" y="83"/>
                  </a:lnTo>
                  <a:lnTo>
                    <a:pt x="136" y="71"/>
                  </a:lnTo>
                  <a:lnTo>
                    <a:pt x="132" y="46"/>
                  </a:lnTo>
                  <a:lnTo>
                    <a:pt x="98" y="29"/>
                  </a:lnTo>
                  <a:lnTo>
                    <a:pt x="91" y="4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5187425" y="4112159"/>
              <a:ext cx="652497" cy="506398"/>
            </a:xfrm>
            <a:custGeom>
              <a:avLst/>
              <a:gdLst>
                <a:gd name="T0" fmla="*/ 541454 w 533"/>
                <a:gd name="T1" fmla="*/ 359392 h 427"/>
                <a:gd name="T2" fmla="*/ 529397 w 533"/>
                <a:gd name="T3" fmla="*/ 397671 h 427"/>
                <a:gd name="T4" fmla="*/ 512956 w 533"/>
                <a:gd name="T5" fmla="*/ 418936 h 427"/>
                <a:gd name="T6" fmla="*/ 483362 w 533"/>
                <a:gd name="T7" fmla="*/ 452962 h 427"/>
                <a:gd name="T8" fmla="*/ 436232 w 533"/>
                <a:gd name="T9" fmla="*/ 444455 h 427"/>
                <a:gd name="T10" fmla="*/ 400062 w 533"/>
                <a:gd name="T11" fmla="*/ 424253 h 427"/>
                <a:gd name="T12" fmla="*/ 375949 w 533"/>
                <a:gd name="T13" fmla="*/ 434886 h 427"/>
                <a:gd name="T14" fmla="*/ 298128 w 533"/>
                <a:gd name="T15" fmla="*/ 425316 h 427"/>
                <a:gd name="T16" fmla="*/ 295936 w 533"/>
                <a:gd name="T17" fmla="*/ 396607 h 427"/>
                <a:gd name="T18" fmla="*/ 254286 w 533"/>
                <a:gd name="T19" fmla="*/ 368962 h 427"/>
                <a:gd name="T20" fmla="*/ 243325 w 533"/>
                <a:gd name="T21" fmla="*/ 344506 h 427"/>
                <a:gd name="T22" fmla="*/ 259766 w 533"/>
                <a:gd name="T23" fmla="*/ 325367 h 427"/>
                <a:gd name="T24" fmla="*/ 259766 w 533"/>
                <a:gd name="T25" fmla="*/ 310481 h 427"/>
                <a:gd name="T26" fmla="*/ 259766 w 533"/>
                <a:gd name="T27" fmla="*/ 291342 h 427"/>
                <a:gd name="T28" fmla="*/ 309089 w 533"/>
                <a:gd name="T29" fmla="*/ 283899 h 427"/>
                <a:gd name="T30" fmla="*/ 311281 w 533"/>
                <a:gd name="T31" fmla="*/ 264759 h 427"/>
                <a:gd name="T32" fmla="*/ 295936 w 533"/>
                <a:gd name="T33" fmla="*/ 243494 h 427"/>
                <a:gd name="T34" fmla="*/ 267439 w 533"/>
                <a:gd name="T35" fmla="*/ 241367 h 427"/>
                <a:gd name="T36" fmla="*/ 254286 w 533"/>
                <a:gd name="T37" fmla="*/ 266886 h 427"/>
                <a:gd name="T38" fmla="*/ 214828 w 533"/>
                <a:gd name="T39" fmla="*/ 260506 h 427"/>
                <a:gd name="T40" fmla="*/ 203867 w 533"/>
                <a:gd name="T41" fmla="*/ 239240 h 427"/>
                <a:gd name="T42" fmla="*/ 177562 w 533"/>
                <a:gd name="T43" fmla="*/ 226481 h 427"/>
                <a:gd name="T44" fmla="*/ 185234 w 533"/>
                <a:gd name="T45" fmla="*/ 168000 h 427"/>
                <a:gd name="T46" fmla="*/ 179754 w 533"/>
                <a:gd name="T47" fmla="*/ 161620 h 427"/>
                <a:gd name="T48" fmla="*/ 152352 w 533"/>
                <a:gd name="T49" fmla="*/ 163747 h 427"/>
                <a:gd name="T50" fmla="*/ 134815 w 533"/>
                <a:gd name="T51" fmla="*/ 147797 h 427"/>
                <a:gd name="T52" fmla="*/ 85493 w 533"/>
                <a:gd name="T53" fmla="*/ 135038 h 427"/>
                <a:gd name="T54" fmla="*/ 59187 w 533"/>
                <a:gd name="T55" fmla="*/ 109519 h 427"/>
                <a:gd name="T56" fmla="*/ 0 w 533"/>
                <a:gd name="T57" fmla="*/ 85063 h 427"/>
                <a:gd name="T58" fmla="*/ 4384 w 533"/>
                <a:gd name="T59" fmla="*/ 59544 h 427"/>
                <a:gd name="T60" fmla="*/ 29594 w 533"/>
                <a:gd name="T61" fmla="*/ 52101 h 427"/>
                <a:gd name="T62" fmla="*/ 72340 w 533"/>
                <a:gd name="T63" fmla="*/ 85063 h 427"/>
                <a:gd name="T64" fmla="*/ 85493 w 533"/>
                <a:gd name="T65" fmla="*/ 85063 h 427"/>
                <a:gd name="T66" fmla="*/ 127143 w 533"/>
                <a:gd name="T67" fmla="*/ 82937 h 427"/>
                <a:gd name="T68" fmla="*/ 149064 w 533"/>
                <a:gd name="T69" fmla="*/ 64861 h 427"/>
                <a:gd name="T70" fmla="*/ 181946 w 533"/>
                <a:gd name="T71" fmla="*/ 90380 h 427"/>
                <a:gd name="T72" fmla="*/ 197291 w 533"/>
                <a:gd name="T73" fmla="*/ 66987 h 427"/>
                <a:gd name="T74" fmla="*/ 198387 w 533"/>
                <a:gd name="T75" fmla="*/ 54228 h 427"/>
                <a:gd name="T76" fmla="*/ 225788 w 533"/>
                <a:gd name="T77" fmla="*/ 38278 h 427"/>
                <a:gd name="T78" fmla="*/ 234557 w 533"/>
                <a:gd name="T79" fmla="*/ 4253 h 427"/>
                <a:gd name="T80" fmla="*/ 259766 w 533"/>
                <a:gd name="T81" fmla="*/ 0 h 427"/>
                <a:gd name="T82" fmla="*/ 328818 w 533"/>
                <a:gd name="T83" fmla="*/ 46785 h 427"/>
                <a:gd name="T84" fmla="*/ 375949 w 533"/>
                <a:gd name="T85" fmla="*/ 64861 h 427"/>
                <a:gd name="T86" fmla="*/ 468018 w 533"/>
                <a:gd name="T87" fmla="*/ 212658 h 427"/>
                <a:gd name="T88" fmla="*/ 462537 w 533"/>
                <a:gd name="T89" fmla="*/ 226481 h 427"/>
                <a:gd name="T90" fmla="*/ 525013 w 533"/>
                <a:gd name="T91" fmla="*/ 255190 h 427"/>
                <a:gd name="T92" fmla="*/ 541454 w 533"/>
                <a:gd name="T93" fmla="*/ 280709 h 427"/>
                <a:gd name="T94" fmla="*/ 568855 w 533"/>
                <a:gd name="T95" fmla="*/ 293468 h 427"/>
                <a:gd name="T96" fmla="*/ 583104 w 533"/>
                <a:gd name="T97" fmla="*/ 321114 h 427"/>
                <a:gd name="T98" fmla="*/ 564471 w 533"/>
                <a:gd name="T99" fmla="*/ 327493 h 427"/>
                <a:gd name="T100" fmla="*/ 533781 w 533"/>
                <a:gd name="T101" fmla="*/ 316861 h 427"/>
                <a:gd name="T102" fmla="*/ 488843 w 533"/>
                <a:gd name="T103" fmla="*/ 316861 h 427"/>
                <a:gd name="T104" fmla="*/ 448289 w 533"/>
                <a:gd name="T105" fmla="*/ 304101 h 427"/>
                <a:gd name="T106" fmla="*/ 436232 w 533"/>
                <a:gd name="T107" fmla="*/ 316861 h 427"/>
                <a:gd name="T108" fmla="*/ 470210 w 533"/>
                <a:gd name="T109" fmla="*/ 327493 h 427"/>
                <a:gd name="T110" fmla="*/ 507476 w 533"/>
                <a:gd name="T111" fmla="*/ 343443 h 427"/>
                <a:gd name="T112" fmla="*/ 541454 w 533"/>
                <a:gd name="T113" fmla="*/ 359392 h 4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33" h="427">
                  <a:moveTo>
                    <a:pt x="494" y="338"/>
                  </a:moveTo>
                  <a:lnTo>
                    <a:pt x="483" y="374"/>
                  </a:lnTo>
                  <a:lnTo>
                    <a:pt x="468" y="394"/>
                  </a:lnTo>
                  <a:lnTo>
                    <a:pt x="441" y="426"/>
                  </a:lnTo>
                  <a:lnTo>
                    <a:pt x="398" y="418"/>
                  </a:lnTo>
                  <a:lnTo>
                    <a:pt x="365" y="399"/>
                  </a:lnTo>
                  <a:lnTo>
                    <a:pt x="343" y="409"/>
                  </a:lnTo>
                  <a:lnTo>
                    <a:pt x="272" y="400"/>
                  </a:lnTo>
                  <a:lnTo>
                    <a:pt x="270" y="373"/>
                  </a:lnTo>
                  <a:lnTo>
                    <a:pt x="232" y="347"/>
                  </a:lnTo>
                  <a:lnTo>
                    <a:pt x="222" y="324"/>
                  </a:lnTo>
                  <a:lnTo>
                    <a:pt x="237" y="306"/>
                  </a:lnTo>
                  <a:lnTo>
                    <a:pt x="237" y="292"/>
                  </a:lnTo>
                  <a:lnTo>
                    <a:pt x="237" y="274"/>
                  </a:lnTo>
                  <a:lnTo>
                    <a:pt x="282" y="267"/>
                  </a:lnTo>
                  <a:lnTo>
                    <a:pt x="284" y="249"/>
                  </a:lnTo>
                  <a:lnTo>
                    <a:pt x="270" y="229"/>
                  </a:lnTo>
                  <a:lnTo>
                    <a:pt x="244" y="227"/>
                  </a:lnTo>
                  <a:lnTo>
                    <a:pt x="232" y="251"/>
                  </a:lnTo>
                  <a:lnTo>
                    <a:pt x="196" y="245"/>
                  </a:lnTo>
                  <a:lnTo>
                    <a:pt x="186" y="225"/>
                  </a:lnTo>
                  <a:lnTo>
                    <a:pt x="162" y="213"/>
                  </a:lnTo>
                  <a:lnTo>
                    <a:pt x="169" y="158"/>
                  </a:lnTo>
                  <a:lnTo>
                    <a:pt x="164" y="152"/>
                  </a:lnTo>
                  <a:lnTo>
                    <a:pt x="139" y="154"/>
                  </a:lnTo>
                  <a:lnTo>
                    <a:pt x="123" y="139"/>
                  </a:lnTo>
                  <a:lnTo>
                    <a:pt x="78" y="127"/>
                  </a:lnTo>
                  <a:lnTo>
                    <a:pt x="54" y="103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27" y="49"/>
                  </a:lnTo>
                  <a:lnTo>
                    <a:pt x="66" y="80"/>
                  </a:lnTo>
                  <a:lnTo>
                    <a:pt x="78" y="80"/>
                  </a:lnTo>
                  <a:lnTo>
                    <a:pt x="116" y="78"/>
                  </a:lnTo>
                  <a:lnTo>
                    <a:pt x="136" y="61"/>
                  </a:lnTo>
                  <a:lnTo>
                    <a:pt x="166" y="85"/>
                  </a:lnTo>
                  <a:lnTo>
                    <a:pt x="180" y="63"/>
                  </a:lnTo>
                  <a:lnTo>
                    <a:pt x="181" y="51"/>
                  </a:lnTo>
                  <a:lnTo>
                    <a:pt x="206" y="36"/>
                  </a:lnTo>
                  <a:lnTo>
                    <a:pt x="214" y="4"/>
                  </a:lnTo>
                  <a:lnTo>
                    <a:pt x="237" y="0"/>
                  </a:lnTo>
                  <a:lnTo>
                    <a:pt x="300" y="44"/>
                  </a:lnTo>
                  <a:lnTo>
                    <a:pt x="343" y="61"/>
                  </a:lnTo>
                  <a:lnTo>
                    <a:pt x="427" y="200"/>
                  </a:lnTo>
                  <a:lnTo>
                    <a:pt x="422" y="213"/>
                  </a:lnTo>
                  <a:lnTo>
                    <a:pt x="479" y="240"/>
                  </a:lnTo>
                  <a:lnTo>
                    <a:pt x="494" y="264"/>
                  </a:lnTo>
                  <a:lnTo>
                    <a:pt x="519" y="276"/>
                  </a:lnTo>
                  <a:lnTo>
                    <a:pt x="532" y="302"/>
                  </a:lnTo>
                  <a:lnTo>
                    <a:pt x="515" y="308"/>
                  </a:lnTo>
                  <a:lnTo>
                    <a:pt x="487" y="298"/>
                  </a:lnTo>
                  <a:lnTo>
                    <a:pt x="446" y="298"/>
                  </a:lnTo>
                  <a:lnTo>
                    <a:pt x="409" y="286"/>
                  </a:lnTo>
                  <a:lnTo>
                    <a:pt x="398" y="298"/>
                  </a:lnTo>
                  <a:lnTo>
                    <a:pt x="429" y="308"/>
                  </a:lnTo>
                  <a:lnTo>
                    <a:pt x="463" y="323"/>
                  </a:lnTo>
                  <a:lnTo>
                    <a:pt x="494" y="338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5766894" y="4521722"/>
              <a:ext cx="92080" cy="95247"/>
            </a:xfrm>
            <a:custGeom>
              <a:avLst/>
              <a:gdLst>
                <a:gd name="T0" fmla="*/ 34758 w 76"/>
                <a:gd name="T1" fmla="*/ 84653 h 80"/>
                <a:gd name="T2" fmla="*/ 0 w 76"/>
                <a:gd name="T3" fmla="*/ 55721 h 80"/>
                <a:gd name="T4" fmla="*/ 15207 w 76"/>
                <a:gd name="T5" fmla="*/ 35362 h 80"/>
                <a:gd name="T6" fmla="*/ 27155 w 76"/>
                <a:gd name="T7" fmla="*/ 0 h 80"/>
                <a:gd name="T8" fmla="*/ 62999 w 76"/>
                <a:gd name="T9" fmla="*/ 13930 h 80"/>
                <a:gd name="T10" fmla="*/ 81464 w 76"/>
                <a:gd name="T11" fmla="*/ 37505 h 80"/>
                <a:gd name="T12" fmla="*/ 69516 w 76"/>
                <a:gd name="T13" fmla="*/ 55721 h 80"/>
                <a:gd name="T14" fmla="*/ 34758 w 76"/>
                <a:gd name="T15" fmla="*/ 84653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6" h="80">
                  <a:moveTo>
                    <a:pt x="32" y="79"/>
                  </a:moveTo>
                  <a:lnTo>
                    <a:pt x="0" y="52"/>
                  </a:lnTo>
                  <a:lnTo>
                    <a:pt x="14" y="33"/>
                  </a:lnTo>
                  <a:lnTo>
                    <a:pt x="25" y="0"/>
                  </a:lnTo>
                  <a:lnTo>
                    <a:pt x="58" y="13"/>
                  </a:lnTo>
                  <a:lnTo>
                    <a:pt x="75" y="35"/>
                  </a:lnTo>
                  <a:lnTo>
                    <a:pt x="64" y="52"/>
                  </a:lnTo>
                  <a:lnTo>
                    <a:pt x="32" y="79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5296969" y="4990022"/>
              <a:ext cx="503264" cy="614344"/>
            </a:xfrm>
            <a:custGeom>
              <a:avLst/>
              <a:gdLst>
                <a:gd name="T0" fmla="*/ 0 w 410"/>
                <a:gd name="T1" fmla="*/ 420367 h 515"/>
                <a:gd name="T2" fmla="*/ 16495 w 410"/>
                <a:gd name="T3" fmla="*/ 326239 h 515"/>
                <a:gd name="T4" fmla="*/ 32989 w 410"/>
                <a:gd name="T5" fmla="*/ 303776 h 515"/>
                <a:gd name="T6" fmla="*/ 39587 w 410"/>
                <a:gd name="T7" fmla="*/ 277035 h 515"/>
                <a:gd name="T8" fmla="*/ 57181 w 410"/>
                <a:gd name="T9" fmla="*/ 237459 h 515"/>
                <a:gd name="T10" fmla="*/ 47284 w 410"/>
                <a:gd name="T11" fmla="*/ 222484 h 515"/>
                <a:gd name="T12" fmla="*/ 49484 w 410"/>
                <a:gd name="T13" fmla="*/ 188256 h 515"/>
                <a:gd name="T14" fmla="*/ 95668 w 410"/>
                <a:gd name="T15" fmla="*/ 136913 h 515"/>
                <a:gd name="T16" fmla="*/ 94569 w 410"/>
                <a:gd name="T17" fmla="*/ 103755 h 515"/>
                <a:gd name="T18" fmla="*/ 122059 w 410"/>
                <a:gd name="T19" fmla="*/ 53482 h 515"/>
                <a:gd name="T20" fmla="*/ 152849 w 410"/>
                <a:gd name="T21" fmla="*/ 62039 h 515"/>
                <a:gd name="T22" fmla="*/ 211130 w 410"/>
                <a:gd name="T23" fmla="*/ 20323 h 515"/>
                <a:gd name="T24" fmla="*/ 222126 w 410"/>
                <a:gd name="T25" fmla="*/ 0 h 515"/>
                <a:gd name="T26" fmla="*/ 258414 w 410"/>
                <a:gd name="T27" fmla="*/ 4279 h 515"/>
                <a:gd name="T28" fmla="*/ 276008 w 410"/>
                <a:gd name="T29" fmla="*/ 51342 h 515"/>
                <a:gd name="T30" fmla="*/ 291403 w 410"/>
                <a:gd name="T31" fmla="*/ 83432 h 515"/>
                <a:gd name="T32" fmla="*/ 329890 w 410"/>
                <a:gd name="T33" fmla="*/ 83432 h 515"/>
                <a:gd name="T34" fmla="*/ 350783 w 410"/>
                <a:gd name="T35" fmla="*/ 53482 h 515"/>
                <a:gd name="T36" fmla="*/ 387071 w 410"/>
                <a:gd name="T37" fmla="*/ 87710 h 515"/>
                <a:gd name="T38" fmla="*/ 449750 w 410"/>
                <a:gd name="T39" fmla="*/ 67387 h 515"/>
                <a:gd name="T40" fmla="*/ 411263 w 410"/>
                <a:gd name="T41" fmla="*/ 155097 h 515"/>
                <a:gd name="T42" fmla="*/ 387071 w 410"/>
                <a:gd name="T43" fmla="*/ 144401 h 515"/>
                <a:gd name="T44" fmla="*/ 373876 w 410"/>
                <a:gd name="T45" fmla="*/ 154027 h 515"/>
                <a:gd name="T46" fmla="*/ 371676 w 410"/>
                <a:gd name="T47" fmla="*/ 160445 h 515"/>
                <a:gd name="T48" fmla="*/ 392569 w 410"/>
                <a:gd name="T49" fmla="*/ 183977 h 515"/>
                <a:gd name="T50" fmla="*/ 387071 w 410"/>
                <a:gd name="T51" fmla="*/ 266339 h 515"/>
                <a:gd name="T52" fmla="*/ 392569 w 410"/>
                <a:gd name="T53" fmla="*/ 292010 h 515"/>
                <a:gd name="T54" fmla="*/ 387071 w 410"/>
                <a:gd name="T55" fmla="*/ 300567 h 515"/>
                <a:gd name="T56" fmla="*/ 359580 w 410"/>
                <a:gd name="T57" fmla="*/ 295219 h 515"/>
                <a:gd name="T58" fmla="*/ 346385 w 410"/>
                <a:gd name="T59" fmla="*/ 310194 h 515"/>
                <a:gd name="T60" fmla="*/ 356281 w 410"/>
                <a:gd name="T61" fmla="*/ 332656 h 515"/>
                <a:gd name="T62" fmla="*/ 324392 w 410"/>
                <a:gd name="T63" fmla="*/ 360467 h 515"/>
                <a:gd name="T64" fmla="*/ 333189 w 410"/>
                <a:gd name="T65" fmla="*/ 371163 h 515"/>
                <a:gd name="T66" fmla="*/ 302399 w 410"/>
                <a:gd name="T67" fmla="*/ 387208 h 515"/>
                <a:gd name="T68" fmla="*/ 306798 w 410"/>
                <a:gd name="T69" fmla="*/ 407531 h 515"/>
                <a:gd name="T70" fmla="*/ 296901 w 410"/>
                <a:gd name="T71" fmla="*/ 418227 h 515"/>
                <a:gd name="T72" fmla="*/ 258414 w 410"/>
                <a:gd name="T73" fmla="*/ 418227 h 515"/>
                <a:gd name="T74" fmla="*/ 236421 w 410"/>
                <a:gd name="T75" fmla="*/ 436411 h 515"/>
                <a:gd name="T76" fmla="*/ 233122 w 410"/>
                <a:gd name="T77" fmla="*/ 443899 h 515"/>
                <a:gd name="T78" fmla="*/ 251816 w 410"/>
                <a:gd name="T79" fmla="*/ 456734 h 515"/>
                <a:gd name="T80" fmla="*/ 230923 w 410"/>
                <a:gd name="T81" fmla="*/ 488823 h 515"/>
                <a:gd name="T82" fmla="*/ 203432 w 410"/>
                <a:gd name="T83" fmla="*/ 523051 h 515"/>
                <a:gd name="T84" fmla="*/ 190237 w 410"/>
                <a:gd name="T85" fmla="*/ 518773 h 515"/>
                <a:gd name="T86" fmla="*/ 163845 w 410"/>
                <a:gd name="T87" fmla="*/ 549792 h 515"/>
                <a:gd name="T88" fmla="*/ 130856 w 410"/>
                <a:gd name="T89" fmla="*/ 481336 h 515"/>
                <a:gd name="T90" fmla="*/ 101166 w 410"/>
                <a:gd name="T91" fmla="*/ 443899 h 515"/>
                <a:gd name="T92" fmla="*/ 82473 w 410"/>
                <a:gd name="T93" fmla="*/ 446038 h 515"/>
                <a:gd name="T94" fmla="*/ 69277 w 410"/>
                <a:gd name="T95" fmla="*/ 436411 h 515"/>
                <a:gd name="T96" fmla="*/ 0 w 410"/>
                <a:gd name="T97" fmla="*/ 420367 h 5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5455728" y="4566171"/>
              <a:ext cx="439760" cy="504810"/>
            </a:xfrm>
            <a:custGeom>
              <a:avLst/>
              <a:gdLst>
                <a:gd name="T0" fmla="*/ 285789 w 361"/>
                <a:gd name="T1" fmla="*/ 429815 h 420"/>
                <a:gd name="T2" fmla="*/ 224470 w 361"/>
                <a:gd name="T3" fmla="*/ 451360 h 420"/>
                <a:gd name="T4" fmla="*/ 188336 w 361"/>
                <a:gd name="T5" fmla="*/ 415811 h 420"/>
                <a:gd name="T6" fmla="*/ 166437 w 361"/>
                <a:gd name="T7" fmla="*/ 445974 h 420"/>
                <a:gd name="T8" fmla="*/ 129207 w 361"/>
                <a:gd name="T9" fmla="*/ 445974 h 420"/>
                <a:gd name="T10" fmla="*/ 113878 w 361"/>
                <a:gd name="T11" fmla="*/ 413657 h 420"/>
                <a:gd name="T12" fmla="*/ 96358 w 361"/>
                <a:gd name="T13" fmla="*/ 366259 h 420"/>
                <a:gd name="T14" fmla="*/ 60224 w 361"/>
                <a:gd name="T15" fmla="*/ 361950 h 420"/>
                <a:gd name="T16" fmla="*/ 24090 w 361"/>
                <a:gd name="T17" fmla="*/ 293007 h 420"/>
                <a:gd name="T18" fmla="*/ 0 w 361"/>
                <a:gd name="T19" fmla="*/ 259613 h 420"/>
                <a:gd name="T20" fmla="*/ 16425 w 361"/>
                <a:gd name="T21" fmla="*/ 243454 h 420"/>
                <a:gd name="T22" fmla="*/ 24090 w 361"/>
                <a:gd name="T23" fmla="*/ 235914 h 420"/>
                <a:gd name="T24" fmla="*/ 62414 w 361"/>
                <a:gd name="T25" fmla="*/ 180975 h 420"/>
                <a:gd name="T26" fmla="*/ 60224 w 361"/>
                <a:gd name="T27" fmla="*/ 135731 h 420"/>
                <a:gd name="T28" fmla="*/ 74458 w 361"/>
                <a:gd name="T29" fmla="*/ 116341 h 420"/>
                <a:gd name="T30" fmla="*/ 102928 w 361"/>
                <a:gd name="T31" fmla="*/ 112032 h 420"/>
                <a:gd name="T32" fmla="*/ 113878 w 361"/>
                <a:gd name="T33" fmla="*/ 99105 h 420"/>
                <a:gd name="T34" fmla="*/ 102928 w 361"/>
                <a:gd name="T35" fmla="*/ 78638 h 420"/>
                <a:gd name="T36" fmla="*/ 116068 w 361"/>
                <a:gd name="T37" fmla="*/ 54939 h 420"/>
                <a:gd name="T38" fmla="*/ 116068 w 361"/>
                <a:gd name="T39" fmla="*/ 15081 h 420"/>
                <a:gd name="T40" fmla="*/ 140157 w 361"/>
                <a:gd name="T41" fmla="*/ 4309 h 420"/>
                <a:gd name="T42" fmla="*/ 175196 w 361"/>
                <a:gd name="T43" fmla="*/ 25854 h 420"/>
                <a:gd name="T44" fmla="*/ 224470 w 361"/>
                <a:gd name="T45" fmla="*/ 33394 h 420"/>
                <a:gd name="T46" fmla="*/ 251845 w 361"/>
                <a:gd name="T47" fmla="*/ 0 h 420"/>
                <a:gd name="T48" fmla="*/ 291264 w 361"/>
                <a:gd name="T49" fmla="*/ 30162 h 420"/>
                <a:gd name="T50" fmla="*/ 273744 w 361"/>
                <a:gd name="T51" fmla="*/ 39858 h 420"/>
                <a:gd name="T52" fmla="*/ 254035 w 361"/>
                <a:gd name="T53" fmla="*/ 68943 h 420"/>
                <a:gd name="T54" fmla="*/ 224470 w 361"/>
                <a:gd name="T55" fmla="*/ 78638 h 420"/>
                <a:gd name="T56" fmla="*/ 216806 w 361"/>
                <a:gd name="T57" fmla="*/ 85101 h 420"/>
                <a:gd name="T58" fmla="*/ 240895 w 361"/>
                <a:gd name="T59" fmla="*/ 101260 h 420"/>
                <a:gd name="T60" fmla="*/ 295644 w 361"/>
                <a:gd name="T61" fmla="*/ 78638 h 420"/>
                <a:gd name="T62" fmla="*/ 383242 w 361"/>
                <a:gd name="T63" fmla="*/ 113109 h 420"/>
                <a:gd name="T64" fmla="*/ 394192 w 361"/>
                <a:gd name="T65" fmla="*/ 187438 h 420"/>
                <a:gd name="T66" fmla="*/ 356963 w 361"/>
                <a:gd name="T67" fmla="*/ 187438 h 420"/>
                <a:gd name="T68" fmla="*/ 354773 w 361"/>
                <a:gd name="T69" fmla="*/ 208983 h 420"/>
                <a:gd name="T70" fmla="*/ 372292 w 361"/>
                <a:gd name="T71" fmla="*/ 241300 h 420"/>
                <a:gd name="T72" fmla="*/ 356963 w 361"/>
                <a:gd name="T73" fmla="*/ 259613 h 420"/>
                <a:gd name="T74" fmla="*/ 375577 w 361"/>
                <a:gd name="T75" fmla="*/ 286543 h 420"/>
                <a:gd name="T76" fmla="*/ 346013 w 361"/>
                <a:gd name="T77" fmla="*/ 323169 h 420"/>
                <a:gd name="T78" fmla="*/ 335063 w 361"/>
                <a:gd name="T79" fmla="*/ 305934 h 420"/>
                <a:gd name="T80" fmla="*/ 291264 w 361"/>
                <a:gd name="T81" fmla="*/ 413657 h 420"/>
                <a:gd name="T82" fmla="*/ 285789 w 361"/>
                <a:gd name="T83" fmla="*/ 429815 h 4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61" h="420">
                  <a:moveTo>
                    <a:pt x="261" y="399"/>
                  </a:moveTo>
                  <a:lnTo>
                    <a:pt x="205" y="419"/>
                  </a:lnTo>
                  <a:lnTo>
                    <a:pt x="172" y="386"/>
                  </a:lnTo>
                  <a:lnTo>
                    <a:pt x="152" y="414"/>
                  </a:lnTo>
                  <a:lnTo>
                    <a:pt x="118" y="414"/>
                  </a:lnTo>
                  <a:lnTo>
                    <a:pt x="104" y="384"/>
                  </a:lnTo>
                  <a:lnTo>
                    <a:pt x="88" y="340"/>
                  </a:lnTo>
                  <a:lnTo>
                    <a:pt x="55" y="336"/>
                  </a:lnTo>
                  <a:lnTo>
                    <a:pt x="22" y="272"/>
                  </a:lnTo>
                  <a:lnTo>
                    <a:pt x="0" y="241"/>
                  </a:lnTo>
                  <a:lnTo>
                    <a:pt x="15" y="226"/>
                  </a:lnTo>
                  <a:lnTo>
                    <a:pt x="22" y="219"/>
                  </a:lnTo>
                  <a:lnTo>
                    <a:pt x="57" y="168"/>
                  </a:lnTo>
                  <a:lnTo>
                    <a:pt x="55" y="126"/>
                  </a:lnTo>
                  <a:lnTo>
                    <a:pt x="68" y="108"/>
                  </a:lnTo>
                  <a:lnTo>
                    <a:pt x="94" y="104"/>
                  </a:lnTo>
                  <a:lnTo>
                    <a:pt x="104" y="92"/>
                  </a:lnTo>
                  <a:lnTo>
                    <a:pt x="94" y="73"/>
                  </a:lnTo>
                  <a:lnTo>
                    <a:pt x="106" y="51"/>
                  </a:lnTo>
                  <a:lnTo>
                    <a:pt x="106" y="14"/>
                  </a:lnTo>
                  <a:lnTo>
                    <a:pt x="128" y="4"/>
                  </a:lnTo>
                  <a:lnTo>
                    <a:pt x="160" y="24"/>
                  </a:lnTo>
                  <a:lnTo>
                    <a:pt x="205" y="31"/>
                  </a:lnTo>
                  <a:lnTo>
                    <a:pt x="230" y="0"/>
                  </a:lnTo>
                  <a:lnTo>
                    <a:pt x="266" y="28"/>
                  </a:lnTo>
                  <a:lnTo>
                    <a:pt x="250" y="37"/>
                  </a:lnTo>
                  <a:lnTo>
                    <a:pt x="232" y="64"/>
                  </a:lnTo>
                  <a:lnTo>
                    <a:pt x="205" y="73"/>
                  </a:lnTo>
                  <a:lnTo>
                    <a:pt x="198" y="79"/>
                  </a:lnTo>
                  <a:lnTo>
                    <a:pt x="220" y="94"/>
                  </a:lnTo>
                  <a:lnTo>
                    <a:pt x="270" y="73"/>
                  </a:lnTo>
                  <a:lnTo>
                    <a:pt x="350" y="105"/>
                  </a:lnTo>
                  <a:lnTo>
                    <a:pt x="360" y="174"/>
                  </a:lnTo>
                  <a:lnTo>
                    <a:pt x="326" y="174"/>
                  </a:lnTo>
                  <a:lnTo>
                    <a:pt x="324" y="194"/>
                  </a:lnTo>
                  <a:lnTo>
                    <a:pt x="340" y="224"/>
                  </a:lnTo>
                  <a:lnTo>
                    <a:pt x="326" y="241"/>
                  </a:lnTo>
                  <a:lnTo>
                    <a:pt x="343" y="266"/>
                  </a:lnTo>
                  <a:lnTo>
                    <a:pt x="316" y="300"/>
                  </a:lnTo>
                  <a:lnTo>
                    <a:pt x="306" y="284"/>
                  </a:lnTo>
                  <a:lnTo>
                    <a:pt x="266" y="384"/>
                  </a:lnTo>
                  <a:lnTo>
                    <a:pt x="261" y="399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5852624" y="5378948"/>
              <a:ext cx="187335" cy="371464"/>
            </a:xfrm>
            <a:custGeom>
              <a:avLst/>
              <a:gdLst>
                <a:gd name="T0" fmla="*/ 0 w 152"/>
                <a:gd name="T1" fmla="*/ 160829 h 313"/>
                <a:gd name="T2" fmla="*/ 0 w 152"/>
                <a:gd name="T3" fmla="*/ 213019 h 313"/>
                <a:gd name="T4" fmla="*/ 11071 w 152"/>
                <a:gd name="T5" fmla="*/ 268404 h 313"/>
                <a:gd name="T6" fmla="*/ 44283 w 152"/>
                <a:gd name="T7" fmla="*/ 288641 h 313"/>
                <a:gd name="T8" fmla="*/ 65317 w 152"/>
                <a:gd name="T9" fmla="*/ 332310 h 313"/>
                <a:gd name="T10" fmla="*/ 77495 w 152"/>
                <a:gd name="T11" fmla="*/ 268404 h 313"/>
                <a:gd name="T12" fmla="*/ 109600 w 152"/>
                <a:gd name="T13" fmla="*/ 231126 h 313"/>
                <a:gd name="T14" fmla="*/ 167168 w 152"/>
                <a:gd name="T15" fmla="*/ 69231 h 313"/>
                <a:gd name="T16" fmla="*/ 167168 w 152"/>
                <a:gd name="T17" fmla="*/ 17042 h 313"/>
                <a:gd name="T18" fmla="*/ 137277 w 152"/>
                <a:gd name="T19" fmla="*/ 0 h 313"/>
                <a:gd name="T20" fmla="*/ 83030 w 152"/>
                <a:gd name="T21" fmla="*/ 22367 h 313"/>
                <a:gd name="T22" fmla="*/ 0 w 152"/>
                <a:gd name="T23" fmla="*/ 160829 h 3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2" h="313">
                  <a:moveTo>
                    <a:pt x="0" y="151"/>
                  </a:moveTo>
                  <a:lnTo>
                    <a:pt x="0" y="200"/>
                  </a:lnTo>
                  <a:lnTo>
                    <a:pt x="10" y="252"/>
                  </a:lnTo>
                  <a:lnTo>
                    <a:pt x="40" y="271"/>
                  </a:lnTo>
                  <a:lnTo>
                    <a:pt x="59" y="312"/>
                  </a:lnTo>
                  <a:lnTo>
                    <a:pt x="70" y="252"/>
                  </a:lnTo>
                  <a:lnTo>
                    <a:pt x="99" y="217"/>
                  </a:lnTo>
                  <a:lnTo>
                    <a:pt x="151" y="65"/>
                  </a:lnTo>
                  <a:lnTo>
                    <a:pt x="151" y="16"/>
                  </a:lnTo>
                  <a:lnTo>
                    <a:pt x="124" y="0"/>
                  </a:lnTo>
                  <a:lnTo>
                    <a:pt x="75" y="21"/>
                  </a:lnTo>
                  <a:lnTo>
                    <a:pt x="0" y="15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 cap="flat" cmpd="sng">
              <a:solidFill>
                <a:sysClr val="window" lastClr="FFFFFF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5006441" y="3721645"/>
              <a:ext cx="773154" cy="500049"/>
            </a:xfrm>
            <a:custGeom>
              <a:avLst/>
              <a:gdLst>
                <a:gd name="T0" fmla="*/ 152955 w 629"/>
                <a:gd name="T1" fmla="*/ 431610 h 418"/>
                <a:gd name="T2" fmla="*/ 158457 w 629"/>
                <a:gd name="T3" fmla="*/ 406977 h 418"/>
                <a:gd name="T4" fmla="*/ 182666 w 629"/>
                <a:gd name="T5" fmla="*/ 399480 h 418"/>
                <a:gd name="T6" fmla="*/ 226682 w 629"/>
                <a:gd name="T7" fmla="*/ 431610 h 418"/>
                <a:gd name="T8" fmla="*/ 240987 w 629"/>
                <a:gd name="T9" fmla="*/ 431610 h 418"/>
                <a:gd name="T10" fmla="*/ 283903 w 629"/>
                <a:gd name="T11" fmla="*/ 429468 h 418"/>
                <a:gd name="T12" fmla="*/ 307011 w 629"/>
                <a:gd name="T13" fmla="*/ 411261 h 418"/>
                <a:gd name="T14" fmla="*/ 341123 w 629"/>
                <a:gd name="T15" fmla="*/ 436965 h 418"/>
                <a:gd name="T16" fmla="*/ 355428 w 629"/>
                <a:gd name="T17" fmla="*/ 413403 h 418"/>
                <a:gd name="T18" fmla="*/ 357629 w 629"/>
                <a:gd name="T19" fmla="*/ 402693 h 418"/>
                <a:gd name="T20" fmla="*/ 385139 w 629"/>
                <a:gd name="T21" fmla="*/ 385557 h 418"/>
                <a:gd name="T22" fmla="*/ 395043 w 629"/>
                <a:gd name="T23" fmla="*/ 350215 h 418"/>
                <a:gd name="T24" fmla="*/ 420352 w 629"/>
                <a:gd name="T25" fmla="*/ 344860 h 418"/>
                <a:gd name="T26" fmla="*/ 499580 w 629"/>
                <a:gd name="T27" fmla="*/ 222767 h 418"/>
                <a:gd name="T28" fmla="*/ 484175 w 629"/>
                <a:gd name="T29" fmla="*/ 203489 h 418"/>
                <a:gd name="T30" fmla="*/ 499580 w 629"/>
                <a:gd name="T31" fmla="*/ 190637 h 418"/>
                <a:gd name="T32" fmla="*/ 517187 w 629"/>
                <a:gd name="T33" fmla="*/ 195992 h 418"/>
                <a:gd name="T34" fmla="*/ 540295 w 629"/>
                <a:gd name="T35" fmla="*/ 184211 h 418"/>
                <a:gd name="T36" fmla="*/ 553500 w 629"/>
                <a:gd name="T37" fmla="*/ 154223 h 418"/>
                <a:gd name="T38" fmla="*/ 616223 w 629"/>
                <a:gd name="T39" fmla="*/ 100673 h 418"/>
                <a:gd name="T40" fmla="*/ 664640 w 629"/>
                <a:gd name="T41" fmla="*/ 83537 h 418"/>
                <a:gd name="T42" fmla="*/ 691050 w 629"/>
                <a:gd name="T43" fmla="*/ 63189 h 418"/>
                <a:gd name="T44" fmla="*/ 683347 w 629"/>
                <a:gd name="T45" fmla="*/ 19278 h 418"/>
                <a:gd name="T46" fmla="*/ 651435 w 629"/>
                <a:gd name="T47" fmla="*/ 16065 h 418"/>
                <a:gd name="T48" fmla="*/ 574407 w 629"/>
                <a:gd name="T49" fmla="*/ 23562 h 418"/>
                <a:gd name="T50" fmla="*/ 523789 w 629"/>
                <a:gd name="T51" fmla="*/ 0 h 418"/>
                <a:gd name="T52" fmla="*/ 494078 w 629"/>
                <a:gd name="T53" fmla="*/ 4284 h 418"/>
                <a:gd name="T54" fmla="*/ 415950 w 629"/>
                <a:gd name="T55" fmla="*/ 100673 h 418"/>
                <a:gd name="T56" fmla="*/ 395043 w 629"/>
                <a:gd name="T57" fmla="*/ 111383 h 418"/>
                <a:gd name="T58" fmla="*/ 343324 w 629"/>
                <a:gd name="T59" fmla="*/ 92105 h 418"/>
                <a:gd name="T60" fmla="*/ 341123 w 629"/>
                <a:gd name="T61" fmla="*/ 67473 h 418"/>
                <a:gd name="T62" fmla="*/ 330119 w 629"/>
                <a:gd name="T63" fmla="*/ 26775 h 418"/>
                <a:gd name="T64" fmla="*/ 301509 w 629"/>
                <a:gd name="T65" fmla="*/ 9639 h 418"/>
                <a:gd name="T66" fmla="*/ 258593 w 629"/>
                <a:gd name="T67" fmla="*/ 21420 h 418"/>
                <a:gd name="T68" fmla="*/ 229983 w 629"/>
                <a:gd name="T69" fmla="*/ 2142 h 418"/>
                <a:gd name="T70" fmla="*/ 188168 w 629"/>
                <a:gd name="T71" fmla="*/ 52479 h 418"/>
                <a:gd name="T72" fmla="*/ 144152 w 629"/>
                <a:gd name="T73" fmla="*/ 63189 h 418"/>
                <a:gd name="T74" fmla="*/ 82530 w 629"/>
                <a:gd name="T75" fmla="*/ 114596 h 418"/>
                <a:gd name="T76" fmla="*/ 17606 w 629"/>
                <a:gd name="T77" fmla="*/ 231334 h 418"/>
                <a:gd name="T78" fmla="*/ 35213 w 629"/>
                <a:gd name="T79" fmla="*/ 261322 h 418"/>
                <a:gd name="T80" fmla="*/ 30811 w 629"/>
                <a:gd name="T81" fmla="*/ 274174 h 418"/>
                <a:gd name="T82" fmla="*/ 30811 w 629"/>
                <a:gd name="T83" fmla="*/ 288097 h 418"/>
                <a:gd name="T84" fmla="*/ 39614 w 629"/>
                <a:gd name="T85" fmla="*/ 299878 h 418"/>
                <a:gd name="T86" fmla="*/ 60522 w 629"/>
                <a:gd name="T87" fmla="*/ 288097 h 418"/>
                <a:gd name="T88" fmla="*/ 96835 w 629"/>
                <a:gd name="T89" fmla="*/ 279529 h 418"/>
                <a:gd name="T90" fmla="*/ 0 w 629"/>
                <a:gd name="T91" fmla="*/ 380202 h 418"/>
                <a:gd name="T92" fmla="*/ 0 w 629"/>
                <a:gd name="T93" fmla="*/ 406977 h 418"/>
                <a:gd name="T94" fmla="*/ 19807 w 629"/>
                <a:gd name="T95" fmla="*/ 411261 h 418"/>
                <a:gd name="T96" fmla="*/ 64923 w 629"/>
                <a:gd name="T97" fmla="*/ 446604 h 418"/>
                <a:gd name="T98" fmla="*/ 133148 w 629"/>
                <a:gd name="T99" fmla="*/ 436965 h 418"/>
                <a:gd name="T100" fmla="*/ 152955 w 629"/>
                <a:gd name="T101" fmla="*/ 431610 h 4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629" h="418">
                  <a:moveTo>
                    <a:pt x="139" y="403"/>
                  </a:moveTo>
                  <a:lnTo>
                    <a:pt x="144" y="380"/>
                  </a:lnTo>
                  <a:lnTo>
                    <a:pt x="166" y="373"/>
                  </a:lnTo>
                  <a:lnTo>
                    <a:pt x="206" y="403"/>
                  </a:lnTo>
                  <a:lnTo>
                    <a:pt x="219" y="403"/>
                  </a:lnTo>
                  <a:lnTo>
                    <a:pt x="258" y="401"/>
                  </a:lnTo>
                  <a:lnTo>
                    <a:pt x="279" y="384"/>
                  </a:lnTo>
                  <a:lnTo>
                    <a:pt x="310" y="408"/>
                  </a:lnTo>
                  <a:lnTo>
                    <a:pt x="323" y="386"/>
                  </a:lnTo>
                  <a:lnTo>
                    <a:pt x="325" y="376"/>
                  </a:lnTo>
                  <a:lnTo>
                    <a:pt x="350" y="360"/>
                  </a:lnTo>
                  <a:lnTo>
                    <a:pt x="359" y="327"/>
                  </a:lnTo>
                  <a:lnTo>
                    <a:pt x="382" y="322"/>
                  </a:lnTo>
                  <a:lnTo>
                    <a:pt x="454" y="208"/>
                  </a:lnTo>
                  <a:lnTo>
                    <a:pt x="440" y="190"/>
                  </a:lnTo>
                  <a:lnTo>
                    <a:pt x="454" y="178"/>
                  </a:lnTo>
                  <a:lnTo>
                    <a:pt x="470" y="183"/>
                  </a:lnTo>
                  <a:lnTo>
                    <a:pt x="491" y="172"/>
                  </a:lnTo>
                  <a:lnTo>
                    <a:pt x="503" y="144"/>
                  </a:lnTo>
                  <a:lnTo>
                    <a:pt x="560" y="94"/>
                  </a:lnTo>
                  <a:lnTo>
                    <a:pt x="604" y="78"/>
                  </a:lnTo>
                  <a:lnTo>
                    <a:pt x="628" y="59"/>
                  </a:lnTo>
                  <a:lnTo>
                    <a:pt x="621" y="18"/>
                  </a:lnTo>
                  <a:lnTo>
                    <a:pt x="592" y="15"/>
                  </a:lnTo>
                  <a:lnTo>
                    <a:pt x="522" y="22"/>
                  </a:lnTo>
                  <a:lnTo>
                    <a:pt x="476" y="0"/>
                  </a:lnTo>
                  <a:lnTo>
                    <a:pt x="449" y="4"/>
                  </a:lnTo>
                  <a:lnTo>
                    <a:pt x="378" y="94"/>
                  </a:lnTo>
                  <a:lnTo>
                    <a:pt x="359" y="104"/>
                  </a:lnTo>
                  <a:lnTo>
                    <a:pt x="312" y="86"/>
                  </a:lnTo>
                  <a:lnTo>
                    <a:pt x="310" y="63"/>
                  </a:lnTo>
                  <a:lnTo>
                    <a:pt x="300" y="25"/>
                  </a:lnTo>
                  <a:lnTo>
                    <a:pt x="274" y="9"/>
                  </a:lnTo>
                  <a:lnTo>
                    <a:pt x="235" y="20"/>
                  </a:lnTo>
                  <a:lnTo>
                    <a:pt x="209" y="2"/>
                  </a:lnTo>
                  <a:lnTo>
                    <a:pt x="171" y="49"/>
                  </a:lnTo>
                  <a:lnTo>
                    <a:pt x="131" y="59"/>
                  </a:lnTo>
                  <a:lnTo>
                    <a:pt x="75" y="107"/>
                  </a:lnTo>
                  <a:lnTo>
                    <a:pt x="16" y="216"/>
                  </a:lnTo>
                  <a:lnTo>
                    <a:pt x="32" y="244"/>
                  </a:lnTo>
                  <a:lnTo>
                    <a:pt x="28" y="256"/>
                  </a:lnTo>
                  <a:lnTo>
                    <a:pt x="28" y="269"/>
                  </a:lnTo>
                  <a:lnTo>
                    <a:pt x="36" y="280"/>
                  </a:lnTo>
                  <a:lnTo>
                    <a:pt x="55" y="269"/>
                  </a:lnTo>
                  <a:lnTo>
                    <a:pt x="88" y="261"/>
                  </a:lnTo>
                  <a:lnTo>
                    <a:pt x="0" y="355"/>
                  </a:lnTo>
                  <a:lnTo>
                    <a:pt x="0" y="380"/>
                  </a:lnTo>
                  <a:lnTo>
                    <a:pt x="18" y="384"/>
                  </a:lnTo>
                  <a:lnTo>
                    <a:pt x="59" y="417"/>
                  </a:lnTo>
                  <a:lnTo>
                    <a:pt x="121" y="408"/>
                  </a:lnTo>
                  <a:lnTo>
                    <a:pt x="139" y="40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8"/>
            <p:cNvSpPr>
              <a:spLocks noChangeAspect="1"/>
            </p:cNvSpPr>
            <p:nvPr/>
          </p:nvSpPr>
          <p:spPr bwMode="auto">
            <a:xfrm>
              <a:off x="3926884" y="4586808"/>
              <a:ext cx="608045" cy="546084"/>
            </a:xfrm>
            <a:custGeom>
              <a:avLst/>
              <a:gdLst>
                <a:gd name="T0" fmla="*/ 134200 w 353"/>
                <a:gd name="T1" fmla="*/ 454872 h 330"/>
                <a:gd name="T2" fmla="*/ 180476 w 353"/>
                <a:gd name="T3" fmla="*/ 422275 h 330"/>
                <a:gd name="T4" fmla="*/ 240635 w 353"/>
                <a:gd name="T5" fmla="*/ 374862 h 330"/>
                <a:gd name="T6" fmla="*/ 331644 w 353"/>
                <a:gd name="T7" fmla="*/ 386715 h 330"/>
                <a:gd name="T8" fmla="*/ 337814 w 353"/>
                <a:gd name="T9" fmla="*/ 422275 h 330"/>
                <a:gd name="T10" fmla="*/ 456589 w 353"/>
                <a:gd name="T11" fmla="*/ 468207 h 330"/>
                <a:gd name="T12" fmla="*/ 393345 w 353"/>
                <a:gd name="T13" fmla="*/ 308187 h 330"/>
                <a:gd name="T14" fmla="*/ 364037 w 353"/>
                <a:gd name="T15" fmla="*/ 250402 h 330"/>
                <a:gd name="T16" fmla="*/ 368665 w 353"/>
                <a:gd name="T17" fmla="*/ 201507 h 330"/>
                <a:gd name="T18" fmla="*/ 453504 w 353"/>
                <a:gd name="T19" fmla="*/ 191135 h 330"/>
                <a:gd name="T20" fmla="*/ 518290 w 353"/>
                <a:gd name="T21" fmla="*/ 151130 h 330"/>
                <a:gd name="T22" fmla="*/ 544513 w 353"/>
                <a:gd name="T23" fmla="*/ 134832 h 330"/>
                <a:gd name="T24" fmla="*/ 530630 w 353"/>
                <a:gd name="T25" fmla="*/ 77047 h 330"/>
                <a:gd name="T26" fmla="*/ 465844 w 353"/>
                <a:gd name="T27" fmla="*/ 35560 h 330"/>
                <a:gd name="T28" fmla="*/ 401058 w 353"/>
                <a:gd name="T29" fmla="*/ 22225 h 330"/>
                <a:gd name="T30" fmla="*/ 331644 w 353"/>
                <a:gd name="T31" fmla="*/ 0 h 330"/>
                <a:gd name="T32" fmla="*/ 340899 w 353"/>
                <a:gd name="T33" fmla="*/ 45932 h 330"/>
                <a:gd name="T34" fmla="*/ 342442 w 353"/>
                <a:gd name="T35" fmla="*/ 71120 h 330"/>
                <a:gd name="T36" fmla="*/ 314676 w 353"/>
                <a:gd name="T37" fmla="*/ 97790 h 330"/>
                <a:gd name="T38" fmla="*/ 300793 w 353"/>
                <a:gd name="T39" fmla="*/ 139277 h 330"/>
                <a:gd name="T40" fmla="*/ 282283 w 353"/>
                <a:gd name="T41" fmla="*/ 170392 h 330"/>
                <a:gd name="T42" fmla="*/ 236007 w 353"/>
                <a:gd name="T43" fmla="*/ 173355 h 330"/>
                <a:gd name="T44" fmla="*/ 231379 w 353"/>
                <a:gd name="T45" fmla="*/ 204470 h 330"/>
                <a:gd name="T46" fmla="*/ 203614 w 353"/>
                <a:gd name="T47" fmla="*/ 254847 h 330"/>
                <a:gd name="T48" fmla="*/ 165051 w 353"/>
                <a:gd name="T49" fmla="*/ 263737 h 330"/>
                <a:gd name="T50" fmla="*/ 155796 w 353"/>
                <a:gd name="T51" fmla="*/ 226695 h 330"/>
                <a:gd name="T52" fmla="*/ 106435 w 353"/>
                <a:gd name="T53" fmla="*/ 248920 h 330"/>
                <a:gd name="T54" fmla="*/ 67871 w 353"/>
                <a:gd name="T55" fmla="*/ 217805 h 330"/>
                <a:gd name="T56" fmla="*/ 40106 w 353"/>
                <a:gd name="T57" fmla="*/ 241512 h 330"/>
                <a:gd name="T58" fmla="*/ 37021 w 353"/>
                <a:gd name="T59" fmla="*/ 285962 h 330"/>
                <a:gd name="T60" fmla="*/ 9255 w 353"/>
                <a:gd name="T61" fmla="*/ 308187 h 330"/>
                <a:gd name="T62" fmla="*/ 16968 w 353"/>
                <a:gd name="T63" fmla="*/ 339302 h 330"/>
                <a:gd name="T64" fmla="*/ 46276 w 353"/>
                <a:gd name="T65" fmla="*/ 360045 h 330"/>
                <a:gd name="T66" fmla="*/ 60159 w 353"/>
                <a:gd name="T67" fmla="*/ 397087 h 330"/>
                <a:gd name="T68" fmla="*/ 97179 w 353"/>
                <a:gd name="T69" fmla="*/ 404495 h 330"/>
                <a:gd name="T70" fmla="*/ 118775 w 353"/>
                <a:gd name="T71" fmla="*/ 441537 h 3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53" h="330">
                  <a:moveTo>
                    <a:pt x="72" y="310"/>
                  </a:moveTo>
                  <a:lnTo>
                    <a:pt x="87" y="307"/>
                  </a:lnTo>
                  <a:lnTo>
                    <a:pt x="95" y="318"/>
                  </a:lnTo>
                  <a:lnTo>
                    <a:pt x="117" y="285"/>
                  </a:lnTo>
                  <a:lnTo>
                    <a:pt x="144" y="286"/>
                  </a:lnTo>
                  <a:lnTo>
                    <a:pt x="156" y="253"/>
                  </a:lnTo>
                  <a:lnTo>
                    <a:pt x="182" y="267"/>
                  </a:lnTo>
                  <a:lnTo>
                    <a:pt x="215" y="261"/>
                  </a:lnTo>
                  <a:lnTo>
                    <a:pt x="221" y="274"/>
                  </a:lnTo>
                  <a:lnTo>
                    <a:pt x="219" y="285"/>
                  </a:lnTo>
                  <a:lnTo>
                    <a:pt x="269" y="330"/>
                  </a:lnTo>
                  <a:lnTo>
                    <a:pt x="296" y="316"/>
                  </a:lnTo>
                  <a:lnTo>
                    <a:pt x="293" y="256"/>
                  </a:lnTo>
                  <a:lnTo>
                    <a:pt x="255" y="208"/>
                  </a:lnTo>
                  <a:lnTo>
                    <a:pt x="233" y="198"/>
                  </a:lnTo>
                  <a:lnTo>
                    <a:pt x="236" y="169"/>
                  </a:lnTo>
                  <a:lnTo>
                    <a:pt x="221" y="150"/>
                  </a:lnTo>
                  <a:lnTo>
                    <a:pt x="239" y="136"/>
                  </a:lnTo>
                  <a:lnTo>
                    <a:pt x="272" y="133"/>
                  </a:lnTo>
                  <a:lnTo>
                    <a:pt x="294" y="129"/>
                  </a:lnTo>
                  <a:lnTo>
                    <a:pt x="320" y="109"/>
                  </a:lnTo>
                  <a:lnTo>
                    <a:pt x="336" y="102"/>
                  </a:lnTo>
                  <a:lnTo>
                    <a:pt x="345" y="109"/>
                  </a:lnTo>
                  <a:lnTo>
                    <a:pt x="353" y="91"/>
                  </a:lnTo>
                  <a:lnTo>
                    <a:pt x="344" y="63"/>
                  </a:lnTo>
                  <a:lnTo>
                    <a:pt x="344" y="52"/>
                  </a:lnTo>
                  <a:lnTo>
                    <a:pt x="321" y="27"/>
                  </a:lnTo>
                  <a:lnTo>
                    <a:pt x="302" y="24"/>
                  </a:lnTo>
                  <a:lnTo>
                    <a:pt x="275" y="30"/>
                  </a:lnTo>
                  <a:lnTo>
                    <a:pt x="260" y="15"/>
                  </a:lnTo>
                  <a:lnTo>
                    <a:pt x="231" y="3"/>
                  </a:lnTo>
                  <a:lnTo>
                    <a:pt x="215" y="0"/>
                  </a:lnTo>
                  <a:lnTo>
                    <a:pt x="215" y="10"/>
                  </a:lnTo>
                  <a:lnTo>
                    <a:pt x="221" y="31"/>
                  </a:lnTo>
                  <a:lnTo>
                    <a:pt x="231" y="33"/>
                  </a:lnTo>
                  <a:lnTo>
                    <a:pt x="222" y="48"/>
                  </a:lnTo>
                  <a:lnTo>
                    <a:pt x="206" y="54"/>
                  </a:lnTo>
                  <a:lnTo>
                    <a:pt x="204" y="66"/>
                  </a:lnTo>
                  <a:lnTo>
                    <a:pt x="195" y="82"/>
                  </a:lnTo>
                  <a:lnTo>
                    <a:pt x="195" y="94"/>
                  </a:lnTo>
                  <a:lnTo>
                    <a:pt x="191" y="106"/>
                  </a:lnTo>
                  <a:lnTo>
                    <a:pt x="183" y="115"/>
                  </a:lnTo>
                  <a:lnTo>
                    <a:pt x="173" y="106"/>
                  </a:lnTo>
                  <a:lnTo>
                    <a:pt x="153" y="117"/>
                  </a:lnTo>
                  <a:lnTo>
                    <a:pt x="156" y="129"/>
                  </a:lnTo>
                  <a:lnTo>
                    <a:pt x="150" y="138"/>
                  </a:lnTo>
                  <a:lnTo>
                    <a:pt x="140" y="165"/>
                  </a:lnTo>
                  <a:lnTo>
                    <a:pt x="132" y="172"/>
                  </a:lnTo>
                  <a:lnTo>
                    <a:pt x="120" y="174"/>
                  </a:lnTo>
                  <a:lnTo>
                    <a:pt x="107" y="178"/>
                  </a:lnTo>
                  <a:lnTo>
                    <a:pt x="107" y="162"/>
                  </a:lnTo>
                  <a:lnTo>
                    <a:pt x="101" y="153"/>
                  </a:lnTo>
                  <a:lnTo>
                    <a:pt x="80" y="154"/>
                  </a:lnTo>
                  <a:lnTo>
                    <a:pt x="69" y="168"/>
                  </a:lnTo>
                  <a:lnTo>
                    <a:pt x="63" y="159"/>
                  </a:lnTo>
                  <a:lnTo>
                    <a:pt x="44" y="147"/>
                  </a:lnTo>
                  <a:lnTo>
                    <a:pt x="30" y="153"/>
                  </a:lnTo>
                  <a:lnTo>
                    <a:pt x="26" y="163"/>
                  </a:lnTo>
                  <a:lnTo>
                    <a:pt x="30" y="183"/>
                  </a:lnTo>
                  <a:lnTo>
                    <a:pt x="24" y="193"/>
                  </a:lnTo>
                  <a:lnTo>
                    <a:pt x="17" y="204"/>
                  </a:lnTo>
                  <a:lnTo>
                    <a:pt x="6" y="208"/>
                  </a:lnTo>
                  <a:lnTo>
                    <a:pt x="0" y="222"/>
                  </a:lnTo>
                  <a:lnTo>
                    <a:pt x="11" y="229"/>
                  </a:lnTo>
                  <a:lnTo>
                    <a:pt x="17" y="243"/>
                  </a:lnTo>
                  <a:lnTo>
                    <a:pt x="30" y="243"/>
                  </a:lnTo>
                  <a:lnTo>
                    <a:pt x="29" y="253"/>
                  </a:lnTo>
                  <a:lnTo>
                    <a:pt x="39" y="268"/>
                  </a:lnTo>
                  <a:lnTo>
                    <a:pt x="53" y="268"/>
                  </a:lnTo>
                  <a:lnTo>
                    <a:pt x="63" y="273"/>
                  </a:lnTo>
                  <a:lnTo>
                    <a:pt x="72" y="288"/>
                  </a:lnTo>
                  <a:lnTo>
                    <a:pt x="77" y="298"/>
                  </a:lnTo>
                  <a:lnTo>
                    <a:pt x="72" y="31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2591726" y="3188261"/>
              <a:ext cx="382607" cy="576246"/>
            </a:xfrm>
            <a:custGeom>
              <a:avLst/>
              <a:gdLst>
                <a:gd name="T0" fmla="*/ 189 w 189"/>
                <a:gd name="T1" fmla="*/ 95 h 283"/>
                <a:gd name="T2" fmla="*/ 95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9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9" y="95"/>
                  </a:moveTo>
                  <a:cubicBezTo>
                    <a:pt x="189" y="43"/>
                    <a:pt x="147" y="0"/>
                    <a:pt x="95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9" y="112"/>
                    <a:pt x="189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8" y="173"/>
                    <a:pt x="94" y="173"/>
                  </a:cubicBezTo>
                  <a:close/>
                </a:path>
              </a:pathLst>
            </a:custGeom>
            <a:solidFill>
              <a:srgbClr val="31A8D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49"/>
            <p:cNvSpPr>
              <a:spLocks noEditPoints="1"/>
            </p:cNvSpPr>
            <p:nvPr/>
          </p:nvSpPr>
          <p:spPr bwMode="auto">
            <a:xfrm>
              <a:off x="4928650" y="4959860"/>
              <a:ext cx="400071" cy="606408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2 w 188"/>
                <a:gd name="T7" fmla="*/ 142 h 283"/>
                <a:gd name="T8" fmla="*/ 12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2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4" y="128"/>
                    <a:pt x="12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3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0" y="173"/>
                    <a:pt x="15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7" y="16"/>
                    <a:pt x="172" y="52"/>
                    <a:pt x="172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EC5724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20"/>
            <p:cNvSpPr>
              <a:spLocks noEditPoints="1"/>
            </p:cNvSpPr>
            <p:nvPr/>
          </p:nvSpPr>
          <p:spPr bwMode="auto">
            <a:xfrm>
              <a:off x="4077705" y="4648719"/>
              <a:ext cx="379432" cy="571484"/>
            </a:xfrm>
            <a:custGeom>
              <a:avLst/>
              <a:gdLst>
                <a:gd name="T0" fmla="*/ 188 w 189"/>
                <a:gd name="T1" fmla="*/ 95 h 283"/>
                <a:gd name="T2" fmla="*/ 94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8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8" y="95"/>
                  </a:moveTo>
                  <a:cubicBezTo>
                    <a:pt x="189" y="43"/>
                    <a:pt x="147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7FBC4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30"/>
            <p:cNvSpPr>
              <a:spLocks noEditPoints="1"/>
            </p:cNvSpPr>
            <p:nvPr/>
          </p:nvSpPr>
          <p:spPr bwMode="auto">
            <a:xfrm>
              <a:off x="4534929" y="3048565"/>
              <a:ext cx="390546" cy="592121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3 w 188"/>
                <a:gd name="T7" fmla="*/ 142 h 283"/>
                <a:gd name="T8" fmla="*/ 13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3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FDB817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9"/>
            <p:cNvSpPr>
              <a:spLocks/>
            </p:cNvSpPr>
            <p:nvPr/>
          </p:nvSpPr>
          <p:spPr bwMode="auto">
            <a:xfrm>
              <a:off x="2664755" y="3283508"/>
              <a:ext cx="242900" cy="17462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rgbClr val="31A8D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43"/>
            <p:cNvSpPr>
              <a:spLocks/>
            </p:cNvSpPr>
            <p:nvPr/>
          </p:nvSpPr>
          <p:spPr bwMode="auto">
            <a:xfrm>
              <a:off x="4169785" y="4750316"/>
              <a:ext cx="195272" cy="13969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solidFill>
              <a:srgbClr val="7FBC41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AutoShape 44"/>
            <p:cNvSpPr>
              <a:spLocks/>
            </p:cNvSpPr>
            <p:nvPr/>
          </p:nvSpPr>
          <p:spPr bwMode="auto">
            <a:xfrm>
              <a:off x="4347594" y="4810639"/>
              <a:ext cx="11113" cy="666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AutoShape 45"/>
            <p:cNvSpPr>
              <a:spLocks/>
            </p:cNvSpPr>
            <p:nvPr/>
          </p:nvSpPr>
          <p:spPr bwMode="auto">
            <a:xfrm>
              <a:off x="4341244" y="4883662"/>
              <a:ext cx="23813" cy="365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59"/>
            <p:cNvSpPr>
              <a:spLocks/>
            </p:cNvSpPr>
            <p:nvPr/>
          </p:nvSpPr>
          <p:spPr bwMode="auto">
            <a:xfrm>
              <a:off x="5022317" y="5056695"/>
              <a:ext cx="195273" cy="193669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EC5724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AutoShape 110"/>
            <p:cNvSpPr>
              <a:spLocks/>
            </p:cNvSpPr>
            <p:nvPr/>
          </p:nvSpPr>
          <p:spPr bwMode="auto">
            <a:xfrm>
              <a:off x="4665111" y="3185086"/>
              <a:ext cx="146058" cy="9842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AutoShape 111"/>
            <p:cNvSpPr>
              <a:spLocks/>
            </p:cNvSpPr>
            <p:nvPr/>
          </p:nvSpPr>
          <p:spPr bwMode="auto">
            <a:xfrm>
              <a:off x="4639710" y="3161275"/>
              <a:ext cx="195272" cy="1825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6786563" y="1549400"/>
            <a:ext cx="3379787" cy="4678363"/>
            <a:chOff x="6786576" y="1549762"/>
            <a:chExt cx="3379601" cy="4678606"/>
          </a:xfrm>
        </p:grpSpPr>
        <p:sp>
          <p:nvSpPr>
            <p:cNvPr id="50" name="Oval 5"/>
            <p:cNvSpPr>
              <a:spLocks noChangeArrowheads="1"/>
            </p:cNvSpPr>
            <p:nvPr/>
          </p:nvSpPr>
          <p:spPr bwMode="auto">
            <a:xfrm>
              <a:off x="6831024" y="2353079"/>
              <a:ext cx="406378" cy="6032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6786576" y="1549762"/>
              <a:ext cx="495273" cy="747752"/>
            </a:xfrm>
            <a:custGeom>
              <a:avLst/>
              <a:gdLst>
                <a:gd name="T0" fmla="*/ 189 w 189"/>
                <a:gd name="T1" fmla="*/ 95 h 283"/>
                <a:gd name="T2" fmla="*/ 95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9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9" y="95"/>
                  </a:moveTo>
                  <a:cubicBezTo>
                    <a:pt x="189" y="43"/>
                    <a:pt x="147" y="0"/>
                    <a:pt x="95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9" y="112"/>
                    <a:pt x="189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8" y="173"/>
                    <a:pt x="94" y="173"/>
                  </a:cubicBezTo>
                  <a:close/>
                </a:path>
              </a:pathLst>
            </a:custGeom>
            <a:solidFill>
              <a:srgbClr val="EC572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Oval 48"/>
            <p:cNvSpPr>
              <a:spLocks noChangeArrowheads="1"/>
            </p:cNvSpPr>
            <p:nvPr/>
          </p:nvSpPr>
          <p:spPr bwMode="auto">
            <a:xfrm>
              <a:off x="6831024" y="6168040"/>
              <a:ext cx="403203" cy="6032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49"/>
            <p:cNvSpPr>
              <a:spLocks noEditPoints="1"/>
            </p:cNvSpPr>
            <p:nvPr/>
          </p:nvSpPr>
          <p:spPr bwMode="auto">
            <a:xfrm>
              <a:off x="6786576" y="5352022"/>
              <a:ext cx="493685" cy="747751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2 w 188"/>
                <a:gd name="T7" fmla="*/ 142 h 283"/>
                <a:gd name="T8" fmla="*/ 12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2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4" y="128"/>
                    <a:pt x="12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3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0" y="173"/>
                    <a:pt x="15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7" y="16"/>
                    <a:pt x="172" y="52"/>
                    <a:pt x="172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31A8D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Oval 19"/>
            <p:cNvSpPr>
              <a:spLocks noChangeArrowheads="1"/>
            </p:cNvSpPr>
            <p:nvPr/>
          </p:nvSpPr>
          <p:spPr bwMode="auto">
            <a:xfrm>
              <a:off x="6834198" y="4872573"/>
              <a:ext cx="407965" cy="61915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20"/>
            <p:cNvSpPr>
              <a:spLocks noEditPoints="1"/>
            </p:cNvSpPr>
            <p:nvPr/>
          </p:nvSpPr>
          <p:spPr bwMode="auto">
            <a:xfrm>
              <a:off x="6786576" y="4031154"/>
              <a:ext cx="495273" cy="747751"/>
            </a:xfrm>
            <a:custGeom>
              <a:avLst/>
              <a:gdLst>
                <a:gd name="T0" fmla="*/ 188 w 189"/>
                <a:gd name="T1" fmla="*/ 95 h 283"/>
                <a:gd name="T2" fmla="*/ 94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8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8" y="95"/>
                  </a:moveTo>
                  <a:cubicBezTo>
                    <a:pt x="189" y="43"/>
                    <a:pt x="147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7FBC4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Oval 29"/>
            <p:cNvSpPr>
              <a:spLocks noChangeArrowheads="1"/>
            </p:cNvSpPr>
            <p:nvPr/>
          </p:nvSpPr>
          <p:spPr bwMode="auto">
            <a:xfrm>
              <a:off x="6831024" y="3577105"/>
              <a:ext cx="404790" cy="6032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6786576" y="2773789"/>
              <a:ext cx="493685" cy="747751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3 w 188"/>
                <a:gd name="T7" fmla="*/ 142 h 283"/>
                <a:gd name="T8" fmla="*/ 13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3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FDB817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AutoShape 43"/>
            <p:cNvSpPr>
              <a:spLocks/>
            </p:cNvSpPr>
            <p:nvPr/>
          </p:nvSpPr>
          <p:spPr bwMode="auto">
            <a:xfrm>
              <a:off x="6889757" y="4174036"/>
              <a:ext cx="242875" cy="1746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solidFill>
              <a:srgbClr val="7FBC41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AutoShape 44"/>
            <p:cNvSpPr>
              <a:spLocks/>
            </p:cNvSpPr>
            <p:nvPr/>
          </p:nvSpPr>
          <p:spPr bwMode="auto">
            <a:xfrm>
              <a:off x="7110408" y="4250240"/>
              <a:ext cx="14286" cy="825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AutoShape 45"/>
            <p:cNvSpPr>
              <a:spLocks/>
            </p:cNvSpPr>
            <p:nvPr/>
          </p:nvSpPr>
          <p:spPr bwMode="auto">
            <a:xfrm>
              <a:off x="7102471" y="4340732"/>
              <a:ext cx="30161" cy="46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AutoShape 59"/>
            <p:cNvSpPr>
              <a:spLocks/>
            </p:cNvSpPr>
            <p:nvPr/>
          </p:nvSpPr>
          <p:spPr bwMode="auto">
            <a:xfrm>
              <a:off x="6902457" y="1678357"/>
              <a:ext cx="242875" cy="24290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EC5724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10"/>
            <p:cNvSpPr>
              <a:spLocks/>
            </p:cNvSpPr>
            <p:nvPr/>
          </p:nvSpPr>
          <p:spPr bwMode="auto">
            <a:xfrm>
              <a:off x="6932618" y="2946835"/>
              <a:ext cx="182552" cy="120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AutoShape 111"/>
            <p:cNvSpPr>
              <a:spLocks/>
            </p:cNvSpPr>
            <p:nvPr/>
          </p:nvSpPr>
          <p:spPr bwMode="auto">
            <a:xfrm>
              <a:off x="6902457" y="2916671"/>
              <a:ext cx="242875" cy="22702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AutoShape 149"/>
            <p:cNvSpPr>
              <a:spLocks/>
            </p:cNvSpPr>
            <p:nvPr/>
          </p:nvSpPr>
          <p:spPr bwMode="auto">
            <a:xfrm>
              <a:off x="6905631" y="5493317"/>
              <a:ext cx="236525" cy="1698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rgbClr val="31A8DF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05" name="TextBox 13"/>
            <p:cNvSpPr txBox="1">
              <a:spLocks noChangeArrowheads="1"/>
            </p:cNvSpPr>
            <p:nvPr/>
          </p:nvSpPr>
          <p:spPr bwMode="auto">
            <a:xfrm>
              <a:off x="7828097" y="1794161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编辑标题</a:t>
              </a:r>
              <a:endPara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06" name="TextBox 13"/>
            <p:cNvSpPr txBox="1">
              <a:spLocks noChangeArrowheads="1"/>
            </p:cNvSpPr>
            <p:nvPr/>
          </p:nvSpPr>
          <p:spPr bwMode="auto">
            <a:xfrm>
              <a:off x="7832178" y="2080066"/>
              <a:ext cx="233399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endPara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07" name="TextBox 13"/>
            <p:cNvSpPr txBox="1">
              <a:spLocks noChangeArrowheads="1"/>
            </p:cNvSpPr>
            <p:nvPr/>
          </p:nvSpPr>
          <p:spPr bwMode="auto">
            <a:xfrm>
              <a:off x="7828097" y="2987386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编辑标题</a:t>
              </a:r>
              <a:endPara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08" name="TextBox 13"/>
            <p:cNvSpPr txBox="1">
              <a:spLocks noChangeArrowheads="1"/>
            </p:cNvSpPr>
            <p:nvPr/>
          </p:nvSpPr>
          <p:spPr bwMode="auto">
            <a:xfrm>
              <a:off x="7832178" y="3273291"/>
              <a:ext cx="233399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endPara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09" name="TextBox 13"/>
            <p:cNvSpPr txBox="1">
              <a:spLocks noChangeArrowheads="1"/>
            </p:cNvSpPr>
            <p:nvPr/>
          </p:nvSpPr>
          <p:spPr bwMode="auto">
            <a:xfrm>
              <a:off x="7828097" y="4308436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编辑标题</a:t>
              </a:r>
              <a:endPara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10" name="TextBox 13"/>
            <p:cNvSpPr txBox="1">
              <a:spLocks noChangeArrowheads="1"/>
            </p:cNvSpPr>
            <p:nvPr/>
          </p:nvSpPr>
          <p:spPr bwMode="auto">
            <a:xfrm>
              <a:off x="7832178" y="4594341"/>
              <a:ext cx="233399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endPara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11" name="TextBox 13"/>
            <p:cNvSpPr txBox="1">
              <a:spLocks noChangeArrowheads="1"/>
            </p:cNvSpPr>
            <p:nvPr/>
          </p:nvSpPr>
          <p:spPr bwMode="auto">
            <a:xfrm>
              <a:off x="7828097" y="5614551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编辑标题</a:t>
              </a:r>
              <a:endPara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12" name="TextBox 13"/>
            <p:cNvSpPr txBox="1">
              <a:spLocks noChangeArrowheads="1"/>
            </p:cNvSpPr>
            <p:nvPr/>
          </p:nvSpPr>
          <p:spPr bwMode="auto">
            <a:xfrm>
              <a:off x="7832178" y="5900456"/>
              <a:ext cx="233399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endPara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73" name="直接连接符 72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9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55A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50" y="5218113"/>
            <a:ext cx="334645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600" y="5219700"/>
            <a:ext cx="3343275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reeform 104"/>
          <p:cNvSpPr>
            <a:spLocks/>
          </p:cNvSpPr>
          <p:nvPr/>
        </p:nvSpPr>
        <p:spPr bwMode="auto">
          <a:xfrm>
            <a:off x="6154738" y="4292600"/>
            <a:ext cx="1155700" cy="1255713"/>
          </a:xfrm>
          <a:custGeom>
            <a:avLst/>
            <a:gdLst>
              <a:gd name="T0" fmla="*/ 0 w 876"/>
              <a:gd name="T1" fmla="*/ 2147483646 h 952"/>
              <a:gd name="T2" fmla="*/ 0 w 876"/>
              <a:gd name="T3" fmla="*/ 2147483646 h 952"/>
              <a:gd name="T4" fmla="*/ 2147483646 w 876"/>
              <a:gd name="T5" fmla="*/ 2147483646 h 952"/>
              <a:gd name="T6" fmla="*/ 2147483646 w 876"/>
              <a:gd name="T7" fmla="*/ 0 h 952"/>
              <a:gd name="T8" fmla="*/ 2147483646 w 876"/>
              <a:gd name="T9" fmla="*/ 0 h 952"/>
              <a:gd name="T10" fmla="*/ 2147483646 w 876"/>
              <a:gd name="T11" fmla="*/ 2147483646 h 952"/>
              <a:gd name="T12" fmla="*/ 0 w 876"/>
              <a:gd name="T13" fmla="*/ 2147483646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  <a:close/>
              </a:path>
            </a:pathLst>
          </a:custGeom>
          <a:solidFill>
            <a:srgbClr val="E74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3" name="Freeform 105"/>
          <p:cNvSpPr>
            <a:spLocks/>
          </p:cNvSpPr>
          <p:nvPr/>
        </p:nvSpPr>
        <p:spPr bwMode="auto">
          <a:xfrm>
            <a:off x="6154738" y="4292600"/>
            <a:ext cx="1155700" cy="1255713"/>
          </a:xfrm>
          <a:custGeom>
            <a:avLst/>
            <a:gdLst>
              <a:gd name="T0" fmla="*/ 0 w 876"/>
              <a:gd name="T1" fmla="*/ 2147483646 h 952"/>
              <a:gd name="T2" fmla="*/ 0 w 876"/>
              <a:gd name="T3" fmla="*/ 2147483646 h 952"/>
              <a:gd name="T4" fmla="*/ 2147483646 w 876"/>
              <a:gd name="T5" fmla="*/ 2147483646 h 952"/>
              <a:gd name="T6" fmla="*/ 2147483646 w 876"/>
              <a:gd name="T7" fmla="*/ 0 h 952"/>
              <a:gd name="T8" fmla="*/ 2147483646 w 876"/>
              <a:gd name="T9" fmla="*/ 0 h 952"/>
              <a:gd name="T10" fmla="*/ 2147483646 w 876"/>
              <a:gd name="T11" fmla="*/ 2147483646 h 952"/>
              <a:gd name="T12" fmla="*/ 0 w 876"/>
              <a:gd name="T13" fmla="*/ 2147483646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106"/>
          <p:cNvSpPr>
            <a:spLocks/>
          </p:cNvSpPr>
          <p:nvPr/>
        </p:nvSpPr>
        <p:spPr bwMode="auto">
          <a:xfrm>
            <a:off x="4808538" y="4292600"/>
            <a:ext cx="1160462" cy="1255713"/>
          </a:xfrm>
          <a:custGeom>
            <a:avLst/>
            <a:gdLst>
              <a:gd name="T0" fmla="*/ 2147483646 w 878"/>
              <a:gd name="T1" fmla="*/ 2147483646 h 952"/>
              <a:gd name="T2" fmla="*/ 2147483646 w 878"/>
              <a:gd name="T3" fmla="*/ 2147483646 h 952"/>
              <a:gd name="T4" fmla="*/ 2147483646 w 878"/>
              <a:gd name="T5" fmla="*/ 0 h 952"/>
              <a:gd name="T6" fmla="*/ 2147483646 w 878"/>
              <a:gd name="T7" fmla="*/ 0 h 952"/>
              <a:gd name="T8" fmla="*/ 0 w 878"/>
              <a:gd name="T9" fmla="*/ 2147483646 h 952"/>
              <a:gd name="T10" fmla="*/ 2147483646 w 878"/>
              <a:gd name="T11" fmla="*/ 2147483646 h 952"/>
              <a:gd name="T12" fmla="*/ 2147483646 w 878"/>
              <a:gd name="T13" fmla="*/ 2147483646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  <a:close/>
              </a:path>
            </a:pathLst>
          </a:custGeom>
          <a:solidFill>
            <a:srgbClr val="1CBB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107"/>
          <p:cNvSpPr>
            <a:spLocks/>
          </p:cNvSpPr>
          <p:nvPr/>
        </p:nvSpPr>
        <p:spPr bwMode="auto">
          <a:xfrm>
            <a:off x="4808538" y="4292600"/>
            <a:ext cx="1160462" cy="1255713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8" name="Freeform 108"/>
          <p:cNvSpPr>
            <a:spLocks/>
          </p:cNvSpPr>
          <p:nvPr/>
        </p:nvSpPr>
        <p:spPr bwMode="auto">
          <a:xfrm>
            <a:off x="6059488" y="1700213"/>
            <a:ext cx="2022475" cy="2379662"/>
          </a:xfrm>
          <a:custGeom>
            <a:avLst/>
            <a:gdLst>
              <a:gd name="T0" fmla="*/ 2147483646 w 1534"/>
              <a:gd name="T1" fmla="*/ 2147483646 h 1804"/>
              <a:gd name="T2" fmla="*/ 0 w 1534"/>
              <a:gd name="T3" fmla="*/ 0 h 1804"/>
              <a:gd name="T4" fmla="*/ 0 w 1534"/>
              <a:gd name="T5" fmla="*/ 2147483646 h 1804"/>
              <a:gd name="T6" fmla="*/ 2147483646 w 1534"/>
              <a:gd name="T7" fmla="*/ 2147483646 h 1804"/>
              <a:gd name="T8" fmla="*/ 2147483646 w 1534"/>
              <a:gd name="T9" fmla="*/ 2147483646 h 1804"/>
              <a:gd name="T10" fmla="*/ 2147483646 w 1534"/>
              <a:gd name="T11" fmla="*/ 2147483646 h 1804"/>
              <a:gd name="T12" fmla="*/ 2147483646 w 1534"/>
              <a:gd name="T13" fmla="*/ 2147483646 h 1804"/>
              <a:gd name="T14" fmla="*/ 2147483646 w 1534"/>
              <a:gd name="T15" fmla="*/ 2147483646 h 1804"/>
              <a:gd name="T16" fmla="*/ 2147483646 w 1534"/>
              <a:gd name="T17" fmla="*/ 2147483646 h 1804"/>
              <a:gd name="T18" fmla="*/ 2147483646 w 1534"/>
              <a:gd name="T19" fmla="*/ 2147483646 h 18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34" h="1804">
                <a:moveTo>
                  <a:pt x="474" y="962"/>
                </a:moveTo>
                <a:lnTo>
                  <a:pt x="0" y="0"/>
                </a:lnTo>
                <a:lnTo>
                  <a:pt x="0" y="700"/>
                </a:lnTo>
                <a:lnTo>
                  <a:pt x="246" y="1200"/>
                </a:lnTo>
                <a:lnTo>
                  <a:pt x="798" y="1280"/>
                </a:lnTo>
                <a:lnTo>
                  <a:pt x="400" y="1670"/>
                </a:lnTo>
                <a:lnTo>
                  <a:pt x="422" y="1804"/>
                </a:lnTo>
                <a:lnTo>
                  <a:pt x="826" y="1804"/>
                </a:lnTo>
                <a:lnTo>
                  <a:pt x="1534" y="1116"/>
                </a:lnTo>
                <a:lnTo>
                  <a:pt x="474" y="962"/>
                </a:lnTo>
                <a:close/>
              </a:path>
            </a:pathLst>
          </a:custGeom>
          <a:solidFill>
            <a:srgbClr val="FBA4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09"/>
          <p:cNvSpPr>
            <a:spLocks/>
          </p:cNvSpPr>
          <p:nvPr/>
        </p:nvSpPr>
        <p:spPr bwMode="auto">
          <a:xfrm>
            <a:off x="4037013" y="1700213"/>
            <a:ext cx="2022475" cy="2379662"/>
          </a:xfrm>
          <a:custGeom>
            <a:avLst/>
            <a:gdLst>
              <a:gd name="T0" fmla="*/ 2147483646 w 1534"/>
              <a:gd name="T1" fmla="*/ 2147483646 h 1804"/>
              <a:gd name="T2" fmla="*/ 0 w 1534"/>
              <a:gd name="T3" fmla="*/ 2147483646 h 1804"/>
              <a:gd name="T4" fmla="*/ 2147483646 w 1534"/>
              <a:gd name="T5" fmla="*/ 2147483646 h 1804"/>
              <a:gd name="T6" fmla="*/ 2147483646 w 1534"/>
              <a:gd name="T7" fmla="*/ 2147483646 h 1804"/>
              <a:gd name="T8" fmla="*/ 2147483646 w 1534"/>
              <a:gd name="T9" fmla="*/ 2147483646 h 1804"/>
              <a:gd name="T10" fmla="*/ 2147483646 w 1534"/>
              <a:gd name="T11" fmla="*/ 2147483646 h 1804"/>
              <a:gd name="T12" fmla="*/ 2147483646 w 1534"/>
              <a:gd name="T13" fmla="*/ 2147483646 h 1804"/>
              <a:gd name="T14" fmla="*/ 2147483646 w 1534"/>
              <a:gd name="T15" fmla="*/ 2147483646 h 1804"/>
              <a:gd name="T16" fmla="*/ 2147483646 w 1534"/>
              <a:gd name="T17" fmla="*/ 0 h 1804"/>
              <a:gd name="T18" fmla="*/ 2147483646 w 1534"/>
              <a:gd name="T19" fmla="*/ 2147483646 h 18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34" h="1804">
                <a:moveTo>
                  <a:pt x="1060" y="962"/>
                </a:moveTo>
                <a:lnTo>
                  <a:pt x="0" y="1116"/>
                </a:lnTo>
                <a:lnTo>
                  <a:pt x="708" y="1804"/>
                </a:lnTo>
                <a:lnTo>
                  <a:pt x="1112" y="1804"/>
                </a:lnTo>
                <a:lnTo>
                  <a:pt x="1136" y="1670"/>
                </a:lnTo>
                <a:lnTo>
                  <a:pt x="736" y="1280"/>
                </a:lnTo>
                <a:lnTo>
                  <a:pt x="1288" y="1200"/>
                </a:lnTo>
                <a:lnTo>
                  <a:pt x="1534" y="700"/>
                </a:lnTo>
                <a:lnTo>
                  <a:pt x="1534" y="0"/>
                </a:lnTo>
                <a:lnTo>
                  <a:pt x="1060" y="962"/>
                </a:lnTo>
                <a:close/>
              </a:path>
            </a:pathLst>
          </a:custGeom>
          <a:solidFill>
            <a:srgbClr val="3CB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8555038" y="1874838"/>
            <a:ext cx="230822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此处添加标题内容</a:t>
            </a:r>
            <a:endParaRPr lang="en-US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zh-CN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1774825" y="2243138"/>
            <a:ext cx="3662363" cy="823912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896333"/>
              <a:gd name="connsiteY0" fmla="*/ 581025 h 581025"/>
              <a:gd name="connsiteX1" fmla="*/ 333375 w 2896333"/>
              <a:gd name="connsiteY1" fmla="*/ 0 h 581025"/>
              <a:gd name="connsiteX2" fmla="*/ 2896333 w 2896333"/>
              <a:gd name="connsiteY2" fmla="*/ 0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2220913" y="1879600"/>
            <a:ext cx="2306637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此处添加标题内容</a:t>
            </a:r>
            <a:endParaRPr lang="en-US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zh-CN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flipH="1">
            <a:off x="1787525" y="4283075"/>
            <a:ext cx="3257550" cy="831850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528430"/>
              <a:gd name="connsiteY0" fmla="*/ 587027 h 587027"/>
              <a:gd name="connsiteX1" fmla="*/ 333375 w 2528430"/>
              <a:gd name="connsiteY1" fmla="*/ 6002 h 587027"/>
              <a:gd name="connsiteX2" fmla="*/ 2528430 w 2528430"/>
              <a:gd name="connsiteY2" fmla="*/ 0 h 58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2205038" y="3898900"/>
            <a:ext cx="2306637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此处添加标题内容</a:t>
            </a:r>
            <a:endParaRPr lang="en-US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zh-CN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8585200" y="3889375"/>
            <a:ext cx="23066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此处添加标题内容</a:t>
            </a:r>
            <a:endParaRPr lang="en-US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zh-CN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chemeClr val="bg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6926263" y="2255838"/>
            <a:ext cx="3662362" cy="823912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896333"/>
              <a:gd name="connsiteY0" fmla="*/ 581025 h 581025"/>
              <a:gd name="connsiteX1" fmla="*/ 333375 w 2896333"/>
              <a:gd name="connsiteY1" fmla="*/ 0 h 581025"/>
              <a:gd name="connsiteX2" fmla="*/ 2896333 w 2896333"/>
              <a:gd name="connsiteY2" fmla="*/ 0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986588" y="4283075"/>
            <a:ext cx="3629025" cy="831850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528430"/>
              <a:gd name="connsiteY0" fmla="*/ 587027 h 587027"/>
              <a:gd name="connsiteX1" fmla="*/ 333375 w 2528430"/>
              <a:gd name="connsiteY1" fmla="*/ 6002 h 587027"/>
              <a:gd name="connsiteX2" fmla="*/ 2528430 w 2528430"/>
              <a:gd name="connsiteY2" fmla="*/ 0 h 58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Oval 54"/>
          <p:cNvSpPr>
            <a:spLocks noChangeArrowheads="1"/>
          </p:cNvSpPr>
          <p:nvPr/>
        </p:nvSpPr>
        <p:spPr bwMode="auto">
          <a:xfrm>
            <a:off x="5380038" y="3017838"/>
            <a:ext cx="111125" cy="111125"/>
          </a:xfrm>
          <a:prstGeom prst="ellipse">
            <a:avLst/>
          </a:prstGeom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Oval 54"/>
          <p:cNvSpPr>
            <a:spLocks noChangeArrowheads="1"/>
          </p:cNvSpPr>
          <p:nvPr/>
        </p:nvSpPr>
        <p:spPr bwMode="auto">
          <a:xfrm>
            <a:off x="6862763" y="3025775"/>
            <a:ext cx="111125" cy="111125"/>
          </a:xfrm>
          <a:prstGeom prst="ellipse">
            <a:avLst/>
          </a:prstGeom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Oval 54"/>
          <p:cNvSpPr>
            <a:spLocks noChangeArrowheads="1"/>
          </p:cNvSpPr>
          <p:nvPr/>
        </p:nvSpPr>
        <p:spPr bwMode="auto">
          <a:xfrm>
            <a:off x="6926263" y="5059363"/>
            <a:ext cx="111125" cy="109537"/>
          </a:xfrm>
          <a:prstGeom prst="ellipse">
            <a:avLst/>
          </a:prstGeom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Oval 54"/>
          <p:cNvSpPr>
            <a:spLocks noChangeArrowheads="1"/>
          </p:cNvSpPr>
          <p:nvPr/>
        </p:nvSpPr>
        <p:spPr bwMode="auto">
          <a:xfrm>
            <a:off x="5000625" y="5059363"/>
            <a:ext cx="109538" cy="109537"/>
          </a:xfrm>
          <a:prstGeom prst="ellipse">
            <a:avLst/>
          </a:prstGeom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525" y="198120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475" y="1868488"/>
            <a:ext cx="50165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25" y="3781425"/>
            <a:ext cx="5969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725" y="3806825"/>
            <a:ext cx="5524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直接连接符 25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35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55A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63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65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150"/>
                            </p:stCondLst>
                            <p:childTnLst>
                              <p:par>
                                <p:cTn id="7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7150"/>
                            </p:stCondLst>
                            <p:childTnLst>
                              <p:par>
                                <p:cTn id="8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8" grpId="1" animBg="1"/>
      <p:bldP spid="9" grpId="0" animBg="1"/>
      <p:bldP spid="10" grpId="0"/>
      <p:bldP spid="12" grpId="0"/>
      <p:bldP spid="14" grpId="0"/>
      <p:bldP spid="15" grpId="0"/>
      <p:bldP spid="18" grpId="0" animBg="1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 bwMode="auto">
          <a:xfrm>
            <a:off x="3387725" y="2109788"/>
            <a:ext cx="813435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3387725" y="3079750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387725" y="4051300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387725" y="5032375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9462" name="文本框 5"/>
          <p:cNvSpPr txBox="1">
            <a:spLocks noChangeArrowheads="1"/>
          </p:cNvSpPr>
          <p:nvPr/>
        </p:nvSpPr>
        <p:spPr bwMode="auto">
          <a:xfrm>
            <a:off x="1663700" y="2500313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前期筹划</a:t>
            </a:r>
          </a:p>
        </p:txBody>
      </p:sp>
      <p:sp>
        <p:nvSpPr>
          <p:cNvPr id="19463" name="文本框 6"/>
          <p:cNvSpPr txBox="1">
            <a:spLocks noChangeArrowheads="1"/>
          </p:cNvSpPr>
          <p:nvPr/>
        </p:nvSpPr>
        <p:spPr bwMode="auto">
          <a:xfrm>
            <a:off x="1654175" y="3484563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</a:t>
            </a:r>
          </a:p>
        </p:txBody>
      </p:sp>
      <p:sp>
        <p:nvSpPr>
          <p:cNvPr id="19464" name="文本框 7"/>
          <p:cNvSpPr txBox="1">
            <a:spLocks noChangeArrowheads="1"/>
          </p:cNvSpPr>
          <p:nvPr/>
        </p:nvSpPr>
        <p:spPr bwMode="auto">
          <a:xfrm>
            <a:off x="1663700" y="4446588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效果评估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089025" y="1992313"/>
            <a:ext cx="2132013" cy="3768725"/>
            <a:chOff x="1089312" y="1991913"/>
            <a:chExt cx="2132065" cy="3769491"/>
          </a:xfrm>
        </p:grpSpPr>
        <p:sp>
          <p:nvSpPr>
            <p:cNvPr id="10" name="任意多边形 9"/>
            <p:cNvSpPr/>
            <p:nvPr/>
          </p:nvSpPr>
          <p:spPr>
            <a:xfrm>
              <a:off x="1089312" y="1991913"/>
              <a:ext cx="2132065" cy="852660"/>
            </a:xfrm>
            <a:custGeom>
              <a:avLst/>
              <a:gdLst>
                <a:gd name="connsiteX0" fmla="*/ 0 w 2132065"/>
                <a:gd name="connsiteY0" fmla="*/ 0 h 852826"/>
                <a:gd name="connsiteX1" fmla="*/ 1705652 w 2132065"/>
                <a:gd name="connsiteY1" fmla="*/ 0 h 852826"/>
                <a:gd name="connsiteX2" fmla="*/ 2132065 w 2132065"/>
                <a:gd name="connsiteY2" fmla="*/ 426413 h 852826"/>
                <a:gd name="connsiteX3" fmla="*/ 1705652 w 2132065"/>
                <a:gd name="connsiteY3" fmla="*/ 852826 h 852826"/>
                <a:gd name="connsiteX4" fmla="*/ 0 w 2132065"/>
                <a:gd name="connsiteY4" fmla="*/ 852826 h 852826"/>
                <a:gd name="connsiteX5" fmla="*/ 426413 w 2132065"/>
                <a:gd name="connsiteY5" fmla="*/ 426413 h 852826"/>
                <a:gd name="connsiteX6" fmla="*/ 0 w 2132065"/>
                <a:gd name="connsiteY6" fmla="*/ 0 h 85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065" h="852826">
                  <a:moveTo>
                    <a:pt x="0" y="0"/>
                  </a:moveTo>
                  <a:lnTo>
                    <a:pt x="1705652" y="0"/>
                  </a:lnTo>
                  <a:lnTo>
                    <a:pt x="2132065" y="426413"/>
                  </a:lnTo>
                  <a:lnTo>
                    <a:pt x="1705652" y="852826"/>
                  </a:lnTo>
                  <a:lnTo>
                    <a:pt x="0" y="852826"/>
                  </a:lnTo>
                  <a:lnTo>
                    <a:pt x="426413" y="426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36573" tIns="5080" rIns="426413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1959283" y="2145931"/>
              <a:ext cx="320683" cy="341382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61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089312" y="2963660"/>
              <a:ext cx="2132065" cy="852660"/>
            </a:xfrm>
            <a:custGeom>
              <a:avLst/>
              <a:gdLst>
                <a:gd name="connsiteX0" fmla="*/ 0 w 2132065"/>
                <a:gd name="connsiteY0" fmla="*/ 0 h 852826"/>
                <a:gd name="connsiteX1" fmla="*/ 1705652 w 2132065"/>
                <a:gd name="connsiteY1" fmla="*/ 0 h 852826"/>
                <a:gd name="connsiteX2" fmla="*/ 2132065 w 2132065"/>
                <a:gd name="connsiteY2" fmla="*/ 426413 h 852826"/>
                <a:gd name="connsiteX3" fmla="*/ 1705652 w 2132065"/>
                <a:gd name="connsiteY3" fmla="*/ 852826 h 852826"/>
                <a:gd name="connsiteX4" fmla="*/ 0 w 2132065"/>
                <a:gd name="connsiteY4" fmla="*/ 852826 h 852826"/>
                <a:gd name="connsiteX5" fmla="*/ 426413 w 2132065"/>
                <a:gd name="connsiteY5" fmla="*/ 426413 h 852826"/>
                <a:gd name="connsiteX6" fmla="*/ 0 w 2132065"/>
                <a:gd name="connsiteY6" fmla="*/ 0 h 85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065" h="852826">
                  <a:moveTo>
                    <a:pt x="0" y="0"/>
                  </a:moveTo>
                  <a:lnTo>
                    <a:pt x="1705652" y="0"/>
                  </a:lnTo>
                  <a:lnTo>
                    <a:pt x="2132065" y="426413"/>
                  </a:lnTo>
                  <a:lnTo>
                    <a:pt x="1705652" y="852826"/>
                  </a:lnTo>
                  <a:lnTo>
                    <a:pt x="0" y="852826"/>
                  </a:lnTo>
                  <a:lnTo>
                    <a:pt x="426413" y="426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36573" tIns="5080" rIns="426413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903720" y="3070044"/>
              <a:ext cx="412760" cy="414422"/>
            </a:xfrm>
            <a:custGeom>
              <a:avLst/>
              <a:gdLst>
                <a:gd name="T0" fmla="*/ 360 w 400"/>
                <a:gd name="T1" fmla="*/ 184 h 400"/>
                <a:gd name="T2" fmla="*/ 360 w 400"/>
                <a:gd name="T3" fmla="*/ 216 h 400"/>
                <a:gd name="T4" fmla="*/ 400 w 400"/>
                <a:gd name="T5" fmla="*/ 200 h 400"/>
                <a:gd name="T6" fmla="*/ 200 w 400"/>
                <a:gd name="T7" fmla="*/ 90 h 400"/>
                <a:gd name="T8" fmla="*/ 200 w 400"/>
                <a:gd name="T9" fmla="*/ 310 h 400"/>
                <a:gd name="T10" fmla="*/ 200 w 400"/>
                <a:gd name="T11" fmla="*/ 90 h 400"/>
                <a:gd name="T12" fmla="*/ 120 w 400"/>
                <a:gd name="T13" fmla="*/ 200 h 400"/>
                <a:gd name="T14" fmla="*/ 280 w 400"/>
                <a:gd name="T15" fmla="*/ 200 h 400"/>
                <a:gd name="T16" fmla="*/ 59 w 400"/>
                <a:gd name="T17" fmla="*/ 200 h 400"/>
                <a:gd name="T18" fmla="*/ 20 w 400"/>
                <a:gd name="T19" fmla="*/ 184 h 400"/>
                <a:gd name="T20" fmla="*/ 20 w 400"/>
                <a:gd name="T21" fmla="*/ 216 h 400"/>
                <a:gd name="T22" fmla="*/ 59 w 400"/>
                <a:gd name="T23" fmla="*/ 200 h 400"/>
                <a:gd name="T24" fmla="*/ 216 w 400"/>
                <a:gd name="T25" fmla="*/ 40 h 400"/>
                <a:gd name="T26" fmla="*/ 200 w 400"/>
                <a:gd name="T27" fmla="*/ 0 h 400"/>
                <a:gd name="T28" fmla="*/ 184 w 400"/>
                <a:gd name="T29" fmla="*/ 40 h 400"/>
                <a:gd name="T30" fmla="*/ 200 w 400"/>
                <a:gd name="T31" fmla="*/ 340 h 400"/>
                <a:gd name="T32" fmla="*/ 184 w 400"/>
                <a:gd name="T33" fmla="*/ 380 h 400"/>
                <a:gd name="T34" fmla="*/ 216 w 400"/>
                <a:gd name="T35" fmla="*/ 380 h 400"/>
                <a:gd name="T36" fmla="*/ 200 w 400"/>
                <a:gd name="T37" fmla="*/ 340 h 400"/>
                <a:gd name="T38" fmla="*/ 350 w 400"/>
                <a:gd name="T39" fmla="*/ 50 h 400"/>
                <a:gd name="T40" fmla="*/ 310 w 400"/>
                <a:gd name="T41" fmla="*/ 67 h 400"/>
                <a:gd name="T42" fmla="*/ 333 w 400"/>
                <a:gd name="T43" fmla="*/ 89 h 400"/>
                <a:gd name="T44" fmla="*/ 66 w 400"/>
                <a:gd name="T45" fmla="*/ 311 h 400"/>
                <a:gd name="T46" fmla="*/ 50 w 400"/>
                <a:gd name="T47" fmla="*/ 350 h 400"/>
                <a:gd name="T48" fmla="*/ 89 w 400"/>
                <a:gd name="T49" fmla="*/ 333 h 400"/>
                <a:gd name="T50" fmla="*/ 66 w 400"/>
                <a:gd name="T51" fmla="*/ 311 h 400"/>
                <a:gd name="T52" fmla="*/ 50 w 400"/>
                <a:gd name="T53" fmla="*/ 50 h 400"/>
                <a:gd name="T54" fmla="*/ 66 w 400"/>
                <a:gd name="T55" fmla="*/ 89 h 400"/>
                <a:gd name="T56" fmla="*/ 89 w 400"/>
                <a:gd name="T57" fmla="*/ 67 h 400"/>
                <a:gd name="T58" fmla="*/ 310 w 400"/>
                <a:gd name="T59" fmla="*/ 333 h 400"/>
                <a:gd name="T60" fmla="*/ 350 w 400"/>
                <a:gd name="T61" fmla="*/ 350 h 400"/>
                <a:gd name="T62" fmla="*/ 333 w 400"/>
                <a:gd name="T63" fmla="*/ 311 h 400"/>
                <a:gd name="T64" fmla="*/ 310 w 400"/>
                <a:gd name="T65" fmla="*/ 33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400">
                  <a:moveTo>
                    <a:pt x="380" y="184"/>
                  </a:moveTo>
                  <a:cubicBezTo>
                    <a:pt x="376" y="184"/>
                    <a:pt x="364" y="184"/>
                    <a:pt x="360" y="184"/>
                  </a:cubicBezTo>
                  <a:cubicBezTo>
                    <a:pt x="349" y="184"/>
                    <a:pt x="340" y="191"/>
                    <a:pt x="340" y="200"/>
                  </a:cubicBezTo>
                  <a:cubicBezTo>
                    <a:pt x="340" y="209"/>
                    <a:pt x="349" y="216"/>
                    <a:pt x="360" y="216"/>
                  </a:cubicBezTo>
                  <a:cubicBezTo>
                    <a:pt x="364" y="216"/>
                    <a:pt x="376" y="216"/>
                    <a:pt x="380" y="216"/>
                  </a:cubicBezTo>
                  <a:cubicBezTo>
                    <a:pt x="391" y="216"/>
                    <a:pt x="400" y="209"/>
                    <a:pt x="400" y="200"/>
                  </a:cubicBezTo>
                  <a:cubicBezTo>
                    <a:pt x="400" y="191"/>
                    <a:pt x="391" y="184"/>
                    <a:pt x="380" y="184"/>
                  </a:cubicBezTo>
                  <a:close/>
                  <a:moveTo>
                    <a:pt x="200" y="90"/>
                  </a:moveTo>
                  <a:cubicBezTo>
                    <a:pt x="139" y="90"/>
                    <a:pt x="90" y="139"/>
                    <a:pt x="90" y="200"/>
                  </a:cubicBezTo>
                  <a:cubicBezTo>
                    <a:pt x="90" y="261"/>
                    <a:pt x="139" y="310"/>
                    <a:pt x="200" y="310"/>
                  </a:cubicBezTo>
                  <a:cubicBezTo>
                    <a:pt x="261" y="310"/>
                    <a:pt x="310" y="261"/>
                    <a:pt x="310" y="200"/>
                  </a:cubicBezTo>
                  <a:cubicBezTo>
                    <a:pt x="310" y="139"/>
                    <a:pt x="261" y="90"/>
                    <a:pt x="200" y="90"/>
                  </a:cubicBezTo>
                  <a:close/>
                  <a:moveTo>
                    <a:pt x="200" y="280"/>
                  </a:moveTo>
                  <a:cubicBezTo>
                    <a:pt x="156" y="280"/>
                    <a:pt x="120" y="244"/>
                    <a:pt x="120" y="200"/>
                  </a:cubicBezTo>
                  <a:cubicBezTo>
                    <a:pt x="120" y="156"/>
                    <a:pt x="156" y="120"/>
                    <a:pt x="200" y="120"/>
                  </a:cubicBezTo>
                  <a:cubicBezTo>
                    <a:pt x="244" y="120"/>
                    <a:pt x="280" y="156"/>
                    <a:pt x="280" y="200"/>
                  </a:cubicBezTo>
                  <a:cubicBezTo>
                    <a:pt x="280" y="244"/>
                    <a:pt x="244" y="280"/>
                    <a:pt x="200" y="280"/>
                  </a:cubicBezTo>
                  <a:close/>
                  <a:moveTo>
                    <a:pt x="59" y="200"/>
                  </a:moveTo>
                  <a:cubicBezTo>
                    <a:pt x="59" y="191"/>
                    <a:pt x="51" y="184"/>
                    <a:pt x="40" y="184"/>
                  </a:cubicBezTo>
                  <a:cubicBezTo>
                    <a:pt x="36" y="184"/>
                    <a:pt x="23" y="184"/>
                    <a:pt x="20" y="184"/>
                  </a:cubicBezTo>
                  <a:cubicBezTo>
                    <a:pt x="9" y="184"/>
                    <a:pt x="0" y="191"/>
                    <a:pt x="0" y="200"/>
                  </a:cubicBezTo>
                  <a:cubicBezTo>
                    <a:pt x="0" y="209"/>
                    <a:pt x="9" y="216"/>
                    <a:pt x="20" y="216"/>
                  </a:cubicBezTo>
                  <a:cubicBezTo>
                    <a:pt x="23" y="216"/>
                    <a:pt x="36" y="216"/>
                    <a:pt x="40" y="216"/>
                  </a:cubicBezTo>
                  <a:cubicBezTo>
                    <a:pt x="51" y="216"/>
                    <a:pt x="59" y="209"/>
                    <a:pt x="59" y="200"/>
                  </a:cubicBezTo>
                  <a:close/>
                  <a:moveTo>
                    <a:pt x="200" y="60"/>
                  </a:moveTo>
                  <a:cubicBezTo>
                    <a:pt x="209" y="60"/>
                    <a:pt x="216" y="51"/>
                    <a:pt x="216" y="40"/>
                  </a:cubicBezTo>
                  <a:cubicBezTo>
                    <a:pt x="216" y="36"/>
                    <a:pt x="216" y="24"/>
                    <a:pt x="216" y="20"/>
                  </a:cubicBezTo>
                  <a:cubicBezTo>
                    <a:pt x="216" y="9"/>
                    <a:pt x="209" y="0"/>
                    <a:pt x="200" y="0"/>
                  </a:cubicBezTo>
                  <a:cubicBezTo>
                    <a:pt x="191" y="0"/>
                    <a:pt x="184" y="9"/>
                    <a:pt x="184" y="20"/>
                  </a:cubicBezTo>
                  <a:cubicBezTo>
                    <a:pt x="184" y="24"/>
                    <a:pt x="184" y="36"/>
                    <a:pt x="184" y="40"/>
                  </a:cubicBezTo>
                  <a:cubicBezTo>
                    <a:pt x="184" y="51"/>
                    <a:pt x="191" y="60"/>
                    <a:pt x="200" y="60"/>
                  </a:cubicBezTo>
                  <a:close/>
                  <a:moveTo>
                    <a:pt x="200" y="340"/>
                  </a:moveTo>
                  <a:cubicBezTo>
                    <a:pt x="191" y="340"/>
                    <a:pt x="184" y="349"/>
                    <a:pt x="184" y="360"/>
                  </a:cubicBezTo>
                  <a:cubicBezTo>
                    <a:pt x="184" y="364"/>
                    <a:pt x="184" y="376"/>
                    <a:pt x="184" y="380"/>
                  </a:cubicBezTo>
                  <a:cubicBezTo>
                    <a:pt x="184" y="391"/>
                    <a:pt x="191" y="400"/>
                    <a:pt x="200" y="400"/>
                  </a:cubicBezTo>
                  <a:cubicBezTo>
                    <a:pt x="209" y="400"/>
                    <a:pt x="216" y="391"/>
                    <a:pt x="216" y="380"/>
                  </a:cubicBezTo>
                  <a:cubicBezTo>
                    <a:pt x="216" y="376"/>
                    <a:pt x="216" y="364"/>
                    <a:pt x="216" y="360"/>
                  </a:cubicBezTo>
                  <a:cubicBezTo>
                    <a:pt x="216" y="349"/>
                    <a:pt x="209" y="340"/>
                    <a:pt x="200" y="340"/>
                  </a:cubicBezTo>
                  <a:close/>
                  <a:moveTo>
                    <a:pt x="347" y="75"/>
                  </a:moveTo>
                  <a:cubicBezTo>
                    <a:pt x="355" y="67"/>
                    <a:pt x="356" y="56"/>
                    <a:pt x="350" y="50"/>
                  </a:cubicBezTo>
                  <a:cubicBezTo>
                    <a:pt x="344" y="44"/>
                    <a:pt x="332" y="45"/>
                    <a:pt x="324" y="53"/>
                  </a:cubicBezTo>
                  <a:cubicBezTo>
                    <a:pt x="322" y="55"/>
                    <a:pt x="313" y="64"/>
                    <a:pt x="310" y="67"/>
                  </a:cubicBezTo>
                  <a:cubicBezTo>
                    <a:pt x="303" y="74"/>
                    <a:pt x="301" y="86"/>
                    <a:pt x="308" y="92"/>
                  </a:cubicBezTo>
                  <a:cubicBezTo>
                    <a:pt x="314" y="98"/>
                    <a:pt x="325" y="97"/>
                    <a:pt x="333" y="89"/>
                  </a:cubicBezTo>
                  <a:cubicBezTo>
                    <a:pt x="335" y="87"/>
                    <a:pt x="345" y="77"/>
                    <a:pt x="347" y="75"/>
                  </a:cubicBezTo>
                  <a:close/>
                  <a:moveTo>
                    <a:pt x="66" y="311"/>
                  </a:moveTo>
                  <a:cubicBezTo>
                    <a:pt x="64" y="313"/>
                    <a:pt x="55" y="322"/>
                    <a:pt x="52" y="325"/>
                  </a:cubicBezTo>
                  <a:cubicBezTo>
                    <a:pt x="45" y="332"/>
                    <a:pt x="43" y="344"/>
                    <a:pt x="50" y="350"/>
                  </a:cubicBezTo>
                  <a:cubicBezTo>
                    <a:pt x="56" y="356"/>
                    <a:pt x="67" y="355"/>
                    <a:pt x="75" y="347"/>
                  </a:cubicBezTo>
                  <a:cubicBezTo>
                    <a:pt x="77" y="345"/>
                    <a:pt x="87" y="335"/>
                    <a:pt x="89" y="333"/>
                  </a:cubicBezTo>
                  <a:cubicBezTo>
                    <a:pt x="97" y="325"/>
                    <a:pt x="98" y="314"/>
                    <a:pt x="92" y="308"/>
                  </a:cubicBezTo>
                  <a:cubicBezTo>
                    <a:pt x="86" y="302"/>
                    <a:pt x="74" y="303"/>
                    <a:pt x="66" y="311"/>
                  </a:cubicBezTo>
                  <a:close/>
                  <a:moveTo>
                    <a:pt x="75" y="53"/>
                  </a:moveTo>
                  <a:cubicBezTo>
                    <a:pt x="67" y="45"/>
                    <a:pt x="56" y="44"/>
                    <a:pt x="50" y="50"/>
                  </a:cubicBezTo>
                  <a:cubicBezTo>
                    <a:pt x="43" y="56"/>
                    <a:pt x="45" y="67"/>
                    <a:pt x="52" y="75"/>
                  </a:cubicBezTo>
                  <a:cubicBezTo>
                    <a:pt x="55" y="77"/>
                    <a:pt x="64" y="87"/>
                    <a:pt x="66" y="89"/>
                  </a:cubicBezTo>
                  <a:cubicBezTo>
                    <a:pt x="74" y="97"/>
                    <a:pt x="86" y="98"/>
                    <a:pt x="92" y="92"/>
                  </a:cubicBezTo>
                  <a:cubicBezTo>
                    <a:pt x="98" y="86"/>
                    <a:pt x="97" y="74"/>
                    <a:pt x="89" y="67"/>
                  </a:cubicBezTo>
                  <a:cubicBezTo>
                    <a:pt x="87" y="64"/>
                    <a:pt x="77" y="55"/>
                    <a:pt x="75" y="53"/>
                  </a:cubicBezTo>
                  <a:close/>
                  <a:moveTo>
                    <a:pt x="310" y="333"/>
                  </a:moveTo>
                  <a:cubicBezTo>
                    <a:pt x="313" y="335"/>
                    <a:pt x="322" y="345"/>
                    <a:pt x="324" y="347"/>
                  </a:cubicBezTo>
                  <a:cubicBezTo>
                    <a:pt x="332" y="355"/>
                    <a:pt x="344" y="356"/>
                    <a:pt x="350" y="350"/>
                  </a:cubicBezTo>
                  <a:cubicBezTo>
                    <a:pt x="356" y="344"/>
                    <a:pt x="355" y="332"/>
                    <a:pt x="347" y="325"/>
                  </a:cubicBezTo>
                  <a:cubicBezTo>
                    <a:pt x="345" y="322"/>
                    <a:pt x="335" y="313"/>
                    <a:pt x="333" y="311"/>
                  </a:cubicBezTo>
                  <a:cubicBezTo>
                    <a:pt x="325" y="303"/>
                    <a:pt x="314" y="302"/>
                    <a:pt x="308" y="308"/>
                  </a:cubicBezTo>
                  <a:cubicBezTo>
                    <a:pt x="301" y="314"/>
                    <a:pt x="303" y="325"/>
                    <a:pt x="310" y="33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61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1089312" y="3936995"/>
              <a:ext cx="2132065" cy="852661"/>
            </a:xfrm>
            <a:custGeom>
              <a:avLst/>
              <a:gdLst>
                <a:gd name="connsiteX0" fmla="*/ 0 w 2132065"/>
                <a:gd name="connsiteY0" fmla="*/ 0 h 852826"/>
                <a:gd name="connsiteX1" fmla="*/ 1705652 w 2132065"/>
                <a:gd name="connsiteY1" fmla="*/ 0 h 852826"/>
                <a:gd name="connsiteX2" fmla="*/ 2132065 w 2132065"/>
                <a:gd name="connsiteY2" fmla="*/ 426413 h 852826"/>
                <a:gd name="connsiteX3" fmla="*/ 1705652 w 2132065"/>
                <a:gd name="connsiteY3" fmla="*/ 852826 h 852826"/>
                <a:gd name="connsiteX4" fmla="*/ 0 w 2132065"/>
                <a:gd name="connsiteY4" fmla="*/ 852826 h 852826"/>
                <a:gd name="connsiteX5" fmla="*/ 426413 w 2132065"/>
                <a:gd name="connsiteY5" fmla="*/ 426413 h 852826"/>
                <a:gd name="connsiteX6" fmla="*/ 0 w 2132065"/>
                <a:gd name="connsiteY6" fmla="*/ 0 h 85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065" h="852826">
                  <a:moveTo>
                    <a:pt x="0" y="0"/>
                  </a:moveTo>
                  <a:lnTo>
                    <a:pt x="1705652" y="0"/>
                  </a:lnTo>
                  <a:lnTo>
                    <a:pt x="2132065" y="426413"/>
                  </a:lnTo>
                  <a:lnTo>
                    <a:pt x="1705652" y="852826"/>
                  </a:lnTo>
                  <a:lnTo>
                    <a:pt x="0" y="852826"/>
                  </a:lnTo>
                  <a:lnTo>
                    <a:pt x="426413" y="426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36573" tIns="5080" rIns="426413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5" name="Freeform 21"/>
            <p:cNvSpPr>
              <a:spLocks noEditPoints="1"/>
            </p:cNvSpPr>
            <p:nvPr/>
          </p:nvSpPr>
          <p:spPr bwMode="auto">
            <a:xfrm>
              <a:off x="1978334" y="4059258"/>
              <a:ext cx="352434" cy="352497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61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089312" y="4908743"/>
              <a:ext cx="2132065" cy="852661"/>
            </a:xfrm>
            <a:custGeom>
              <a:avLst/>
              <a:gdLst>
                <a:gd name="connsiteX0" fmla="*/ 0 w 2132065"/>
                <a:gd name="connsiteY0" fmla="*/ 0 h 852826"/>
                <a:gd name="connsiteX1" fmla="*/ 1705652 w 2132065"/>
                <a:gd name="connsiteY1" fmla="*/ 0 h 852826"/>
                <a:gd name="connsiteX2" fmla="*/ 2132065 w 2132065"/>
                <a:gd name="connsiteY2" fmla="*/ 426413 h 852826"/>
                <a:gd name="connsiteX3" fmla="*/ 1705652 w 2132065"/>
                <a:gd name="connsiteY3" fmla="*/ 852826 h 852826"/>
                <a:gd name="connsiteX4" fmla="*/ 0 w 2132065"/>
                <a:gd name="connsiteY4" fmla="*/ 852826 h 852826"/>
                <a:gd name="connsiteX5" fmla="*/ 426413 w 2132065"/>
                <a:gd name="connsiteY5" fmla="*/ 426413 h 852826"/>
                <a:gd name="connsiteX6" fmla="*/ 0 w 2132065"/>
                <a:gd name="connsiteY6" fmla="*/ 0 h 85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065" h="852826">
                  <a:moveTo>
                    <a:pt x="0" y="0"/>
                  </a:moveTo>
                  <a:lnTo>
                    <a:pt x="1705652" y="0"/>
                  </a:lnTo>
                  <a:lnTo>
                    <a:pt x="2132065" y="426413"/>
                  </a:lnTo>
                  <a:lnTo>
                    <a:pt x="1705652" y="852826"/>
                  </a:lnTo>
                  <a:lnTo>
                    <a:pt x="0" y="852826"/>
                  </a:lnTo>
                  <a:lnTo>
                    <a:pt x="426413" y="426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36573" tIns="5080" rIns="426413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Freeform 26"/>
            <p:cNvSpPr>
              <a:spLocks/>
            </p:cNvSpPr>
            <p:nvPr/>
          </p:nvSpPr>
          <p:spPr bwMode="auto">
            <a:xfrm>
              <a:off x="2016435" y="5094518"/>
              <a:ext cx="288932" cy="300098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61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</p:grpSp>
      <p:sp>
        <p:nvSpPr>
          <p:cNvPr id="19466" name="文本框 17"/>
          <p:cNvSpPr txBox="1">
            <a:spLocks noChangeArrowheads="1"/>
          </p:cNvSpPr>
          <p:nvPr/>
        </p:nvSpPr>
        <p:spPr bwMode="auto">
          <a:xfrm>
            <a:off x="1663700" y="5410200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市场趋势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8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55A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9" name="文本框 20"/>
          <p:cNvSpPr txBox="1">
            <a:spLocks noChangeArrowheads="1"/>
          </p:cNvSpPr>
          <p:nvPr/>
        </p:nvSpPr>
        <p:spPr bwMode="auto">
          <a:xfrm>
            <a:off x="1654175" y="4495800"/>
            <a:ext cx="10017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</a:t>
            </a:r>
          </a:p>
        </p:txBody>
      </p:sp>
      <p:sp>
        <p:nvSpPr>
          <p:cNvPr id="19470" name="文本框 21"/>
          <p:cNvSpPr txBox="1">
            <a:spLocks noChangeArrowheads="1"/>
          </p:cNvSpPr>
          <p:nvPr/>
        </p:nvSpPr>
        <p:spPr bwMode="auto">
          <a:xfrm>
            <a:off x="1654175" y="3544888"/>
            <a:ext cx="10017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市场结构</a:t>
            </a:r>
          </a:p>
        </p:txBody>
      </p:sp>
      <p:sp>
        <p:nvSpPr>
          <p:cNvPr id="19471" name="文本框 22"/>
          <p:cNvSpPr txBox="1">
            <a:spLocks noChangeArrowheads="1"/>
          </p:cNvSpPr>
          <p:nvPr/>
        </p:nvSpPr>
        <p:spPr bwMode="auto">
          <a:xfrm>
            <a:off x="1654175" y="2560638"/>
            <a:ext cx="10017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市场规模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"/>
            <a:ext cx="1222375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20484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1" name="菱形 10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菱形 11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产品特色</a:t>
              </a:r>
              <a:endPara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1" r="2"/>
          <a:stretch>
            <a:fillRect/>
          </a:stretch>
        </p:blipFill>
        <p:spPr bwMode="auto">
          <a:xfrm>
            <a:off x="1001713" y="2055813"/>
            <a:ext cx="5380037" cy="332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6891338" y="2836863"/>
            <a:ext cx="4073525" cy="2489200"/>
            <a:chOff x="6890983" y="2836227"/>
            <a:chExt cx="4073768" cy="2489807"/>
          </a:xfrm>
        </p:grpSpPr>
        <p:sp>
          <p:nvSpPr>
            <p:cNvPr id="21510" name="矩形 3"/>
            <p:cNvSpPr>
              <a:spLocks noChangeArrowheads="1"/>
            </p:cNvSpPr>
            <p:nvPr/>
          </p:nvSpPr>
          <p:spPr bwMode="auto">
            <a:xfrm>
              <a:off x="6890983" y="2836227"/>
              <a:ext cx="33918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21511" name="组合 4"/>
            <p:cNvGrpSpPr>
              <a:grpSpLocks/>
            </p:cNvGrpSpPr>
            <p:nvPr/>
          </p:nvGrpSpPr>
          <p:grpSpPr bwMode="auto">
            <a:xfrm>
              <a:off x="6992423" y="3427505"/>
              <a:ext cx="3971443" cy="550702"/>
              <a:chOff x="6586578" y="2807988"/>
              <a:chExt cx="3971443" cy="550702"/>
            </a:xfrm>
          </p:grpSpPr>
          <p:sp>
            <p:nvSpPr>
              <p:cNvPr id="21522" name="矩形 15"/>
              <p:cNvSpPr>
                <a:spLocks noChangeArrowheads="1"/>
              </p:cNvSpPr>
              <p:nvPr/>
            </p:nvSpPr>
            <p:spPr bwMode="auto">
              <a:xfrm>
                <a:off x="7299489" y="2835470"/>
                <a:ext cx="32585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模板的发布，并为您提供专业的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1523" name="组合 16"/>
              <p:cNvGrpSpPr>
                <a:grpSpLocks/>
              </p:cNvGrpSpPr>
              <p:nvPr/>
            </p:nvGrpSpPr>
            <p:grpSpPr bwMode="auto">
              <a:xfrm>
                <a:off x="6586578" y="2807988"/>
                <a:ext cx="595480" cy="535188"/>
                <a:chOff x="6586578" y="2807988"/>
                <a:chExt cx="595480" cy="535188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6586744" y="2807404"/>
                  <a:ext cx="535019" cy="535117"/>
                </a:xfrm>
                <a:prstGeom prst="ellipse">
                  <a:avLst/>
                </a:prstGeom>
                <a:solidFill>
                  <a:srgbClr val="055A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525" name="矩形 18"/>
                <p:cNvSpPr>
                  <a:spLocks noChangeArrowheads="1"/>
                </p:cNvSpPr>
                <p:nvPr/>
              </p:nvSpPr>
              <p:spPr bwMode="auto">
                <a:xfrm>
                  <a:off x="6586578" y="2875527"/>
                  <a:ext cx="595480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i="1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01</a:t>
                  </a:r>
                  <a:endParaRPr lang="zh-CN" altLang="en-US" sz="2000" b="1" i="1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1512" name="组合 5"/>
            <p:cNvGrpSpPr>
              <a:grpSpLocks/>
            </p:cNvGrpSpPr>
            <p:nvPr/>
          </p:nvGrpSpPr>
          <p:grpSpPr bwMode="auto">
            <a:xfrm>
              <a:off x="6992423" y="4103358"/>
              <a:ext cx="3971443" cy="550702"/>
              <a:chOff x="6586578" y="2807988"/>
              <a:chExt cx="3971443" cy="550702"/>
            </a:xfrm>
          </p:grpSpPr>
          <p:sp>
            <p:nvSpPr>
              <p:cNvPr id="21518" name="矩形 11"/>
              <p:cNvSpPr>
                <a:spLocks noChangeArrowheads="1"/>
              </p:cNvSpPr>
              <p:nvPr/>
            </p:nvSpPr>
            <p:spPr bwMode="auto">
              <a:xfrm>
                <a:off x="7299489" y="2835470"/>
                <a:ext cx="32585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模板的发布，并为您提供专业的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1519" name="组合 12"/>
              <p:cNvGrpSpPr>
                <a:grpSpLocks/>
              </p:cNvGrpSpPr>
              <p:nvPr/>
            </p:nvGrpSpPr>
            <p:grpSpPr bwMode="auto">
              <a:xfrm>
                <a:off x="6586578" y="2807988"/>
                <a:ext cx="595480" cy="535188"/>
                <a:chOff x="6586578" y="2807988"/>
                <a:chExt cx="595480" cy="535188"/>
              </a:xfrm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6586744" y="2807991"/>
                  <a:ext cx="535019" cy="535117"/>
                </a:xfrm>
                <a:prstGeom prst="ellipse">
                  <a:avLst/>
                </a:prstGeom>
                <a:solidFill>
                  <a:srgbClr val="055A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521" name="矩形 14"/>
                <p:cNvSpPr>
                  <a:spLocks noChangeArrowheads="1"/>
                </p:cNvSpPr>
                <p:nvPr/>
              </p:nvSpPr>
              <p:spPr bwMode="auto">
                <a:xfrm>
                  <a:off x="6586578" y="2875527"/>
                  <a:ext cx="595480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i="1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02</a:t>
                  </a:r>
                  <a:endParaRPr lang="zh-CN" altLang="en-US" sz="2000" b="1" i="1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1513" name="组合 6"/>
            <p:cNvGrpSpPr>
              <a:grpSpLocks/>
            </p:cNvGrpSpPr>
            <p:nvPr/>
          </p:nvGrpSpPr>
          <p:grpSpPr bwMode="auto">
            <a:xfrm>
              <a:off x="6993308" y="4775332"/>
              <a:ext cx="3971443" cy="550702"/>
              <a:chOff x="6586578" y="2807988"/>
              <a:chExt cx="3971443" cy="550702"/>
            </a:xfrm>
          </p:grpSpPr>
          <p:sp>
            <p:nvSpPr>
              <p:cNvPr id="21514" name="矩形 7"/>
              <p:cNvSpPr>
                <a:spLocks noChangeArrowheads="1"/>
              </p:cNvSpPr>
              <p:nvPr/>
            </p:nvSpPr>
            <p:spPr bwMode="auto">
              <a:xfrm>
                <a:off x="7299489" y="2835470"/>
                <a:ext cx="32585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模板的发布，并为您提供专业的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1515" name="组合 8"/>
              <p:cNvGrpSpPr>
                <a:grpSpLocks/>
              </p:cNvGrpSpPr>
              <p:nvPr/>
            </p:nvGrpSpPr>
            <p:grpSpPr bwMode="auto">
              <a:xfrm>
                <a:off x="6586578" y="2807988"/>
                <a:ext cx="595480" cy="535188"/>
                <a:chOff x="6586578" y="2807988"/>
                <a:chExt cx="595480" cy="535188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6585859" y="2807693"/>
                  <a:ext cx="535019" cy="535118"/>
                </a:xfrm>
                <a:prstGeom prst="ellipse">
                  <a:avLst/>
                </a:prstGeom>
                <a:solidFill>
                  <a:srgbClr val="055A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517" name="矩形 10"/>
                <p:cNvSpPr>
                  <a:spLocks noChangeArrowheads="1"/>
                </p:cNvSpPr>
                <p:nvPr/>
              </p:nvSpPr>
              <p:spPr bwMode="auto">
                <a:xfrm>
                  <a:off x="6586578" y="2875527"/>
                  <a:ext cx="595480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i="1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03</a:t>
                  </a:r>
                  <a:endParaRPr lang="zh-CN" altLang="en-US" sz="2000" b="1" i="1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cxnSp>
        <p:nvCxnSpPr>
          <p:cNvPr id="20" name="直接连接符 19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09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55A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2"/>
          <p:cNvSpPr/>
          <p:nvPr/>
        </p:nvSpPr>
        <p:spPr>
          <a:xfrm>
            <a:off x="0" y="1588"/>
            <a:ext cx="12212638" cy="6856412"/>
          </a:xfrm>
          <a:prstGeom prst="rect">
            <a:avLst/>
          </a:prstGeom>
          <a:solidFill>
            <a:srgbClr val="242C34">
              <a:alpha val="5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62" tIns="60931" rIns="121862" bIns="60931" anchor="ctr"/>
          <a:lstStyle/>
          <a:p>
            <a:pPr algn="ctr"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dirty="0">
              <a:solidFill>
                <a:srgbClr val="216BA9">
                  <a:lumMod val="50000"/>
                </a:srgbClr>
              </a:solidFill>
              <a:latin typeface="Calibri Light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0" y="1835150"/>
            <a:ext cx="5734050" cy="5033963"/>
            <a:chOff x="0" y="1834681"/>
            <a:chExt cx="5734051" cy="5034894"/>
          </a:xfrm>
        </p:grpSpPr>
        <p:pic>
          <p:nvPicPr>
            <p:cNvPr id="22553" name="Picture 28" descr="Smart-Mobile-Mockup-Template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34681"/>
              <a:ext cx="5734051" cy="5034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554" name="组合 5"/>
            <p:cNvGrpSpPr>
              <a:grpSpLocks/>
            </p:cNvGrpSpPr>
            <p:nvPr/>
          </p:nvGrpSpPr>
          <p:grpSpPr bwMode="auto">
            <a:xfrm rot="193907">
              <a:off x="2702299" y="2298440"/>
              <a:ext cx="2770238" cy="3876109"/>
              <a:chOff x="4927601" y="1757680"/>
              <a:chExt cx="2275840" cy="4027943"/>
            </a:xfrm>
          </p:grpSpPr>
          <p:sp>
            <p:nvSpPr>
              <p:cNvPr id="11" name="直角三角形 10"/>
              <p:cNvSpPr/>
              <p:nvPr/>
            </p:nvSpPr>
            <p:spPr>
              <a:xfrm>
                <a:off x="4926730" y="1757596"/>
                <a:ext cx="2275799" cy="4002877"/>
              </a:xfrm>
              <a:prstGeom prst="rtTriangle">
                <a:avLst/>
              </a:prstGeom>
              <a:solidFill>
                <a:srgbClr val="0605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直角三角形 11"/>
              <p:cNvSpPr/>
              <p:nvPr/>
            </p:nvSpPr>
            <p:spPr>
              <a:xfrm rot="10800000">
                <a:off x="4926458" y="1780752"/>
                <a:ext cx="2275798" cy="4002877"/>
              </a:xfrm>
              <a:prstGeom prst="rtTriangle">
                <a:avLst/>
              </a:prstGeom>
              <a:solidFill>
                <a:srgbClr val="055A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750701" y="3873287"/>
              <a:ext cx="672083" cy="750340"/>
              <a:chOff x="6016626" y="5110164"/>
              <a:chExt cx="231775" cy="258763"/>
            </a:xfrm>
            <a:solidFill>
              <a:schemeClr val="bg1"/>
            </a:solidFill>
          </p:grpSpPr>
          <p:sp>
            <p:nvSpPr>
              <p:cNvPr id="8" name="Rectangle 74"/>
              <p:cNvSpPr>
                <a:spLocks noChangeArrowheads="1"/>
              </p:cNvSpPr>
              <p:nvPr/>
            </p:nvSpPr>
            <p:spPr bwMode="auto">
              <a:xfrm>
                <a:off x="6119813" y="5281614"/>
                <a:ext cx="238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" name="Freeform 75"/>
              <p:cNvSpPr>
                <a:spLocks/>
              </p:cNvSpPr>
              <p:nvPr/>
            </p:nvSpPr>
            <p:spPr bwMode="auto">
              <a:xfrm>
                <a:off x="6016626" y="5110164"/>
                <a:ext cx="207963" cy="73025"/>
              </a:xfrm>
              <a:custGeom>
                <a:avLst/>
                <a:gdLst>
                  <a:gd name="T0" fmla="*/ 115 w 231"/>
                  <a:gd name="T1" fmla="*/ 28 h 81"/>
                  <a:gd name="T2" fmla="*/ 30 w 231"/>
                  <a:gd name="T3" fmla="*/ 28 h 81"/>
                  <a:gd name="T4" fmla="*/ 25 w 231"/>
                  <a:gd name="T5" fmla="*/ 30 h 81"/>
                  <a:gd name="T6" fmla="*/ 2 w 231"/>
                  <a:gd name="T7" fmla="*/ 50 h 81"/>
                  <a:gd name="T8" fmla="*/ 0 w 231"/>
                  <a:gd name="T9" fmla="*/ 54 h 81"/>
                  <a:gd name="T10" fmla="*/ 0 w 231"/>
                  <a:gd name="T11" fmla="*/ 55 h 81"/>
                  <a:gd name="T12" fmla="*/ 2 w 231"/>
                  <a:gd name="T13" fmla="*/ 60 h 81"/>
                  <a:gd name="T14" fmla="*/ 25 w 231"/>
                  <a:gd name="T15" fmla="*/ 79 h 81"/>
                  <a:gd name="T16" fmla="*/ 30 w 231"/>
                  <a:gd name="T17" fmla="*/ 81 h 81"/>
                  <a:gd name="T18" fmla="*/ 229 w 231"/>
                  <a:gd name="T19" fmla="*/ 81 h 81"/>
                  <a:gd name="T20" fmla="*/ 231 w 231"/>
                  <a:gd name="T21" fmla="*/ 78 h 81"/>
                  <a:gd name="T22" fmla="*/ 231 w 231"/>
                  <a:gd name="T23" fmla="*/ 31 h 81"/>
                  <a:gd name="T24" fmla="*/ 229 w 231"/>
                  <a:gd name="T25" fmla="*/ 28 h 81"/>
                  <a:gd name="T26" fmla="*/ 142 w 231"/>
                  <a:gd name="T27" fmla="*/ 28 h 81"/>
                  <a:gd name="T28" fmla="*/ 142 w 231"/>
                  <a:gd name="T29" fmla="*/ 13 h 81"/>
                  <a:gd name="T30" fmla="*/ 142 w 231"/>
                  <a:gd name="T31" fmla="*/ 0 h 81"/>
                  <a:gd name="T32" fmla="*/ 115 w 231"/>
                  <a:gd name="T33" fmla="*/ 0 h 81"/>
                  <a:gd name="T34" fmla="*/ 115 w 231"/>
                  <a:gd name="T35" fmla="*/ 13 h 81"/>
                  <a:gd name="T36" fmla="*/ 115 w 231"/>
                  <a:gd name="T37" fmla="*/ 2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1" h="81">
                    <a:moveTo>
                      <a:pt x="115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28" y="28"/>
                      <a:pt x="26" y="29"/>
                      <a:pt x="25" y="3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1"/>
                      <a:pt x="0" y="53"/>
                      <a:pt x="0" y="54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1" y="59"/>
                      <a:pt x="2" y="60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6" y="80"/>
                      <a:pt x="28" y="81"/>
                      <a:pt x="30" y="81"/>
                    </a:cubicBezTo>
                    <a:cubicBezTo>
                      <a:pt x="229" y="81"/>
                      <a:pt x="229" y="81"/>
                      <a:pt x="229" y="81"/>
                    </a:cubicBezTo>
                    <a:cubicBezTo>
                      <a:pt x="230" y="81"/>
                      <a:pt x="231" y="80"/>
                      <a:pt x="231" y="78"/>
                    </a:cubicBezTo>
                    <a:cubicBezTo>
                      <a:pt x="231" y="31"/>
                      <a:pt x="231" y="31"/>
                      <a:pt x="231" y="31"/>
                    </a:cubicBezTo>
                    <a:cubicBezTo>
                      <a:pt x="231" y="30"/>
                      <a:pt x="230" y="28"/>
                      <a:pt x="229" y="28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13"/>
                      <a:pt x="115" y="13"/>
                      <a:pt x="115" y="13"/>
                    </a:cubicBezTo>
                    <a:lnTo>
                      <a:pt x="115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" name="Freeform 76"/>
              <p:cNvSpPr>
                <a:spLocks/>
              </p:cNvSpPr>
              <p:nvPr/>
            </p:nvSpPr>
            <p:spPr bwMode="auto">
              <a:xfrm>
                <a:off x="6040438" y="5197476"/>
                <a:ext cx="207963" cy="71438"/>
              </a:xfrm>
              <a:custGeom>
                <a:avLst/>
                <a:gdLst>
                  <a:gd name="T0" fmla="*/ 89 w 231"/>
                  <a:gd name="T1" fmla="*/ 27 h 80"/>
                  <a:gd name="T2" fmla="*/ 3 w 231"/>
                  <a:gd name="T3" fmla="*/ 27 h 80"/>
                  <a:gd name="T4" fmla="*/ 0 w 231"/>
                  <a:gd name="T5" fmla="*/ 30 h 80"/>
                  <a:gd name="T6" fmla="*/ 0 w 231"/>
                  <a:gd name="T7" fmla="*/ 77 h 80"/>
                  <a:gd name="T8" fmla="*/ 3 w 231"/>
                  <a:gd name="T9" fmla="*/ 80 h 80"/>
                  <a:gd name="T10" fmla="*/ 202 w 231"/>
                  <a:gd name="T11" fmla="*/ 80 h 80"/>
                  <a:gd name="T12" fmla="*/ 206 w 231"/>
                  <a:gd name="T13" fmla="*/ 78 h 80"/>
                  <a:gd name="T14" fmla="*/ 229 w 231"/>
                  <a:gd name="T15" fmla="*/ 59 h 80"/>
                  <a:gd name="T16" fmla="*/ 231 w 231"/>
                  <a:gd name="T17" fmla="*/ 54 h 80"/>
                  <a:gd name="T18" fmla="*/ 231 w 231"/>
                  <a:gd name="T19" fmla="*/ 53 h 80"/>
                  <a:gd name="T20" fmla="*/ 229 w 231"/>
                  <a:gd name="T21" fmla="*/ 49 h 80"/>
                  <a:gd name="T22" fmla="*/ 206 w 231"/>
                  <a:gd name="T23" fmla="*/ 29 h 80"/>
                  <a:gd name="T24" fmla="*/ 202 w 231"/>
                  <a:gd name="T25" fmla="*/ 27 h 80"/>
                  <a:gd name="T26" fmla="*/ 116 w 231"/>
                  <a:gd name="T27" fmla="*/ 27 h 80"/>
                  <a:gd name="T28" fmla="*/ 116 w 231"/>
                  <a:gd name="T29" fmla="*/ 12 h 80"/>
                  <a:gd name="T30" fmla="*/ 116 w 231"/>
                  <a:gd name="T31" fmla="*/ 1 h 80"/>
                  <a:gd name="T32" fmla="*/ 116 w 231"/>
                  <a:gd name="T33" fmla="*/ 0 h 80"/>
                  <a:gd name="T34" fmla="*/ 89 w 231"/>
                  <a:gd name="T35" fmla="*/ 0 h 80"/>
                  <a:gd name="T36" fmla="*/ 89 w 231"/>
                  <a:gd name="T37" fmla="*/ 1 h 80"/>
                  <a:gd name="T38" fmla="*/ 89 w 231"/>
                  <a:gd name="T39" fmla="*/ 12 h 80"/>
                  <a:gd name="T40" fmla="*/ 89 w 231"/>
                  <a:gd name="T41" fmla="*/ 2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1" h="80">
                    <a:moveTo>
                      <a:pt x="89" y="27"/>
                    </a:move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9"/>
                      <a:pt x="0" y="3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1" y="80"/>
                      <a:pt x="3" y="80"/>
                    </a:cubicBezTo>
                    <a:cubicBezTo>
                      <a:pt x="202" y="80"/>
                      <a:pt x="202" y="80"/>
                      <a:pt x="202" y="80"/>
                    </a:cubicBezTo>
                    <a:cubicBezTo>
                      <a:pt x="203" y="80"/>
                      <a:pt x="205" y="79"/>
                      <a:pt x="206" y="78"/>
                    </a:cubicBezTo>
                    <a:cubicBezTo>
                      <a:pt x="229" y="59"/>
                      <a:pt x="229" y="59"/>
                      <a:pt x="229" y="59"/>
                    </a:cubicBezTo>
                    <a:cubicBezTo>
                      <a:pt x="230" y="58"/>
                      <a:pt x="231" y="55"/>
                      <a:pt x="231" y="54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31" y="52"/>
                      <a:pt x="230" y="50"/>
                      <a:pt x="229" y="49"/>
                    </a:cubicBezTo>
                    <a:cubicBezTo>
                      <a:pt x="206" y="29"/>
                      <a:pt x="206" y="29"/>
                      <a:pt x="206" y="29"/>
                    </a:cubicBezTo>
                    <a:cubicBezTo>
                      <a:pt x="205" y="28"/>
                      <a:pt x="203" y="27"/>
                      <a:pt x="202" y="27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2"/>
                      <a:pt x="89" y="12"/>
                      <a:pt x="89" y="12"/>
                    </a:cubicBezTo>
                    <a:lnTo>
                      <a:pt x="8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6456363" y="1979613"/>
            <a:ext cx="4789487" cy="731837"/>
            <a:chOff x="6455948" y="1980034"/>
            <a:chExt cx="4790086" cy="731425"/>
          </a:xfrm>
        </p:grpSpPr>
        <p:grpSp>
          <p:nvGrpSpPr>
            <p:cNvPr id="22549" name="组合 13"/>
            <p:cNvGrpSpPr>
              <a:grpSpLocks/>
            </p:cNvGrpSpPr>
            <p:nvPr/>
          </p:nvGrpSpPr>
          <p:grpSpPr bwMode="auto">
            <a:xfrm>
              <a:off x="6455948" y="1980034"/>
              <a:ext cx="731425" cy="731425"/>
              <a:chOff x="6467194" y="2234677"/>
              <a:chExt cx="731425" cy="731425"/>
            </a:xfrm>
          </p:grpSpPr>
          <p:sp>
            <p:nvSpPr>
              <p:cNvPr id="16" name="Rectangle 73"/>
              <p:cNvSpPr/>
              <p:nvPr/>
            </p:nvSpPr>
            <p:spPr>
              <a:xfrm>
                <a:off x="6467194" y="2234677"/>
                <a:ext cx="731928" cy="731425"/>
              </a:xfrm>
              <a:prstGeom prst="rect">
                <a:avLst/>
              </a:prstGeom>
              <a:solidFill>
                <a:srgbClr val="055AA3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45714" tIns="22857" rIns="45714" bIns="22857" anchor="ctr"/>
              <a:lstStyle/>
              <a:p>
                <a:pPr algn="ctr"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Freeform 29"/>
              <p:cNvSpPr>
                <a:spLocks/>
              </p:cNvSpPr>
              <p:nvPr/>
            </p:nvSpPr>
            <p:spPr bwMode="auto">
              <a:xfrm>
                <a:off x="6689472" y="2485361"/>
                <a:ext cx="265145" cy="204672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lIns="45714" tIns="22857" rIns="45714" bIns="22857"/>
              <a:lstStyle/>
              <a:p>
                <a:pPr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2550" name="TextBox 35"/>
            <p:cNvSpPr txBox="1">
              <a:spLocks noChangeArrowheads="1"/>
            </p:cNvSpPr>
            <p:nvPr/>
          </p:nvSpPr>
          <p:spPr bwMode="auto">
            <a:xfrm>
              <a:off x="7519566" y="2087497"/>
              <a:ext cx="372646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向天歌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6456363" y="3092450"/>
            <a:ext cx="4789487" cy="731838"/>
            <a:chOff x="6455948" y="3092416"/>
            <a:chExt cx="4790086" cy="731425"/>
          </a:xfrm>
        </p:grpSpPr>
        <p:grpSp>
          <p:nvGrpSpPr>
            <p:cNvPr id="22545" name="组合 18"/>
            <p:cNvGrpSpPr>
              <a:grpSpLocks/>
            </p:cNvGrpSpPr>
            <p:nvPr/>
          </p:nvGrpSpPr>
          <p:grpSpPr bwMode="auto">
            <a:xfrm>
              <a:off x="6455948" y="3092416"/>
              <a:ext cx="731425" cy="731425"/>
              <a:chOff x="6467194" y="3347059"/>
              <a:chExt cx="731425" cy="731425"/>
            </a:xfrm>
          </p:grpSpPr>
          <p:sp>
            <p:nvSpPr>
              <p:cNvPr id="21" name="Rectangle 78"/>
              <p:cNvSpPr/>
              <p:nvPr/>
            </p:nvSpPr>
            <p:spPr>
              <a:xfrm>
                <a:off x="6467194" y="3347059"/>
                <a:ext cx="731928" cy="731425"/>
              </a:xfrm>
              <a:prstGeom prst="rect">
                <a:avLst/>
              </a:prstGeom>
              <a:solidFill>
                <a:srgbClr val="055AA3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45714" tIns="22857" rIns="45714" bIns="22857" anchor="ctr"/>
              <a:lstStyle/>
              <a:p>
                <a:pPr algn="ctr"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" name="Freeform 29"/>
              <p:cNvSpPr>
                <a:spLocks/>
              </p:cNvSpPr>
              <p:nvPr/>
            </p:nvSpPr>
            <p:spPr bwMode="auto">
              <a:xfrm>
                <a:off x="6689472" y="3615196"/>
                <a:ext cx="265145" cy="204671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lIns="45714" tIns="22857" rIns="45714" bIns="22857"/>
              <a:lstStyle/>
              <a:p>
                <a:pPr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2546" name="TextBox 35"/>
            <p:cNvSpPr txBox="1">
              <a:spLocks noChangeArrowheads="1"/>
            </p:cNvSpPr>
            <p:nvPr/>
          </p:nvSpPr>
          <p:spPr bwMode="auto">
            <a:xfrm>
              <a:off x="7519566" y="3196518"/>
              <a:ext cx="372646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向天歌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6456363" y="4189413"/>
            <a:ext cx="4789487" cy="731837"/>
            <a:chOff x="6455948" y="4189547"/>
            <a:chExt cx="4790086" cy="731425"/>
          </a:xfrm>
        </p:grpSpPr>
        <p:grpSp>
          <p:nvGrpSpPr>
            <p:cNvPr id="22541" name="组合 23"/>
            <p:cNvGrpSpPr>
              <a:grpSpLocks/>
            </p:cNvGrpSpPr>
            <p:nvPr/>
          </p:nvGrpSpPr>
          <p:grpSpPr bwMode="auto">
            <a:xfrm>
              <a:off x="6455948" y="4189547"/>
              <a:ext cx="731425" cy="731425"/>
              <a:chOff x="6467194" y="4444190"/>
              <a:chExt cx="731425" cy="731425"/>
            </a:xfrm>
          </p:grpSpPr>
          <p:sp>
            <p:nvSpPr>
              <p:cNvPr id="26" name="Rectangle 83"/>
              <p:cNvSpPr/>
              <p:nvPr/>
            </p:nvSpPr>
            <p:spPr>
              <a:xfrm>
                <a:off x="6467194" y="4444190"/>
                <a:ext cx="731928" cy="731425"/>
              </a:xfrm>
              <a:prstGeom prst="rect">
                <a:avLst/>
              </a:prstGeom>
              <a:solidFill>
                <a:srgbClr val="055AA3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45714" tIns="22857" rIns="45714" bIns="22857" anchor="ctr"/>
              <a:lstStyle/>
              <a:p>
                <a:pPr algn="ctr"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29"/>
              <p:cNvSpPr>
                <a:spLocks/>
              </p:cNvSpPr>
              <p:nvPr/>
            </p:nvSpPr>
            <p:spPr bwMode="auto">
              <a:xfrm>
                <a:off x="6689472" y="4693287"/>
                <a:ext cx="265145" cy="204673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lIns="45714" tIns="22857" rIns="45714" bIns="22857"/>
              <a:lstStyle/>
              <a:p>
                <a:pPr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2542" name="TextBox 35"/>
            <p:cNvSpPr txBox="1">
              <a:spLocks noChangeArrowheads="1"/>
            </p:cNvSpPr>
            <p:nvPr/>
          </p:nvSpPr>
          <p:spPr bwMode="auto">
            <a:xfrm>
              <a:off x="7519566" y="4279638"/>
              <a:ext cx="372646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向天歌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6456363" y="5302250"/>
            <a:ext cx="4789487" cy="731838"/>
            <a:chOff x="6455948" y="5301929"/>
            <a:chExt cx="4790086" cy="731425"/>
          </a:xfrm>
        </p:grpSpPr>
        <p:grpSp>
          <p:nvGrpSpPr>
            <p:cNvPr id="22537" name="组合 28"/>
            <p:cNvGrpSpPr>
              <a:grpSpLocks/>
            </p:cNvGrpSpPr>
            <p:nvPr/>
          </p:nvGrpSpPr>
          <p:grpSpPr bwMode="auto">
            <a:xfrm>
              <a:off x="6455948" y="5301929"/>
              <a:ext cx="731425" cy="731425"/>
              <a:chOff x="6467194" y="5556572"/>
              <a:chExt cx="731425" cy="731425"/>
            </a:xfrm>
          </p:grpSpPr>
          <p:sp>
            <p:nvSpPr>
              <p:cNvPr id="31" name="Rectangle 87"/>
              <p:cNvSpPr/>
              <p:nvPr/>
            </p:nvSpPr>
            <p:spPr>
              <a:xfrm>
                <a:off x="6467194" y="5556572"/>
                <a:ext cx="731928" cy="731425"/>
              </a:xfrm>
              <a:prstGeom prst="rect">
                <a:avLst/>
              </a:prstGeom>
              <a:solidFill>
                <a:srgbClr val="055AA3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45714" tIns="22857" rIns="45714" bIns="22857" anchor="ctr"/>
              <a:lstStyle/>
              <a:p>
                <a:pPr algn="ctr"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Freeform 29"/>
              <p:cNvSpPr>
                <a:spLocks/>
              </p:cNvSpPr>
              <p:nvPr/>
            </p:nvSpPr>
            <p:spPr bwMode="auto">
              <a:xfrm>
                <a:off x="6689472" y="5812016"/>
                <a:ext cx="265145" cy="204671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lIns="45714" tIns="22857" rIns="45714" bIns="22857"/>
              <a:lstStyle/>
              <a:p>
                <a:pPr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2538" name="TextBox 35"/>
            <p:cNvSpPr txBox="1">
              <a:spLocks noChangeArrowheads="1"/>
            </p:cNvSpPr>
            <p:nvPr/>
          </p:nvSpPr>
          <p:spPr bwMode="auto">
            <a:xfrm>
              <a:off x="7519566" y="5406031"/>
              <a:ext cx="372646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向天歌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 noChangeArrowheads="1"/>
          </p:cNvSpPr>
          <p:nvPr/>
        </p:nvSpPr>
        <p:spPr bwMode="auto">
          <a:xfrm>
            <a:off x="1139825" y="2028825"/>
            <a:ext cx="2840038" cy="1135063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055AA3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lIns="121910" tIns="60955" rIns="121910" bIns="60955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3" name="Freeform 2"/>
          <p:cNvSpPr>
            <a:spLocks noChangeArrowheads="1"/>
          </p:cNvSpPr>
          <p:nvPr/>
        </p:nvSpPr>
        <p:spPr bwMode="auto">
          <a:xfrm>
            <a:off x="3502025" y="2028825"/>
            <a:ext cx="2841625" cy="1135063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055AA3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4" name="Freeform 1"/>
          <p:cNvSpPr>
            <a:spLocks noChangeArrowheads="1"/>
          </p:cNvSpPr>
          <p:nvPr/>
        </p:nvSpPr>
        <p:spPr bwMode="auto">
          <a:xfrm>
            <a:off x="5862638" y="2035175"/>
            <a:ext cx="2841625" cy="1135063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055AA3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5" name="Freeform 2"/>
          <p:cNvSpPr>
            <a:spLocks noChangeArrowheads="1"/>
          </p:cNvSpPr>
          <p:nvPr/>
        </p:nvSpPr>
        <p:spPr bwMode="auto">
          <a:xfrm>
            <a:off x="8226425" y="2028825"/>
            <a:ext cx="2841625" cy="1135063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055AA3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6" name="Freeform 74"/>
          <p:cNvSpPr>
            <a:spLocks noChangeArrowheads="1"/>
          </p:cNvSpPr>
          <p:nvPr/>
        </p:nvSpPr>
        <p:spPr bwMode="auto">
          <a:xfrm>
            <a:off x="2306638" y="2282825"/>
            <a:ext cx="612775" cy="542925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7" name="Freeform 68"/>
          <p:cNvSpPr>
            <a:spLocks noChangeArrowheads="1"/>
          </p:cNvSpPr>
          <p:nvPr/>
        </p:nvSpPr>
        <p:spPr bwMode="auto">
          <a:xfrm>
            <a:off x="4772025" y="2316163"/>
            <a:ext cx="514350" cy="555625"/>
          </a:xfrm>
          <a:custGeom>
            <a:avLst/>
            <a:gdLst>
              <a:gd name="T0" fmla="*/ 327 w 426"/>
              <a:gd name="T1" fmla="*/ 186 h 462"/>
              <a:gd name="T2" fmla="*/ 327 w 426"/>
              <a:gd name="T3" fmla="*/ 186 h 462"/>
              <a:gd name="T4" fmla="*/ 150 w 426"/>
              <a:gd name="T5" fmla="*/ 18 h 462"/>
              <a:gd name="T6" fmla="*/ 97 w 426"/>
              <a:gd name="T7" fmla="*/ 10 h 462"/>
              <a:gd name="T8" fmla="*/ 70 w 426"/>
              <a:gd name="T9" fmla="*/ 54 h 462"/>
              <a:gd name="T10" fmla="*/ 35 w 426"/>
              <a:gd name="T11" fmla="*/ 293 h 462"/>
              <a:gd name="T12" fmla="*/ 26 w 426"/>
              <a:gd name="T13" fmla="*/ 408 h 462"/>
              <a:gd name="T14" fmla="*/ 248 w 426"/>
              <a:gd name="T15" fmla="*/ 417 h 462"/>
              <a:gd name="T16" fmla="*/ 407 w 426"/>
              <a:gd name="T17" fmla="*/ 266 h 462"/>
              <a:gd name="T18" fmla="*/ 327 w 426"/>
              <a:gd name="T19" fmla="*/ 186 h 462"/>
              <a:gd name="T20" fmla="*/ 238 w 426"/>
              <a:gd name="T21" fmla="*/ 391 h 462"/>
              <a:gd name="T22" fmla="*/ 238 w 426"/>
              <a:gd name="T23" fmla="*/ 391 h 462"/>
              <a:gd name="T24" fmla="*/ 53 w 426"/>
              <a:gd name="T25" fmla="*/ 391 h 462"/>
              <a:gd name="T26" fmla="*/ 194 w 426"/>
              <a:gd name="T27" fmla="*/ 284 h 462"/>
              <a:gd name="T28" fmla="*/ 372 w 426"/>
              <a:gd name="T29" fmla="*/ 275 h 462"/>
              <a:gd name="T30" fmla="*/ 238 w 426"/>
              <a:gd name="T31" fmla="*/ 391 h 462"/>
              <a:gd name="T32" fmla="*/ 203 w 426"/>
              <a:gd name="T33" fmla="*/ 301 h 462"/>
              <a:gd name="T34" fmla="*/ 203 w 426"/>
              <a:gd name="T35" fmla="*/ 301 h 462"/>
              <a:gd name="T36" fmla="*/ 97 w 426"/>
              <a:gd name="T37" fmla="*/ 363 h 462"/>
              <a:gd name="T38" fmla="*/ 167 w 426"/>
              <a:gd name="T39" fmla="*/ 363 h 462"/>
              <a:gd name="T40" fmla="*/ 221 w 426"/>
              <a:gd name="T41" fmla="*/ 293 h 462"/>
              <a:gd name="T42" fmla="*/ 221 w 426"/>
              <a:gd name="T43" fmla="*/ 293 h 462"/>
              <a:gd name="T44" fmla="*/ 203 w 426"/>
              <a:gd name="T45" fmla="*/ 301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lnTo>
                  <a:pt x="221" y="293"/>
                </a:ln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8" name="Freeform 145"/>
          <p:cNvSpPr>
            <a:spLocks noChangeArrowheads="1"/>
          </p:cNvSpPr>
          <p:nvPr/>
        </p:nvSpPr>
        <p:spPr bwMode="auto">
          <a:xfrm>
            <a:off x="7011988" y="2336800"/>
            <a:ext cx="534987" cy="534988"/>
          </a:xfrm>
          <a:custGeom>
            <a:avLst/>
            <a:gdLst>
              <a:gd name="T0" fmla="*/ 70 w 444"/>
              <a:gd name="T1" fmla="*/ 400 h 445"/>
              <a:gd name="T2" fmla="*/ 70 w 444"/>
              <a:gd name="T3" fmla="*/ 400 h 445"/>
              <a:gd name="T4" fmla="*/ 124 w 444"/>
              <a:gd name="T5" fmla="*/ 444 h 445"/>
              <a:gd name="T6" fmla="*/ 168 w 444"/>
              <a:gd name="T7" fmla="*/ 400 h 445"/>
              <a:gd name="T8" fmla="*/ 124 w 444"/>
              <a:gd name="T9" fmla="*/ 346 h 445"/>
              <a:gd name="T10" fmla="*/ 70 w 444"/>
              <a:gd name="T11" fmla="*/ 400 h 445"/>
              <a:gd name="T12" fmla="*/ 319 w 444"/>
              <a:gd name="T13" fmla="*/ 400 h 445"/>
              <a:gd name="T14" fmla="*/ 319 w 444"/>
              <a:gd name="T15" fmla="*/ 400 h 445"/>
              <a:gd name="T16" fmla="*/ 372 w 444"/>
              <a:gd name="T17" fmla="*/ 444 h 445"/>
              <a:gd name="T18" fmla="*/ 417 w 444"/>
              <a:gd name="T19" fmla="*/ 400 h 445"/>
              <a:gd name="T20" fmla="*/ 372 w 444"/>
              <a:gd name="T21" fmla="*/ 346 h 445"/>
              <a:gd name="T22" fmla="*/ 319 w 444"/>
              <a:gd name="T23" fmla="*/ 400 h 445"/>
              <a:gd name="T24" fmla="*/ 159 w 444"/>
              <a:gd name="T25" fmla="*/ 284 h 445"/>
              <a:gd name="T26" fmla="*/ 159 w 444"/>
              <a:gd name="T27" fmla="*/ 284 h 445"/>
              <a:gd name="T28" fmla="*/ 434 w 444"/>
              <a:gd name="T29" fmla="*/ 204 h 445"/>
              <a:gd name="T30" fmla="*/ 443 w 444"/>
              <a:gd name="T31" fmla="*/ 187 h 445"/>
              <a:gd name="T32" fmla="*/ 443 w 444"/>
              <a:gd name="T33" fmla="*/ 54 h 445"/>
              <a:gd name="T34" fmla="*/ 98 w 444"/>
              <a:gd name="T35" fmla="*/ 54 h 445"/>
              <a:gd name="T36" fmla="*/ 98 w 444"/>
              <a:gd name="T37" fmla="*/ 10 h 445"/>
              <a:gd name="T38" fmla="*/ 89 w 444"/>
              <a:gd name="T39" fmla="*/ 0 h 445"/>
              <a:gd name="T40" fmla="*/ 9 w 444"/>
              <a:gd name="T41" fmla="*/ 0 h 445"/>
              <a:gd name="T42" fmla="*/ 0 w 444"/>
              <a:gd name="T43" fmla="*/ 10 h 445"/>
              <a:gd name="T44" fmla="*/ 0 w 444"/>
              <a:gd name="T45" fmla="*/ 54 h 445"/>
              <a:gd name="T46" fmla="*/ 45 w 444"/>
              <a:gd name="T47" fmla="*/ 54 h 445"/>
              <a:gd name="T48" fmla="*/ 98 w 444"/>
              <a:gd name="T49" fmla="*/ 275 h 445"/>
              <a:gd name="T50" fmla="*/ 98 w 444"/>
              <a:gd name="T51" fmla="*/ 302 h 445"/>
              <a:gd name="T52" fmla="*/ 98 w 444"/>
              <a:gd name="T53" fmla="*/ 338 h 445"/>
              <a:gd name="T54" fmla="*/ 106 w 444"/>
              <a:gd name="T55" fmla="*/ 346 h 445"/>
              <a:gd name="T56" fmla="*/ 124 w 444"/>
              <a:gd name="T57" fmla="*/ 346 h 445"/>
              <a:gd name="T58" fmla="*/ 372 w 444"/>
              <a:gd name="T59" fmla="*/ 346 h 445"/>
              <a:gd name="T60" fmla="*/ 434 w 444"/>
              <a:gd name="T61" fmla="*/ 346 h 445"/>
              <a:gd name="T62" fmla="*/ 443 w 444"/>
              <a:gd name="T63" fmla="*/ 338 h 445"/>
              <a:gd name="T64" fmla="*/ 443 w 444"/>
              <a:gd name="T65" fmla="*/ 302 h 445"/>
              <a:gd name="T66" fmla="*/ 168 w 444"/>
              <a:gd name="T67" fmla="*/ 302 h 445"/>
              <a:gd name="T68" fmla="*/ 159 w 444"/>
              <a:gd name="T69" fmla="*/ 284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9" name="Freeform 101"/>
          <p:cNvSpPr>
            <a:spLocks noChangeArrowheads="1"/>
          </p:cNvSpPr>
          <p:nvPr/>
        </p:nvSpPr>
        <p:spPr bwMode="auto">
          <a:xfrm>
            <a:off x="9340850" y="2392363"/>
            <a:ext cx="544513" cy="419100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+mn-lt"/>
              <a:ea typeface="+mn-ea"/>
            </a:endParaRP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368425" y="3913188"/>
            <a:ext cx="2060575" cy="1600200"/>
            <a:chOff x="1368137" y="3912857"/>
            <a:chExt cx="2060448" cy="1600141"/>
          </a:xfrm>
        </p:grpSpPr>
        <p:sp>
          <p:nvSpPr>
            <p:cNvPr id="24598" name="TextBox 35"/>
            <p:cNvSpPr txBox="1">
              <a:spLocks noChangeArrowheads="1"/>
            </p:cNvSpPr>
            <p:nvPr/>
          </p:nvSpPr>
          <p:spPr bwMode="auto">
            <a:xfrm>
              <a:off x="1368137" y="4343447"/>
              <a:ext cx="1946717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极致无岸，向天而歌。向天歌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599" name="TextBox 35"/>
            <p:cNvSpPr txBox="1">
              <a:spLocks noChangeArrowheads="1"/>
            </p:cNvSpPr>
            <p:nvPr/>
          </p:nvSpPr>
          <p:spPr bwMode="auto">
            <a:xfrm>
              <a:off x="1481868" y="3912857"/>
              <a:ext cx="19467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3729038" y="3913188"/>
            <a:ext cx="2060575" cy="1600200"/>
            <a:chOff x="3729090" y="3912857"/>
            <a:chExt cx="2060448" cy="1600141"/>
          </a:xfrm>
        </p:grpSpPr>
        <p:sp>
          <p:nvSpPr>
            <p:cNvPr id="24596" name="TextBox 35"/>
            <p:cNvSpPr txBox="1">
              <a:spLocks noChangeArrowheads="1"/>
            </p:cNvSpPr>
            <p:nvPr/>
          </p:nvSpPr>
          <p:spPr bwMode="auto">
            <a:xfrm>
              <a:off x="3729090" y="4343447"/>
              <a:ext cx="1946717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极致无岸，向天而歌。向天歌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597" name="TextBox 35"/>
            <p:cNvSpPr txBox="1">
              <a:spLocks noChangeArrowheads="1"/>
            </p:cNvSpPr>
            <p:nvPr/>
          </p:nvSpPr>
          <p:spPr bwMode="auto">
            <a:xfrm>
              <a:off x="3842821" y="3912857"/>
              <a:ext cx="19467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6089650" y="3913188"/>
            <a:ext cx="2060575" cy="1600200"/>
            <a:chOff x="6090043" y="3912857"/>
            <a:chExt cx="2060448" cy="1600141"/>
          </a:xfrm>
        </p:grpSpPr>
        <p:sp>
          <p:nvSpPr>
            <p:cNvPr id="24594" name="TextBox 35"/>
            <p:cNvSpPr txBox="1">
              <a:spLocks noChangeArrowheads="1"/>
            </p:cNvSpPr>
            <p:nvPr/>
          </p:nvSpPr>
          <p:spPr bwMode="auto">
            <a:xfrm>
              <a:off x="6090043" y="4343447"/>
              <a:ext cx="1946717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极致无岸，向天而歌。向天歌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595" name="TextBox 35"/>
            <p:cNvSpPr txBox="1">
              <a:spLocks noChangeArrowheads="1"/>
            </p:cNvSpPr>
            <p:nvPr/>
          </p:nvSpPr>
          <p:spPr bwMode="auto">
            <a:xfrm>
              <a:off x="6203774" y="3912857"/>
              <a:ext cx="19467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8450263" y="3913188"/>
            <a:ext cx="2060575" cy="1600200"/>
            <a:chOff x="8450996" y="3912857"/>
            <a:chExt cx="2060448" cy="1600141"/>
          </a:xfrm>
        </p:grpSpPr>
        <p:sp>
          <p:nvSpPr>
            <p:cNvPr id="24592" name="TextBox 35"/>
            <p:cNvSpPr txBox="1">
              <a:spLocks noChangeArrowheads="1"/>
            </p:cNvSpPr>
            <p:nvPr/>
          </p:nvSpPr>
          <p:spPr bwMode="auto">
            <a:xfrm>
              <a:off x="8450996" y="4343447"/>
              <a:ext cx="1946717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极致无岸，向天而歌。向天歌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593" name="TextBox 35"/>
            <p:cNvSpPr txBox="1">
              <a:spLocks noChangeArrowheads="1"/>
            </p:cNvSpPr>
            <p:nvPr/>
          </p:nvSpPr>
          <p:spPr bwMode="auto">
            <a:xfrm>
              <a:off x="8564727" y="3912857"/>
              <a:ext cx="19467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91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55A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25604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1" name="菱形 10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菱形 11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财务计划</a:t>
              </a:r>
              <a:endPara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0605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73088" y="1158875"/>
            <a:ext cx="11045825" cy="4540250"/>
            <a:chOff x="573088" y="1158875"/>
            <a:chExt cx="11045825" cy="4540250"/>
          </a:xfrm>
        </p:grpSpPr>
        <p:grpSp>
          <p:nvGrpSpPr>
            <p:cNvPr id="6148" name="组合 16"/>
            <p:cNvGrpSpPr>
              <a:grpSpLocks/>
            </p:cNvGrpSpPr>
            <p:nvPr/>
          </p:nvGrpSpPr>
          <p:grpSpPr bwMode="auto">
            <a:xfrm>
              <a:off x="573088" y="1936750"/>
              <a:ext cx="11045825" cy="3762375"/>
              <a:chOff x="446216" y="1554091"/>
              <a:chExt cx="11045567" cy="3762502"/>
            </a:xfrm>
          </p:grpSpPr>
          <p:grpSp>
            <p:nvGrpSpPr>
              <p:cNvPr id="6165" name="组合 2"/>
              <p:cNvGrpSpPr>
                <a:grpSpLocks/>
              </p:cNvGrpSpPr>
              <p:nvPr/>
            </p:nvGrpSpPr>
            <p:grpSpPr bwMode="auto">
              <a:xfrm>
                <a:off x="446216" y="1554091"/>
                <a:ext cx="5621940" cy="3762502"/>
                <a:chOff x="839452" y="1554091"/>
                <a:chExt cx="5621940" cy="3762502"/>
              </a:xfrm>
            </p:grpSpPr>
            <p:grpSp>
              <p:nvGrpSpPr>
                <p:cNvPr id="6224" name="组合 8"/>
                <p:cNvGrpSpPr>
                  <a:grpSpLocks/>
                </p:cNvGrpSpPr>
                <p:nvPr/>
              </p:nvGrpSpPr>
              <p:grpSpPr bwMode="auto">
                <a:xfrm>
                  <a:off x="2237036" y="1554091"/>
                  <a:ext cx="4191019" cy="981571"/>
                  <a:chOff x="2068773" y="1689099"/>
                  <a:chExt cx="4191019" cy="981571"/>
                </a:xfrm>
              </p:grpSpPr>
              <p:sp>
                <p:nvSpPr>
                  <p:cNvPr id="6263" name="文本框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31045" y="1939983"/>
                    <a:ext cx="2628747" cy="4616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项目概况</a:t>
                    </a:r>
                  </a:p>
                </p:txBody>
              </p:sp>
              <p:grpSp>
                <p:nvGrpSpPr>
                  <p:cNvPr id="6264" name="组合 5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6265" name="组合 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7" name="菱形 6"/>
                      <p:cNvSpPr/>
                      <p:nvPr/>
                    </p:nvSpPr>
                    <p:spPr>
                      <a:xfrm>
                        <a:off x="3923196" y="1263831"/>
                        <a:ext cx="4327725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8" name="菱形 7"/>
                      <p:cNvSpPr/>
                      <p:nvPr/>
                    </p:nvSpPr>
                    <p:spPr>
                      <a:xfrm>
                        <a:off x="3582813" y="923429"/>
                        <a:ext cx="5008491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6269" name="组合 1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" name="直接连接符 9"/>
                        <p:cNvCxnSpPr/>
                        <p:nvPr/>
                      </p:nvCxnSpPr>
                      <p:spPr>
                        <a:xfrm flipH="1" flipV="1">
                          <a:off x="7034553" y="170975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2" name="直接连接符 11"/>
                        <p:cNvCxnSpPr/>
                        <p:nvPr/>
                      </p:nvCxnSpPr>
                      <p:spPr>
                        <a:xfrm flipV="1">
                          <a:off x="7034553" y="247583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70" name="组合 19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1" name="直接连接符 20"/>
                        <p:cNvCxnSpPr/>
                        <p:nvPr/>
                      </p:nvCxnSpPr>
                      <p:spPr>
                        <a:xfrm flipH="1" flipV="1">
                          <a:off x="7062116" y="170641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2" name="直接连接符 21"/>
                        <p:cNvCxnSpPr/>
                        <p:nvPr/>
                      </p:nvCxnSpPr>
                      <p:spPr>
                        <a:xfrm flipV="1">
                          <a:off x="7062116" y="247502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71" name="组合 26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" name="直接连接符 30"/>
                        <p:cNvCxnSpPr/>
                        <p:nvPr/>
                      </p:nvCxnSpPr>
                      <p:spPr>
                        <a:xfrm flipH="1" flipV="1">
                          <a:off x="7044617" y="170975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2" name="直接连接符 31"/>
                        <p:cNvCxnSpPr/>
                        <p:nvPr/>
                      </p:nvCxnSpPr>
                      <p:spPr>
                        <a:xfrm flipV="1">
                          <a:off x="7044617" y="247583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72" name="组合 2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" name="直接连接符 28"/>
                        <p:cNvCxnSpPr/>
                        <p:nvPr/>
                      </p:nvCxnSpPr>
                      <p:spPr>
                        <a:xfrm flipH="1" flipV="1">
                          <a:off x="7039808" y="170641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0" name="直接连接符 29"/>
                        <p:cNvCxnSpPr/>
                        <p:nvPr/>
                      </p:nvCxnSpPr>
                      <p:spPr>
                        <a:xfrm flipV="1">
                          <a:off x="7039808" y="247502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6266" name="文本框 2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01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</p:grpSp>
            <p:grpSp>
              <p:nvGrpSpPr>
                <p:cNvPr id="6225" name="组合 88"/>
                <p:cNvGrpSpPr>
                  <a:grpSpLocks/>
                </p:cNvGrpSpPr>
                <p:nvPr/>
              </p:nvGrpSpPr>
              <p:grpSpPr bwMode="auto">
                <a:xfrm>
                  <a:off x="839452" y="2944557"/>
                  <a:ext cx="4351237" cy="981571"/>
                  <a:chOff x="2068773" y="1689099"/>
                  <a:chExt cx="4351237" cy="981571"/>
                </a:xfrm>
              </p:grpSpPr>
              <p:sp>
                <p:nvSpPr>
                  <p:cNvPr id="6245" name="文本框 10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91263" y="1939984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行业及市场</a:t>
                    </a:r>
                  </a:p>
                </p:txBody>
              </p:sp>
              <p:grpSp>
                <p:nvGrpSpPr>
                  <p:cNvPr id="6246" name="组合 90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6247" name="组合 9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94" name="菱形 93"/>
                      <p:cNvSpPr/>
                      <p:nvPr/>
                    </p:nvSpPr>
                    <p:spPr>
                      <a:xfrm>
                        <a:off x="3926346" y="1265011"/>
                        <a:ext cx="4335832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95" name="菱形 94"/>
                      <p:cNvSpPr/>
                      <p:nvPr/>
                    </p:nvSpPr>
                    <p:spPr>
                      <a:xfrm>
                        <a:off x="3585963" y="924608"/>
                        <a:ext cx="5016598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6251" name="组合 9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6" name="直接连接符 105"/>
                        <p:cNvCxnSpPr/>
                        <p:nvPr/>
                      </p:nvCxnSpPr>
                      <p:spPr>
                        <a:xfrm flipH="1" flipV="1">
                          <a:off x="7036325" y="1710422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07" name="直接连接符 106"/>
                        <p:cNvCxnSpPr/>
                        <p:nvPr/>
                      </p:nvCxnSpPr>
                      <p:spPr>
                        <a:xfrm flipV="1">
                          <a:off x="7036325" y="2476499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52" name="组合 96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4" name="直接连接符 103"/>
                        <p:cNvCxnSpPr/>
                        <p:nvPr/>
                      </p:nvCxnSpPr>
                      <p:spPr>
                        <a:xfrm flipH="1" flipV="1">
                          <a:off x="7048076" y="1707891"/>
                          <a:ext cx="778674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05" name="直接连接符 104"/>
                        <p:cNvCxnSpPr/>
                        <p:nvPr/>
                      </p:nvCxnSpPr>
                      <p:spPr>
                        <a:xfrm flipV="1">
                          <a:off x="7048076" y="2476500"/>
                          <a:ext cx="778674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53" name="组合 97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2" name="直接连接符 101"/>
                        <p:cNvCxnSpPr/>
                        <p:nvPr/>
                      </p:nvCxnSpPr>
                      <p:spPr>
                        <a:xfrm flipH="1" flipV="1">
                          <a:off x="7042845" y="1710422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03" name="直接连接符 102"/>
                        <p:cNvCxnSpPr/>
                        <p:nvPr/>
                      </p:nvCxnSpPr>
                      <p:spPr>
                        <a:xfrm flipV="1">
                          <a:off x="7042845" y="2476499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54" name="组合 9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0" name="直接连接符 99"/>
                        <p:cNvCxnSpPr/>
                        <p:nvPr/>
                      </p:nvCxnSpPr>
                      <p:spPr>
                        <a:xfrm flipH="1" flipV="1">
                          <a:off x="7043738" y="1707891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01" name="直接连接符 100"/>
                        <p:cNvCxnSpPr/>
                        <p:nvPr/>
                      </p:nvCxnSpPr>
                      <p:spPr>
                        <a:xfrm flipV="1">
                          <a:off x="7043738" y="2476500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6248" name="文本框 9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03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</p:grpSp>
            <p:grpSp>
              <p:nvGrpSpPr>
                <p:cNvPr id="6226" name="组合 130"/>
                <p:cNvGrpSpPr>
                  <a:grpSpLocks/>
                </p:cNvGrpSpPr>
                <p:nvPr/>
              </p:nvGrpSpPr>
              <p:grpSpPr bwMode="auto">
                <a:xfrm>
                  <a:off x="2237036" y="4335022"/>
                  <a:ext cx="4224356" cy="981571"/>
                  <a:chOff x="2068773" y="1689099"/>
                  <a:chExt cx="4224356" cy="981571"/>
                </a:xfrm>
              </p:grpSpPr>
              <p:sp>
                <p:nvSpPr>
                  <p:cNvPr id="6227" name="文本框 2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64382" y="1939985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财务计划</a:t>
                    </a:r>
                  </a:p>
                </p:txBody>
              </p:sp>
              <p:grpSp>
                <p:nvGrpSpPr>
                  <p:cNvPr id="6228" name="组合 132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6229" name="组合 13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136" name="菱形 135"/>
                      <p:cNvSpPr/>
                      <p:nvPr/>
                    </p:nvSpPr>
                    <p:spPr>
                      <a:xfrm>
                        <a:off x="3923196" y="1266195"/>
                        <a:ext cx="4327725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137" name="菱形 136"/>
                      <p:cNvSpPr/>
                      <p:nvPr/>
                    </p:nvSpPr>
                    <p:spPr>
                      <a:xfrm>
                        <a:off x="3582813" y="925793"/>
                        <a:ext cx="5008491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6233" name="组合 13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11" name="直接连接符 210"/>
                        <p:cNvCxnSpPr/>
                        <p:nvPr/>
                      </p:nvCxnSpPr>
                      <p:spPr>
                        <a:xfrm flipH="1" flipV="1">
                          <a:off x="7034553" y="171108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12" name="直接连接符 211"/>
                        <p:cNvCxnSpPr/>
                        <p:nvPr/>
                      </p:nvCxnSpPr>
                      <p:spPr>
                        <a:xfrm flipV="1">
                          <a:off x="7034553" y="247716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34" name="组合 138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46" name="直接连接符 145"/>
                        <p:cNvCxnSpPr/>
                        <p:nvPr/>
                      </p:nvCxnSpPr>
                      <p:spPr>
                        <a:xfrm flipH="1" flipV="1">
                          <a:off x="7062116" y="170936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47" name="直接连接符 146"/>
                        <p:cNvCxnSpPr/>
                        <p:nvPr/>
                      </p:nvCxnSpPr>
                      <p:spPr>
                        <a:xfrm flipV="1">
                          <a:off x="7062116" y="247797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35" name="组合 139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44" name="直接连接符 143"/>
                        <p:cNvCxnSpPr/>
                        <p:nvPr/>
                      </p:nvCxnSpPr>
                      <p:spPr>
                        <a:xfrm flipH="1" flipV="1">
                          <a:off x="7044617" y="171108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45" name="直接连接符 144"/>
                        <p:cNvCxnSpPr/>
                        <p:nvPr/>
                      </p:nvCxnSpPr>
                      <p:spPr>
                        <a:xfrm flipV="1">
                          <a:off x="7044617" y="247716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36" name="组合 14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42" name="直接连接符 141"/>
                        <p:cNvCxnSpPr/>
                        <p:nvPr/>
                      </p:nvCxnSpPr>
                      <p:spPr>
                        <a:xfrm flipH="1" flipV="1">
                          <a:off x="7039808" y="170936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43" name="直接连接符 142"/>
                        <p:cNvCxnSpPr/>
                        <p:nvPr/>
                      </p:nvCxnSpPr>
                      <p:spPr>
                        <a:xfrm flipV="1">
                          <a:off x="7039808" y="247797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6230" name="文本框 13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</p:grpSp>
          </p:grpSp>
          <p:grpSp>
            <p:nvGrpSpPr>
              <p:cNvPr id="6166" name="组合 278"/>
              <p:cNvGrpSpPr>
                <a:grpSpLocks/>
              </p:cNvGrpSpPr>
              <p:nvPr/>
            </p:nvGrpSpPr>
            <p:grpSpPr bwMode="auto">
              <a:xfrm flipH="1">
                <a:off x="5896114" y="1554091"/>
                <a:ext cx="5595669" cy="3762502"/>
                <a:chOff x="839452" y="1554091"/>
                <a:chExt cx="5595669" cy="3762502"/>
              </a:xfrm>
            </p:grpSpPr>
            <p:grpSp>
              <p:nvGrpSpPr>
                <p:cNvPr id="6167" name="组合 279"/>
                <p:cNvGrpSpPr>
                  <a:grpSpLocks/>
                </p:cNvGrpSpPr>
                <p:nvPr/>
              </p:nvGrpSpPr>
              <p:grpSpPr bwMode="auto">
                <a:xfrm>
                  <a:off x="2237036" y="1554091"/>
                  <a:ext cx="4143365" cy="981571"/>
                  <a:chOff x="2068773" y="1689099"/>
                  <a:chExt cx="4143365" cy="981571"/>
                </a:xfrm>
              </p:grpSpPr>
              <p:sp>
                <p:nvSpPr>
                  <p:cNvPr id="6206" name="文本框 34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3391" y="1940466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关于我们</a:t>
                    </a:r>
                  </a:p>
                </p:txBody>
              </p:sp>
              <p:grpSp>
                <p:nvGrpSpPr>
                  <p:cNvPr id="6207" name="组合 323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6208" name="组合 3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327" name="菱形 326"/>
                      <p:cNvSpPr/>
                      <p:nvPr/>
                    </p:nvSpPr>
                    <p:spPr>
                      <a:xfrm>
                        <a:off x="3923201" y="1263831"/>
                        <a:ext cx="4335827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328" name="菱形 327"/>
                      <p:cNvSpPr/>
                      <p:nvPr/>
                    </p:nvSpPr>
                    <p:spPr>
                      <a:xfrm>
                        <a:off x="3582818" y="923429"/>
                        <a:ext cx="5016593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6212" name="组合 32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39" name="直接连接符 338"/>
                        <p:cNvCxnSpPr/>
                        <p:nvPr/>
                      </p:nvCxnSpPr>
                      <p:spPr>
                        <a:xfrm flipH="1" flipV="1">
                          <a:off x="7039117" y="170975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40" name="直接连接符 339"/>
                        <p:cNvCxnSpPr/>
                        <p:nvPr/>
                      </p:nvCxnSpPr>
                      <p:spPr>
                        <a:xfrm flipV="1">
                          <a:off x="7039117" y="247583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13" name="组合 329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37" name="直接连接符 336"/>
                        <p:cNvCxnSpPr/>
                        <p:nvPr/>
                      </p:nvCxnSpPr>
                      <p:spPr>
                        <a:xfrm flipH="1" flipV="1">
                          <a:off x="7052000" y="170641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38" name="直接连接符 337"/>
                        <p:cNvCxnSpPr/>
                        <p:nvPr/>
                      </p:nvCxnSpPr>
                      <p:spPr>
                        <a:xfrm flipV="1">
                          <a:off x="7052000" y="247502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14" name="组合 330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35" name="直接连接符 334"/>
                        <p:cNvCxnSpPr/>
                        <p:nvPr/>
                      </p:nvCxnSpPr>
                      <p:spPr>
                        <a:xfrm flipH="1" flipV="1">
                          <a:off x="7044611" y="170975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36" name="直接连接符 335"/>
                        <p:cNvCxnSpPr/>
                        <p:nvPr/>
                      </p:nvCxnSpPr>
                      <p:spPr>
                        <a:xfrm flipV="1">
                          <a:off x="7044611" y="247583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15" name="组合 33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33" name="直接连接符 332"/>
                        <p:cNvCxnSpPr/>
                        <p:nvPr/>
                      </p:nvCxnSpPr>
                      <p:spPr>
                        <a:xfrm flipH="1" flipV="1">
                          <a:off x="7039808" y="170641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34" name="直接连接符 333"/>
                        <p:cNvCxnSpPr/>
                        <p:nvPr/>
                      </p:nvCxnSpPr>
                      <p:spPr>
                        <a:xfrm flipV="1">
                          <a:off x="7039808" y="247502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6209" name="文本框 32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02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</p:grpSp>
            <p:grpSp>
              <p:nvGrpSpPr>
                <p:cNvPr id="6168" name="组合 280"/>
                <p:cNvGrpSpPr>
                  <a:grpSpLocks/>
                </p:cNvGrpSpPr>
                <p:nvPr/>
              </p:nvGrpSpPr>
              <p:grpSpPr bwMode="auto">
                <a:xfrm>
                  <a:off x="839452" y="2944557"/>
                  <a:ext cx="4271393" cy="981571"/>
                  <a:chOff x="2068773" y="1689099"/>
                  <a:chExt cx="4271393" cy="981571"/>
                </a:xfrm>
              </p:grpSpPr>
              <p:sp>
                <p:nvSpPr>
                  <p:cNvPr id="6188" name="文本框 32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11419" y="1939984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产品特色</a:t>
                    </a:r>
                  </a:p>
                </p:txBody>
              </p:sp>
              <p:grpSp>
                <p:nvGrpSpPr>
                  <p:cNvPr id="6189" name="组合 303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6190" name="组合 30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307" name="菱形 306"/>
                      <p:cNvSpPr/>
                      <p:nvPr/>
                    </p:nvSpPr>
                    <p:spPr>
                      <a:xfrm>
                        <a:off x="3926351" y="1265011"/>
                        <a:ext cx="4335827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308" name="菱形 307"/>
                      <p:cNvSpPr/>
                      <p:nvPr/>
                    </p:nvSpPr>
                    <p:spPr>
                      <a:xfrm>
                        <a:off x="3585968" y="924608"/>
                        <a:ext cx="5016593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6194" name="组合 30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9" name="直接连接符 318"/>
                        <p:cNvCxnSpPr/>
                        <p:nvPr/>
                      </p:nvCxnSpPr>
                      <p:spPr>
                        <a:xfrm flipH="1" flipV="1">
                          <a:off x="7040889" y="1710422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20" name="直接连接符 319"/>
                        <p:cNvCxnSpPr/>
                        <p:nvPr/>
                      </p:nvCxnSpPr>
                      <p:spPr>
                        <a:xfrm flipV="1">
                          <a:off x="7040889" y="2476499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195" name="组合 309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7" name="直接连接符 316"/>
                        <p:cNvCxnSpPr/>
                        <p:nvPr/>
                      </p:nvCxnSpPr>
                      <p:spPr>
                        <a:xfrm flipH="1" flipV="1">
                          <a:off x="7037960" y="1707891"/>
                          <a:ext cx="778674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18" name="直接连接符 317"/>
                        <p:cNvCxnSpPr/>
                        <p:nvPr/>
                      </p:nvCxnSpPr>
                      <p:spPr>
                        <a:xfrm flipV="1">
                          <a:off x="7037960" y="2476500"/>
                          <a:ext cx="778674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196" name="组合 310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5" name="直接连接符 314"/>
                        <p:cNvCxnSpPr/>
                        <p:nvPr/>
                      </p:nvCxnSpPr>
                      <p:spPr>
                        <a:xfrm flipH="1" flipV="1">
                          <a:off x="7042839" y="1710422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16" name="直接连接符 315"/>
                        <p:cNvCxnSpPr/>
                        <p:nvPr/>
                      </p:nvCxnSpPr>
                      <p:spPr>
                        <a:xfrm flipV="1">
                          <a:off x="7042839" y="2476499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197" name="组合 31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3" name="直接连接符 312"/>
                        <p:cNvCxnSpPr/>
                        <p:nvPr/>
                      </p:nvCxnSpPr>
                      <p:spPr>
                        <a:xfrm flipH="1" flipV="1">
                          <a:off x="7043738" y="1707891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14" name="直接连接符 313"/>
                        <p:cNvCxnSpPr/>
                        <p:nvPr/>
                      </p:nvCxnSpPr>
                      <p:spPr>
                        <a:xfrm flipV="1">
                          <a:off x="7043738" y="2476500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6191" name="文本框 3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04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</p:grpSp>
            <p:grpSp>
              <p:nvGrpSpPr>
                <p:cNvPr id="6169" name="组合 281"/>
                <p:cNvGrpSpPr>
                  <a:grpSpLocks/>
                </p:cNvGrpSpPr>
                <p:nvPr/>
              </p:nvGrpSpPr>
              <p:grpSpPr bwMode="auto">
                <a:xfrm>
                  <a:off x="2237036" y="4335022"/>
                  <a:ext cx="4198085" cy="981571"/>
                  <a:chOff x="2068773" y="1689099"/>
                  <a:chExt cx="4198085" cy="981571"/>
                </a:xfrm>
              </p:grpSpPr>
              <p:sp>
                <p:nvSpPr>
                  <p:cNvPr id="6170" name="文本框 30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38111" y="1939985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风险对策</a:t>
                    </a:r>
                  </a:p>
                </p:txBody>
              </p:sp>
              <p:grpSp>
                <p:nvGrpSpPr>
                  <p:cNvPr id="6171" name="组合 283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6172" name="组合 2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287" name="菱形 286"/>
                      <p:cNvSpPr/>
                      <p:nvPr/>
                    </p:nvSpPr>
                    <p:spPr>
                      <a:xfrm>
                        <a:off x="3923201" y="1266195"/>
                        <a:ext cx="4335827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88" name="菱形 287"/>
                      <p:cNvSpPr/>
                      <p:nvPr/>
                    </p:nvSpPr>
                    <p:spPr>
                      <a:xfrm>
                        <a:off x="3582818" y="925793"/>
                        <a:ext cx="5016593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6176" name="组合 28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9" name="直接连接符 298"/>
                        <p:cNvCxnSpPr/>
                        <p:nvPr/>
                      </p:nvCxnSpPr>
                      <p:spPr>
                        <a:xfrm flipH="1" flipV="1">
                          <a:off x="7039117" y="171108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00" name="直接连接符 299"/>
                        <p:cNvCxnSpPr/>
                        <p:nvPr/>
                      </p:nvCxnSpPr>
                      <p:spPr>
                        <a:xfrm flipV="1">
                          <a:off x="7039117" y="247716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177" name="组合 289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7" name="直接连接符 296"/>
                        <p:cNvCxnSpPr/>
                        <p:nvPr/>
                      </p:nvCxnSpPr>
                      <p:spPr>
                        <a:xfrm flipH="1" flipV="1">
                          <a:off x="7052000" y="170936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98" name="直接连接符 297"/>
                        <p:cNvCxnSpPr/>
                        <p:nvPr/>
                      </p:nvCxnSpPr>
                      <p:spPr>
                        <a:xfrm flipV="1">
                          <a:off x="7052000" y="247797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178" name="组合 290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5" name="直接连接符 294"/>
                        <p:cNvCxnSpPr/>
                        <p:nvPr/>
                      </p:nvCxnSpPr>
                      <p:spPr>
                        <a:xfrm flipH="1" flipV="1">
                          <a:off x="7044611" y="171108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96" name="直接连接符 295"/>
                        <p:cNvCxnSpPr/>
                        <p:nvPr/>
                      </p:nvCxnSpPr>
                      <p:spPr>
                        <a:xfrm flipV="1">
                          <a:off x="7044611" y="247716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179" name="组合 29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3" name="直接连接符 292"/>
                        <p:cNvCxnSpPr/>
                        <p:nvPr/>
                      </p:nvCxnSpPr>
                      <p:spPr>
                        <a:xfrm flipH="1" flipV="1">
                          <a:off x="7039808" y="170936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94" name="直接连接符 293"/>
                        <p:cNvCxnSpPr/>
                        <p:nvPr/>
                      </p:nvCxnSpPr>
                      <p:spPr>
                        <a:xfrm flipV="1">
                          <a:off x="7039808" y="247797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6173" name="文本框 28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06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</p:grpSp>
          </p:grpSp>
        </p:grpSp>
        <p:sp>
          <p:nvSpPr>
            <p:cNvPr id="6149" name="Freeform 177"/>
            <p:cNvSpPr>
              <a:spLocks noEditPoints="1"/>
            </p:cNvSpPr>
            <p:nvPr/>
          </p:nvSpPr>
          <p:spPr bwMode="auto">
            <a:xfrm>
              <a:off x="5497513" y="3246438"/>
              <a:ext cx="1196975" cy="1023937"/>
            </a:xfrm>
            <a:custGeom>
              <a:avLst/>
              <a:gdLst>
                <a:gd name="T0" fmla="*/ 2147483646 w 288"/>
                <a:gd name="T1" fmla="*/ 446967155 h 247"/>
                <a:gd name="T2" fmla="*/ 2147483646 w 288"/>
                <a:gd name="T3" fmla="*/ 0 h 247"/>
                <a:gd name="T4" fmla="*/ 707736406 w 288"/>
                <a:gd name="T5" fmla="*/ 446967155 h 247"/>
                <a:gd name="T6" fmla="*/ 0 w 288"/>
                <a:gd name="T7" fmla="*/ 1684720441 h 247"/>
                <a:gd name="T8" fmla="*/ 2147483646 w 288"/>
                <a:gd name="T9" fmla="*/ 2147483646 h 247"/>
                <a:gd name="T10" fmla="*/ 2147483646 w 288"/>
                <a:gd name="T11" fmla="*/ 1684720441 h 247"/>
                <a:gd name="T12" fmla="*/ 2147483646 w 288"/>
                <a:gd name="T13" fmla="*/ 446967155 h 247"/>
                <a:gd name="T14" fmla="*/ 2147483646 w 288"/>
                <a:gd name="T15" fmla="*/ 1976969472 h 247"/>
                <a:gd name="T16" fmla="*/ 2147483646 w 288"/>
                <a:gd name="T17" fmla="*/ 1220566068 h 247"/>
                <a:gd name="T18" fmla="*/ 2147483646 w 288"/>
                <a:gd name="T19" fmla="*/ 704833459 h 247"/>
                <a:gd name="T20" fmla="*/ 2147483646 w 288"/>
                <a:gd name="T21" fmla="*/ 1976969472 h 247"/>
                <a:gd name="T22" fmla="*/ 2147483646 w 288"/>
                <a:gd name="T23" fmla="*/ 687642096 h 247"/>
                <a:gd name="T24" fmla="*/ 2147483646 w 288"/>
                <a:gd name="T25" fmla="*/ 1237753286 h 247"/>
                <a:gd name="T26" fmla="*/ 1018447010 w 288"/>
                <a:gd name="T27" fmla="*/ 687642096 h 247"/>
                <a:gd name="T28" fmla="*/ 1070232803 w 288"/>
                <a:gd name="T29" fmla="*/ 550115335 h 247"/>
                <a:gd name="T30" fmla="*/ 2147483646 w 288"/>
                <a:gd name="T31" fmla="*/ 257866304 h 247"/>
                <a:gd name="T32" fmla="*/ 2147483646 w 288"/>
                <a:gd name="T33" fmla="*/ 515732608 h 247"/>
                <a:gd name="T34" fmla="*/ 2147483646 w 288"/>
                <a:gd name="T35" fmla="*/ 687642096 h 247"/>
                <a:gd name="T36" fmla="*/ 2147483646 w 288"/>
                <a:gd name="T37" fmla="*/ 1306518739 h 247"/>
                <a:gd name="T38" fmla="*/ 2147483646 w 288"/>
                <a:gd name="T39" fmla="*/ 2147483646 h 247"/>
                <a:gd name="T40" fmla="*/ 1812490301 w 288"/>
                <a:gd name="T41" fmla="*/ 1306518739 h 247"/>
                <a:gd name="T42" fmla="*/ 2147483646 w 288"/>
                <a:gd name="T43" fmla="*/ 1375284192 h 247"/>
                <a:gd name="T44" fmla="*/ 2147483646 w 288"/>
                <a:gd name="T45" fmla="*/ 1306518739 h 247"/>
                <a:gd name="T46" fmla="*/ 897614877 w 288"/>
                <a:gd name="T47" fmla="*/ 739216186 h 247"/>
                <a:gd name="T48" fmla="*/ 1536300788 w 288"/>
                <a:gd name="T49" fmla="*/ 1237753286 h 247"/>
                <a:gd name="T50" fmla="*/ 759518043 w 288"/>
                <a:gd name="T51" fmla="*/ 2011352199 h 247"/>
                <a:gd name="T52" fmla="*/ 897614877 w 288"/>
                <a:gd name="T53" fmla="*/ 739216186 h 247"/>
                <a:gd name="T54" fmla="*/ 1657132920 w 288"/>
                <a:gd name="T55" fmla="*/ 1306518739 h 247"/>
                <a:gd name="T56" fmla="*/ 2147483646 w 288"/>
                <a:gd name="T57" fmla="*/ 2147483646 h 247"/>
                <a:gd name="T58" fmla="*/ 845829084 w 288"/>
                <a:gd name="T59" fmla="*/ 2097309015 h 247"/>
                <a:gd name="T60" fmla="*/ 1657132920 w 288"/>
                <a:gd name="T61" fmla="*/ 1306518739 h 247"/>
                <a:gd name="T62" fmla="*/ 2147483646 w 288"/>
                <a:gd name="T63" fmla="*/ 2147483646 h 247"/>
                <a:gd name="T64" fmla="*/ 2147483646 w 288"/>
                <a:gd name="T65" fmla="*/ 2147483646 h 247"/>
                <a:gd name="T66" fmla="*/ 2147483646 w 288"/>
                <a:gd name="T67" fmla="*/ 2147483646 h 247"/>
                <a:gd name="T68" fmla="*/ 1743443961 w 288"/>
                <a:gd name="T69" fmla="*/ 2147483646 h 247"/>
                <a:gd name="T70" fmla="*/ 2147483646 w 288"/>
                <a:gd name="T71" fmla="*/ 2147483646 h 247"/>
                <a:gd name="T72" fmla="*/ 2147483646 w 288"/>
                <a:gd name="T73" fmla="*/ 2147483646 h 247"/>
                <a:gd name="T74" fmla="*/ 2147483646 w 288"/>
                <a:gd name="T75" fmla="*/ 1254944649 h 247"/>
                <a:gd name="T76" fmla="*/ 2147483646 w 288"/>
                <a:gd name="T77" fmla="*/ 2080117652 h 247"/>
                <a:gd name="T78" fmla="*/ 2147483646 w 288"/>
                <a:gd name="T79" fmla="*/ 2147483646 h 247"/>
                <a:gd name="T80" fmla="*/ 2147483646 w 288"/>
                <a:gd name="T81" fmla="*/ 1615959133 h 247"/>
                <a:gd name="T82" fmla="*/ 2147483646 w 288"/>
                <a:gd name="T83" fmla="*/ 1942586745 h 247"/>
                <a:gd name="T84" fmla="*/ 2147483646 w 288"/>
                <a:gd name="T85" fmla="*/ 704833459 h 247"/>
                <a:gd name="T86" fmla="*/ 2147483646 w 288"/>
                <a:gd name="T87" fmla="*/ 1615959133 h 247"/>
                <a:gd name="T88" fmla="*/ 759518043 w 288"/>
                <a:gd name="T89" fmla="*/ 722024823 h 247"/>
                <a:gd name="T90" fmla="*/ 621425365 w 288"/>
                <a:gd name="T91" fmla="*/ 1959778109 h 247"/>
                <a:gd name="T92" fmla="*/ 258928967 w 288"/>
                <a:gd name="T93" fmla="*/ 1598767770 h 247"/>
                <a:gd name="T94" fmla="*/ 759518043 w 288"/>
                <a:gd name="T95" fmla="*/ 722024823 h 247"/>
                <a:gd name="T96" fmla="*/ 811303836 w 288"/>
                <a:gd name="T97" fmla="*/ 2147483646 h 247"/>
                <a:gd name="T98" fmla="*/ 1570826036 w 288"/>
                <a:gd name="T99" fmla="*/ 2147483646 h 247"/>
                <a:gd name="T100" fmla="*/ 2147483646 w 288"/>
                <a:gd name="T101" fmla="*/ 2147483646 h 247"/>
                <a:gd name="T102" fmla="*/ 811303836 w 288"/>
                <a:gd name="T103" fmla="*/ 2147483646 h 247"/>
                <a:gd name="T104" fmla="*/ 2147483646 w 288"/>
                <a:gd name="T105" fmla="*/ 2147483646 h 247"/>
                <a:gd name="T106" fmla="*/ 2147483646 w 288"/>
                <a:gd name="T107" fmla="*/ 2147483646 h 247"/>
                <a:gd name="T108" fmla="*/ 2147483646 w 288"/>
                <a:gd name="T109" fmla="*/ 2147483646 h 247"/>
                <a:gd name="T110" fmla="*/ 2147483646 w 288"/>
                <a:gd name="T111" fmla="*/ 2147483646 h 24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8" h="247">
                  <a:moveTo>
                    <a:pt x="246" y="26"/>
                  </a:moveTo>
                  <a:cubicBezTo>
                    <a:pt x="219" y="12"/>
                    <a:pt x="212" y="0"/>
                    <a:pt x="144" y="0"/>
                  </a:cubicBezTo>
                  <a:cubicBezTo>
                    <a:pt x="76" y="0"/>
                    <a:pt x="68" y="12"/>
                    <a:pt x="41" y="26"/>
                  </a:cubicBezTo>
                  <a:cubicBezTo>
                    <a:pt x="11" y="43"/>
                    <a:pt x="0" y="75"/>
                    <a:pt x="0" y="98"/>
                  </a:cubicBezTo>
                  <a:cubicBezTo>
                    <a:pt x="0" y="110"/>
                    <a:pt x="144" y="247"/>
                    <a:pt x="144" y="247"/>
                  </a:cubicBezTo>
                  <a:cubicBezTo>
                    <a:pt x="144" y="247"/>
                    <a:pt x="288" y="110"/>
                    <a:pt x="288" y="98"/>
                  </a:cubicBezTo>
                  <a:cubicBezTo>
                    <a:pt x="288" y="76"/>
                    <a:pt x="277" y="43"/>
                    <a:pt x="246" y="26"/>
                  </a:cubicBezTo>
                  <a:close/>
                  <a:moveTo>
                    <a:pt x="245" y="115"/>
                  </a:moveTo>
                  <a:cubicBezTo>
                    <a:pt x="201" y="71"/>
                    <a:pt x="201" y="71"/>
                    <a:pt x="201" y="71"/>
                  </a:cubicBezTo>
                  <a:cubicBezTo>
                    <a:pt x="221" y="64"/>
                    <a:pt x="233" y="53"/>
                    <a:pt x="234" y="41"/>
                  </a:cubicBezTo>
                  <a:lnTo>
                    <a:pt x="245" y="115"/>
                  </a:lnTo>
                  <a:close/>
                  <a:moveTo>
                    <a:pt x="227" y="40"/>
                  </a:moveTo>
                  <a:cubicBezTo>
                    <a:pt x="227" y="55"/>
                    <a:pt x="193" y="72"/>
                    <a:pt x="143" y="72"/>
                  </a:cubicBezTo>
                  <a:cubicBezTo>
                    <a:pt x="93" y="72"/>
                    <a:pt x="59" y="55"/>
                    <a:pt x="59" y="40"/>
                  </a:cubicBezTo>
                  <a:cubicBezTo>
                    <a:pt x="59" y="37"/>
                    <a:pt x="60" y="34"/>
                    <a:pt x="62" y="32"/>
                  </a:cubicBezTo>
                  <a:cubicBezTo>
                    <a:pt x="79" y="21"/>
                    <a:pt x="92" y="15"/>
                    <a:pt x="144" y="15"/>
                  </a:cubicBezTo>
                  <a:cubicBezTo>
                    <a:pt x="193" y="15"/>
                    <a:pt x="207" y="21"/>
                    <a:pt x="223" y="30"/>
                  </a:cubicBezTo>
                  <a:cubicBezTo>
                    <a:pt x="225" y="33"/>
                    <a:pt x="227" y="36"/>
                    <a:pt x="227" y="40"/>
                  </a:cubicBezTo>
                  <a:close/>
                  <a:moveTo>
                    <a:pt x="183" y="76"/>
                  </a:moveTo>
                  <a:cubicBezTo>
                    <a:pt x="144" y="143"/>
                    <a:pt x="144" y="143"/>
                    <a:pt x="144" y="143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17" y="78"/>
                    <a:pt x="129" y="80"/>
                    <a:pt x="143" y="80"/>
                  </a:cubicBezTo>
                  <a:cubicBezTo>
                    <a:pt x="158" y="80"/>
                    <a:pt x="171" y="78"/>
                    <a:pt x="183" y="76"/>
                  </a:cubicBezTo>
                  <a:close/>
                  <a:moveTo>
                    <a:pt x="52" y="43"/>
                  </a:moveTo>
                  <a:cubicBezTo>
                    <a:pt x="54" y="55"/>
                    <a:pt x="68" y="65"/>
                    <a:pt x="89" y="72"/>
                  </a:cubicBezTo>
                  <a:cubicBezTo>
                    <a:pt x="44" y="117"/>
                    <a:pt x="44" y="117"/>
                    <a:pt x="44" y="117"/>
                  </a:cubicBezTo>
                  <a:lnTo>
                    <a:pt x="52" y="43"/>
                  </a:lnTo>
                  <a:close/>
                  <a:moveTo>
                    <a:pt x="96" y="76"/>
                  </a:moveTo>
                  <a:cubicBezTo>
                    <a:pt x="136" y="145"/>
                    <a:pt x="136" y="145"/>
                    <a:pt x="136" y="145"/>
                  </a:cubicBezTo>
                  <a:cubicBezTo>
                    <a:pt x="97" y="144"/>
                    <a:pt x="69" y="134"/>
                    <a:pt x="49" y="122"/>
                  </a:cubicBezTo>
                  <a:lnTo>
                    <a:pt x="96" y="76"/>
                  </a:lnTo>
                  <a:close/>
                  <a:moveTo>
                    <a:pt x="144" y="153"/>
                  </a:moveTo>
                  <a:cubicBezTo>
                    <a:pt x="160" y="153"/>
                    <a:pt x="174" y="152"/>
                    <a:pt x="187" y="149"/>
                  </a:cubicBezTo>
                  <a:cubicBezTo>
                    <a:pt x="144" y="224"/>
                    <a:pt x="144" y="224"/>
                    <a:pt x="144" y="224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14" y="152"/>
                    <a:pt x="128" y="153"/>
                    <a:pt x="144" y="153"/>
                  </a:cubicBezTo>
                  <a:close/>
                  <a:moveTo>
                    <a:pt x="151" y="145"/>
                  </a:moveTo>
                  <a:cubicBezTo>
                    <a:pt x="193" y="73"/>
                    <a:pt x="193" y="73"/>
                    <a:pt x="193" y="73"/>
                  </a:cubicBezTo>
                  <a:cubicBezTo>
                    <a:pt x="241" y="121"/>
                    <a:pt x="241" y="121"/>
                    <a:pt x="241" y="121"/>
                  </a:cubicBezTo>
                  <a:cubicBezTo>
                    <a:pt x="221" y="133"/>
                    <a:pt x="192" y="144"/>
                    <a:pt x="151" y="145"/>
                  </a:cubicBezTo>
                  <a:close/>
                  <a:moveTo>
                    <a:pt x="273" y="94"/>
                  </a:moveTo>
                  <a:cubicBezTo>
                    <a:pt x="269" y="98"/>
                    <a:pt x="262" y="105"/>
                    <a:pt x="253" y="113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64" y="55"/>
                    <a:pt x="271" y="78"/>
                    <a:pt x="273" y="94"/>
                  </a:cubicBezTo>
                  <a:close/>
                  <a:moveTo>
                    <a:pt x="44" y="42"/>
                  </a:moveTo>
                  <a:cubicBezTo>
                    <a:pt x="36" y="114"/>
                    <a:pt x="36" y="114"/>
                    <a:pt x="36" y="114"/>
                  </a:cubicBezTo>
                  <a:cubicBezTo>
                    <a:pt x="26" y="106"/>
                    <a:pt x="19" y="98"/>
                    <a:pt x="15" y="93"/>
                  </a:cubicBezTo>
                  <a:cubicBezTo>
                    <a:pt x="16" y="76"/>
                    <a:pt x="26" y="55"/>
                    <a:pt x="44" y="42"/>
                  </a:cubicBezTo>
                  <a:close/>
                  <a:moveTo>
                    <a:pt x="47" y="130"/>
                  </a:moveTo>
                  <a:cubicBezTo>
                    <a:pt x="59" y="137"/>
                    <a:pt x="73" y="143"/>
                    <a:pt x="91" y="147"/>
                  </a:cubicBezTo>
                  <a:cubicBezTo>
                    <a:pt x="127" y="209"/>
                    <a:pt x="127" y="209"/>
                    <a:pt x="127" y="209"/>
                  </a:cubicBezTo>
                  <a:cubicBezTo>
                    <a:pt x="97" y="180"/>
                    <a:pt x="68" y="152"/>
                    <a:pt x="47" y="130"/>
                  </a:cubicBezTo>
                  <a:close/>
                  <a:moveTo>
                    <a:pt x="161" y="209"/>
                  </a:moveTo>
                  <a:cubicBezTo>
                    <a:pt x="197" y="147"/>
                    <a:pt x="197" y="147"/>
                    <a:pt x="197" y="147"/>
                  </a:cubicBezTo>
                  <a:cubicBezTo>
                    <a:pt x="215" y="143"/>
                    <a:pt x="230" y="137"/>
                    <a:pt x="241" y="130"/>
                  </a:cubicBezTo>
                  <a:cubicBezTo>
                    <a:pt x="220" y="152"/>
                    <a:pt x="191" y="180"/>
                    <a:pt x="161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0" name="文本框 343"/>
            <p:cNvSpPr txBox="1">
              <a:spLocks noChangeArrowheads="1"/>
            </p:cNvSpPr>
            <p:nvPr/>
          </p:nvSpPr>
          <p:spPr bwMode="auto">
            <a:xfrm flipH="1">
              <a:off x="4606925" y="1196975"/>
              <a:ext cx="2978150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151" name="组合 17"/>
            <p:cNvGrpSpPr>
              <a:grpSpLocks/>
            </p:cNvGrpSpPr>
            <p:nvPr/>
          </p:nvGrpSpPr>
          <p:grpSpPr bwMode="auto">
            <a:xfrm>
              <a:off x="7640638" y="1158875"/>
              <a:ext cx="549275" cy="661988"/>
              <a:chOff x="4754823" y="340206"/>
              <a:chExt cx="442590" cy="533895"/>
            </a:xfrm>
          </p:grpSpPr>
          <p:grpSp>
            <p:nvGrpSpPr>
              <p:cNvPr id="6159" name="组合 349"/>
              <p:cNvGrpSpPr>
                <a:grpSpLocks/>
              </p:cNvGrpSpPr>
              <p:nvPr/>
            </p:nvGrpSpPr>
            <p:grpSpPr bwMode="auto">
              <a:xfrm>
                <a:off x="4754823" y="340206"/>
                <a:ext cx="266947" cy="533895"/>
                <a:chOff x="7043738" y="1709738"/>
                <a:chExt cx="766762" cy="1533524"/>
              </a:xfrm>
            </p:grpSpPr>
            <p:cxnSp>
              <p:nvCxnSpPr>
                <p:cNvPr id="360" name="直接连接符 359"/>
                <p:cNvCxnSpPr/>
                <p:nvPr/>
              </p:nvCxnSpPr>
              <p:spPr>
                <a:xfrm flipH="1" flipV="1">
                  <a:off x="7043738" y="1709738"/>
                  <a:ext cx="767903" cy="768601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61" name="直接连接符 360"/>
                <p:cNvCxnSpPr/>
                <p:nvPr/>
              </p:nvCxnSpPr>
              <p:spPr>
                <a:xfrm flipV="1">
                  <a:off x="7043738" y="2478339"/>
                  <a:ext cx="767903" cy="764923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6160" name="组合 350"/>
              <p:cNvGrpSpPr>
                <a:grpSpLocks/>
              </p:cNvGrpSpPr>
              <p:nvPr/>
            </p:nvGrpSpPr>
            <p:grpSpPr bwMode="auto">
              <a:xfrm flipH="1">
                <a:off x="5077049" y="486789"/>
                <a:ext cx="120364" cy="240728"/>
                <a:chOff x="7043738" y="1709738"/>
                <a:chExt cx="766762" cy="1533524"/>
              </a:xfrm>
            </p:grpSpPr>
            <p:cxnSp>
              <p:nvCxnSpPr>
                <p:cNvPr id="358" name="直接连接符 357"/>
                <p:cNvCxnSpPr/>
                <p:nvPr/>
              </p:nvCxnSpPr>
              <p:spPr>
                <a:xfrm flipH="1" flipV="1">
                  <a:off x="7043738" y="1705751"/>
                  <a:ext cx="765982" cy="774833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59" name="直接连接符 358"/>
                <p:cNvCxnSpPr/>
                <p:nvPr/>
              </p:nvCxnSpPr>
              <p:spPr>
                <a:xfrm flipV="1">
                  <a:off x="7043738" y="2480584"/>
                  <a:ext cx="765982" cy="766675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6152" name="组合 22"/>
            <p:cNvGrpSpPr>
              <a:grpSpLocks/>
            </p:cNvGrpSpPr>
            <p:nvPr/>
          </p:nvGrpSpPr>
          <p:grpSpPr bwMode="auto">
            <a:xfrm>
              <a:off x="4002088" y="1158875"/>
              <a:ext cx="549275" cy="661988"/>
              <a:chOff x="3709280" y="340206"/>
              <a:chExt cx="442589" cy="533895"/>
            </a:xfrm>
          </p:grpSpPr>
          <p:grpSp>
            <p:nvGrpSpPr>
              <p:cNvPr id="6153" name="组合 351"/>
              <p:cNvGrpSpPr>
                <a:grpSpLocks/>
              </p:cNvGrpSpPr>
              <p:nvPr/>
            </p:nvGrpSpPr>
            <p:grpSpPr bwMode="auto">
              <a:xfrm flipH="1">
                <a:off x="3884922" y="340206"/>
                <a:ext cx="266947" cy="533895"/>
                <a:chOff x="7043738" y="1709738"/>
                <a:chExt cx="766762" cy="1533524"/>
              </a:xfrm>
            </p:grpSpPr>
            <p:cxnSp>
              <p:nvCxnSpPr>
                <p:cNvPr id="356" name="直接连接符 355"/>
                <p:cNvCxnSpPr/>
                <p:nvPr/>
              </p:nvCxnSpPr>
              <p:spPr>
                <a:xfrm flipH="1" flipV="1">
                  <a:off x="7043738" y="1709738"/>
                  <a:ext cx="767903" cy="768601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57" name="直接连接符 356"/>
                <p:cNvCxnSpPr/>
                <p:nvPr/>
              </p:nvCxnSpPr>
              <p:spPr>
                <a:xfrm flipV="1">
                  <a:off x="7043738" y="2478339"/>
                  <a:ext cx="767903" cy="764923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6154" name="组合 352"/>
              <p:cNvGrpSpPr>
                <a:grpSpLocks/>
              </p:cNvGrpSpPr>
              <p:nvPr/>
            </p:nvGrpSpPr>
            <p:grpSpPr bwMode="auto">
              <a:xfrm>
                <a:off x="3709280" y="486789"/>
                <a:ext cx="120364" cy="240728"/>
                <a:chOff x="7043738" y="1709738"/>
                <a:chExt cx="766762" cy="1533524"/>
              </a:xfrm>
            </p:grpSpPr>
            <p:cxnSp>
              <p:nvCxnSpPr>
                <p:cNvPr id="354" name="直接连接符 353"/>
                <p:cNvCxnSpPr/>
                <p:nvPr/>
              </p:nvCxnSpPr>
              <p:spPr>
                <a:xfrm flipH="1" flipV="1">
                  <a:off x="7043738" y="1705751"/>
                  <a:ext cx="765977" cy="774833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55" name="直接连接符 354"/>
                <p:cNvCxnSpPr/>
                <p:nvPr/>
              </p:nvCxnSpPr>
              <p:spPr>
                <a:xfrm flipV="1">
                  <a:off x="7043738" y="2480584"/>
                  <a:ext cx="765977" cy="766675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55"/>
          <p:cNvCxnSpPr/>
          <p:nvPr/>
        </p:nvCxnSpPr>
        <p:spPr>
          <a:xfrm flipV="1">
            <a:off x="4170363" y="3937000"/>
            <a:ext cx="0" cy="858838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56"/>
          <p:cNvCxnSpPr/>
          <p:nvPr/>
        </p:nvCxnSpPr>
        <p:spPr>
          <a:xfrm>
            <a:off x="6054725" y="3506788"/>
            <a:ext cx="0" cy="858837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57"/>
          <p:cNvCxnSpPr/>
          <p:nvPr/>
        </p:nvCxnSpPr>
        <p:spPr>
          <a:xfrm flipV="1">
            <a:off x="7939088" y="3224213"/>
            <a:ext cx="0" cy="858837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60"/>
          <p:cNvCxnSpPr/>
          <p:nvPr/>
        </p:nvCxnSpPr>
        <p:spPr>
          <a:xfrm flipV="1">
            <a:off x="2262188" y="3436938"/>
            <a:ext cx="0" cy="860425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21"/>
          <p:cNvSpPr>
            <a:spLocks/>
          </p:cNvSpPr>
          <p:nvPr/>
        </p:nvSpPr>
        <p:spPr bwMode="auto">
          <a:xfrm>
            <a:off x="-84138" y="2351088"/>
            <a:ext cx="9794876" cy="3582987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>
            <a:solidFill>
              <a:srgbClr val="ADBACA"/>
            </a:solidFill>
            <a:prstDash val="dash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9655175" y="1768475"/>
            <a:ext cx="1316038" cy="790575"/>
            <a:chOff x="9654540" y="1768263"/>
            <a:chExt cx="1316691" cy="790008"/>
          </a:xfrm>
        </p:grpSpPr>
        <p:sp>
          <p:nvSpPr>
            <p:cNvPr id="33" name="Freeform 22"/>
            <p:cNvSpPr>
              <a:spLocks/>
            </p:cNvSpPr>
            <p:nvPr/>
          </p:nvSpPr>
          <p:spPr bwMode="auto">
            <a:xfrm>
              <a:off x="10008729" y="2202926"/>
              <a:ext cx="406602" cy="355345"/>
            </a:xfrm>
            <a:custGeom>
              <a:avLst/>
              <a:gdLst>
                <a:gd name="T0" fmla="*/ 71 w 71"/>
                <a:gd name="T1" fmla="*/ 3 h 62"/>
                <a:gd name="T2" fmla="*/ 0 w 71"/>
                <a:gd name="T3" fmla="*/ 62 h 62"/>
                <a:gd name="T4" fmla="*/ 14 w 71"/>
                <a:gd name="T5" fmla="*/ 0 h 62"/>
                <a:gd name="T6" fmla="*/ 71 w 71"/>
                <a:gd name="T7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2">
                  <a:moveTo>
                    <a:pt x="71" y="3"/>
                  </a:moveTo>
                  <a:lnTo>
                    <a:pt x="0" y="62"/>
                  </a:lnTo>
                  <a:lnTo>
                    <a:pt x="14" y="0"/>
                  </a:lnTo>
                  <a:lnTo>
                    <a:pt x="71" y="3"/>
                  </a:lnTo>
                  <a:close/>
                </a:path>
              </a:pathLst>
            </a:custGeom>
            <a:solidFill>
              <a:srgbClr val="56617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23"/>
            <p:cNvSpPr>
              <a:spLocks/>
            </p:cNvSpPr>
            <p:nvPr/>
          </p:nvSpPr>
          <p:spPr bwMode="auto">
            <a:xfrm>
              <a:off x="9654540" y="1768263"/>
              <a:ext cx="1316691" cy="680550"/>
            </a:xfrm>
            <a:custGeom>
              <a:avLst/>
              <a:gdLst>
                <a:gd name="T0" fmla="*/ 230 w 230"/>
                <a:gd name="T1" fmla="*/ 0 h 119"/>
                <a:gd name="T2" fmla="*/ 0 w 230"/>
                <a:gd name="T3" fmla="*/ 26 h 119"/>
                <a:gd name="T4" fmla="*/ 140 w 230"/>
                <a:gd name="T5" fmla="*/ 119 h 119"/>
                <a:gd name="T6" fmla="*/ 230 w 230"/>
                <a:gd name="T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19">
                  <a:moveTo>
                    <a:pt x="230" y="0"/>
                  </a:moveTo>
                  <a:lnTo>
                    <a:pt x="0" y="26"/>
                  </a:lnTo>
                  <a:lnTo>
                    <a:pt x="140" y="119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24"/>
            <p:cNvSpPr>
              <a:spLocks/>
            </p:cNvSpPr>
            <p:nvPr/>
          </p:nvSpPr>
          <p:spPr bwMode="auto">
            <a:xfrm>
              <a:off x="9940432" y="1814268"/>
              <a:ext cx="933913" cy="744003"/>
            </a:xfrm>
            <a:custGeom>
              <a:avLst/>
              <a:gdLst>
                <a:gd name="T0" fmla="*/ 163 w 163"/>
                <a:gd name="T1" fmla="*/ 0 h 130"/>
                <a:gd name="T2" fmla="*/ 0 w 163"/>
                <a:gd name="T3" fmla="*/ 52 h 130"/>
                <a:gd name="T4" fmla="*/ 12 w 163"/>
                <a:gd name="T5" fmla="*/ 130 h 130"/>
                <a:gd name="T6" fmla="*/ 26 w 163"/>
                <a:gd name="T7" fmla="*/ 68 h 130"/>
                <a:gd name="T8" fmla="*/ 163 w 163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30">
                  <a:moveTo>
                    <a:pt x="163" y="0"/>
                  </a:moveTo>
                  <a:lnTo>
                    <a:pt x="0" y="52"/>
                  </a:lnTo>
                  <a:lnTo>
                    <a:pt x="12" y="130"/>
                  </a:lnTo>
                  <a:lnTo>
                    <a:pt x="26" y="68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8893A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1535113" y="2414588"/>
            <a:ext cx="7199312" cy="2944812"/>
            <a:chOff x="1535063" y="2415192"/>
            <a:chExt cx="7199753" cy="2944118"/>
          </a:xfrm>
        </p:grpSpPr>
        <p:sp>
          <p:nvSpPr>
            <p:cNvPr id="37" name="Oval 19"/>
            <p:cNvSpPr>
              <a:spLocks noChangeArrowheads="1"/>
            </p:cNvSpPr>
            <p:nvPr/>
          </p:nvSpPr>
          <p:spPr bwMode="auto">
            <a:xfrm>
              <a:off x="3657680" y="4365769"/>
              <a:ext cx="997011" cy="993541"/>
            </a:xfrm>
            <a:prstGeom prst="ellipse">
              <a:avLst/>
            </a:prstGeom>
            <a:solidFill>
              <a:srgbClr val="055AA3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19"/>
            <p:cNvSpPr>
              <a:spLocks noChangeArrowheads="1"/>
            </p:cNvSpPr>
            <p:nvPr/>
          </p:nvSpPr>
          <p:spPr bwMode="auto">
            <a:xfrm>
              <a:off x="5556446" y="3010364"/>
              <a:ext cx="995424" cy="993541"/>
            </a:xfrm>
            <a:prstGeom prst="ellipse">
              <a:avLst/>
            </a:prstGeom>
            <a:solidFill>
              <a:srgbClr val="055AA3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rgbClr val="1C8EE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Oval 19"/>
            <p:cNvSpPr>
              <a:spLocks noChangeArrowheads="1"/>
            </p:cNvSpPr>
            <p:nvPr/>
          </p:nvSpPr>
          <p:spPr bwMode="auto">
            <a:xfrm>
              <a:off x="7455213" y="3537289"/>
              <a:ext cx="995424" cy="991954"/>
            </a:xfrm>
            <a:prstGeom prst="ellipse">
              <a:avLst/>
            </a:prstGeom>
            <a:solidFill>
              <a:srgbClr val="055AA3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Oval 19"/>
            <p:cNvSpPr>
              <a:spLocks noChangeArrowheads="1"/>
            </p:cNvSpPr>
            <p:nvPr/>
          </p:nvSpPr>
          <p:spPr bwMode="auto">
            <a:xfrm>
              <a:off x="1760502" y="3745203"/>
              <a:ext cx="995423" cy="993541"/>
            </a:xfrm>
            <a:prstGeom prst="ellipse">
              <a:avLst/>
            </a:prstGeom>
            <a:solidFill>
              <a:srgbClr val="055AA3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13"/>
            <p:cNvSpPr txBox="1"/>
            <p:nvPr/>
          </p:nvSpPr>
          <p:spPr>
            <a:xfrm>
              <a:off x="1816067" y="2683416"/>
              <a:ext cx="938270" cy="24600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13"/>
            <p:cNvSpPr txBox="1"/>
            <p:nvPr/>
          </p:nvSpPr>
          <p:spPr>
            <a:xfrm>
              <a:off x="1535063" y="2996080"/>
              <a:ext cx="2402034" cy="18410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13"/>
            <p:cNvSpPr txBox="1"/>
            <p:nvPr/>
          </p:nvSpPr>
          <p:spPr>
            <a:xfrm>
              <a:off x="3718009" y="3130985"/>
              <a:ext cx="936682" cy="24600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13"/>
            <p:cNvSpPr txBox="1"/>
            <p:nvPr/>
          </p:nvSpPr>
          <p:spPr>
            <a:xfrm>
              <a:off x="3435416" y="3443650"/>
              <a:ext cx="1609824" cy="18569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13"/>
            <p:cNvSpPr txBox="1"/>
            <p:nvPr/>
          </p:nvSpPr>
          <p:spPr>
            <a:xfrm>
              <a:off x="5678692" y="4548289"/>
              <a:ext cx="936682" cy="24759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13"/>
            <p:cNvSpPr txBox="1"/>
            <p:nvPr/>
          </p:nvSpPr>
          <p:spPr>
            <a:xfrm>
              <a:off x="5397687" y="4862540"/>
              <a:ext cx="1608237" cy="18410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13"/>
            <p:cNvSpPr txBox="1"/>
            <p:nvPr/>
          </p:nvSpPr>
          <p:spPr>
            <a:xfrm>
              <a:off x="7407585" y="2415192"/>
              <a:ext cx="936682" cy="24600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13"/>
            <p:cNvSpPr txBox="1"/>
            <p:nvPr/>
          </p:nvSpPr>
          <p:spPr>
            <a:xfrm>
              <a:off x="7126580" y="2727855"/>
              <a:ext cx="1608236" cy="18569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47" name="Freeform 91"/>
            <p:cNvSpPr>
              <a:spLocks/>
            </p:cNvSpPr>
            <p:nvPr/>
          </p:nvSpPr>
          <p:spPr bwMode="auto">
            <a:xfrm>
              <a:off x="5972102" y="3287863"/>
              <a:ext cx="186306" cy="370341"/>
            </a:xfrm>
            <a:custGeom>
              <a:avLst/>
              <a:gdLst>
                <a:gd name="T0" fmla="*/ 186306 w 144"/>
                <a:gd name="T1" fmla="*/ 92585 h 288"/>
                <a:gd name="T2" fmla="*/ 93153 w 144"/>
                <a:gd name="T3" fmla="*/ 0 h 288"/>
                <a:gd name="T4" fmla="*/ 0 w 144"/>
                <a:gd name="T5" fmla="*/ 92585 h 288"/>
                <a:gd name="T6" fmla="*/ 46577 w 144"/>
                <a:gd name="T7" fmla="*/ 172311 h 288"/>
                <a:gd name="T8" fmla="*/ 0 w 144"/>
                <a:gd name="T9" fmla="*/ 370341 h 288"/>
                <a:gd name="T10" fmla="*/ 186306 w 144"/>
                <a:gd name="T11" fmla="*/ 370341 h 288"/>
                <a:gd name="T12" fmla="*/ 141023 w 144"/>
                <a:gd name="T13" fmla="*/ 172311 h 288"/>
                <a:gd name="T14" fmla="*/ 186306 w 144"/>
                <a:gd name="T15" fmla="*/ 92585 h 2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4" h="288">
                  <a:moveTo>
                    <a:pt x="144" y="72"/>
                  </a:moveTo>
                  <a:cubicBezTo>
                    <a:pt x="144" y="32"/>
                    <a:pt x="112" y="0"/>
                    <a:pt x="72" y="0"/>
                  </a:cubicBezTo>
                  <a:cubicBezTo>
                    <a:pt x="33" y="0"/>
                    <a:pt x="0" y="32"/>
                    <a:pt x="0" y="72"/>
                  </a:cubicBezTo>
                  <a:cubicBezTo>
                    <a:pt x="0" y="98"/>
                    <a:pt x="14" y="121"/>
                    <a:pt x="36" y="134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44" y="288"/>
                    <a:pt x="144" y="288"/>
                    <a:pt x="144" y="288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30" y="121"/>
                    <a:pt x="144" y="98"/>
                    <a:pt x="144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8" name="Freeform 93"/>
            <p:cNvSpPr>
              <a:spLocks noEditPoints="1"/>
            </p:cNvSpPr>
            <p:nvPr/>
          </p:nvSpPr>
          <p:spPr bwMode="auto">
            <a:xfrm>
              <a:off x="2119695" y="4055077"/>
              <a:ext cx="277187" cy="372612"/>
            </a:xfrm>
            <a:custGeom>
              <a:avLst/>
              <a:gdLst>
                <a:gd name="T0" fmla="*/ 241255 w 216"/>
                <a:gd name="T1" fmla="*/ 163018 h 288"/>
                <a:gd name="T2" fmla="*/ 241255 w 216"/>
                <a:gd name="T3" fmla="*/ 102210 h 288"/>
                <a:gd name="T4" fmla="*/ 139877 w 216"/>
                <a:gd name="T5" fmla="*/ 0 h 288"/>
                <a:gd name="T6" fmla="*/ 138594 w 216"/>
                <a:gd name="T7" fmla="*/ 0 h 288"/>
                <a:gd name="T8" fmla="*/ 136027 w 216"/>
                <a:gd name="T9" fmla="*/ 0 h 288"/>
                <a:gd name="T10" fmla="*/ 35932 w 216"/>
                <a:gd name="T11" fmla="*/ 102210 h 288"/>
                <a:gd name="T12" fmla="*/ 35932 w 216"/>
                <a:gd name="T13" fmla="*/ 163018 h 288"/>
                <a:gd name="T14" fmla="*/ 0 w 216"/>
                <a:gd name="T15" fmla="*/ 163018 h 288"/>
                <a:gd name="T16" fmla="*/ 0 w 216"/>
                <a:gd name="T17" fmla="*/ 372612 h 288"/>
                <a:gd name="T18" fmla="*/ 277187 w 216"/>
                <a:gd name="T19" fmla="*/ 372612 h 288"/>
                <a:gd name="T20" fmla="*/ 277187 w 216"/>
                <a:gd name="T21" fmla="*/ 163018 h 288"/>
                <a:gd name="T22" fmla="*/ 241255 w 216"/>
                <a:gd name="T23" fmla="*/ 163018 h 288"/>
                <a:gd name="T24" fmla="*/ 170675 w 216"/>
                <a:gd name="T25" fmla="*/ 335092 h 288"/>
                <a:gd name="T26" fmla="*/ 107795 w 216"/>
                <a:gd name="T27" fmla="*/ 335092 h 288"/>
                <a:gd name="T28" fmla="*/ 123194 w 216"/>
                <a:gd name="T29" fmla="*/ 266521 h 288"/>
                <a:gd name="T30" fmla="*/ 107795 w 216"/>
                <a:gd name="T31" fmla="*/ 239351 h 288"/>
                <a:gd name="T32" fmla="*/ 138594 w 216"/>
                <a:gd name="T33" fmla="*/ 208300 h 288"/>
                <a:gd name="T34" fmla="*/ 170675 w 216"/>
                <a:gd name="T35" fmla="*/ 239351 h 288"/>
                <a:gd name="T36" fmla="*/ 153993 w 216"/>
                <a:gd name="T37" fmla="*/ 266521 h 288"/>
                <a:gd name="T38" fmla="*/ 170675 w 216"/>
                <a:gd name="T39" fmla="*/ 335092 h 288"/>
                <a:gd name="T40" fmla="*/ 189924 w 216"/>
                <a:gd name="T41" fmla="*/ 163018 h 288"/>
                <a:gd name="T42" fmla="*/ 85979 w 216"/>
                <a:gd name="T43" fmla="*/ 163018 h 288"/>
                <a:gd name="T44" fmla="*/ 85979 w 216"/>
                <a:gd name="T45" fmla="*/ 102210 h 288"/>
                <a:gd name="T46" fmla="*/ 136027 w 216"/>
                <a:gd name="T47" fmla="*/ 51752 h 288"/>
                <a:gd name="T48" fmla="*/ 138594 w 216"/>
                <a:gd name="T49" fmla="*/ 51752 h 288"/>
                <a:gd name="T50" fmla="*/ 139877 w 216"/>
                <a:gd name="T51" fmla="*/ 51752 h 288"/>
                <a:gd name="T52" fmla="*/ 189924 w 216"/>
                <a:gd name="T53" fmla="*/ 102210 h 288"/>
                <a:gd name="T54" fmla="*/ 189924 w 216"/>
                <a:gd name="T55" fmla="*/ 163018 h 28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6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6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133" y="259"/>
                  </a:moveTo>
                  <a:cubicBezTo>
                    <a:pt x="84" y="259"/>
                    <a:pt x="84" y="259"/>
                    <a:pt x="84" y="259"/>
                  </a:cubicBezTo>
                  <a:cubicBezTo>
                    <a:pt x="96" y="206"/>
                    <a:pt x="96" y="206"/>
                    <a:pt x="96" y="206"/>
                  </a:cubicBezTo>
                  <a:cubicBezTo>
                    <a:pt x="88" y="202"/>
                    <a:pt x="84" y="194"/>
                    <a:pt x="84" y="185"/>
                  </a:cubicBezTo>
                  <a:cubicBezTo>
                    <a:pt x="84" y="172"/>
                    <a:pt x="95" y="161"/>
                    <a:pt x="108" y="161"/>
                  </a:cubicBezTo>
                  <a:cubicBezTo>
                    <a:pt x="122" y="161"/>
                    <a:pt x="133" y="172"/>
                    <a:pt x="133" y="185"/>
                  </a:cubicBezTo>
                  <a:cubicBezTo>
                    <a:pt x="133" y="194"/>
                    <a:pt x="128" y="202"/>
                    <a:pt x="120" y="206"/>
                  </a:cubicBezTo>
                  <a:lnTo>
                    <a:pt x="133" y="259"/>
                  </a:lnTo>
                  <a:close/>
                  <a:moveTo>
                    <a:pt x="148" y="126"/>
                  </a:moveTo>
                  <a:cubicBezTo>
                    <a:pt x="67" y="126"/>
                    <a:pt x="67" y="126"/>
                    <a:pt x="67" y="12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57"/>
                    <a:pt x="85" y="40"/>
                    <a:pt x="106" y="40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08" y="40"/>
                    <a:pt x="109" y="40"/>
                    <a:pt x="109" y="40"/>
                  </a:cubicBezTo>
                  <a:cubicBezTo>
                    <a:pt x="131" y="40"/>
                    <a:pt x="148" y="57"/>
                    <a:pt x="148" y="79"/>
                  </a:cubicBezTo>
                  <a:lnTo>
                    <a:pt x="148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9" name="Freeform 94"/>
            <p:cNvSpPr>
              <a:spLocks noEditPoints="1"/>
            </p:cNvSpPr>
            <p:nvPr/>
          </p:nvSpPr>
          <p:spPr bwMode="auto">
            <a:xfrm>
              <a:off x="4001104" y="4672070"/>
              <a:ext cx="370341" cy="345348"/>
            </a:xfrm>
            <a:custGeom>
              <a:avLst/>
              <a:gdLst>
                <a:gd name="T0" fmla="*/ 276470 w 288"/>
                <a:gd name="T1" fmla="*/ 0 h 269"/>
                <a:gd name="T2" fmla="*/ 273898 w 288"/>
                <a:gd name="T3" fmla="*/ 0 h 269"/>
                <a:gd name="T4" fmla="*/ 272612 w 288"/>
                <a:gd name="T5" fmla="*/ 0 h 269"/>
                <a:gd name="T6" fmla="*/ 178741 w 288"/>
                <a:gd name="T7" fmla="*/ 93719 h 269"/>
                <a:gd name="T8" fmla="*/ 178741 w 288"/>
                <a:gd name="T9" fmla="*/ 150207 h 269"/>
                <a:gd name="T10" fmla="*/ 0 w 288"/>
                <a:gd name="T11" fmla="*/ 150207 h 269"/>
                <a:gd name="T12" fmla="*/ 0 w 288"/>
                <a:gd name="T13" fmla="*/ 345348 h 269"/>
                <a:gd name="T14" fmla="*/ 259753 w 288"/>
                <a:gd name="T15" fmla="*/ 345348 h 269"/>
                <a:gd name="T16" fmla="*/ 259753 w 288"/>
                <a:gd name="T17" fmla="*/ 150207 h 269"/>
                <a:gd name="T18" fmla="*/ 225034 w 288"/>
                <a:gd name="T19" fmla="*/ 150207 h 269"/>
                <a:gd name="T20" fmla="*/ 225034 w 288"/>
                <a:gd name="T21" fmla="*/ 93719 h 269"/>
                <a:gd name="T22" fmla="*/ 272612 w 288"/>
                <a:gd name="T23" fmla="*/ 46218 h 269"/>
                <a:gd name="T24" fmla="*/ 275184 w 288"/>
                <a:gd name="T25" fmla="*/ 46218 h 269"/>
                <a:gd name="T26" fmla="*/ 276470 w 288"/>
                <a:gd name="T27" fmla="*/ 46218 h 269"/>
                <a:gd name="T28" fmla="*/ 322762 w 288"/>
                <a:gd name="T29" fmla="*/ 93719 h 269"/>
                <a:gd name="T30" fmla="*/ 322762 w 288"/>
                <a:gd name="T31" fmla="*/ 116828 h 269"/>
                <a:gd name="T32" fmla="*/ 339479 w 288"/>
                <a:gd name="T33" fmla="*/ 116828 h 269"/>
                <a:gd name="T34" fmla="*/ 339479 w 288"/>
                <a:gd name="T35" fmla="*/ 121963 h 269"/>
                <a:gd name="T36" fmla="*/ 322762 w 288"/>
                <a:gd name="T37" fmla="*/ 137369 h 269"/>
                <a:gd name="T38" fmla="*/ 322762 w 288"/>
                <a:gd name="T39" fmla="*/ 150207 h 269"/>
                <a:gd name="T40" fmla="*/ 370341 w 288"/>
                <a:gd name="T41" fmla="*/ 150207 h 269"/>
                <a:gd name="T42" fmla="*/ 370341 w 288"/>
                <a:gd name="T43" fmla="*/ 93719 h 269"/>
                <a:gd name="T44" fmla="*/ 276470 w 288"/>
                <a:gd name="T45" fmla="*/ 0 h 269"/>
                <a:gd name="T46" fmla="*/ 159452 w 288"/>
                <a:gd name="T47" fmla="*/ 309401 h 269"/>
                <a:gd name="T48" fmla="*/ 100301 w 288"/>
                <a:gd name="T49" fmla="*/ 309401 h 269"/>
                <a:gd name="T50" fmla="*/ 114446 w 288"/>
                <a:gd name="T51" fmla="*/ 246494 h 269"/>
                <a:gd name="T52" fmla="*/ 100301 w 288"/>
                <a:gd name="T53" fmla="*/ 220817 h 269"/>
                <a:gd name="T54" fmla="*/ 129877 w 288"/>
                <a:gd name="T55" fmla="*/ 191289 h 269"/>
                <a:gd name="T56" fmla="*/ 159452 w 288"/>
                <a:gd name="T57" fmla="*/ 220817 h 269"/>
                <a:gd name="T58" fmla="*/ 144022 w 288"/>
                <a:gd name="T59" fmla="*/ 246494 h 269"/>
                <a:gd name="T60" fmla="*/ 159452 w 288"/>
                <a:gd name="T61" fmla="*/ 309401 h 26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88" h="269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3"/>
                  </a:cubicBezTo>
                  <a:cubicBezTo>
                    <a:pt x="139" y="73"/>
                    <a:pt x="139" y="99"/>
                    <a:pt x="139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202" y="269"/>
                    <a:pt x="202" y="269"/>
                    <a:pt x="202" y="269"/>
                  </a:cubicBezTo>
                  <a:cubicBezTo>
                    <a:pt x="202" y="117"/>
                    <a:pt x="202" y="117"/>
                    <a:pt x="202" y="117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99"/>
                    <a:pt x="175" y="73"/>
                    <a:pt x="175" y="73"/>
                  </a:cubicBezTo>
                  <a:cubicBezTo>
                    <a:pt x="175" y="53"/>
                    <a:pt x="192" y="36"/>
                    <a:pt x="212" y="36"/>
                  </a:cubicBezTo>
                  <a:cubicBezTo>
                    <a:pt x="213" y="36"/>
                    <a:pt x="214" y="36"/>
                    <a:pt x="214" y="36"/>
                  </a:cubicBezTo>
                  <a:cubicBezTo>
                    <a:pt x="214" y="36"/>
                    <a:pt x="214" y="36"/>
                    <a:pt x="215" y="36"/>
                  </a:cubicBezTo>
                  <a:cubicBezTo>
                    <a:pt x="235" y="36"/>
                    <a:pt x="251" y="53"/>
                    <a:pt x="251" y="73"/>
                  </a:cubicBezTo>
                  <a:cubicBezTo>
                    <a:pt x="251" y="73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11"/>
                    <a:pt x="251" y="114"/>
                    <a:pt x="251" y="117"/>
                  </a:cubicBezTo>
                  <a:cubicBezTo>
                    <a:pt x="288" y="117"/>
                    <a:pt x="288" y="117"/>
                    <a:pt x="288" y="117"/>
                  </a:cubicBezTo>
                  <a:cubicBezTo>
                    <a:pt x="288" y="99"/>
                    <a:pt x="288" y="73"/>
                    <a:pt x="288" y="73"/>
                  </a:cubicBezTo>
                  <a:cubicBezTo>
                    <a:pt x="288" y="33"/>
                    <a:pt x="255" y="0"/>
                    <a:pt x="215" y="0"/>
                  </a:cubicBezTo>
                  <a:close/>
                  <a:moveTo>
                    <a:pt x="124" y="241"/>
                  </a:moveTo>
                  <a:cubicBezTo>
                    <a:pt x="78" y="241"/>
                    <a:pt x="78" y="241"/>
                    <a:pt x="78" y="241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82" y="188"/>
                    <a:pt x="78" y="181"/>
                    <a:pt x="78" y="172"/>
                  </a:cubicBezTo>
                  <a:cubicBezTo>
                    <a:pt x="78" y="160"/>
                    <a:pt x="88" y="149"/>
                    <a:pt x="101" y="149"/>
                  </a:cubicBezTo>
                  <a:cubicBezTo>
                    <a:pt x="113" y="149"/>
                    <a:pt x="124" y="160"/>
                    <a:pt x="124" y="172"/>
                  </a:cubicBezTo>
                  <a:cubicBezTo>
                    <a:pt x="124" y="181"/>
                    <a:pt x="119" y="188"/>
                    <a:pt x="112" y="192"/>
                  </a:cubicBezTo>
                  <a:lnTo>
                    <a:pt x="124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0" name="Freeform 112"/>
            <p:cNvSpPr>
              <a:spLocks noEditPoints="1"/>
            </p:cNvSpPr>
            <p:nvPr/>
          </p:nvSpPr>
          <p:spPr bwMode="auto">
            <a:xfrm>
              <a:off x="7767336" y="3847003"/>
              <a:ext cx="370341" cy="372612"/>
            </a:xfrm>
            <a:custGeom>
              <a:avLst/>
              <a:gdLst>
                <a:gd name="T0" fmla="*/ 230177 w 288"/>
                <a:gd name="T1" fmla="*/ 155255 h 288"/>
                <a:gd name="T2" fmla="*/ 235321 w 288"/>
                <a:gd name="T3" fmla="*/ 119029 h 288"/>
                <a:gd name="T4" fmla="*/ 118303 w 288"/>
                <a:gd name="T5" fmla="*/ 0 h 288"/>
                <a:gd name="T6" fmla="*/ 0 w 288"/>
                <a:gd name="T7" fmla="*/ 119029 h 288"/>
                <a:gd name="T8" fmla="*/ 118303 w 288"/>
                <a:gd name="T9" fmla="*/ 236764 h 288"/>
                <a:gd name="T10" fmla="*/ 155595 w 288"/>
                <a:gd name="T11" fmla="*/ 230295 h 288"/>
                <a:gd name="T12" fmla="*/ 182599 w 288"/>
                <a:gd name="T13" fmla="*/ 257465 h 288"/>
                <a:gd name="T14" fmla="*/ 239179 w 288"/>
                <a:gd name="T15" fmla="*/ 257465 h 288"/>
                <a:gd name="T16" fmla="*/ 239179 w 288"/>
                <a:gd name="T17" fmla="*/ 315685 h 288"/>
                <a:gd name="T18" fmla="*/ 239179 w 288"/>
                <a:gd name="T19" fmla="*/ 315685 h 288"/>
                <a:gd name="T20" fmla="*/ 295758 w 288"/>
                <a:gd name="T21" fmla="*/ 315685 h 288"/>
                <a:gd name="T22" fmla="*/ 295758 w 288"/>
                <a:gd name="T23" fmla="*/ 372612 h 288"/>
                <a:gd name="T24" fmla="*/ 295758 w 288"/>
                <a:gd name="T25" fmla="*/ 372612 h 288"/>
                <a:gd name="T26" fmla="*/ 370341 w 288"/>
                <a:gd name="T27" fmla="*/ 372612 h 288"/>
                <a:gd name="T28" fmla="*/ 370341 w 288"/>
                <a:gd name="T29" fmla="*/ 372612 h 288"/>
                <a:gd name="T30" fmla="*/ 370341 w 288"/>
                <a:gd name="T31" fmla="*/ 372612 h 288"/>
                <a:gd name="T32" fmla="*/ 370341 w 288"/>
                <a:gd name="T33" fmla="*/ 297572 h 288"/>
                <a:gd name="T34" fmla="*/ 230177 w 288"/>
                <a:gd name="T35" fmla="*/ 155255 h 288"/>
                <a:gd name="T36" fmla="*/ 93871 w 288"/>
                <a:gd name="T37" fmla="*/ 133261 h 288"/>
                <a:gd name="T38" fmla="*/ 54008 w 288"/>
                <a:gd name="T39" fmla="*/ 93153 h 288"/>
                <a:gd name="T40" fmla="*/ 93871 w 288"/>
                <a:gd name="T41" fmla="*/ 53045 h 288"/>
                <a:gd name="T42" fmla="*/ 133734 w 288"/>
                <a:gd name="T43" fmla="*/ 93153 h 288"/>
                <a:gd name="T44" fmla="*/ 93871 w 288"/>
                <a:gd name="T45" fmla="*/ 133261 h 28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4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55A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22375"/>
            <a:ext cx="12192000" cy="3095625"/>
          </a:xfrm>
          <a:prstGeom prst="rect">
            <a:avLst/>
          </a:prstGeom>
          <a:solidFill>
            <a:srgbClr val="00206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1222375"/>
            <a:ext cx="12192000" cy="3095625"/>
            <a:chOff x="0" y="1222931"/>
            <a:chExt cx="12192000" cy="3094545"/>
          </a:xfrm>
        </p:grpSpPr>
        <p:pic>
          <p:nvPicPr>
            <p:cNvPr id="27666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222931"/>
              <a:ext cx="12192000" cy="3094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7667" name="组合 4"/>
            <p:cNvGrpSpPr>
              <a:grpSpLocks/>
            </p:cNvGrpSpPr>
            <p:nvPr/>
          </p:nvGrpSpPr>
          <p:grpSpPr bwMode="auto">
            <a:xfrm>
              <a:off x="2498103" y="1944174"/>
              <a:ext cx="7175368" cy="929892"/>
              <a:chOff x="2498103" y="1840477"/>
              <a:chExt cx="7175368" cy="929892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2498725" y="2628420"/>
                <a:ext cx="3205163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矩形 6"/>
              <p:cNvSpPr/>
              <p:nvPr/>
            </p:nvSpPr>
            <p:spPr>
              <a:xfrm rot="2647443">
                <a:off x="5956300" y="2487181"/>
                <a:ext cx="282575" cy="2824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6469063" y="2628420"/>
                <a:ext cx="3205162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671" name="文本框 8"/>
              <p:cNvSpPr txBox="1">
                <a:spLocks noChangeArrowheads="1"/>
              </p:cNvSpPr>
              <p:nvPr/>
            </p:nvSpPr>
            <p:spPr bwMode="auto">
              <a:xfrm>
                <a:off x="4598395" y="1840477"/>
                <a:ext cx="495095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</a:p>
            </p:txBody>
          </p:sp>
        </p:grp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385888" y="3660775"/>
            <a:ext cx="9674225" cy="1028700"/>
            <a:chOff x="1385740" y="3661181"/>
            <a:chExt cx="9675042" cy="1027522"/>
          </a:xfrm>
        </p:grpSpPr>
        <p:sp>
          <p:nvSpPr>
            <p:cNvPr id="11" name="矩形 10"/>
            <p:cNvSpPr/>
            <p:nvPr/>
          </p:nvSpPr>
          <p:spPr>
            <a:xfrm>
              <a:off x="1385740" y="3661181"/>
              <a:ext cx="1027199" cy="1027522"/>
            </a:xfrm>
            <a:prstGeom prst="rect">
              <a:avLst/>
            </a:prstGeom>
            <a:solidFill>
              <a:srgbClr val="3CBD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664208" y="3968638"/>
              <a:ext cx="463828" cy="412608"/>
              <a:chOff x="815976" y="1495426"/>
              <a:chExt cx="258763" cy="230188"/>
            </a:xfrm>
            <a:solidFill>
              <a:schemeClr val="bg1"/>
            </a:solidFill>
          </p:grpSpPr>
          <p:sp>
            <p:nvSpPr>
              <p:cNvPr id="26" name="Freeform 5"/>
              <p:cNvSpPr>
                <a:spLocks noEditPoints="1"/>
              </p:cNvSpPr>
              <p:nvPr/>
            </p:nvSpPr>
            <p:spPr bwMode="auto">
              <a:xfrm>
                <a:off x="815976" y="1495426"/>
                <a:ext cx="258763" cy="230188"/>
              </a:xfrm>
              <a:custGeom>
                <a:avLst/>
                <a:gdLst>
                  <a:gd name="T0" fmla="*/ 138 w 163"/>
                  <a:gd name="T1" fmla="*/ 0 h 145"/>
                  <a:gd name="T2" fmla="*/ 24 w 163"/>
                  <a:gd name="T3" fmla="*/ 0 h 145"/>
                  <a:gd name="T4" fmla="*/ 0 w 163"/>
                  <a:gd name="T5" fmla="*/ 65 h 145"/>
                  <a:gd name="T6" fmla="*/ 0 w 163"/>
                  <a:gd name="T7" fmla="*/ 145 h 145"/>
                  <a:gd name="T8" fmla="*/ 163 w 163"/>
                  <a:gd name="T9" fmla="*/ 145 h 145"/>
                  <a:gd name="T10" fmla="*/ 163 w 163"/>
                  <a:gd name="T11" fmla="*/ 65 h 145"/>
                  <a:gd name="T12" fmla="*/ 138 w 163"/>
                  <a:gd name="T13" fmla="*/ 0 h 145"/>
                  <a:gd name="T14" fmla="*/ 22 w 163"/>
                  <a:gd name="T15" fmla="*/ 59 h 145"/>
                  <a:gd name="T16" fmla="*/ 37 w 163"/>
                  <a:gd name="T17" fmla="*/ 11 h 145"/>
                  <a:gd name="T18" fmla="*/ 126 w 163"/>
                  <a:gd name="T19" fmla="*/ 11 h 145"/>
                  <a:gd name="T20" fmla="*/ 142 w 163"/>
                  <a:gd name="T21" fmla="*/ 59 h 145"/>
                  <a:gd name="T22" fmla="*/ 22 w 163"/>
                  <a:gd name="T23" fmla="*/ 5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3" h="145">
                    <a:moveTo>
                      <a:pt x="138" y="0"/>
                    </a:moveTo>
                    <a:lnTo>
                      <a:pt x="24" y="0"/>
                    </a:lnTo>
                    <a:lnTo>
                      <a:pt x="0" y="65"/>
                    </a:lnTo>
                    <a:lnTo>
                      <a:pt x="0" y="145"/>
                    </a:lnTo>
                    <a:lnTo>
                      <a:pt x="163" y="145"/>
                    </a:lnTo>
                    <a:lnTo>
                      <a:pt x="163" y="65"/>
                    </a:lnTo>
                    <a:lnTo>
                      <a:pt x="138" y="0"/>
                    </a:lnTo>
                    <a:close/>
                    <a:moveTo>
                      <a:pt x="22" y="59"/>
                    </a:moveTo>
                    <a:lnTo>
                      <a:pt x="37" y="11"/>
                    </a:lnTo>
                    <a:lnTo>
                      <a:pt x="126" y="11"/>
                    </a:lnTo>
                    <a:lnTo>
                      <a:pt x="142" y="59"/>
                    </a:lnTo>
                    <a:lnTo>
                      <a:pt x="22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866776" y="1566864"/>
                <a:ext cx="158750" cy="11113"/>
              </a:xfrm>
              <a:custGeom>
                <a:avLst/>
                <a:gdLst>
                  <a:gd name="T0" fmla="*/ 100 w 100"/>
                  <a:gd name="T1" fmla="*/ 7 h 7"/>
                  <a:gd name="T2" fmla="*/ 97 w 100"/>
                  <a:gd name="T3" fmla="*/ 0 h 7"/>
                  <a:gd name="T4" fmla="*/ 2 w 100"/>
                  <a:gd name="T5" fmla="*/ 0 h 7"/>
                  <a:gd name="T6" fmla="*/ 0 w 100"/>
                  <a:gd name="T7" fmla="*/ 7 h 7"/>
                  <a:gd name="T8" fmla="*/ 100 w 100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7">
                    <a:moveTo>
                      <a:pt x="100" y="7"/>
                    </a:moveTo>
                    <a:lnTo>
                      <a:pt x="97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10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" name="Freeform 7"/>
              <p:cNvSpPr>
                <a:spLocks/>
              </p:cNvSpPr>
              <p:nvPr/>
            </p:nvSpPr>
            <p:spPr bwMode="auto">
              <a:xfrm>
                <a:off x="879476" y="1525589"/>
                <a:ext cx="131763" cy="9525"/>
              </a:xfrm>
              <a:custGeom>
                <a:avLst/>
                <a:gdLst>
                  <a:gd name="T0" fmla="*/ 83 w 83"/>
                  <a:gd name="T1" fmla="*/ 6 h 6"/>
                  <a:gd name="T2" fmla="*/ 81 w 83"/>
                  <a:gd name="T3" fmla="*/ 0 h 6"/>
                  <a:gd name="T4" fmla="*/ 3 w 83"/>
                  <a:gd name="T5" fmla="*/ 0 h 6"/>
                  <a:gd name="T6" fmla="*/ 0 w 83"/>
                  <a:gd name="T7" fmla="*/ 6 h 6"/>
                  <a:gd name="T8" fmla="*/ 83 w 8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6">
                    <a:moveTo>
                      <a:pt x="83" y="6"/>
                    </a:moveTo>
                    <a:lnTo>
                      <a:pt x="81" y="0"/>
                    </a:lnTo>
                    <a:lnTo>
                      <a:pt x="3" y="0"/>
                    </a:lnTo>
                    <a:lnTo>
                      <a:pt x="0" y="6"/>
                    </a:lnTo>
                    <a:lnTo>
                      <a:pt x="8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/>
            </p:nvSpPr>
            <p:spPr bwMode="auto">
              <a:xfrm>
                <a:off x="873126" y="1544639"/>
                <a:ext cx="144463" cy="11113"/>
              </a:xfrm>
              <a:custGeom>
                <a:avLst/>
                <a:gdLst>
                  <a:gd name="T0" fmla="*/ 2 w 91"/>
                  <a:gd name="T1" fmla="*/ 0 h 7"/>
                  <a:gd name="T2" fmla="*/ 0 w 91"/>
                  <a:gd name="T3" fmla="*/ 7 h 7"/>
                  <a:gd name="T4" fmla="*/ 91 w 91"/>
                  <a:gd name="T5" fmla="*/ 7 h 7"/>
                  <a:gd name="T6" fmla="*/ 89 w 91"/>
                  <a:gd name="T7" fmla="*/ 0 h 7"/>
                  <a:gd name="T8" fmla="*/ 2 w 9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7">
                    <a:moveTo>
                      <a:pt x="2" y="0"/>
                    </a:moveTo>
                    <a:lnTo>
                      <a:pt x="0" y="7"/>
                    </a:lnTo>
                    <a:lnTo>
                      <a:pt x="91" y="7"/>
                    </a:lnTo>
                    <a:lnTo>
                      <a:pt x="89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3114673" y="3661181"/>
              <a:ext cx="1028787" cy="1027522"/>
            </a:xfrm>
            <a:prstGeom prst="rect">
              <a:avLst/>
            </a:prstGeom>
            <a:solidFill>
              <a:srgbClr val="FBA4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657" name="Freeform 9"/>
            <p:cNvSpPr>
              <a:spLocks noEditPoints="1"/>
            </p:cNvSpPr>
            <p:nvPr/>
          </p:nvSpPr>
          <p:spPr bwMode="auto">
            <a:xfrm>
              <a:off x="3397091" y="3968638"/>
              <a:ext cx="463828" cy="412608"/>
            </a:xfrm>
            <a:custGeom>
              <a:avLst/>
              <a:gdLst>
                <a:gd name="T0" fmla="*/ 392689 w 163"/>
                <a:gd name="T1" fmla="*/ 0 h 145"/>
                <a:gd name="T2" fmla="*/ 68294 w 163"/>
                <a:gd name="T3" fmla="*/ 0 h 145"/>
                <a:gd name="T4" fmla="*/ 0 w 163"/>
                <a:gd name="T5" fmla="*/ 184962 h 145"/>
                <a:gd name="T6" fmla="*/ 0 w 163"/>
                <a:gd name="T7" fmla="*/ 412608 h 145"/>
                <a:gd name="T8" fmla="*/ 463828 w 163"/>
                <a:gd name="T9" fmla="*/ 412608 h 145"/>
                <a:gd name="T10" fmla="*/ 463828 w 163"/>
                <a:gd name="T11" fmla="*/ 184962 h 145"/>
                <a:gd name="T12" fmla="*/ 392689 w 163"/>
                <a:gd name="T13" fmla="*/ 0 h 145"/>
                <a:gd name="T14" fmla="*/ 59757 w 163"/>
                <a:gd name="T15" fmla="*/ 167889 h 145"/>
                <a:gd name="T16" fmla="*/ 105286 w 163"/>
                <a:gd name="T17" fmla="*/ 31301 h 145"/>
                <a:gd name="T18" fmla="*/ 358542 w 163"/>
                <a:gd name="T19" fmla="*/ 31301 h 145"/>
                <a:gd name="T20" fmla="*/ 404071 w 163"/>
                <a:gd name="T21" fmla="*/ 167889 h 145"/>
                <a:gd name="T22" fmla="*/ 59757 w 163"/>
                <a:gd name="T23" fmla="*/ 167889 h 1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3" h="145">
                  <a:moveTo>
                    <a:pt x="138" y="0"/>
                  </a:moveTo>
                  <a:lnTo>
                    <a:pt x="24" y="0"/>
                  </a:lnTo>
                  <a:lnTo>
                    <a:pt x="0" y="65"/>
                  </a:lnTo>
                  <a:lnTo>
                    <a:pt x="0" y="145"/>
                  </a:lnTo>
                  <a:lnTo>
                    <a:pt x="163" y="145"/>
                  </a:lnTo>
                  <a:lnTo>
                    <a:pt x="163" y="65"/>
                  </a:lnTo>
                  <a:lnTo>
                    <a:pt x="138" y="0"/>
                  </a:lnTo>
                  <a:close/>
                  <a:moveTo>
                    <a:pt x="21" y="59"/>
                  </a:moveTo>
                  <a:lnTo>
                    <a:pt x="37" y="11"/>
                  </a:lnTo>
                  <a:lnTo>
                    <a:pt x="126" y="11"/>
                  </a:lnTo>
                  <a:lnTo>
                    <a:pt x="142" y="59"/>
                  </a:lnTo>
                  <a:lnTo>
                    <a:pt x="21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0033582" y="3661181"/>
              <a:ext cx="1027200" cy="1027522"/>
            </a:xfrm>
            <a:prstGeom prst="rect">
              <a:avLst/>
            </a:prstGeom>
            <a:solidFill>
              <a:srgbClr val="E74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659" name="Freeform 24"/>
            <p:cNvSpPr>
              <a:spLocks/>
            </p:cNvSpPr>
            <p:nvPr/>
          </p:nvSpPr>
          <p:spPr bwMode="auto">
            <a:xfrm>
              <a:off x="10315107" y="3976823"/>
              <a:ext cx="463828" cy="404070"/>
            </a:xfrm>
            <a:custGeom>
              <a:avLst/>
              <a:gdLst>
                <a:gd name="T0" fmla="*/ 404239 w 288"/>
                <a:gd name="T1" fmla="*/ 282849 h 250"/>
                <a:gd name="T2" fmla="*/ 404239 w 288"/>
                <a:gd name="T3" fmla="*/ 96977 h 250"/>
                <a:gd name="T4" fmla="*/ 307608 w 288"/>
                <a:gd name="T5" fmla="*/ 0 h 250"/>
                <a:gd name="T6" fmla="*/ 305998 w 288"/>
                <a:gd name="T7" fmla="*/ 0 h 250"/>
                <a:gd name="T8" fmla="*/ 304387 w 288"/>
                <a:gd name="T9" fmla="*/ 0 h 250"/>
                <a:gd name="T10" fmla="*/ 207756 w 288"/>
                <a:gd name="T11" fmla="*/ 96977 h 250"/>
                <a:gd name="T12" fmla="*/ 207756 w 288"/>
                <a:gd name="T13" fmla="*/ 307093 h 250"/>
                <a:gd name="T14" fmla="*/ 159441 w 288"/>
                <a:gd name="T15" fmla="*/ 355582 h 250"/>
                <a:gd name="T16" fmla="*/ 157830 w 288"/>
                <a:gd name="T17" fmla="*/ 355582 h 250"/>
                <a:gd name="T18" fmla="*/ 156220 w 288"/>
                <a:gd name="T19" fmla="*/ 355582 h 250"/>
                <a:gd name="T20" fmla="*/ 107904 w 288"/>
                <a:gd name="T21" fmla="*/ 307093 h 250"/>
                <a:gd name="T22" fmla="*/ 107904 w 288"/>
                <a:gd name="T23" fmla="*/ 121221 h 250"/>
                <a:gd name="T24" fmla="*/ 169104 w 288"/>
                <a:gd name="T25" fmla="*/ 121221 h 250"/>
                <a:gd name="T26" fmla="*/ 83747 w 288"/>
                <a:gd name="T27" fmla="*/ 30709 h 250"/>
                <a:gd name="T28" fmla="*/ 0 w 288"/>
                <a:gd name="T29" fmla="*/ 121221 h 250"/>
                <a:gd name="T30" fmla="*/ 59589 w 288"/>
                <a:gd name="T31" fmla="*/ 121221 h 250"/>
                <a:gd name="T32" fmla="*/ 59589 w 288"/>
                <a:gd name="T33" fmla="*/ 307093 h 250"/>
                <a:gd name="T34" fmla="*/ 156220 w 288"/>
                <a:gd name="T35" fmla="*/ 404070 h 250"/>
                <a:gd name="T36" fmla="*/ 157830 w 288"/>
                <a:gd name="T37" fmla="*/ 404070 h 250"/>
                <a:gd name="T38" fmla="*/ 159441 w 288"/>
                <a:gd name="T39" fmla="*/ 404070 h 250"/>
                <a:gd name="T40" fmla="*/ 256072 w 288"/>
                <a:gd name="T41" fmla="*/ 307093 h 250"/>
                <a:gd name="T42" fmla="*/ 256072 w 288"/>
                <a:gd name="T43" fmla="*/ 96977 h 250"/>
                <a:gd name="T44" fmla="*/ 304387 w 288"/>
                <a:gd name="T45" fmla="*/ 48488 h 250"/>
                <a:gd name="T46" fmla="*/ 305998 w 288"/>
                <a:gd name="T47" fmla="*/ 48488 h 250"/>
                <a:gd name="T48" fmla="*/ 307608 w 288"/>
                <a:gd name="T49" fmla="*/ 48488 h 250"/>
                <a:gd name="T50" fmla="*/ 355924 w 288"/>
                <a:gd name="T51" fmla="*/ 96977 h 250"/>
                <a:gd name="T52" fmla="*/ 355924 w 288"/>
                <a:gd name="T53" fmla="*/ 282849 h 250"/>
                <a:gd name="T54" fmla="*/ 296335 w 288"/>
                <a:gd name="T55" fmla="*/ 282849 h 250"/>
                <a:gd name="T56" fmla="*/ 380081 w 288"/>
                <a:gd name="T57" fmla="*/ 373361 h 250"/>
                <a:gd name="T58" fmla="*/ 463828 w 288"/>
                <a:gd name="T59" fmla="*/ 282849 h 250"/>
                <a:gd name="T60" fmla="*/ 404239 w 288"/>
                <a:gd name="T61" fmla="*/ 282849 h 25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88" h="250">
                  <a:moveTo>
                    <a:pt x="251" y="175"/>
                  </a:moveTo>
                  <a:cubicBezTo>
                    <a:pt x="251" y="60"/>
                    <a:pt x="251" y="60"/>
                    <a:pt x="251" y="60"/>
                  </a:cubicBezTo>
                  <a:cubicBezTo>
                    <a:pt x="251" y="27"/>
                    <a:pt x="224" y="0"/>
                    <a:pt x="191" y="0"/>
                  </a:cubicBezTo>
                  <a:cubicBezTo>
                    <a:pt x="191" y="0"/>
                    <a:pt x="190" y="0"/>
                    <a:pt x="190" y="0"/>
                  </a:cubicBezTo>
                  <a:cubicBezTo>
                    <a:pt x="190" y="0"/>
                    <a:pt x="189" y="0"/>
                    <a:pt x="189" y="0"/>
                  </a:cubicBezTo>
                  <a:cubicBezTo>
                    <a:pt x="156" y="0"/>
                    <a:pt x="129" y="27"/>
                    <a:pt x="129" y="60"/>
                  </a:cubicBezTo>
                  <a:cubicBezTo>
                    <a:pt x="129" y="190"/>
                    <a:pt x="129" y="190"/>
                    <a:pt x="129" y="190"/>
                  </a:cubicBezTo>
                  <a:cubicBezTo>
                    <a:pt x="129" y="206"/>
                    <a:pt x="116" y="220"/>
                    <a:pt x="99" y="220"/>
                  </a:cubicBezTo>
                  <a:cubicBezTo>
                    <a:pt x="99" y="220"/>
                    <a:pt x="98" y="220"/>
                    <a:pt x="98" y="220"/>
                  </a:cubicBezTo>
                  <a:cubicBezTo>
                    <a:pt x="98" y="220"/>
                    <a:pt x="97" y="220"/>
                    <a:pt x="97" y="220"/>
                  </a:cubicBezTo>
                  <a:cubicBezTo>
                    <a:pt x="81" y="220"/>
                    <a:pt x="67" y="206"/>
                    <a:pt x="67" y="190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90"/>
                    <a:pt x="37" y="190"/>
                    <a:pt x="37" y="190"/>
                  </a:cubicBezTo>
                  <a:cubicBezTo>
                    <a:pt x="37" y="223"/>
                    <a:pt x="64" y="250"/>
                    <a:pt x="97" y="250"/>
                  </a:cubicBezTo>
                  <a:cubicBezTo>
                    <a:pt x="98" y="250"/>
                    <a:pt x="98" y="250"/>
                    <a:pt x="98" y="250"/>
                  </a:cubicBezTo>
                  <a:cubicBezTo>
                    <a:pt x="99" y="250"/>
                    <a:pt x="99" y="250"/>
                    <a:pt x="99" y="250"/>
                  </a:cubicBezTo>
                  <a:cubicBezTo>
                    <a:pt x="132" y="250"/>
                    <a:pt x="159" y="223"/>
                    <a:pt x="159" y="19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44"/>
                    <a:pt x="172" y="30"/>
                    <a:pt x="189" y="30"/>
                  </a:cubicBezTo>
                  <a:cubicBezTo>
                    <a:pt x="189" y="30"/>
                    <a:pt x="190" y="30"/>
                    <a:pt x="190" y="30"/>
                  </a:cubicBezTo>
                  <a:cubicBezTo>
                    <a:pt x="190" y="30"/>
                    <a:pt x="191" y="30"/>
                    <a:pt x="191" y="30"/>
                  </a:cubicBezTo>
                  <a:cubicBezTo>
                    <a:pt x="208" y="30"/>
                    <a:pt x="221" y="44"/>
                    <a:pt x="221" y="60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184" y="175"/>
                    <a:pt x="184" y="175"/>
                    <a:pt x="184" y="175"/>
                  </a:cubicBezTo>
                  <a:cubicBezTo>
                    <a:pt x="236" y="231"/>
                    <a:pt x="236" y="231"/>
                    <a:pt x="236" y="231"/>
                  </a:cubicBezTo>
                  <a:cubicBezTo>
                    <a:pt x="288" y="175"/>
                    <a:pt x="288" y="175"/>
                    <a:pt x="288" y="175"/>
                  </a:cubicBezTo>
                  <a:lnTo>
                    <a:pt x="251" y="1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845194" y="3661181"/>
              <a:ext cx="1027200" cy="1027522"/>
            </a:xfrm>
            <a:prstGeom prst="rect">
              <a:avLst/>
            </a:prstGeom>
            <a:solidFill>
              <a:srgbClr val="1CB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661" name="Freeform 196"/>
            <p:cNvSpPr>
              <a:spLocks noEditPoints="1"/>
            </p:cNvSpPr>
            <p:nvPr/>
          </p:nvSpPr>
          <p:spPr bwMode="auto">
            <a:xfrm>
              <a:off x="5125172" y="3992825"/>
              <a:ext cx="466673" cy="364233"/>
            </a:xfrm>
            <a:custGeom>
              <a:avLst/>
              <a:gdLst>
                <a:gd name="T0" fmla="*/ 233337 w 164"/>
                <a:gd name="T1" fmla="*/ 0 h 128"/>
                <a:gd name="T2" fmla="*/ 0 w 164"/>
                <a:gd name="T3" fmla="*/ 62603 h 128"/>
                <a:gd name="T4" fmla="*/ 0 w 164"/>
                <a:gd name="T5" fmla="*/ 62603 h 128"/>
                <a:gd name="T6" fmla="*/ 0 w 164"/>
                <a:gd name="T7" fmla="*/ 304476 h 128"/>
                <a:gd name="T8" fmla="*/ 216263 w 164"/>
                <a:gd name="T9" fmla="*/ 364233 h 128"/>
                <a:gd name="T10" fmla="*/ 216263 w 164"/>
                <a:gd name="T11" fmla="*/ 122360 h 128"/>
                <a:gd name="T12" fmla="*/ 62602 w 164"/>
                <a:gd name="T13" fmla="*/ 79676 h 128"/>
                <a:gd name="T14" fmla="*/ 233337 w 164"/>
                <a:gd name="T15" fmla="*/ 34147 h 128"/>
                <a:gd name="T16" fmla="*/ 401225 w 164"/>
                <a:gd name="T17" fmla="*/ 79676 h 128"/>
                <a:gd name="T18" fmla="*/ 401225 w 164"/>
                <a:gd name="T19" fmla="*/ 79676 h 128"/>
                <a:gd name="T20" fmla="*/ 250410 w 164"/>
                <a:gd name="T21" fmla="*/ 122360 h 128"/>
                <a:gd name="T22" fmla="*/ 250410 w 164"/>
                <a:gd name="T23" fmla="*/ 364233 h 128"/>
                <a:gd name="T24" fmla="*/ 466673 w 164"/>
                <a:gd name="T25" fmla="*/ 304476 h 128"/>
                <a:gd name="T26" fmla="*/ 466673 w 164"/>
                <a:gd name="T27" fmla="*/ 62603 h 128"/>
                <a:gd name="T28" fmla="*/ 233337 w 164"/>
                <a:gd name="T29" fmla="*/ 0 h 128"/>
                <a:gd name="T30" fmla="*/ 406916 w 164"/>
                <a:gd name="T31" fmla="*/ 176425 h 128"/>
                <a:gd name="T32" fmla="*/ 313012 w 164"/>
                <a:gd name="T33" fmla="*/ 202035 h 128"/>
                <a:gd name="T34" fmla="*/ 313012 w 164"/>
                <a:gd name="T35" fmla="*/ 156506 h 128"/>
                <a:gd name="T36" fmla="*/ 406916 w 164"/>
                <a:gd name="T37" fmla="*/ 130896 h 128"/>
                <a:gd name="T38" fmla="*/ 406916 w 164"/>
                <a:gd name="T39" fmla="*/ 176425 h 12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64" h="128">
                  <a:moveTo>
                    <a:pt x="82" y="0"/>
                  </a:moveTo>
                  <a:lnTo>
                    <a:pt x="0" y="22"/>
                  </a:lnTo>
                  <a:lnTo>
                    <a:pt x="0" y="107"/>
                  </a:lnTo>
                  <a:lnTo>
                    <a:pt x="76" y="128"/>
                  </a:lnTo>
                  <a:lnTo>
                    <a:pt x="76" y="43"/>
                  </a:lnTo>
                  <a:lnTo>
                    <a:pt x="22" y="28"/>
                  </a:lnTo>
                  <a:lnTo>
                    <a:pt x="82" y="12"/>
                  </a:lnTo>
                  <a:lnTo>
                    <a:pt x="141" y="28"/>
                  </a:lnTo>
                  <a:lnTo>
                    <a:pt x="88" y="43"/>
                  </a:lnTo>
                  <a:lnTo>
                    <a:pt x="88" y="128"/>
                  </a:lnTo>
                  <a:lnTo>
                    <a:pt x="164" y="107"/>
                  </a:lnTo>
                  <a:lnTo>
                    <a:pt x="164" y="22"/>
                  </a:lnTo>
                  <a:lnTo>
                    <a:pt x="82" y="0"/>
                  </a:lnTo>
                  <a:close/>
                  <a:moveTo>
                    <a:pt x="143" y="62"/>
                  </a:moveTo>
                  <a:lnTo>
                    <a:pt x="110" y="71"/>
                  </a:lnTo>
                  <a:lnTo>
                    <a:pt x="110" y="55"/>
                  </a:lnTo>
                  <a:lnTo>
                    <a:pt x="143" y="46"/>
                  </a:lnTo>
                  <a:lnTo>
                    <a:pt x="143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574128" y="3661181"/>
              <a:ext cx="1027199" cy="1027522"/>
            </a:xfrm>
            <a:prstGeom prst="rect">
              <a:avLst/>
            </a:prstGeom>
            <a:solidFill>
              <a:srgbClr val="E74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900294" y="3944449"/>
              <a:ext cx="347159" cy="460983"/>
              <a:chOff x="2405063" y="1482726"/>
              <a:chExt cx="193675" cy="257176"/>
            </a:xfrm>
            <a:solidFill>
              <a:schemeClr val="bg1"/>
            </a:solidFill>
          </p:grpSpPr>
          <p:sp>
            <p:nvSpPr>
              <p:cNvPr id="23" name="Freeform 197"/>
              <p:cNvSpPr>
                <a:spLocks/>
              </p:cNvSpPr>
              <p:nvPr/>
            </p:nvSpPr>
            <p:spPr bwMode="auto">
              <a:xfrm>
                <a:off x="2405063" y="1598614"/>
                <a:ext cx="90488" cy="141288"/>
              </a:xfrm>
              <a:custGeom>
                <a:avLst/>
                <a:gdLst>
                  <a:gd name="T0" fmla="*/ 0 w 57"/>
                  <a:gd name="T1" fmla="*/ 9 h 89"/>
                  <a:gd name="T2" fmla="*/ 0 w 57"/>
                  <a:gd name="T3" fmla="*/ 9 h 89"/>
                  <a:gd name="T4" fmla="*/ 0 w 57"/>
                  <a:gd name="T5" fmla="*/ 73 h 89"/>
                  <a:gd name="T6" fmla="*/ 57 w 57"/>
                  <a:gd name="T7" fmla="*/ 89 h 89"/>
                  <a:gd name="T8" fmla="*/ 57 w 57"/>
                  <a:gd name="T9" fmla="*/ 25 h 89"/>
                  <a:gd name="T10" fmla="*/ 16 w 57"/>
                  <a:gd name="T11" fmla="*/ 14 h 89"/>
                  <a:gd name="T12" fmla="*/ 41 w 57"/>
                  <a:gd name="T13" fmla="*/ 7 h 89"/>
                  <a:gd name="T14" fmla="*/ 36 w 57"/>
                  <a:gd name="T15" fmla="*/ 0 h 89"/>
                  <a:gd name="T16" fmla="*/ 0 w 57"/>
                  <a:gd name="T17" fmla="*/ 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89">
                    <a:moveTo>
                      <a:pt x="0" y="9"/>
                    </a:moveTo>
                    <a:lnTo>
                      <a:pt x="0" y="9"/>
                    </a:lnTo>
                    <a:lnTo>
                      <a:pt x="0" y="73"/>
                    </a:lnTo>
                    <a:lnTo>
                      <a:pt x="57" y="89"/>
                    </a:lnTo>
                    <a:lnTo>
                      <a:pt x="57" y="25"/>
                    </a:lnTo>
                    <a:lnTo>
                      <a:pt x="16" y="14"/>
                    </a:lnTo>
                    <a:lnTo>
                      <a:pt x="41" y="7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Freeform 198"/>
              <p:cNvSpPr>
                <a:spLocks noEditPoints="1"/>
              </p:cNvSpPr>
              <p:nvPr/>
            </p:nvSpPr>
            <p:spPr bwMode="auto">
              <a:xfrm>
                <a:off x="2509838" y="1598614"/>
                <a:ext cx="88900" cy="141288"/>
              </a:xfrm>
              <a:custGeom>
                <a:avLst/>
                <a:gdLst>
                  <a:gd name="T0" fmla="*/ 21 w 56"/>
                  <a:gd name="T1" fmla="*/ 0 h 89"/>
                  <a:gd name="T2" fmla="*/ 15 w 56"/>
                  <a:gd name="T3" fmla="*/ 7 h 89"/>
                  <a:gd name="T4" fmla="*/ 40 w 56"/>
                  <a:gd name="T5" fmla="*/ 14 h 89"/>
                  <a:gd name="T6" fmla="*/ 40 w 56"/>
                  <a:gd name="T7" fmla="*/ 14 h 89"/>
                  <a:gd name="T8" fmla="*/ 0 w 56"/>
                  <a:gd name="T9" fmla="*/ 25 h 89"/>
                  <a:gd name="T10" fmla="*/ 0 w 56"/>
                  <a:gd name="T11" fmla="*/ 89 h 89"/>
                  <a:gd name="T12" fmla="*/ 56 w 56"/>
                  <a:gd name="T13" fmla="*/ 73 h 89"/>
                  <a:gd name="T14" fmla="*/ 56 w 56"/>
                  <a:gd name="T15" fmla="*/ 9 h 89"/>
                  <a:gd name="T16" fmla="*/ 21 w 56"/>
                  <a:gd name="T17" fmla="*/ 0 h 89"/>
                  <a:gd name="T18" fmla="*/ 41 w 56"/>
                  <a:gd name="T19" fmla="*/ 39 h 89"/>
                  <a:gd name="T20" fmla="*/ 17 w 56"/>
                  <a:gd name="T21" fmla="*/ 46 h 89"/>
                  <a:gd name="T22" fmla="*/ 17 w 56"/>
                  <a:gd name="T23" fmla="*/ 34 h 89"/>
                  <a:gd name="T24" fmla="*/ 41 w 56"/>
                  <a:gd name="T25" fmla="*/ 28 h 89"/>
                  <a:gd name="T26" fmla="*/ 41 w 56"/>
                  <a:gd name="T27" fmla="*/ 3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" h="89">
                    <a:moveTo>
                      <a:pt x="21" y="0"/>
                    </a:moveTo>
                    <a:lnTo>
                      <a:pt x="15" y="7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0" y="25"/>
                    </a:lnTo>
                    <a:lnTo>
                      <a:pt x="0" y="89"/>
                    </a:lnTo>
                    <a:lnTo>
                      <a:pt x="56" y="73"/>
                    </a:lnTo>
                    <a:lnTo>
                      <a:pt x="56" y="9"/>
                    </a:lnTo>
                    <a:lnTo>
                      <a:pt x="21" y="0"/>
                    </a:lnTo>
                    <a:close/>
                    <a:moveTo>
                      <a:pt x="41" y="39"/>
                    </a:moveTo>
                    <a:lnTo>
                      <a:pt x="17" y="46"/>
                    </a:lnTo>
                    <a:lnTo>
                      <a:pt x="17" y="34"/>
                    </a:lnTo>
                    <a:lnTo>
                      <a:pt x="41" y="28"/>
                    </a:lnTo>
                    <a:lnTo>
                      <a:pt x="41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Freeform 199"/>
              <p:cNvSpPr>
                <a:spLocks/>
              </p:cNvSpPr>
              <p:nvPr/>
            </p:nvSpPr>
            <p:spPr bwMode="auto">
              <a:xfrm>
                <a:off x="2441576" y="1482726"/>
                <a:ext cx="122238" cy="138113"/>
              </a:xfrm>
              <a:custGeom>
                <a:avLst/>
                <a:gdLst>
                  <a:gd name="T0" fmla="*/ 38 w 77"/>
                  <a:gd name="T1" fmla="*/ 87 h 87"/>
                  <a:gd name="T2" fmla="*/ 77 w 77"/>
                  <a:gd name="T3" fmla="*/ 42 h 87"/>
                  <a:gd name="T4" fmla="*/ 48 w 77"/>
                  <a:gd name="T5" fmla="*/ 42 h 87"/>
                  <a:gd name="T6" fmla="*/ 48 w 77"/>
                  <a:gd name="T7" fmla="*/ 0 h 87"/>
                  <a:gd name="T8" fmla="*/ 29 w 77"/>
                  <a:gd name="T9" fmla="*/ 0 h 87"/>
                  <a:gd name="T10" fmla="*/ 29 w 77"/>
                  <a:gd name="T11" fmla="*/ 42 h 87"/>
                  <a:gd name="T12" fmla="*/ 0 w 77"/>
                  <a:gd name="T13" fmla="*/ 42 h 87"/>
                  <a:gd name="T14" fmla="*/ 38 w 77"/>
                  <a:gd name="T15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87">
                    <a:moveTo>
                      <a:pt x="38" y="87"/>
                    </a:moveTo>
                    <a:lnTo>
                      <a:pt x="77" y="42"/>
                    </a:lnTo>
                    <a:lnTo>
                      <a:pt x="48" y="42"/>
                    </a:lnTo>
                    <a:lnTo>
                      <a:pt x="48" y="0"/>
                    </a:lnTo>
                    <a:lnTo>
                      <a:pt x="29" y="0"/>
                    </a:lnTo>
                    <a:lnTo>
                      <a:pt x="29" y="42"/>
                    </a:lnTo>
                    <a:lnTo>
                      <a:pt x="0" y="42"/>
                    </a:lnTo>
                    <a:lnTo>
                      <a:pt x="38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8303061" y="3661181"/>
              <a:ext cx="1028787" cy="1027522"/>
            </a:xfrm>
            <a:prstGeom prst="rect">
              <a:avLst/>
            </a:prstGeom>
            <a:solidFill>
              <a:srgbClr val="3CBD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665" name="Freeform 352"/>
            <p:cNvSpPr>
              <a:spLocks noEditPoints="1"/>
            </p:cNvSpPr>
            <p:nvPr/>
          </p:nvSpPr>
          <p:spPr bwMode="auto">
            <a:xfrm>
              <a:off x="8585603" y="3976823"/>
              <a:ext cx="463828" cy="466673"/>
            </a:xfrm>
            <a:custGeom>
              <a:avLst/>
              <a:gdLst>
                <a:gd name="T0" fmla="*/ 230491 w 163"/>
                <a:gd name="T1" fmla="*/ 0 h 164"/>
                <a:gd name="T2" fmla="*/ 0 w 163"/>
                <a:gd name="T3" fmla="*/ 65448 h 164"/>
                <a:gd name="T4" fmla="*/ 0 w 163"/>
                <a:gd name="T5" fmla="*/ 65448 h 164"/>
                <a:gd name="T6" fmla="*/ 0 w 163"/>
                <a:gd name="T7" fmla="*/ 404071 h 164"/>
                <a:gd name="T8" fmla="*/ 230491 w 163"/>
                <a:gd name="T9" fmla="*/ 466673 h 164"/>
                <a:gd name="T10" fmla="*/ 463828 w 163"/>
                <a:gd name="T11" fmla="*/ 404071 h 164"/>
                <a:gd name="T12" fmla="*/ 463828 w 163"/>
                <a:gd name="T13" fmla="*/ 65448 h 164"/>
                <a:gd name="T14" fmla="*/ 230491 w 163"/>
                <a:gd name="T15" fmla="*/ 0 h 164"/>
                <a:gd name="T16" fmla="*/ 210572 w 163"/>
                <a:gd name="T17" fmla="*/ 421144 h 164"/>
                <a:gd name="T18" fmla="*/ 36992 w 163"/>
                <a:gd name="T19" fmla="*/ 372769 h 164"/>
                <a:gd name="T20" fmla="*/ 36992 w 163"/>
                <a:gd name="T21" fmla="*/ 122359 h 164"/>
                <a:gd name="T22" fmla="*/ 210572 w 163"/>
                <a:gd name="T23" fmla="*/ 170734 h 164"/>
                <a:gd name="T24" fmla="*/ 210572 w 163"/>
                <a:gd name="T25" fmla="*/ 421144 h 164"/>
                <a:gd name="T26" fmla="*/ 230491 w 163"/>
                <a:gd name="T27" fmla="*/ 136587 h 164"/>
                <a:gd name="T28" fmla="*/ 62603 w 163"/>
                <a:gd name="T29" fmla="*/ 91058 h 164"/>
                <a:gd name="T30" fmla="*/ 230491 w 163"/>
                <a:gd name="T31" fmla="*/ 42684 h 164"/>
                <a:gd name="T32" fmla="*/ 401225 w 163"/>
                <a:gd name="T33" fmla="*/ 91058 h 164"/>
                <a:gd name="T34" fmla="*/ 230491 w 163"/>
                <a:gd name="T35" fmla="*/ 136587 h 164"/>
                <a:gd name="T36" fmla="*/ 423990 w 163"/>
                <a:gd name="T37" fmla="*/ 372769 h 164"/>
                <a:gd name="T38" fmla="*/ 250410 w 163"/>
                <a:gd name="T39" fmla="*/ 421144 h 164"/>
                <a:gd name="T40" fmla="*/ 250410 w 163"/>
                <a:gd name="T41" fmla="*/ 170734 h 164"/>
                <a:gd name="T42" fmla="*/ 423990 w 163"/>
                <a:gd name="T43" fmla="*/ 122359 h 164"/>
                <a:gd name="T44" fmla="*/ 423990 w 163"/>
                <a:gd name="T45" fmla="*/ 372769 h 16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63" h="164">
                  <a:moveTo>
                    <a:pt x="81" y="0"/>
                  </a:moveTo>
                  <a:lnTo>
                    <a:pt x="0" y="23"/>
                  </a:lnTo>
                  <a:lnTo>
                    <a:pt x="0" y="142"/>
                  </a:lnTo>
                  <a:lnTo>
                    <a:pt x="81" y="164"/>
                  </a:lnTo>
                  <a:lnTo>
                    <a:pt x="163" y="142"/>
                  </a:lnTo>
                  <a:lnTo>
                    <a:pt x="163" y="23"/>
                  </a:lnTo>
                  <a:lnTo>
                    <a:pt x="81" y="0"/>
                  </a:lnTo>
                  <a:close/>
                  <a:moveTo>
                    <a:pt x="74" y="148"/>
                  </a:moveTo>
                  <a:lnTo>
                    <a:pt x="13" y="131"/>
                  </a:lnTo>
                  <a:lnTo>
                    <a:pt x="13" y="43"/>
                  </a:lnTo>
                  <a:lnTo>
                    <a:pt x="74" y="60"/>
                  </a:lnTo>
                  <a:lnTo>
                    <a:pt x="74" y="148"/>
                  </a:lnTo>
                  <a:close/>
                  <a:moveTo>
                    <a:pt x="81" y="48"/>
                  </a:moveTo>
                  <a:lnTo>
                    <a:pt x="22" y="32"/>
                  </a:lnTo>
                  <a:lnTo>
                    <a:pt x="81" y="15"/>
                  </a:lnTo>
                  <a:lnTo>
                    <a:pt x="141" y="32"/>
                  </a:lnTo>
                  <a:lnTo>
                    <a:pt x="81" y="48"/>
                  </a:lnTo>
                  <a:close/>
                  <a:moveTo>
                    <a:pt x="149" y="131"/>
                  </a:moveTo>
                  <a:lnTo>
                    <a:pt x="88" y="148"/>
                  </a:lnTo>
                  <a:lnTo>
                    <a:pt x="88" y="60"/>
                  </a:lnTo>
                  <a:lnTo>
                    <a:pt x="149" y="43"/>
                  </a:lnTo>
                  <a:lnTo>
                    <a:pt x="149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1663700" y="5370513"/>
            <a:ext cx="9115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单击此处添加您的文字内容。本模板的所有素材和逻辑图表，均可自由编辑替换和移动。。单击此处添加您的文字内容。本模板的所有素材和逻辑图表，均可自由编辑替换和移动。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2"/>
          <p:cNvCxnSpPr/>
          <p:nvPr/>
        </p:nvCxnSpPr>
        <p:spPr>
          <a:xfrm flipV="1">
            <a:off x="6070600" y="0"/>
            <a:ext cx="0" cy="6858000"/>
          </a:xfrm>
          <a:prstGeom prst="line">
            <a:avLst/>
          </a:prstGeom>
          <a:ln w="57150" cap="rnd">
            <a:solidFill>
              <a:srgbClr val="ADBAC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ardrop 8"/>
          <p:cNvSpPr/>
          <p:nvPr/>
        </p:nvSpPr>
        <p:spPr>
          <a:xfrm rot="13500000">
            <a:off x="5988844" y="2061369"/>
            <a:ext cx="165100" cy="163512"/>
          </a:xfrm>
          <a:prstGeom prst="teardrop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TextBox 27"/>
          <p:cNvSpPr txBox="1"/>
          <p:nvPr/>
        </p:nvSpPr>
        <p:spPr>
          <a:xfrm>
            <a:off x="6181725" y="1911350"/>
            <a:ext cx="24860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2005</a:t>
            </a:r>
            <a:endParaRPr lang="en-US" sz="24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ardrop 30"/>
          <p:cNvSpPr/>
          <p:nvPr/>
        </p:nvSpPr>
        <p:spPr>
          <a:xfrm rot="2700000">
            <a:off x="5989637" y="3708401"/>
            <a:ext cx="163513" cy="163512"/>
          </a:xfrm>
          <a:prstGeom prst="teardrop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33"/>
          <p:cNvSpPr txBox="1"/>
          <p:nvPr/>
        </p:nvSpPr>
        <p:spPr>
          <a:xfrm>
            <a:off x="3495675" y="3557588"/>
            <a:ext cx="24860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  <a:endParaRPr lang="en-US" sz="24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ardrop 37"/>
          <p:cNvSpPr/>
          <p:nvPr/>
        </p:nvSpPr>
        <p:spPr>
          <a:xfrm rot="13500000">
            <a:off x="5988844" y="5228432"/>
            <a:ext cx="165100" cy="163512"/>
          </a:xfrm>
          <a:prstGeom prst="teardrop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40"/>
          <p:cNvSpPr txBox="1"/>
          <p:nvPr/>
        </p:nvSpPr>
        <p:spPr>
          <a:xfrm>
            <a:off x="6181725" y="5078413"/>
            <a:ext cx="24860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US" sz="24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531813" y="1851025"/>
            <a:ext cx="5449887" cy="920750"/>
            <a:chOff x="531941" y="1850951"/>
            <a:chExt cx="5449440" cy="921545"/>
          </a:xfrm>
        </p:grpSpPr>
        <p:sp>
          <p:nvSpPr>
            <p:cNvPr id="4" name="Rounded Rectangle 9"/>
            <p:cNvSpPr/>
            <p:nvPr/>
          </p:nvSpPr>
          <p:spPr>
            <a:xfrm>
              <a:off x="531941" y="1850951"/>
              <a:ext cx="4692265" cy="583116"/>
            </a:xfrm>
            <a:prstGeom prst="roundRect">
              <a:avLst>
                <a:gd name="adj" fmla="val 50000"/>
              </a:avLst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5" name="Straight Connector 15"/>
            <p:cNvCxnSpPr/>
            <p:nvPr/>
          </p:nvCxnSpPr>
          <p:spPr>
            <a:xfrm>
              <a:off x="5251191" y="2143303"/>
              <a:ext cx="730190" cy="0"/>
            </a:xfrm>
            <a:prstGeom prst="line">
              <a:avLst/>
            </a:prstGeom>
            <a:ln w="44450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3"/>
            <p:cNvSpPr txBox="1"/>
            <p:nvPr/>
          </p:nvSpPr>
          <p:spPr>
            <a:xfrm>
              <a:off x="2189155" y="2027316"/>
              <a:ext cx="1377837" cy="24627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1092282" y="2588187"/>
              <a:ext cx="4331933" cy="18430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单击此次编辑您的文字，文本框大小可根据您的需要来调整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31813" y="5018088"/>
            <a:ext cx="5449887" cy="877887"/>
            <a:chOff x="531941" y="5018076"/>
            <a:chExt cx="5449440" cy="877437"/>
          </a:xfrm>
        </p:grpSpPr>
        <p:sp>
          <p:nvSpPr>
            <p:cNvPr id="12" name="Rounded Rectangle 38"/>
            <p:cNvSpPr/>
            <p:nvPr/>
          </p:nvSpPr>
          <p:spPr>
            <a:xfrm>
              <a:off x="531941" y="5018076"/>
              <a:ext cx="4692265" cy="583901"/>
            </a:xfrm>
            <a:prstGeom prst="roundRect">
              <a:avLst>
                <a:gd name="adj" fmla="val 50000"/>
              </a:avLst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3" name="Straight Connector 39"/>
            <p:cNvCxnSpPr/>
            <p:nvPr/>
          </p:nvCxnSpPr>
          <p:spPr>
            <a:xfrm>
              <a:off x="5251191" y="5310026"/>
              <a:ext cx="730190" cy="0"/>
            </a:xfrm>
            <a:prstGeom prst="line">
              <a:avLst/>
            </a:prstGeom>
            <a:ln w="44450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3"/>
            <p:cNvSpPr txBox="1"/>
            <p:nvPr/>
          </p:nvSpPr>
          <p:spPr>
            <a:xfrm>
              <a:off x="2189155" y="5162464"/>
              <a:ext cx="1377837" cy="24752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1092282" y="5711457"/>
              <a:ext cx="4331933" cy="18405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单击此次编辑您的文字，文本框大小可根据您的需要来调整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6186488" y="3497263"/>
            <a:ext cx="5510212" cy="844550"/>
            <a:chOff x="6187196" y="3498019"/>
            <a:chExt cx="5509642" cy="844213"/>
          </a:xfrm>
        </p:grpSpPr>
        <p:sp>
          <p:nvSpPr>
            <p:cNvPr id="8" name="Rounded Rectangle 31"/>
            <p:cNvSpPr/>
            <p:nvPr/>
          </p:nvSpPr>
          <p:spPr>
            <a:xfrm>
              <a:off x="6891973" y="3498019"/>
              <a:ext cx="4692165" cy="583967"/>
            </a:xfrm>
            <a:prstGeom prst="roundRect">
              <a:avLst>
                <a:gd name="adj" fmla="val 50000"/>
              </a:avLst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9" name="Straight Connector 32"/>
            <p:cNvCxnSpPr/>
            <p:nvPr/>
          </p:nvCxnSpPr>
          <p:spPr>
            <a:xfrm>
              <a:off x="6187196" y="3790002"/>
              <a:ext cx="731761" cy="0"/>
            </a:xfrm>
            <a:prstGeom prst="line">
              <a:avLst/>
            </a:prstGeom>
            <a:ln w="44450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3"/>
            <p:cNvSpPr txBox="1"/>
            <p:nvPr/>
          </p:nvSpPr>
          <p:spPr>
            <a:xfrm>
              <a:off x="8645979" y="3664639"/>
              <a:ext cx="1377807" cy="2459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7363411" y="4158155"/>
              <a:ext cx="4333427" cy="18407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单击此次编辑您的文字，文本框大小可根据您的需要来调整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29700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4" name="菱形 13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菱形 14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6" name="直接连接符 15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风险对策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3"/>
          <a:stretch>
            <a:fillRect/>
          </a:stretch>
        </p:blipFill>
        <p:spPr bwMode="auto">
          <a:xfrm>
            <a:off x="576263" y="1435100"/>
            <a:ext cx="6281737" cy="379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76071" y="5229658"/>
            <a:ext cx="6281929" cy="741374"/>
            <a:chOff x="576071" y="5229658"/>
            <a:chExt cx="6281929" cy="741374"/>
          </a:xfrm>
          <a:solidFill>
            <a:srgbClr val="055AA3"/>
          </a:solidFill>
        </p:grpSpPr>
        <p:sp>
          <p:nvSpPr>
            <p:cNvPr id="4" name="矩形 3"/>
            <p:cNvSpPr/>
            <p:nvPr/>
          </p:nvSpPr>
          <p:spPr>
            <a:xfrm>
              <a:off x="576071" y="5229658"/>
              <a:ext cx="6281929" cy="7413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313687" y="5307957"/>
              <a:ext cx="4806696" cy="58477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</a:t>
              </a:r>
              <a:endParaRPr lang="zh-CN" altLang="en-US" sz="16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7065963" y="2062163"/>
            <a:ext cx="4865687" cy="3333750"/>
            <a:chOff x="7065762" y="2062947"/>
            <a:chExt cx="4866064" cy="33331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7168957" y="2551804"/>
              <a:ext cx="4489798" cy="0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726" name="文本框 7"/>
            <p:cNvSpPr txBox="1">
              <a:spLocks noChangeArrowheads="1"/>
            </p:cNvSpPr>
            <p:nvPr/>
          </p:nvSpPr>
          <p:spPr bwMode="auto">
            <a:xfrm>
              <a:off x="7065762" y="2062947"/>
              <a:ext cx="248057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grpSp>
          <p:nvGrpSpPr>
            <p:cNvPr id="30727" name="组合 8"/>
            <p:cNvGrpSpPr>
              <a:grpSpLocks/>
            </p:cNvGrpSpPr>
            <p:nvPr/>
          </p:nvGrpSpPr>
          <p:grpSpPr bwMode="auto">
            <a:xfrm>
              <a:off x="7084050" y="3100470"/>
              <a:ext cx="1005265" cy="980416"/>
              <a:chOff x="7138702" y="2793356"/>
              <a:chExt cx="1005265" cy="980416"/>
            </a:xfrm>
          </p:grpSpPr>
          <p:pic>
            <p:nvPicPr>
              <p:cNvPr id="30735" name="Picture 3" descr="Nipic_2531170_20140321104142457000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38702" y="2793356"/>
                <a:ext cx="1005265" cy="9804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pic>
            <p:nvPicPr>
              <p:cNvPr id="30736" name="图片 1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80949" y="3020560"/>
                <a:ext cx="528611" cy="5286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0728" name="组合 9"/>
            <p:cNvGrpSpPr>
              <a:grpSpLocks/>
            </p:cNvGrpSpPr>
            <p:nvPr/>
          </p:nvGrpSpPr>
          <p:grpSpPr bwMode="auto">
            <a:xfrm>
              <a:off x="7084050" y="4415644"/>
              <a:ext cx="1005265" cy="980416"/>
              <a:chOff x="7364792" y="3965699"/>
              <a:chExt cx="1005265" cy="980416"/>
            </a:xfrm>
          </p:grpSpPr>
          <p:pic>
            <p:nvPicPr>
              <p:cNvPr id="30733" name="Picture 3" descr="Nipic_2531170_20140321104142457000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64792" y="3965699"/>
                <a:ext cx="1005265" cy="9804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pic>
            <p:nvPicPr>
              <p:cNvPr id="30734" name="图片 15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1086" y="4189569"/>
                <a:ext cx="532676" cy="5326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0729" name="文本框 10"/>
            <p:cNvSpPr txBox="1">
              <a:spLocks noChangeArrowheads="1"/>
            </p:cNvSpPr>
            <p:nvPr/>
          </p:nvSpPr>
          <p:spPr bwMode="auto">
            <a:xfrm>
              <a:off x="8089315" y="3111974"/>
              <a:ext cx="176812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30730" name="矩形 11"/>
            <p:cNvSpPr>
              <a:spLocks noChangeArrowheads="1"/>
            </p:cNvSpPr>
            <p:nvPr/>
          </p:nvSpPr>
          <p:spPr bwMode="auto">
            <a:xfrm>
              <a:off x="8097154" y="3495752"/>
              <a:ext cx="382683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30731" name="文本框 12"/>
            <p:cNvSpPr txBox="1">
              <a:spLocks noChangeArrowheads="1"/>
            </p:cNvSpPr>
            <p:nvPr/>
          </p:nvSpPr>
          <p:spPr bwMode="auto">
            <a:xfrm>
              <a:off x="8097154" y="4529629"/>
              <a:ext cx="176812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30732" name="矩形 13"/>
            <p:cNvSpPr>
              <a:spLocks noChangeArrowheads="1"/>
            </p:cNvSpPr>
            <p:nvPr/>
          </p:nvSpPr>
          <p:spPr bwMode="auto">
            <a:xfrm>
              <a:off x="8104993" y="4913407"/>
              <a:ext cx="382683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3976688" y="1919288"/>
            <a:ext cx="3578225" cy="949325"/>
          </a:xfrm>
          <a:custGeom>
            <a:avLst/>
            <a:gdLst>
              <a:gd name="T0" fmla="*/ 0 w 1719"/>
              <a:gd name="T1" fmla="*/ 456 h 456"/>
              <a:gd name="T2" fmla="*/ 1719 w 1719"/>
              <a:gd name="T3" fmla="*/ 0 h 456"/>
              <a:gd name="T4" fmla="*/ 0 w 1719"/>
              <a:gd name="T5" fmla="*/ 456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19" h="456">
                <a:moveTo>
                  <a:pt x="0" y="456"/>
                </a:moveTo>
                <a:lnTo>
                  <a:pt x="1719" y="0"/>
                </a:lnTo>
                <a:lnTo>
                  <a:pt x="0" y="456"/>
                </a:lnTo>
                <a:close/>
              </a:path>
            </a:pathLst>
          </a:custGeom>
          <a:solidFill>
            <a:srgbClr val="40A7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Oval 9"/>
          <p:cNvSpPr>
            <a:spLocks noChangeArrowheads="1"/>
          </p:cNvSpPr>
          <p:nvPr/>
        </p:nvSpPr>
        <p:spPr bwMode="auto">
          <a:xfrm>
            <a:off x="7535863" y="1728788"/>
            <a:ext cx="293687" cy="290512"/>
          </a:xfrm>
          <a:prstGeom prst="ellipse">
            <a:avLst/>
          </a:prstGeom>
          <a:solidFill>
            <a:srgbClr val="C1C7D0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lIns="121920" tIns="60960" rIns="121920" bIns="60960"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Oval 12"/>
          <p:cNvSpPr>
            <a:spLocks noChangeArrowheads="1"/>
          </p:cNvSpPr>
          <p:nvPr/>
        </p:nvSpPr>
        <p:spPr bwMode="auto">
          <a:xfrm>
            <a:off x="3935413" y="2719388"/>
            <a:ext cx="303212" cy="303212"/>
          </a:xfrm>
          <a:prstGeom prst="ellipse">
            <a:avLst/>
          </a:prstGeom>
          <a:solidFill>
            <a:srgbClr val="C1C7D0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lIns="121920" tIns="60960" rIns="121920" bIns="60960"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205163" y="1876425"/>
            <a:ext cx="5446712" cy="4067175"/>
            <a:chOff x="3204743" y="1876310"/>
            <a:chExt cx="5447338" cy="4067291"/>
          </a:xfrm>
        </p:grpSpPr>
        <p:sp>
          <p:nvSpPr>
            <p:cNvPr id="6" name="Line 6"/>
            <p:cNvSpPr>
              <a:spLocks noChangeShapeType="1"/>
            </p:cNvSpPr>
            <p:nvPr/>
          </p:nvSpPr>
          <p:spPr bwMode="auto">
            <a:xfrm flipV="1">
              <a:off x="3976357" y="1920761"/>
              <a:ext cx="3578636" cy="947765"/>
            </a:xfrm>
            <a:prstGeom prst="line">
              <a:avLst/>
            </a:prstGeom>
            <a:noFill/>
            <a:ln w="57150" cap="rnd">
              <a:solidFill>
                <a:srgbClr val="C1C7D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219032" y="2919328"/>
              <a:ext cx="1786143" cy="2060634"/>
            </a:xfrm>
            <a:custGeom>
              <a:avLst/>
              <a:gdLst>
                <a:gd name="T0" fmla="*/ 415 w 858"/>
                <a:gd name="T1" fmla="*/ 0 h 990"/>
                <a:gd name="T2" fmla="*/ 0 w 858"/>
                <a:gd name="T3" fmla="*/ 990 h 990"/>
                <a:gd name="T4" fmla="*/ 858 w 858"/>
                <a:gd name="T5" fmla="*/ 990 h 990"/>
                <a:gd name="T6" fmla="*/ 415 w 858"/>
                <a:gd name="T7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0">
                  <a:moveTo>
                    <a:pt x="415" y="0"/>
                  </a:moveTo>
                  <a:lnTo>
                    <a:pt x="0" y="990"/>
                  </a:lnTo>
                  <a:lnTo>
                    <a:pt x="858" y="990"/>
                  </a:lnTo>
                  <a:lnTo>
                    <a:pt x="415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832597" y="1969976"/>
              <a:ext cx="1786143" cy="2062221"/>
            </a:xfrm>
            <a:custGeom>
              <a:avLst/>
              <a:gdLst>
                <a:gd name="T0" fmla="*/ 413 w 858"/>
                <a:gd name="T1" fmla="*/ 0 h 991"/>
                <a:gd name="T2" fmla="*/ 0 w 858"/>
                <a:gd name="T3" fmla="*/ 991 h 991"/>
                <a:gd name="T4" fmla="*/ 858 w 858"/>
                <a:gd name="T5" fmla="*/ 991 h 991"/>
                <a:gd name="T6" fmla="*/ 413 w 858"/>
                <a:gd name="T7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1">
                  <a:moveTo>
                    <a:pt x="413" y="0"/>
                  </a:moveTo>
                  <a:lnTo>
                    <a:pt x="0" y="991"/>
                  </a:lnTo>
                  <a:lnTo>
                    <a:pt x="858" y="991"/>
                  </a:lnTo>
                  <a:lnTo>
                    <a:pt x="413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6816720" y="4038547"/>
              <a:ext cx="1835361" cy="300047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0 w 972"/>
                <a:gd name="T5" fmla="*/ 116 h 159"/>
                <a:gd name="T6" fmla="*/ 155 w 972"/>
                <a:gd name="T7" fmla="*/ 159 h 159"/>
                <a:gd name="T8" fmla="*/ 821 w 972"/>
                <a:gd name="T9" fmla="*/ 151 h 159"/>
                <a:gd name="T10" fmla="*/ 821 w 972"/>
                <a:gd name="T11" fmla="*/ 112 h 159"/>
                <a:gd name="T12" fmla="*/ 946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2"/>
                    <a:pt x="26" y="60"/>
                  </a:cubicBezTo>
                  <a:cubicBezTo>
                    <a:pt x="49" y="79"/>
                    <a:pt x="150" y="116"/>
                    <a:pt x="150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1" y="151"/>
                    <a:pt x="821" y="151"/>
                    <a:pt x="821" y="151"/>
                  </a:cubicBezTo>
                  <a:cubicBezTo>
                    <a:pt x="821" y="112"/>
                    <a:pt x="821" y="112"/>
                    <a:pt x="821" y="112"/>
                  </a:cubicBezTo>
                  <a:cubicBezTo>
                    <a:pt x="821" y="112"/>
                    <a:pt x="923" y="88"/>
                    <a:pt x="946" y="69"/>
                  </a:cubicBezTo>
                  <a:cubicBezTo>
                    <a:pt x="969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55AA3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3204743" y="4987899"/>
              <a:ext cx="1835361" cy="300047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1 w 972"/>
                <a:gd name="T5" fmla="*/ 116 h 159"/>
                <a:gd name="T6" fmla="*/ 155 w 972"/>
                <a:gd name="T7" fmla="*/ 159 h 159"/>
                <a:gd name="T8" fmla="*/ 822 w 972"/>
                <a:gd name="T9" fmla="*/ 150 h 159"/>
                <a:gd name="T10" fmla="*/ 822 w 972"/>
                <a:gd name="T11" fmla="*/ 112 h 159"/>
                <a:gd name="T12" fmla="*/ 947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1"/>
                    <a:pt x="26" y="60"/>
                  </a:cubicBezTo>
                  <a:cubicBezTo>
                    <a:pt x="49" y="79"/>
                    <a:pt x="151" y="116"/>
                    <a:pt x="151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2" y="150"/>
                    <a:pt x="822" y="150"/>
                    <a:pt x="822" y="150"/>
                  </a:cubicBezTo>
                  <a:cubicBezTo>
                    <a:pt x="822" y="112"/>
                    <a:pt x="822" y="112"/>
                    <a:pt x="822" y="112"/>
                  </a:cubicBezTo>
                  <a:cubicBezTo>
                    <a:pt x="822" y="112"/>
                    <a:pt x="924" y="87"/>
                    <a:pt x="947" y="69"/>
                  </a:cubicBezTo>
                  <a:cubicBezTo>
                    <a:pt x="970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55AA3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4813065" y="1876310"/>
              <a:ext cx="2171950" cy="4067291"/>
            </a:xfrm>
            <a:custGeom>
              <a:avLst/>
              <a:gdLst>
                <a:gd name="T0" fmla="*/ 1130 w 1150"/>
                <a:gd name="T1" fmla="*/ 1860 h 2153"/>
                <a:gd name="T2" fmla="*/ 1081 w 1150"/>
                <a:gd name="T3" fmla="*/ 1835 h 2153"/>
                <a:gd name="T4" fmla="*/ 737 w 1150"/>
                <a:gd name="T5" fmla="*/ 1763 h 2153"/>
                <a:gd name="T6" fmla="*/ 737 w 1150"/>
                <a:gd name="T7" fmla="*/ 1459 h 2153"/>
                <a:gd name="T8" fmla="*/ 685 w 1150"/>
                <a:gd name="T9" fmla="*/ 1459 h 2153"/>
                <a:gd name="T10" fmla="*/ 685 w 1150"/>
                <a:gd name="T11" fmla="*/ 1433 h 2153"/>
                <a:gd name="T12" fmla="*/ 657 w 1150"/>
                <a:gd name="T13" fmla="*/ 1433 h 2153"/>
                <a:gd name="T14" fmla="*/ 657 w 1150"/>
                <a:gd name="T15" fmla="*/ 1215 h 2153"/>
                <a:gd name="T16" fmla="*/ 634 w 1150"/>
                <a:gd name="T17" fmla="*/ 1215 h 2153"/>
                <a:gd name="T18" fmla="*/ 634 w 1150"/>
                <a:gd name="T19" fmla="*/ 484 h 2153"/>
                <a:gd name="T20" fmla="*/ 672 w 1150"/>
                <a:gd name="T21" fmla="*/ 484 h 2153"/>
                <a:gd name="T22" fmla="*/ 728 w 1150"/>
                <a:gd name="T23" fmla="*/ 441 h 2153"/>
                <a:gd name="T24" fmla="*/ 672 w 1150"/>
                <a:gd name="T25" fmla="*/ 398 h 2153"/>
                <a:gd name="T26" fmla="*/ 634 w 1150"/>
                <a:gd name="T27" fmla="*/ 398 h 2153"/>
                <a:gd name="T28" fmla="*/ 634 w 1150"/>
                <a:gd name="T29" fmla="*/ 125 h 2153"/>
                <a:gd name="T30" fmla="*/ 654 w 1150"/>
                <a:gd name="T31" fmla="*/ 74 h 2153"/>
                <a:gd name="T32" fmla="*/ 579 w 1150"/>
                <a:gd name="T33" fmla="*/ 0 h 2153"/>
                <a:gd name="T34" fmla="*/ 505 w 1150"/>
                <a:gd name="T35" fmla="*/ 74 h 2153"/>
                <a:gd name="T36" fmla="*/ 527 w 1150"/>
                <a:gd name="T37" fmla="*/ 128 h 2153"/>
                <a:gd name="T38" fmla="*/ 525 w 1150"/>
                <a:gd name="T39" fmla="*/ 128 h 2153"/>
                <a:gd name="T40" fmla="*/ 525 w 1150"/>
                <a:gd name="T41" fmla="*/ 398 h 2153"/>
                <a:gd name="T42" fmla="*/ 492 w 1150"/>
                <a:gd name="T43" fmla="*/ 398 h 2153"/>
                <a:gd name="T44" fmla="*/ 436 w 1150"/>
                <a:gd name="T45" fmla="*/ 441 h 2153"/>
                <a:gd name="T46" fmla="*/ 492 w 1150"/>
                <a:gd name="T47" fmla="*/ 484 h 2153"/>
                <a:gd name="T48" fmla="*/ 525 w 1150"/>
                <a:gd name="T49" fmla="*/ 484 h 2153"/>
                <a:gd name="T50" fmla="*/ 525 w 1150"/>
                <a:gd name="T51" fmla="*/ 1218 h 2153"/>
                <a:gd name="T52" fmla="*/ 502 w 1150"/>
                <a:gd name="T53" fmla="*/ 1218 h 2153"/>
                <a:gd name="T54" fmla="*/ 502 w 1150"/>
                <a:gd name="T55" fmla="*/ 1439 h 2153"/>
                <a:gd name="T56" fmla="*/ 470 w 1150"/>
                <a:gd name="T57" fmla="*/ 1439 h 2153"/>
                <a:gd name="T58" fmla="*/ 470 w 1150"/>
                <a:gd name="T59" fmla="*/ 1465 h 2153"/>
                <a:gd name="T60" fmla="*/ 424 w 1150"/>
                <a:gd name="T61" fmla="*/ 1465 h 2153"/>
                <a:gd name="T62" fmla="*/ 424 w 1150"/>
                <a:gd name="T63" fmla="*/ 1749 h 2153"/>
                <a:gd name="T64" fmla="*/ 83 w 1150"/>
                <a:gd name="T65" fmla="*/ 1823 h 2153"/>
                <a:gd name="T66" fmla="*/ 37 w 1150"/>
                <a:gd name="T67" fmla="*/ 1843 h 2153"/>
                <a:gd name="T68" fmla="*/ 0 w 1150"/>
                <a:gd name="T69" fmla="*/ 1886 h 2153"/>
                <a:gd name="T70" fmla="*/ 0 w 1150"/>
                <a:gd name="T71" fmla="*/ 2153 h 2153"/>
                <a:gd name="T72" fmla="*/ 1150 w 1150"/>
                <a:gd name="T73" fmla="*/ 2153 h 2153"/>
                <a:gd name="T74" fmla="*/ 1150 w 1150"/>
                <a:gd name="T75" fmla="*/ 1881 h 2153"/>
                <a:gd name="T76" fmla="*/ 1130 w 1150"/>
                <a:gd name="T77" fmla="*/ 1860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50" h="2153">
                  <a:moveTo>
                    <a:pt x="1130" y="1860"/>
                  </a:moveTo>
                  <a:cubicBezTo>
                    <a:pt x="1112" y="1840"/>
                    <a:pt x="1081" y="1835"/>
                    <a:pt x="1081" y="1835"/>
                  </a:cubicBezTo>
                  <a:cubicBezTo>
                    <a:pt x="737" y="1763"/>
                    <a:pt x="737" y="1763"/>
                    <a:pt x="737" y="1763"/>
                  </a:cubicBezTo>
                  <a:cubicBezTo>
                    <a:pt x="737" y="1459"/>
                    <a:pt x="737" y="1459"/>
                    <a:pt x="737" y="1459"/>
                  </a:cubicBezTo>
                  <a:cubicBezTo>
                    <a:pt x="685" y="1459"/>
                    <a:pt x="685" y="1459"/>
                    <a:pt x="685" y="1459"/>
                  </a:cubicBezTo>
                  <a:cubicBezTo>
                    <a:pt x="685" y="1433"/>
                    <a:pt x="685" y="1433"/>
                    <a:pt x="685" y="1433"/>
                  </a:cubicBezTo>
                  <a:cubicBezTo>
                    <a:pt x="657" y="1433"/>
                    <a:pt x="657" y="1433"/>
                    <a:pt x="657" y="1433"/>
                  </a:cubicBezTo>
                  <a:cubicBezTo>
                    <a:pt x="657" y="1215"/>
                    <a:pt x="657" y="1215"/>
                    <a:pt x="657" y="1215"/>
                  </a:cubicBezTo>
                  <a:cubicBezTo>
                    <a:pt x="634" y="1215"/>
                    <a:pt x="634" y="1215"/>
                    <a:pt x="634" y="1215"/>
                  </a:cubicBezTo>
                  <a:cubicBezTo>
                    <a:pt x="634" y="484"/>
                    <a:pt x="634" y="484"/>
                    <a:pt x="634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703" y="484"/>
                    <a:pt x="728" y="465"/>
                    <a:pt x="728" y="441"/>
                  </a:cubicBezTo>
                  <a:cubicBezTo>
                    <a:pt x="728" y="417"/>
                    <a:pt x="703" y="398"/>
                    <a:pt x="672" y="398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34" y="125"/>
                    <a:pt x="634" y="125"/>
                    <a:pt x="634" y="125"/>
                  </a:cubicBezTo>
                  <a:cubicBezTo>
                    <a:pt x="646" y="112"/>
                    <a:pt x="654" y="94"/>
                    <a:pt x="654" y="74"/>
                  </a:cubicBezTo>
                  <a:cubicBezTo>
                    <a:pt x="654" y="33"/>
                    <a:pt x="620" y="0"/>
                    <a:pt x="579" y="0"/>
                  </a:cubicBezTo>
                  <a:cubicBezTo>
                    <a:pt x="538" y="0"/>
                    <a:pt x="505" y="33"/>
                    <a:pt x="505" y="74"/>
                  </a:cubicBezTo>
                  <a:cubicBezTo>
                    <a:pt x="505" y="95"/>
                    <a:pt x="513" y="114"/>
                    <a:pt x="527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5" y="398"/>
                    <a:pt x="525" y="398"/>
                    <a:pt x="525" y="398"/>
                  </a:cubicBezTo>
                  <a:cubicBezTo>
                    <a:pt x="492" y="398"/>
                    <a:pt x="492" y="398"/>
                    <a:pt x="492" y="398"/>
                  </a:cubicBezTo>
                  <a:cubicBezTo>
                    <a:pt x="461" y="398"/>
                    <a:pt x="436" y="417"/>
                    <a:pt x="436" y="441"/>
                  </a:cubicBezTo>
                  <a:cubicBezTo>
                    <a:pt x="436" y="465"/>
                    <a:pt x="461" y="484"/>
                    <a:pt x="492" y="484"/>
                  </a:cubicBezTo>
                  <a:cubicBezTo>
                    <a:pt x="525" y="484"/>
                    <a:pt x="525" y="484"/>
                    <a:pt x="525" y="484"/>
                  </a:cubicBezTo>
                  <a:cubicBezTo>
                    <a:pt x="525" y="1218"/>
                    <a:pt x="525" y="1218"/>
                    <a:pt x="525" y="1218"/>
                  </a:cubicBezTo>
                  <a:cubicBezTo>
                    <a:pt x="502" y="1218"/>
                    <a:pt x="502" y="1218"/>
                    <a:pt x="502" y="1218"/>
                  </a:cubicBezTo>
                  <a:cubicBezTo>
                    <a:pt x="502" y="1439"/>
                    <a:pt x="502" y="1439"/>
                    <a:pt x="502" y="1439"/>
                  </a:cubicBezTo>
                  <a:cubicBezTo>
                    <a:pt x="470" y="1439"/>
                    <a:pt x="470" y="1439"/>
                    <a:pt x="470" y="1439"/>
                  </a:cubicBezTo>
                  <a:cubicBezTo>
                    <a:pt x="470" y="1465"/>
                    <a:pt x="470" y="1465"/>
                    <a:pt x="470" y="1465"/>
                  </a:cubicBezTo>
                  <a:cubicBezTo>
                    <a:pt x="424" y="1465"/>
                    <a:pt x="424" y="1465"/>
                    <a:pt x="424" y="1465"/>
                  </a:cubicBezTo>
                  <a:cubicBezTo>
                    <a:pt x="424" y="1749"/>
                    <a:pt x="424" y="1749"/>
                    <a:pt x="424" y="1749"/>
                  </a:cubicBezTo>
                  <a:cubicBezTo>
                    <a:pt x="83" y="1823"/>
                    <a:pt x="83" y="1823"/>
                    <a:pt x="83" y="1823"/>
                  </a:cubicBezTo>
                  <a:cubicBezTo>
                    <a:pt x="83" y="1823"/>
                    <a:pt x="54" y="1832"/>
                    <a:pt x="37" y="1843"/>
                  </a:cubicBezTo>
                  <a:cubicBezTo>
                    <a:pt x="20" y="1855"/>
                    <a:pt x="0" y="1886"/>
                    <a:pt x="0" y="1886"/>
                  </a:cubicBezTo>
                  <a:cubicBezTo>
                    <a:pt x="0" y="2153"/>
                    <a:pt x="0" y="2153"/>
                    <a:pt x="0" y="2153"/>
                  </a:cubicBezTo>
                  <a:cubicBezTo>
                    <a:pt x="1150" y="2153"/>
                    <a:pt x="1150" y="2153"/>
                    <a:pt x="1150" y="2153"/>
                  </a:cubicBezTo>
                  <a:cubicBezTo>
                    <a:pt x="1150" y="1881"/>
                    <a:pt x="1150" y="1881"/>
                    <a:pt x="1150" y="1881"/>
                  </a:cubicBezTo>
                  <a:cubicBezTo>
                    <a:pt x="1150" y="1881"/>
                    <a:pt x="1147" y="1881"/>
                    <a:pt x="1130" y="1860"/>
                  </a:cubicBezTo>
                  <a:close/>
                </a:path>
              </a:pathLst>
            </a:custGeom>
            <a:solidFill>
              <a:srgbClr val="055AA3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Freeform 5"/>
          <p:cNvSpPr>
            <a:spLocks noEditPoints="1"/>
          </p:cNvSpPr>
          <p:nvPr/>
        </p:nvSpPr>
        <p:spPr bwMode="auto">
          <a:xfrm flipH="1">
            <a:off x="7167563" y="2868613"/>
            <a:ext cx="1173162" cy="1155700"/>
          </a:xfrm>
          <a:custGeom>
            <a:avLst/>
            <a:gdLst>
              <a:gd name="T0" fmla="*/ 194 w 998"/>
              <a:gd name="T1" fmla="*/ 196 h 1124"/>
              <a:gd name="T2" fmla="*/ 16 w 998"/>
              <a:gd name="T3" fmla="*/ 329 h 1124"/>
              <a:gd name="T4" fmla="*/ 30 w 998"/>
              <a:gd name="T5" fmla="*/ 558 h 1124"/>
              <a:gd name="T6" fmla="*/ 517 w 998"/>
              <a:gd name="T7" fmla="*/ 646 h 1124"/>
              <a:gd name="T8" fmla="*/ 625 w 998"/>
              <a:gd name="T9" fmla="*/ 919 h 1124"/>
              <a:gd name="T10" fmla="*/ 153 w 998"/>
              <a:gd name="T11" fmla="*/ 915 h 1124"/>
              <a:gd name="T12" fmla="*/ 156 w 998"/>
              <a:gd name="T13" fmla="*/ 1124 h 1124"/>
              <a:gd name="T14" fmla="*/ 663 w 998"/>
              <a:gd name="T15" fmla="*/ 965 h 1124"/>
              <a:gd name="T16" fmla="*/ 863 w 998"/>
              <a:gd name="T17" fmla="*/ 842 h 1124"/>
              <a:gd name="T18" fmla="*/ 709 w 998"/>
              <a:gd name="T19" fmla="*/ 619 h 1124"/>
              <a:gd name="T20" fmla="*/ 883 w 998"/>
              <a:gd name="T21" fmla="*/ 205 h 1124"/>
              <a:gd name="T22" fmla="*/ 950 w 998"/>
              <a:gd name="T23" fmla="*/ 69 h 1124"/>
              <a:gd name="T24" fmla="*/ 635 w 998"/>
              <a:gd name="T25" fmla="*/ 970 h 1124"/>
              <a:gd name="T26" fmla="*/ 848 w 998"/>
              <a:gd name="T27" fmla="*/ 910 h 1124"/>
              <a:gd name="T28" fmla="*/ 637 w 998"/>
              <a:gd name="T29" fmla="*/ 930 h 1124"/>
              <a:gd name="T30" fmla="*/ 503 w 998"/>
              <a:gd name="T31" fmla="*/ 666 h 1124"/>
              <a:gd name="T32" fmla="*/ 860 w 998"/>
              <a:gd name="T33" fmla="*/ 137 h 1124"/>
              <a:gd name="T34" fmla="*/ 198 w 998"/>
              <a:gd name="T35" fmla="*/ 554 h 1124"/>
              <a:gd name="T36" fmla="*/ 326 w 998"/>
              <a:gd name="T37" fmla="*/ 232 h 1124"/>
              <a:gd name="T38" fmla="*/ 518 w 998"/>
              <a:gd name="T39" fmla="*/ 179 h 1124"/>
              <a:gd name="T40" fmla="*/ 728 w 998"/>
              <a:gd name="T41" fmla="*/ 200 h 1124"/>
              <a:gd name="T42" fmla="*/ 160 w 998"/>
              <a:gd name="T43" fmla="*/ 450 h 1124"/>
              <a:gd name="T44" fmla="*/ 310 w 998"/>
              <a:gd name="T45" fmla="*/ 335 h 1124"/>
              <a:gd name="T46" fmla="*/ 370 w 998"/>
              <a:gd name="T47" fmla="*/ 335 h 1124"/>
              <a:gd name="T48" fmla="*/ 476 w 998"/>
              <a:gd name="T49" fmla="*/ 470 h 1124"/>
              <a:gd name="T50" fmla="*/ 636 w 998"/>
              <a:gd name="T51" fmla="*/ 481 h 1124"/>
              <a:gd name="T52" fmla="*/ 542 w 998"/>
              <a:gd name="T53" fmla="*/ 336 h 1124"/>
              <a:gd name="T54" fmla="*/ 475 w 998"/>
              <a:gd name="T55" fmla="*/ 588 h 1124"/>
              <a:gd name="T56" fmla="*/ 547 w 998"/>
              <a:gd name="T57" fmla="*/ 596 h 1124"/>
              <a:gd name="T58" fmla="*/ 661 w 998"/>
              <a:gd name="T59" fmla="*/ 489 h 1124"/>
              <a:gd name="T60" fmla="*/ 688 w 998"/>
              <a:gd name="T61" fmla="*/ 491 h 1124"/>
              <a:gd name="T62" fmla="*/ 751 w 998"/>
              <a:gd name="T63" fmla="*/ 328 h 1124"/>
              <a:gd name="T64" fmla="*/ 732 w 998"/>
              <a:gd name="T65" fmla="*/ 328 h 1124"/>
              <a:gd name="T66" fmla="*/ 631 w 998"/>
              <a:gd name="T67" fmla="*/ 326 h 1124"/>
              <a:gd name="T68" fmla="*/ 569 w 998"/>
              <a:gd name="T69" fmla="*/ 219 h 1124"/>
              <a:gd name="T70" fmla="*/ 478 w 998"/>
              <a:gd name="T71" fmla="*/ 226 h 1124"/>
              <a:gd name="T72" fmla="*/ 314 w 998"/>
              <a:gd name="T73" fmla="*/ 325 h 1124"/>
              <a:gd name="T74" fmla="*/ 262 w 998"/>
              <a:gd name="T75" fmla="*/ 243 h 1124"/>
              <a:gd name="T76" fmla="*/ 145 w 998"/>
              <a:gd name="T77" fmla="*/ 212 h 1124"/>
              <a:gd name="T78" fmla="*/ 85 w 998"/>
              <a:gd name="T79" fmla="*/ 333 h 1124"/>
              <a:gd name="T80" fmla="*/ 103 w 998"/>
              <a:gd name="T81" fmla="*/ 452 h 1124"/>
              <a:gd name="T82" fmla="*/ 160 w 998"/>
              <a:gd name="T83" fmla="*/ 456 h 1124"/>
              <a:gd name="T84" fmla="*/ 297 w 998"/>
              <a:gd name="T85" fmla="*/ 566 h 1124"/>
              <a:gd name="T86" fmla="*/ 398 w 998"/>
              <a:gd name="T87" fmla="*/ 472 h 1124"/>
              <a:gd name="T88" fmla="*/ 499 w 998"/>
              <a:gd name="T89" fmla="*/ 599 h 1124"/>
              <a:gd name="T90" fmla="*/ 649 w 998"/>
              <a:gd name="T91" fmla="*/ 615 h 1124"/>
              <a:gd name="T92" fmla="*/ 727 w 998"/>
              <a:gd name="T93" fmla="*/ 487 h 1124"/>
              <a:gd name="T94" fmla="*/ 635 w 998"/>
              <a:gd name="T95" fmla="*/ 208 h 1124"/>
              <a:gd name="T96" fmla="*/ 479 w 998"/>
              <a:gd name="T97" fmla="*/ 220 h 1124"/>
              <a:gd name="T98" fmla="*/ 210 w 998"/>
              <a:gd name="T99" fmla="*/ 208 h 1124"/>
              <a:gd name="T100" fmla="*/ 65 w 998"/>
              <a:gd name="T101" fmla="*/ 222 h 1124"/>
              <a:gd name="T102" fmla="*/ 50 w 998"/>
              <a:gd name="T103" fmla="*/ 333 h 1124"/>
              <a:gd name="T104" fmla="*/ 49 w 998"/>
              <a:gd name="T105" fmla="*/ 560 h 1124"/>
              <a:gd name="T106" fmla="*/ 148 w 998"/>
              <a:gd name="T107" fmla="*/ 555 h 1124"/>
              <a:gd name="T108" fmla="*/ 200 w 998"/>
              <a:gd name="T109" fmla="*/ 561 h 1124"/>
              <a:gd name="T110" fmla="*/ 321 w 998"/>
              <a:gd name="T111" fmla="*/ 576 h 1124"/>
              <a:gd name="T112" fmla="*/ 375 w 998"/>
              <a:gd name="T113" fmla="*/ 582 h 1124"/>
              <a:gd name="T114" fmla="*/ 670 w 998"/>
              <a:gd name="T115" fmla="*/ 618 h 1124"/>
              <a:gd name="T116" fmla="*/ 793 w 998"/>
              <a:gd name="T117" fmla="*/ 335 h 1124"/>
              <a:gd name="T118" fmla="*/ 850 w 998"/>
              <a:gd name="T119" fmla="*/ 198 h 1124"/>
              <a:gd name="T120" fmla="*/ 875 w 998"/>
              <a:gd name="T121" fmla="*/ 78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98" h="1124">
                <a:moveTo>
                  <a:pt x="988" y="15"/>
                </a:moveTo>
                <a:cubicBezTo>
                  <a:pt x="979" y="0"/>
                  <a:pt x="962" y="9"/>
                  <a:pt x="956" y="12"/>
                </a:cubicBezTo>
                <a:cubicBezTo>
                  <a:pt x="950" y="16"/>
                  <a:pt x="893" y="52"/>
                  <a:pt x="893" y="52"/>
                </a:cubicBezTo>
                <a:cubicBezTo>
                  <a:pt x="893" y="52"/>
                  <a:pt x="889" y="51"/>
                  <a:pt x="888" y="53"/>
                </a:cubicBezTo>
                <a:cubicBezTo>
                  <a:pt x="887" y="55"/>
                  <a:pt x="889" y="56"/>
                  <a:pt x="889" y="56"/>
                </a:cubicBezTo>
                <a:cubicBezTo>
                  <a:pt x="891" y="57"/>
                  <a:pt x="891" y="57"/>
                  <a:pt x="891" y="57"/>
                </a:cubicBezTo>
                <a:cubicBezTo>
                  <a:pt x="886" y="60"/>
                  <a:pt x="881" y="64"/>
                  <a:pt x="877" y="67"/>
                </a:cubicBezTo>
                <a:cubicBezTo>
                  <a:pt x="874" y="68"/>
                  <a:pt x="872" y="69"/>
                  <a:pt x="871" y="71"/>
                </a:cubicBezTo>
                <a:cubicBezTo>
                  <a:pt x="870" y="71"/>
                  <a:pt x="870" y="72"/>
                  <a:pt x="869" y="72"/>
                </a:cubicBezTo>
                <a:cubicBezTo>
                  <a:pt x="869" y="72"/>
                  <a:pt x="869" y="72"/>
                  <a:pt x="868" y="73"/>
                </a:cubicBezTo>
                <a:cubicBezTo>
                  <a:pt x="868" y="73"/>
                  <a:pt x="868" y="73"/>
                  <a:pt x="868" y="74"/>
                </a:cubicBezTo>
                <a:cubicBezTo>
                  <a:pt x="867" y="74"/>
                  <a:pt x="867" y="74"/>
                  <a:pt x="867" y="74"/>
                </a:cubicBezTo>
                <a:cubicBezTo>
                  <a:pt x="867" y="74"/>
                  <a:pt x="867" y="74"/>
                  <a:pt x="867" y="75"/>
                </a:cubicBezTo>
                <a:cubicBezTo>
                  <a:pt x="866" y="78"/>
                  <a:pt x="860" y="88"/>
                  <a:pt x="852" y="104"/>
                </a:cubicBezTo>
                <a:cubicBezTo>
                  <a:pt x="848" y="114"/>
                  <a:pt x="842" y="125"/>
                  <a:pt x="835" y="139"/>
                </a:cubicBezTo>
                <a:cubicBezTo>
                  <a:pt x="813" y="141"/>
                  <a:pt x="813" y="141"/>
                  <a:pt x="813" y="141"/>
                </a:cubicBezTo>
                <a:cubicBezTo>
                  <a:pt x="813" y="139"/>
                  <a:pt x="813" y="139"/>
                  <a:pt x="813" y="139"/>
                </a:cubicBezTo>
                <a:cubicBezTo>
                  <a:pt x="194" y="196"/>
                  <a:pt x="194" y="196"/>
                  <a:pt x="194" y="196"/>
                </a:cubicBezTo>
                <a:cubicBezTo>
                  <a:pt x="194" y="197"/>
                  <a:pt x="194" y="197"/>
                  <a:pt x="194" y="197"/>
                </a:cubicBezTo>
                <a:cubicBezTo>
                  <a:pt x="52" y="210"/>
                  <a:pt x="52" y="210"/>
                  <a:pt x="52" y="210"/>
                </a:cubicBezTo>
                <a:cubicBezTo>
                  <a:pt x="52" y="210"/>
                  <a:pt x="52" y="210"/>
                  <a:pt x="52" y="210"/>
                </a:cubicBezTo>
                <a:cubicBezTo>
                  <a:pt x="52" y="208"/>
                  <a:pt x="48" y="208"/>
                  <a:pt x="46" y="208"/>
                </a:cubicBezTo>
                <a:cubicBezTo>
                  <a:pt x="43" y="208"/>
                  <a:pt x="43" y="206"/>
                  <a:pt x="41" y="205"/>
                </a:cubicBezTo>
                <a:cubicBezTo>
                  <a:pt x="39" y="205"/>
                  <a:pt x="29" y="206"/>
                  <a:pt x="27" y="207"/>
                </a:cubicBezTo>
                <a:cubicBezTo>
                  <a:pt x="25" y="207"/>
                  <a:pt x="18" y="207"/>
                  <a:pt x="15" y="207"/>
                </a:cubicBezTo>
                <a:cubicBezTo>
                  <a:pt x="11" y="208"/>
                  <a:pt x="8" y="211"/>
                  <a:pt x="8" y="215"/>
                </a:cubicBezTo>
                <a:cubicBezTo>
                  <a:pt x="7" y="219"/>
                  <a:pt x="12" y="251"/>
                  <a:pt x="12" y="252"/>
                </a:cubicBezTo>
                <a:cubicBezTo>
                  <a:pt x="13" y="252"/>
                  <a:pt x="16" y="252"/>
                  <a:pt x="20" y="252"/>
                </a:cubicBezTo>
                <a:cubicBezTo>
                  <a:pt x="20" y="253"/>
                  <a:pt x="20" y="254"/>
                  <a:pt x="20" y="255"/>
                </a:cubicBezTo>
                <a:cubicBezTo>
                  <a:pt x="17" y="255"/>
                  <a:pt x="17" y="255"/>
                  <a:pt x="17" y="255"/>
                </a:cubicBezTo>
                <a:cubicBezTo>
                  <a:pt x="15" y="255"/>
                  <a:pt x="14" y="257"/>
                  <a:pt x="14" y="259"/>
                </a:cubicBezTo>
                <a:cubicBezTo>
                  <a:pt x="14" y="261"/>
                  <a:pt x="16" y="262"/>
                  <a:pt x="17" y="262"/>
                </a:cubicBezTo>
                <a:cubicBezTo>
                  <a:pt x="20" y="262"/>
                  <a:pt x="20" y="262"/>
                  <a:pt x="20" y="262"/>
                </a:cubicBezTo>
                <a:cubicBezTo>
                  <a:pt x="21" y="278"/>
                  <a:pt x="21" y="300"/>
                  <a:pt x="22" y="326"/>
                </a:cubicBezTo>
                <a:cubicBezTo>
                  <a:pt x="19" y="326"/>
                  <a:pt x="19" y="326"/>
                  <a:pt x="19" y="326"/>
                </a:cubicBezTo>
                <a:cubicBezTo>
                  <a:pt x="17" y="326"/>
                  <a:pt x="16" y="328"/>
                  <a:pt x="16" y="329"/>
                </a:cubicBezTo>
                <a:cubicBezTo>
                  <a:pt x="16" y="331"/>
                  <a:pt x="17" y="333"/>
                  <a:pt x="19" y="333"/>
                </a:cubicBezTo>
                <a:cubicBezTo>
                  <a:pt x="22" y="333"/>
                  <a:pt x="22" y="333"/>
                  <a:pt x="22" y="333"/>
                </a:cubicBezTo>
                <a:cubicBezTo>
                  <a:pt x="23" y="353"/>
                  <a:pt x="23" y="374"/>
                  <a:pt x="24" y="396"/>
                </a:cubicBezTo>
                <a:cubicBezTo>
                  <a:pt x="24" y="411"/>
                  <a:pt x="25" y="426"/>
                  <a:pt x="25" y="441"/>
                </a:cubicBezTo>
                <a:cubicBezTo>
                  <a:pt x="22" y="441"/>
                  <a:pt x="22" y="441"/>
                  <a:pt x="22" y="441"/>
                </a:cubicBezTo>
                <a:cubicBezTo>
                  <a:pt x="20" y="440"/>
                  <a:pt x="18" y="442"/>
                  <a:pt x="18" y="444"/>
                </a:cubicBezTo>
                <a:cubicBezTo>
                  <a:pt x="18" y="445"/>
                  <a:pt x="19" y="447"/>
                  <a:pt x="21" y="447"/>
                </a:cubicBezTo>
                <a:cubicBezTo>
                  <a:pt x="25" y="447"/>
                  <a:pt x="25" y="447"/>
                  <a:pt x="25" y="447"/>
                </a:cubicBezTo>
                <a:cubicBezTo>
                  <a:pt x="26" y="469"/>
                  <a:pt x="27" y="489"/>
                  <a:pt x="27" y="507"/>
                </a:cubicBezTo>
                <a:cubicBezTo>
                  <a:pt x="28" y="517"/>
                  <a:pt x="28" y="526"/>
                  <a:pt x="28" y="534"/>
                </a:cubicBezTo>
                <a:cubicBezTo>
                  <a:pt x="26" y="534"/>
                  <a:pt x="26" y="534"/>
                  <a:pt x="26" y="534"/>
                </a:cubicBezTo>
                <a:cubicBezTo>
                  <a:pt x="24" y="534"/>
                  <a:pt x="23" y="535"/>
                  <a:pt x="22" y="537"/>
                </a:cubicBezTo>
                <a:cubicBezTo>
                  <a:pt x="22" y="538"/>
                  <a:pt x="23" y="540"/>
                  <a:pt x="25" y="540"/>
                </a:cubicBezTo>
                <a:cubicBezTo>
                  <a:pt x="29" y="541"/>
                  <a:pt x="29" y="541"/>
                  <a:pt x="29" y="541"/>
                </a:cubicBezTo>
                <a:cubicBezTo>
                  <a:pt x="29" y="542"/>
                  <a:pt x="29" y="543"/>
                  <a:pt x="29" y="544"/>
                </a:cubicBezTo>
                <a:cubicBezTo>
                  <a:pt x="29" y="548"/>
                  <a:pt x="29" y="552"/>
                  <a:pt x="30" y="554"/>
                </a:cubicBezTo>
                <a:cubicBezTo>
                  <a:pt x="30" y="555"/>
                  <a:pt x="30" y="556"/>
                  <a:pt x="30" y="557"/>
                </a:cubicBezTo>
                <a:cubicBezTo>
                  <a:pt x="30" y="558"/>
                  <a:pt x="30" y="558"/>
                  <a:pt x="30" y="558"/>
                </a:cubicBezTo>
                <a:cubicBezTo>
                  <a:pt x="30" y="558"/>
                  <a:pt x="30" y="559"/>
                  <a:pt x="30" y="559"/>
                </a:cubicBezTo>
                <a:cubicBezTo>
                  <a:pt x="30" y="559"/>
                  <a:pt x="30" y="559"/>
                  <a:pt x="31" y="559"/>
                </a:cubicBezTo>
                <a:cubicBezTo>
                  <a:pt x="31" y="560"/>
                  <a:pt x="31" y="560"/>
                  <a:pt x="31" y="560"/>
                </a:cubicBezTo>
                <a:cubicBezTo>
                  <a:pt x="31" y="560"/>
                  <a:pt x="32" y="560"/>
                  <a:pt x="32" y="560"/>
                </a:cubicBezTo>
                <a:cubicBezTo>
                  <a:pt x="32" y="560"/>
                  <a:pt x="33" y="560"/>
                  <a:pt x="34" y="560"/>
                </a:cubicBezTo>
                <a:cubicBezTo>
                  <a:pt x="39" y="561"/>
                  <a:pt x="49" y="563"/>
                  <a:pt x="63" y="565"/>
                </a:cubicBezTo>
                <a:cubicBezTo>
                  <a:pt x="147" y="577"/>
                  <a:pt x="371" y="605"/>
                  <a:pt x="441" y="614"/>
                </a:cubicBezTo>
                <a:cubicBezTo>
                  <a:pt x="442" y="614"/>
                  <a:pt x="442" y="614"/>
                  <a:pt x="442" y="614"/>
                </a:cubicBezTo>
                <a:cubicBezTo>
                  <a:pt x="442" y="614"/>
                  <a:pt x="442" y="614"/>
                  <a:pt x="442" y="614"/>
                </a:cubicBezTo>
                <a:cubicBezTo>
                  <a:pt x="447" y="615"/>
                  <a:pt x="451" y="616"/>
                  <a:pt x="454" y="616"/>
                </a:cubicBezTo>
                <a:cubicBezTo>
                  <a:pt x="456" y="618"/>
                  <a:pt x="457" y="619"/>
                  <a:pt x="457" y="619"/>
                </a:cubicBezTo>
                <a:cubicBezTo>
                  <a:pt x="337" y="611"/>
                  <a:pt x="337" y="611"/>
                  <a:pt x="337" y="611"/>
                </a:cubicBezTo>
                <a:cubicBezTo>
                  <a:pt x="335" y="611"/>
                  <a:pt x="333" y="612"/>
                  <a:pt x="332" y="615"/>
                </a:cubicBezTo>
                <a:cubicBezTo>
                  <a:pt x="332" y="617"/>
                  <a:pt x="334" y="619"/>
                  <a:pt x="336" y="619"/>
                </a:cubicBezTo>
                <a:cubicBezTo>
                  <a:pt x="502" y="630"/>
                  <a:pt x="502" y="630"/>
                  <a:pt x="502" y="630"/>
                </a:cubicBezTo>
                <a:cubicBezTo>
                  <a:pt x="504" y="634"/>
                  <a:pt x="501" y="641"/>
                  <a:pt x="503" y="643"/>
                </a:cubicBezTo>
                <a:cubicBezTo>
                  <a:pt x="503" y="644"/>
                  <a:pt x="510" y="645"/>
                  <a:pt x="520" y="646"/>
                </a:cubicBezTo>
                <a:cubicBezTo>
                  <a:pt x="519" y="646"/>
                  <a:pt x="518" y="646"/>
                  <a:pt x="517" y="646"/>
                </a:cubicBezTo>
                <a:cubicBezTo>
                  <a:pt x="516" y="646"/>
                  <a:pt x="516" y="646"/>
                  <a:pt x="515" y="646"/>
                </a:cubicBezTo>
                <a:cubicBezTo>
                  <a:pt x="510" y="646"/>
                  <a:pt x="507" y="646"/>
                  <a:pt x="503" y="648"/>
                </a:cubicBezTo>
                <a:cubicBezTo>
                  <a:pt x="500" y="649"/>
                  <a:pt x="498" y="650"/>
                  <a:pt x="496" y="651"/>
                </a:cubicBezTo>
                <a:cubicBezTo>
                  <a:pt x="493" y="654"/>
                  <a:pt x="491" y="657"/>
                  <a:pt x="489" y="660"/>
                </a:cubicBezTo>
                <a:cubicBezTo>
                  <a:pt x="488" y="663"/>
                  <a:pt x="487" y="667"/>
                  <a:pt x="487" y="670"/>
                </a:cubicBezTo>
                <a:cubicBezTo>
                  <a:pt x="487" y="674"/>
                  <a:pt x="488" y="679"/>
                  <a:pt x="490" y="683"/>
                </a:cubicBezTo>
                <a:cubicBezTo>
                  <a:pt x="492" y="687"/>
                  <a:pt x="494" y="690"/>
                  <a:pt x="497" y="693"/>
                </a:cubicBezTo>
                <a:cubicBezTo>
                  <a:pt x="498" y="694"/>
                  <a:pt x="499" y="694"/>
                  <a:pt x="501" y="696"/>
                </a:cubicBezTo>
                <a:cubicBezTo>
                  <a:pt x="506" y="700"/>
                  <a:pt x="517" y="709"/>
                  <a:pt x="530" y="719"/>
                </a:cubicBezTo>
                <a:cubicBezTo>
                  <a:pt x="549" y="735"/>
                  <a:pt x="574" y="755"/>
                  <a:pt x="594" y="772"/>
                </a:cubicBezTo>
                <a:cubicBezTo>
                  <a:pt x="604" y="781"/>
                  <a:pt x="613" y="788"/>
                  <a:pt x="619" y="794"/>
                </a:cubicBezTo>
                <a:cubicBezTo>
                  <a:pt x="622" y="797"/>
                  <a:pt x="624" y="800"/>
                  <a:pt x="625" y="802"/>
                </a:cubicBezTo>
                <a:cubicBezTo>
                  <a:pt x="626" y="802"/>
                  <a:pt x="626" y="802"/>
                  <a:pt x="626" y="803"/>
                </a:cubicBezTo>
                <a:cubicBezTo>
                  <a:pt x="626" y="806"/>
                  <a:pt x="626" y="813"/>
                  <a:pt x="626" y="822"/>
                </a:cubicBezTo>
                <a:cubicBezTo>
                  <a:pt x="626" y="838"/>
                  <a:pt x="626" y="859"/>
                  <a:pt x="626" y="878"/>
                </a:cubicBezTo>
                <a:cubicBezTo>
                  <a:pt x="626" y="887"/>
                  <a:pt x="625" y="895"/>
                  <a:pt x="625" y="902"/>
                </a:cubicBezTo>
                <a:cubicBezTo>
                  <a:pt x="625" y="908"/>
                  <a:pt x="625" y="913"/>
                  <a:pt x="625" y="914"/>
                </a:cubicBezTo>
                <a:cubicBezTo>
                  <a:pt x="625" y="916"/>
                  <a:pt x="625" y="918"/>
                  <a:pt x="625" y="919"/>
                </a:cubicBezTo>
                <a:cubicBezTo>
                  <a:pt x="625" y="920"/>
                  <a:pt x="625" y="922"/>
                  <a:pt x="625" y="922"/>
                </a:cubicBezTo>
                <a:cubicBezTo>
                  <a:pt x="624" y="923"/>
                  <a:pt x="624" y="924"/>
                  <a:pt x="624" y="924"/>
                </a:cubicBezTo>
                <a:cubicBezTo>
                  <a:pt x="624" y="924"/>
                  <a:pt x="624" y="924"/>
                  <a:pt x="624" y="924"/>
                </a:cubicBezTo>
                <a:cubicBezTo>
                  <a:pt x="624" y="924"/>
                  <a:pt x="624" y="924"/>
                  <a:pt x="624" y="924"/>
                </a:cubicBezTo>
                <a:cubicBezTo>
                  <a:pt x="622" y="924"/>
                  <a:pt x="621" y="924"/>
                  <a:pt x="618" y="924"/>
                </a:cubicBezTo>
                <a:cubicBezTo>
                  <a:pt x="616" y="924"/>
                  <a:pt x="614" y="924"/>
                  <a:pt x="612" y="924"/>
                </a:cubicBezTo>
                <a:cubicBezTo>
                  <a:pt x="604" y="924"/>
                  <a:pt x="595" y="924"/>
                  <a:pt x="587" y="924"/>
                </a:cubicBezTo>
                <a:cubicBezTo>
                  <a:pt x="580" y="925"/>
                  <a:pt x="574" y="925"/>
                  <a:pt x="574" y="925"/>
                </a:cubicBezTo>
                <a:cubicBezTo>
                  <a:pt x="570" y="925"/>
                  <a:pt x="567" y="928"/>
                  <a:pt x="567" y="933"/>
                </a:cubicBezTo>
                <a:cubicBezTo>
                  <a:pt x="567" y="935"/>
                  <a:pt x="568" y="936"/>
                  <a:pt x="570" y="938"/>
                </a:cubicBezTo>
                <a:cubicBezTo>
                  <a:pt x="337" y="934"/>
                  <a:pt x="337" y="934"/>
                  <a:pt x="337" y="934"/>
                </a:cubicBezTo>
                <a:cubicBezTo>
                  <a:pt x="299" y="929"/>
                  <a:pt x="263" y="925"/>
                  <a:pt x="233" y="922"/>
                </a:cubicBezTo>
                <a:cubicBezTo>
                  <a:pt x="213" y="920"/>
                  <a:pt x="196" y="918"/>
                  <a:pt x="182" y="917"/>
                </a:cubicBezTo>
                <a:cubicBezTo>
                  <a:pt x="176" y="916"/>
                  <a:pt x="170" y="915"/>
                  <a:pt x="166" y="915"/>
                </a:cubicBezTo>
                <a:cubicBezTo>
                  <a:pt x="161" y="915"/>
                  <a:pt x="158" y="915"/>
                  <a:pt x="156" y="915"/>
                </a:cubicBezTo>
                <a:cubicBezTo>
                  <a:pt x="156" y="915"/>
                  <a:pt x="155" y="915"/>
                  <a:pt x="155" y="915"/>
                </a:cubicBezTo>
                <a:cubicBezTo>
                  <a:pt x="155" y="915"/>
                  <a:pt x="154" y="915"/>
                  <a:pt x="154" y="915"/>
                </a:cubicBezTo>
                <a:cubicBezTo>
                  <a:pt x="154" y="915"/>
                  <a:pt x="154" y="915"/>
                  <a:pt x="153" y="915"/>
                </a:cubicBezTo>
                <a:cubicBezTo>
                  <a:pt x="153" y="915"/>
                  <a:pt x="153" y="915"/>
                  <a:pt x="152" y="916"/>
                </a:cubicBezTo>
                <a:cubicBezTo>
                  <a:pt x="151" y="916"/>
                  <a:pt x="150" y="917"/>
                  <a:pt x="149" y="918"/>
                </a:cubicBezTo>
                <a:cubicBezTo>
                  <a:pt x="148" y="920"/>
                  <a:pt x="145" y="922"/>
                  <a:pt x="143" y="924"/>
                </a:cubicBezTo>
                <a:cubicBezTo>
                  <a:pt x="140" y="926"/>
                  <a:pt x="138" y="929"/>
                  <a:pt x="136" y="931"/>
                </a:cubicBezTo>
                <a:cubicBezTo>
                  <a:pt x="20" y="929"/>
                  <a:pt x="20" y="929"/>
                  <a:pt x="20" y="929"/>
                </a:cubicBezTo>
                <a:cubicBezTo>
                  <a:pt x="20" y="929"/>
                  <a:pt x="19" y="929"/>
                  <a:pt x="19" y="929"/>
                </a:cubicBezTo>
                <a:cubicBezTo>
                  <a:pt x="17" y="927"/>
                  <a:pt x="14" y="926"/>
                  <a:pt x="11" y="926"/>
                </a:cubicBezTo>
                <a:cubicBezTo>
                  <a:pt x="5" y="926"/>
                  <a:pt x="0" y="930"/>
                  <a:pt x="0" y="934"/>
                </a:cubicBezTo>
                <a:cubicBezTo>
                  <a:pt x="0" y="951"/>
                  <a:pt x="0" y="951"/>
                  <a:pt x="0" y="951"/>
                </a:cubicBezTo>
                <a:cubicBezTo>
                  <a:pt x="0" y="956"/>
                  <a:pt x="5" y="960"/>
                  <a:pt x="11" y="960"/>
                </a:cubicBezTo>
                <a:cubicBezTo>
                  <a:pt x="15" y="960"/>
                  <a:pt x="18" y="958"/>
                  <a:pt x="20" y="955"/>
                </a:cubicBezTo>
                <a:cubicBezTo>
                  <a:pt x="20" y="955"/>
                  <a:pt x="20" y="955"/>
                  <a:pt x="20" y="955"/>
                </a:cubicBezTo>
                <a:cubicBezTo>
                  <a:pt x="72" y="956"/>
                  <a:pt x="72" y="956"/>
                  <a:pt x="72" y="956"/>
                </a:cubicBezTo>
                <a:cubicBezTo>
                  <a:pt x="73" y="957"/>
                  <a:pt x="73" y="957"/>
                  <a:pt x="74" y="958"/>
                </a:cubicBezTo>
                <a:cubicBezTo>
                  <a:pt x="79" y="965"/>
                  <a:pt x="94" y="968"/>
                  <a:pt x="103" y="973"/>
                </a:cubicBezTo>
                <a:cubicBezTo>
                  <a:pt x="111" y="977"/>
                  <a:pt x="118" y="1004"/>
                  <a:pt x="121" y="1017"/>
                </a:cubicBezTo>
                <a:cubicBezTo>
                  <a:pt x="106" y="1028"/>
                  <a:pt x="97" y="1045"/>
                  <a:pt x="97" y="1065"/>
                </a:cubicBezTo>
                <a:cubicBezTo>
                  <a:pt x="97" y="1097"/>
                  <a:pt x="123" y="1124"/>
                  <a:pt x="156" y="1124"/>
                </a:cubicBezTo>
                <a:cubicBezTo>
                  <a:pt x="188" y="1124"/>
                  <a:pt x="214" y="1097"/>
                  <a:pt x="214" y="1065"/>
                </a:cubicBezTo>
                <a:cubicBezTo>
                  <a:pt x="214" y="1039"/>
                  <a:pt x="197" y="1016"/>
                  <a:pt x="174" y="1009"/>
                </a:cubicBezTo>
                <a:cubicBezTo>
                  <a:pt x="165" y="994"/>
                  <a:pt x="153" y="971"/>
                  <a:pt x="151" y="968"/>
                </a:cubicBezTo>
                <a:cubicBezTo>
                  <a:pt x="149" y="965"/>
                  <a:pt x="150" y="961"/>
                  <a:pt x="151" y="957"/>
                </a:cubicBezTo>
                <a:cubicBezTo>
                  <a:pt x="495" y="963"/>
                  <a:pt x="495" y="963"/>
                  <a:pt x="495" y="963"/>
                </a:cubicBezTo>
                <a:cubicBezTo>
                  <a:pt x="530" y="967"/>
                  <a:pt x="561" y="971"/>
                  <a:pt x="586" y="974"/>
                </a:cubicBezTo>
                <a:cubicBezTo>
                  <a:pt x="603" y="976"/>
                  <a:pt x="617" y="978"/>
                  <a:pt x="626" y="979"/>
                </a:cubicBezTo>
                <a:cubicBezTo>
                  <a:pt x="631" y="980"/>
                  <a:pt x="635" y="980"/>
                  <a:pt x="638" y="981"/>
                </a:cubicBezTo>
                <a:cubicBezTo>
                  <a:pt x="639" y="981"/>
                  <a:pt x="641" y="981"/>
                  <a:pt x="641" y="981"/>
                </a:cubicBezTo>
                <a:cubicBezTo>
                  <a:pt x="642" y="981"/>
                  <a:pt x="642" y="981"/>
                  <a:pt x="642" y="981"/>
                </a:cubicBezTo>
                <a:cubicBezTo>
                  <a:pt x="642" y="981"/>
                  <a:pt x="642" y="981"/>
                  <a:pt x="642" y="981"/>
                </a:cubicBezTo>
                <a:cubicBezTo>
                  <a:pt x="643" y="981"/>
                  <a:pt x="643" y="981"/>
                  <a:pt x="643" y="981"/>
                </a:cubicBezTo>
                <a:cubicBezTo>
                  <a:pt x="643" y="981"/>
                  <a:pt x="643" y="981"/>
                  <a:pt x="643" y="981"/>
                </a:cubicBezTo>
                <a:cubicBezTo>
                  <a:pt x="643" y="982"/>
                  <a:pt x="644" y="982"/>
                  <a:pt x="644" y="982"/>
                </a:cubicBezTo>
                <a:cubicBezTo>
                  <a:pt x="645" y="982"/>
                  <a:pt x="646" y="981"/>
                  <a:pt x="647" y="981"/>
                </a:cubicBezTo>
                <a:cubicBezTo>
                  <a:pt x="648" y="980"/>
                  <a:pt x="650" y="979"/>
                  <a:pt x="651" y="978"/>
                </a:cubicBezTo>
                <a:cubicBezTo>
                  <a:pt x="653" y="977"/>
                  <a:pt x="656" y="974"/>
                  <a:pt x="659" y="971"/>
                </a:cubicBezTo>
                <a:cubicBezTo>
                  <a:pt x="660" y="969"/>
                  <a:pt x="661" y="967"/>
                  <a:pt x="663" y="965"/>
                </a:cubicBezTo>
                <a:cubicBezTo>
                  <a:pt x="773" y="967"/>
                  <a:pt x="773" y="967"/>
                  <a:pt x="773" y="967"/>
                </a:cubicBezTo>
                <a:cubicBezTo>
                  <a:pt x="780" y="973"/>
                  <a:pt x="797" y="987"/>
                  <a:pt x="804" y="995"/>
                </a:cubicBezTo>
                <a:cubicBezTo>
                  <a:pt x="811" y="1004"/>
                  <a:pt x="820" y="1019"/>
                  <a:pt x="823" y="1024"/>
                </a:cubicBezTo>
                <a:cubicBezTo>
                  <a:pt x="813" y="1034"/>
                  <a:pt x="807" y="1049"/>
                  <a:pt x="807" y="1065"/>
                </a:cubicBezTo>
                <a:cubicBezTo>
                  <a:pt x="807" y="1097"/>
                  <a:pt x="833" y="1124"/>
                  <a:pt x="866" y="1124"/>
                </a:cubicBezTo>
                <a:cubicBezTo>
                  <a:pt x="898" y="1124"/>
                  <a:pt x="925" y="1097"/>
                  <a:pt x="925" y="1065"/>
                </a:cubicBezTo>
                <a:cubicBezTo>
                  <a:pt x="925" y="1034"/>
                  <a:pt x="900" y="1008"/>
                  <a:pt x="870" y="1006"/>
                </a:cubicBezTo>
                <a:cubicBezTo>
                  <a:pt x="868" y="1000"/>
                  <a:pt x="866" y="990"/>
                  <a:pt x="867" y="988"/>
                </a:cubicBezTo>
                <a:cubicBezTo>
                  <a:pt x="869" y="984"/>
                  <a:pt x="880" y="982"/>
                  <a:pt x="880" y="978"/>
                </a:cubicBezTo>
                <a:cubicBezTo>
                  <a:pt x="880" y="973"/>
                  <a:pt x="871" y="973"/>
                  <a:pt x="864" y="973"/>
                </a:cubicBezTo>
                <a:cubicBezTo>
                  <a:pt x="857" y="973"/>
                  <a:pt x="852" y="978"/>
                  <a:pt x="852" y="978"/>
                </a:cubicBezTo>
                <a:cubicBezTo>
                  <a:pt x="848" y="968"/>
                  <a:pt x="848" y="968"/>
                  <a:pt x="848" y="968"/>
                </a:cubicBezTo>
                <a:cubicBezTo>
                  <a:pt x="849" y="968"/>
                  <a:pt x="849" y="968"/>
                  <a:pt x="849" y="968"/>
                </a:cubicBezTo>
                <a:cubicBezTo>
                  <a:pt x="851" y="971"/>
                  <a:pt x="853" y="973"/>
                  <a:pt x="856" y="973"/>
                </a:cubicBezTo>
                <a:cubicBezTo>
                  <a:pt x="860" y="973"/>
                  <a:pt x="864" y="970"/>
                  <a:pt x="864" y="966"/>
                </a:cubicBezTo>
                <a:cubicBezTo>
                  <a:pt x="864" y="966"/>
                  <a:pt x="864" y="964"/>
                  <a:pt x="864" y="961"/>
                </a:cubicBezTo>
                <a:cubicBezTo>
                  <a:pt x="864" y="951"/>
                  <a:pt x="863" y="925"/>
                  <a:pt x="863" y="899"/>
                </a:cubicBezTo>
                <a:cubicBezTo>
                  <a:pt x="863" y="874"/>
                  <a:pt x="863" y="849"/>
                  <a:pt x="863" y="842"/>
                </a:cubicBezTo>
                <a:cubicBezTo>
                  <a:pt x="863" y="841"/>
                  <a:pt x="862" y="840"/>
                  <a:pt x="862" y="839"/>
                </a:cubicBezTo>
                <a:cubicBezTo>
                  <a:pt x="862" y="837"/>
                  <a:pt x="861" y="836"/>
                  <a:pt x="860" y="835"/>
                </a:cubicBezTo>
                <a:cubicBezTo>
                  <a:pt x="859" y="833"/>
                  <a:pt x="858" y="831"/>
                  <a:pt x="856" y="828"/>
                </a:cubicBezTo>
                <a:cubicBezTo>
                  <a:pt x="852" y="824"/>
                  <a:pt x="847" y="819"/>
                  <a:pt x="841" y="813"/>
                </a:cubicBezTo>
                <a:cubicBezTo>
                  <a:pt x="832" y="804"/>
                  <a:pt x="820" y="792"/>
                  <a:pt x="806" y="779"/>
                </a:cubicBezTo>
                <a:cubicBezTo>
                  <a:pt x="792" y="766"/>
                  <a:pt x="776" y="752"/>
                  <a:pt x="759" y="736"/>
                </a:cubicBezTo>
                <a:cubicBezTo>
                  <a:pt x="755" y="731"/>
                  <a:pt x="748" y="725"/>
                  <a:pt x="740" y="718"/>
                </a:cubicBezTo>
                <a:cubicBezTo>
                  <a:pt x="729" y="707"/>
                  <a:pt x="714" y="694"/>
                  <a:pt x="701" y="683"/>
                </a:cubicBezTo>
                <a:cubicBezTo>
                  <a:pt x="695" y="678"/>
                  <a:pt x="688" y="674"/>
                  <a:pt x="683" y="670"/>
                </a:cubicBezTo>
                <a:cubicBezTo>
                  <a:pt x="680" y="668"/>
                  <a:pt x="677" y="666"/>
                  <a:pt x="675" y="665"/>
                </a:cubicBezTo>
                <a:cubicBezTo>
                  <a:pt x="673" y="664"/>
                  <a:pt x="671" y="664"/>
                  <a:pt x="670" y="663"/>
                </a:cubicBezTo>
                <a:cubicBezTo>
                  <a:pt x="680" y="664"/>
                  <a:pt x="686" y="665"/>
                  <a:pt x="686" y="664"/>
                </a:cubicBezTo>
                <a:cubicBezTo>
                  <a:pt x="688" y="662"/>
                  <a:pt x="689" y="646"/>
                  <a:pt x="689" y="643"/>
                </a:cubicBezTo>
                <a:cubicBezTo>
                  <a:pt x="689" y="643"/>
                  <a:pt x="689" y="643"/>
                  <a:pt x="689" y="643"/>
                </a:cubicBezTo>
                <a:cubicBezTo>
                  <a:pt x="689" y="644"/>
                  <a:pt x="690" y="646"/>
                  <a:pt x="692" y="647"/>
                </a:cubicBezTo>
                <a:cubicBezTo>
                  <a:pt x="695" y="648"/>
                  <a:pt x="697" y="646"/>
                  <a:pt x="698" y="644"/>
                </a:cubicBezTo>
                <a:cubicBezTo>
                  <a:pt x="706" y="622"/>
                  <a:pt x="706" y="622"/>
                  <a:pt x="706" y="622"/>
                </a:cubicBezTo>
                <a:cubicBezTo>
                  <a:pt x="707" y="622"/>
                  <a:pt x="708" y="620"/>
                  <a:pt x="709" y="619"/>
                </a:cubicBezTo>
                <a:cubicBezTo>
                  <a:pt x="709" y="618"/>
                  <a:pt x="708" y="617"/>
                  <a:pt x="708" y="616"/>
                </a:cubicBezTo>
                <a:cubicBezTo>
                  <a:pt x="749" y="495"/>
                  <a:pt x="749" y="495"/>
                  <a:pt x="749" y="495"/>
                </a:cubicBezTo>
                <a:cubicBezTo>
                  <a:pt x="750" y="494"/>
                  <a:pt x="751" y="493"/>
                  <a:pt x="752" y="492"/>
                </a:cubicBezTo>
                <a:cubicBezTo>
                  <a:pt x="752" y="491"/>
                  <a:pt x="751" y="490"/>
                  <a:pt x="751" y="489"/>
                </a:cubicBezTo>
                <a:cubicBezTo>
                  <a:pt x="803" y="335"/>
                  <a:pt x="803" y="335"/>
                  <a:pt x="803" y="335"/>
                </a:cubicBezTo>
                <a:cubicBezTo>
                  <a:pt x="805" y="334"/>
                  <a:pt x="806" y="333"/>
                  <a:pt x="806" y="332"/>
                </a:cubicBezTo>
                <a:cubicBezTo>
                  <a:pt x="806" y="331"/>
                  <a:pt x="805" y="330"/>
                  <a:pt x="805" y="330"/>
                </a:cubicBezTo>
                <a:cubicBezTo>
                  <a:pt x="843" y="217"/>
                  <a:pt x="843" y="217"/>
                  <a:pt x="843" y="217"/>
                </a:cubicBezTo>
                <a:cubicBezTo>
                  <a:pt x="843" y="217"/>
                  <a:pt x="843" y="217"/>
                  <a:pt x="844" y="217"/>
                </a:cubicBezTo>
                <a:cubicBezTo>
                  <a:pt x="845" y="217"/>
                  <a:pt x="846" y="217"/>
                  <a:pt x="847" y="218"/>
                </a:cubicBezTo>
                <a:cubicBezTo>
                  <a:pt x="848" y="218"/>
                  <a:pt x="848" y="218"/>
                  <a:pt x="849" y="218"/>
                </a:cubicBezTo>
                <a:cubicBezTo>
                  <a:pt x="849" y="218"/>
                  <a:pt x="850" y="218"/>
                  <a:pt x="851" y="218"/>
                </a:cubicBezTo>
                <a:cubicBezTo>
                  <a:pt x="851" y="218"/>
                  <a:pt x="851" y="218"/>
                  <a:pt x="851" y="218"/>
                </a:cubicBezTo>
                <a:cubicBezTo>
                  <a:pt x="852" y="218"/>
                  <a:pt x="852" y="218"/>
                  <a:pt x="853" y="218"/>
                </a:cubicBezTo>
                <a:cubicBezTo>
                  <a:pt x="854" y="217"/>
                  <a:pt x="857" y="217"/>
                  <a:pt x="860" y="216"/>
                </a:cubicBezTo>
                <a:cubicBezTo>
                  <a:pt x="865" y="214"/>
                  <a:pt x="870" y="212"/>
                  <a:pt x="875" y="210"/>
                </a:cubicBezTo>
                <a:cubicBezTo>
                  <a:pt x="877" y="209"/>
                  <a:pt x="879" y="208"/>
                  <a:pt x="881" y="207"/>
                </a:cubicBezTo>
                <a:cubicBezTo>
                  <a:pt x="882" y="206"/>
                  <a:pt x="882" y="206"/>
                  <a:pt x="883" y="205"/>
                </a:cubicBezTo>
                <a:cubicBezTo>
                  <a:pt x="883" y="205"/>
                  <a:pt x="884" y="204"/>
                  <a:pt x="884" y="204"/>
                </a:cubicBezTo>
                <a:cubicBezTo>
                  <a:pt x="884" y="203"/>
                  <a:pt x="885" y="202"/>
                  <a:pt x="885" y="202"/>
                </a:cubicBezTo>
                <a:cubicBezTo>
                  <a:pt x="885" y="202"/>
                  <a:pt x="885" y="202"/>
                  <a:pt x="885" y="202"/>
                </a:cubicBezTo>
                <a:cubicBezTo>
                  <a:pt x="885" y="201"/>
                  <a:pt x="885" y="201"/>
                  <a:pt x="885" y="200"/>
                </a:cubicBezTo>
                <a:cubicBezTo>
                  <a:pt x="887" y="192"/>
                  <a:pt x="894" y="167"/>
                  <a:pt x="901" y="143"/>
                </a:cubicBezTo>
                <a:cubicBezTo>
                  <a:pt x="903" y="142"/>
                  <a:pt x="905" y="140"/>
                  <a:pt x="905" y="137"/>
                </a:cubicBezTo>
                <a:cubicBezTo>
                  <a:pt x="904" y="136"/>
                  <a:pt x="904" y="136"/>
                  <a:pt x="903" y="135"/>
                </a:cubicBezTo>
                <a:cubicBezTo>
                  <a:pt x="907" y="124"/>
                  <a:pt x="910" y="113"/>
                  <a:pt x="912" y="105"/>
                </a:cubicBezTo>
                <a:cubicBezTo>
                  <a:pt x="913" y="101"/>
                  <a:pt x="914" y="97"/>
                  <a:pt x="915" y="94"/>
                </a:cubicBezTo>
                <a:cubicBezTo>
                  <a:pt x="916" y="93"/>
                  <a:pt x="916" y="92"/>
                  <a:pt x="916" y="91"/>
                </a:cubicBezTo>
                <a:cubicBezTo>
                  <a:pt x="916" y="91"/>
                  <a:pt x="916" y="91"/>
                  <a:pt x="916" y="90"/>
                </a:cubicBezTo>
                <a:cubicBezTo>
                  <a:pt x="917" y="90"/>
                  <a:pt x="917" y="90"/>
                  <a:pt x="917" y="90"/>
                </a:cubicBezTo>
                <a:cubicBezTo>
                  <a:pt x="918" y="89"/>
                  <a:pt x="919" y="89"/>
                  <a:pt x="920" y="87"/>
                </a:cubicBezTo>
                <a:cubicBezTo>
                  <a:pt x="925" y="84"/>
                  <a:pt x="934" y="78"/>
                  <a:pt x="941" y="73"/>
                </a:cubicBezTo>
                <a:cubicBezTo>
                  <a:pt x="942" y="72"/>
                  <a:pt x="942" y="72"/>
                  <a:pt x="943" y="72"/>
                </a:cubicBezTo>
                <a:cubicBezTo>
                  <a:pt x="944" y="72"/>
                  <a:pt x="946" y="73"/>
                  <a:pt x="946" y="73"/>
                </a:cubicBezTo>
                <a:cubicBezTo>
                  <a:pt x="947" y="73"/>
                  <a:pt x="950" y="73"/>
                  <a:pt x="951" y="72"/>
                </a:cubicBezTo>
                <a:cubicBezTo>
                  <a:pt x="951" y="70"/>
                  <a:pt x="950" y="69"/>
                  <a:pt x="950" y="69"/>
                </a:cubicBezTo>
                <a:cubicBezTo>
                  <a:pt x="950" y="69"/>
                  <a:pt x="984" y="43"/>
                  <a:pt x="985" y="42"/>
                </a:cubicBezTo>
                <a:cubicBezTo>
                  <a:pt x="987" y="40"/>
                  <a:pt x="998" y="29"/>
                  <a:pt x="988" y="15"/>
                </a:cubicBezTo>
                <a:close/>
                <a:moveTo>
                  <a:pt x="156" y="1094"/>
                </a:moveTo>
                <a:cubicBezTo>
                  <a:pt x="140" y="1094"/>
                  <a:pt x="127" y="1081"/>
                  <a:pt x="127" y="1065"/>
                </a:cubicBezTo>
                <a:cubicBezTo>
                  <a:pt x="127" y="1049"/>
                  <a:pt x="140" y="1036"/>
                  <a:pt x="156" y="1036"/>
                </a:cubicBezTo>
                <a:cubicBezTo>
                  <a:pt x="171" y="1036"/>
                  <a:pt x="184" y="1049"/>
                  <a:pt x="184" y="1065"/>
                </a:cubicBezTo>
                <a:cubicBezTo>
                  <a:pt x="184" y="1081"/>
                  <a:pt x="171" y="1094"/>
                  <a:pt x="156" y="1094"/>
                </a:cubicBezTo>
                <a:close/>
                <a:moveTo>
                  <a:pt x="150" y="931"/>
                </a:moveTo>
                <a:cubicBezTo>
                  <a:pt x="151" y="930"/>
                  <a:pt x="152" y="929"/>
                  <a:pt x="153" y="927"/>
                </a:cubicBezTo>
                <a:cubicBezTo>
                  <a:pt x="155" y="927"/>
                  <a:pt x="155" y="926"/>
                  <a:pt x="156" y="925"/>
                </a:cubicBezTo>
                <a:cubicBezTo>
                  <a:pt x="156" y="925"/>
                  <a:pt x="157" y="925"/>
                  <a:pt x="157" y="924"/>
                </a:cubicBezTo>
                <a:cubicBezTo>
                  <a:pt x="158" y="924"/>
                  <a:pt x="159" y="924"/>
                  <a:pt x="160" y="925"/>
                </a:cubicBezTo>
                <a:cubicBezTo>
                  <a:pt x="166" y="925"/>
                  <a:pt x="179" y="926"/>
                  <a:pt x="195" y="928"/>
                </a:cubicBezTo>
                <a:cubicBezTo>
                  <a:pt x="207" y="929"/>
                  <a:pt x="221" y="931"/>
                  <a:pt x="237" y="932"/>
                </a:cubicBezTo>
                <a:lnTo>
                  <a:pt x="150" y="931"/>
                </a:lnTo>
                <a:close/>
                <a:moveTo>
                  <a:pt x="646" y="970"/>
                </a:moveTo>
                <a:cubicBezTo>
                  <a:pt x="645" y="971"/>
                  <a:pt x="644" y="971"/>
                  <a:pt x="644" y="972"/>
                </a:cubicBezTo>
                <a:cubicBezTo>
                  <a:pt x="642" y="971"/>
                  <a:pt x="639" y="971"/>
                  <a:pt x="635" y="970"/>
                </a:cubicBezTo>
                <a:cubicBezTo>
                  <a:pt x="625" y="969"/>
                  <a:pt x="609" y="967"/>
                  <a:pt x="587" y="964"/>
                </a:cubicBezTo>
                <a:cubicBezTo>
                  <a:pt x="650" y="965"/>
                  <a:pt x="650" y="965"/>
                  <a:pt x="650" y="965"/>
                </a:cubicBezTo>
                <a:cubicBezTo>
                  <a:pt x="649" y="967"/>
                  <a:pt x="647" y="969"/>
                  <a:pt x="646" y="970"/>
                </a:cubicBezTo>
                <a:close/>
                <a:moveTo>
                  <a:pt x="894" y="1065"/>
                </a:moveTo>
                <a:cubicBezTo>
                  <a:pt x="894" y="1081"/>
                  <a:pt x="882" y="1094"/>
                  <a:pt x="866" y="1094"/>
                </a:cubicBezTo>
                <a:cubicBezTo>
                  <a:pt x="850" y="1094"/>
                  <a:pt x="837" y="1081"/>
                  <a:pt x="837" y="1065"/>
                </a:cubicBezTo>
                <a:cubicBezTo>
                  <a:pt x="837" y="1049"/>
                  <a:pt x="850" y="1036"/>
                  <a:pt x="866" y="1036"/>
                </a:cubicBezTo>
                <a:cubicBezTo>
                  <a:pt x="882" y="1036"/>
                  <a:pt x="894" y="1049"/>
                  <a:pt x="894" y="1065"/>
                </a:cubicBezTo>
                <a:close/>
                <a:moveTo>
                  <a:pt x="674" y="682"/>
                </a:moveTo>
                <a:cubicBezTo>
                  <a:pt x="679" y="685"/>
                  <a:pt x="686" y="690"/>
                  <a:pt x="693" y="696"/>
                </a:cubicBezTo>
                <a:cubicBezTo>
                  <a:pt x="703" y="704"/>
                  <a:pt x="715" y="714"/>
                  <a:pt x="725" y="723"/>
                </a:cubicBezTo>
                <a:cubicBezTo>
                  <a:pt x="735" y="733"/>
                  <a:pt x="744" y="741"/>
                  <a:pt x="749" y="746"/>
                </a:cubicBezTo>
                <a:cubicBezTo>
                  <a:pt x="778" y="773"/>
                  <a:pt x="803" y="797"/>
                  <a:pt x="821" y="814"/>
                </a:cubicBezTo>
                <a:cubicBezTo>
                  <a:pt x="829" y="822"/>
                  <a:pt x="836" y="829"/>
                  <a:pt x="841" y="834"/>
                </a:cubicBezTo>
                <a:cubicBezTo>
                  <a:pt x="836" y="834"/>
                  <a:pt x="832" y="838"/>
                  <a:pt x="832" y="843"/>
                </a:cubicBezTo>
                <a:cubicBezTo>
                  <a:pt x="832" y="848"/>
                  <a:pt x="836" y="852"/>
                  <a:pt x="841" y="852"/>
                </a:cubicBezTo>
                <a:cubicBezTo>
                  <a:pt x="844" y="852"/>
                  <a:pt x="846" y="850"/>
                  <a:pt x="848" y="848"/>
                </a:cubicBezTo>
                <a:cubicBezTo>
                  <a:pt x="848" y="862"/>
                  <a:pt x="848" y="887"/>
                  <a:pt x="848" y="910"/>
                </a:cubicBezTo>
                <a:cubicBezTo>
                  <a:pt x="848" y="922"/>
                  <a:pt x="849" y="933"/>
                  <a:pt x="849" y="942"/>
                </a:cubicBezTo>
                <a:cubicBezTo>
                  <a:pt x="688" y="940"/>
                  <a:pt x="688" y="940"/>
                  <a:pt x="688" y="940"/>
                </a:cubicBezTo>
                <a:cubicBezTo>
                  <a:pt x="693" y="938"/>
                  <a:pt x="696" y="934"/>
                  <a:pt x="696" y="928"/>
                </a:cubicBezTo>
                <a:cubicBezTo>
                  <a:pt x="696" y="926"/>
                  <a:pt x="695" y="924"/>
                  <a:pt x="694" y="922"/>
                </a:cubicBezTo>
                <a:cubicBezTo>
                  <a:pt x="705" y="907"/>
                  <a:pt x="712" y="895"/>
                  <a:pt x="712" y="895"/>
                </a:cubicBezTo>
                <a:cubicBezTo>
                  <a:pt x="714" y="893"/>
                  <a:pt x="713" y="890"/>
                  <a:pt x="711" y="888"/>
                </a:cubicBezTo>
                <a:cubicBezTo>
                  <a:pt x="709" y="887"/>
                  <a:pt x="706" y="887"/>
                  <a:pt x="704" y="890"/>
                </a:cubicBezTo>
                <a:cubicBezTo>
                  <a:pt x="704" y="890"/>
                  <a:pt x="704" y="890"/>
                  <a:pt x="704" y="890"/>
                </a:cubicBezTo>
                <a:cubicBezTo>
                  <a:pt x="702" y="894"/>
                  <a:pt x="695" y="904"/>
                  <a:pt x="686" y="917"/>
                </a:cubicBezTo>
                <a:cubicBezTo>
                  <a:pt x="685" y="917"/>
                  <a:pt x="685" y="917"/>
                  <a:pt x="684" y="917"/>
                </a:cubicBezTo>
                <a:cubicBezTo>
                  <a:pt x="678" y="917"/>
                  <a:pt x="672" y="922"/>
                  <a:pt x="672" y="928"/>
                </a:cubicBezTo>
                <a:cubicBezTo>
                  <a:pt x="672" y="931"/>
                  <a:pt x="673" y="932"/>
                  <a:pt x="674" y="934"/>
                </a:cubicBezTo>
                <a:cubicBezTo>
                  <a:pt x="674" y="935"/>
                  <a:pt x="673" y="935"/>
                  <a:pt x="673" y="936"/>
                </a:cubicBezTo>
                <a:cubicBezTo>
                  <a:pt x="672" y="937"/>
                  <a:pt x="671" y="938"/>
                  <a:pt x="670" y="939"/>
                </a:cubicBezTo>
                <a:cubicBezTo>
                  <a:pt x="628" y="939"/>
                  <a:pt x="628" y="939"/>
                  <a:pt x="628" y="939"/>
                </a:cubicBezTo>
                <a:cubicBezTo>
                  <a:pt x="629" y="938"/>
                  <a:pt x="629" y="938"/>
                  <a:pt x="629" y="938"/>
                </a:cubicBezTo>
                <a:cubicBezTo>
                  <a:pt x="631" y="938"/>
                  <a:pt x="632" y="937"/>
                  <a:pt x="633" y="936"/>
                </a:cubicBezTo>
                <a:cubicBezTo>
                  <a:pt x="635" y="934"/>
                  <a:pt x="636" y="932"/>
                  <a:pt x="637" y="930"/>
                </a:cubicBezTo>
                <a:cubicBezTo>
                  <a:pt x="639" y="927"/>
                  <a:pt x="639" y="925"/>
                  <a:pt x="640" y="922"/>
                </a:cubicBezTo>
                <a:cubicBezTo>
                  <a:pt x="640" y="919"/>
                  <a:pt x="640" y="916"/>
                  <a:pt x="640" y="914"/>
                </a:cubicBezTo>
                <a:cubicBezTo>
                  <a:pt x="640" y="913"/>
                  <a:pt x="640" y="911"/>
                  <a:pt x="640" y="908"/>
                </a:cubicBezTo>
                <a:cubicBezTo>
                  <a:pt x="640" y="896"/>
                  <a:pt x="641" y="871"/>
                  <a:pt x="641" y="849"/>
                </a:cubicBezTo>
                <a:cubicBezTo>
                  <a:pt x="641" y="838"/>
                  <a:pt x="641" y="827"/>
                  <a:pt x="641" y="818"/>
                </a:cubicBezTo>
                <a:cubicBezTo>
                  <a:pt x="641" y="810"/>
                  <a:pt x="641" y="804"/>
                  <a:pt x="641" y="801"/>
                </a:cubicBezTo>
                <a:cubicBezTo>
                  <a:pt x="641" y="800"/>
                  <a:pt x="641" y="799"/>
                  <a:pt x="641" y="799"/>
                </a:cubicBezTo>
                <a:cubicBezTo>
                  <a:pt x="640" y="797"/>
                  <a:pt x="640" y="796"/>
                  <a:pt x="639" y="795"/>
                </a:cubicBezTo>
                <a:cubicBezTo>
                  <a:pt x="638" y="794"/>
                  <a:pt x="637" y="792"/>
                  <a:pt x="636" y="791"/>
                </a:cubicBezTo>
                <a:cubicBezTo>
                  <a:pt x="633" y="787"/>
                  <a:pt x="629" y="783"/>
                  <a:pt x="624" y="779"/>
                </a:cubicBezTo>
                <a:cubicBezTo>
                  <a:pt x="616" y="771"/>
                  <a:pt x="605" y="762"/>
                  <a:pt x="593" y="752"/>
                </a:cubicBezTo>
                <a:cubicBezTo>
                  <a:pt x="575" y="737"/>
                  <a:pt x="555" y="720"/>
                  <a:pt x="539" y="707"/>
                </a:cubicBezTo>
                <a:cubicBezTo>
                  <a:pt x="530" y="701"/>
                  <a:pt x="523" y="695"/>
                  <a:pt x="518" y="690"/>
                </a:cubicBezTo>
                <a:cubicBezTo>
                  <a:pt x="515" y="688"/>
                  <a:pt x="513" y="686"/>
                  <a:pt x="511" y="685"/>
                </a:cubicBezTo>
                <a:cubicBezTo>
                  <a:pt x="509" y="683"/>
                  <a:pt x="508" y="682"/>
                  <a:pt x="507" y="682"/>
                </a:cubicBezTo>
                <a:cubicBezTo>
                  <a:pt x="506" y="681"/>
                  <a:pt x="505" y="679"/>
                  <a:pt x="504" y="677"/>
                </a:cubicBezTo>
                <a:cubicBezTo>
                  <a:pt x="503" y="674"/>
                  <a:pt x="502" y="672"/>
                  <a:pt x="502" y="670"/>
                </a:cubicBezTo>
                <a:cubicBezTo>
                  <a:pt x="502" y="668"/>
                  <a:pt x="502" y="667"/>
                  <a:pt x="503" y="666"/>
                </a:cubicBezTo>
                <a:cubicBezTo>
                  <a:pt x="503" y="665"/>
                  <a:pt x="503" y="665"/>
                  <a:pt x="504" y="664"/>
                </a:cubicBezTo>
                <a:cubicBezTo>
                  <a:pt x="505" y="663"/>
                  <a:pt x="506" y="663"/>
                  <a:pt x="507" y="662"/>
                </a:cubicBezTo>
                <a:cubicBezTo>
                  <a:pt x="509" y="661"/>
                  <a:pt x="511" y="661"/>
                  <a:pt x="515" y="661"/>
                </a:cubicBezTo>
                <a:cubicBezTo>
                  <a:pt x="515" y="661"/>
                  <a:pt x="516" y="661"/>
                  <a:pt x="516" y="661"/>
                </a:cubicBezTo>
                <a:cubicBezTo>
                  <a:pt x="523" y="661"/>
                  <a:pt x="535" y="662"/>
                  <a:pt x="549" y="663"/>
                </a:cubicBezTo>
                <a:cubicBezTo>
                  <a:pt x="570" y="665"/>
                  <a:pt x="595" y="668"/>
                  <a:pt x="617" y="671"/>
                </a:cubicBezTo>
                <a:cubicBezTo>
                  <a:pt x="628" y="672"/>
                  <a:pt x="639" y="673"/>
                  <a:pt x="647" y="674"/>
                </a:cubicBezTo>
                <a:cubicBezTo>
                  <a:pt x="651" y="675"/>
                  <a:pt x="654" y="676"/>
                  <a:pt x="657" y="676"/>
                </a:cubicBezTo>
                <a:cubicBezTo>
                  <a:pt x="660" y="676"/>
                  <a:pt x="663" y="677"/>
                  <a:pt x="664" y="677"/>
                </a:cubicBezTo>
                <a:cubicBezTo>
                  <a:pt x="665" y="677"/>
                  <a:pt x="665" y="677"/>
                  <a:pt x="666" y="678"/>
                </a:cubicBezTo>
                <a:cubicBezTo>
                  <a:pt x="668" y="679"/>
                  <a:pt x="671" y="680"/>
                  <a:pt x="674" y="682"/>
                </a:cubicBezTo>
                <a:close/>
                <a:moveTo>
                  <a:pt x="855" y="118"/>
                </a:moveTo>
                <a:cubicBezTo>
                  <a:pt x="901" y="114"/>
                  <a:pt x="901" y="114"/>
                  <a:pt x="901" y="114"/>
                </a:cubicBezTo>
                <a:cubicBezTo>
                  <a:pt x="899" y="120"/>
                  <a:pt x="897" y="126"/>
                  <a:pt x="895" y="133"/>
                </a:cubicBezTo>
                <a:cubicBezTo>
                  <a:pt x="870" y="136"/>
                  <a:pt x="870" y="136"/>
                  <a:pt x="870" y="136"/>
                </a:cubicBezTo>
                <a:cubicBezTo>
                  <a:pt x="870" y="134"/>
                  <a:pt x="869" y="133"/>
                  <a:pt x="867" y="132"/>
                </a:cubicBezTo>
                <a:cubicBezTo>
                  <a:pt x="864" y="131"/>
                  <a:pt x="862" y="133"/>
                  <a:pt x="861" y="135"/>
                </a:cubicBezTo>
                <a:cubicBezTo>
                  <a:pt x="860" y="137"/>
                  <a:pt x="860" y="137"/>
                  <a:pt x="860" y="137"/>
                </a:cubicBezTo>
                <a:cubicBezTo>
                  <a:pt x="845" y="138"/>
                  <a:pt x="845" y="138"/>
                  <a:pt x="845" y="138"/>
                </a:cubicBezTo>
                <a:cubicBezTo>
                  <a:pt x="848" y="131"/>
                  <a:pt x="852" y="124"/>
                  <a:pt x="855" y="118"/>
                </a:cubicBezTo>
                <a:close/>
                <a:moveTo>
                  <a:pt x="841" y="192"/>
                </a:moveTo>
                <a:cubicBezTo>
                  <a:pt x="841" y="191"/>
                  <a:pt x="841" y="191"/>
                  <a:pt x="841" y="191"/>
                </a:cubicBezTo>
                <a:cubicBezTo>
                  <a:pt x="842" y="189"/>
                  <a:pt x="841" y="187"/>
                  <a:pt x="839" y="186"/>
                </a:cubicBezTo>
                <a:cubicBezTo>
                  <a:pt x="837" y="185"/>
                  <a:pt x="834" y="187"/>
                  <a:pt x="833" y="189"/>
                </a:cubicBezTo>
                <a:cubicBezTo>
                  <a:pt x="832" y="192"/>
                  <a:pt x="832" y="192"/>
                  <a:pt x="832" y="192"/>
                </a:cubicBezTo>
                <a:cubicBezTo>
                  <a:pt x="822" y="193"/>
                  <a:pt x="822" y="193"/>
                  <a:pt x="822" y="19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5" y="158"/>
                  <a:pt x="837" y="153"/>
                  <a:pt x="840" y="148"/>
                </a:cubicBezTo>
                <a:cubicBezTo>
                  <a:pt x="857" y="147"/>
                  <a:pt x="857" y="147"/>
                  <a:pt x="857" y="147"/>
                </a:cubicBezTo>
                <a:cubicBezTo>
                  <a:pt x="841" y="192"/>
                  <a:pt x="841" y="192"/>
                  <a:pt x="841" y="192"/>
                </a:cubicBezTo>
                <a:close/>
                <a:moveTo>
                  <a:pt x="449" y="593"/>
                </a:moveTo>
                <a:cubicBezTo>
                  <a:pt x="449" y="591"/>
                  <a:pt x="449" y="591"/>
                  <a:pt x="449" y="591"/>
                </a:cubicBezTo>
                <a:cubicBezTo>
                  <a:pt x="470" y="594"/>
                  <a:pt x="470" y="594"/>
                  <a:pt x="470" y="594"/>
                </a:cubicBezTo>
                <a:cubicBezTo>
                  <a:pt x="469" y="596"/>
                  <a:pt x="469" y="596"/>
                  <a:pt x="469" y="596"/>
                </a:cubicBezTo>
                <a:cubicBezTo>
                  <a:pt x="461" y="595"/>
                  <a:pt x="454" y="594"/>
                  <a:pt x="449" y="593"/>
                </a:cubicBezTo>
                <a:close/>
                <a:moveTo>
                  <a:pt x="198" y="554"/>
                </a:moveTo>
                <a:cubicBezTo>
                  <a:pt x="177" y="552"/>
                  <a:pt x="177" y="552"/>
                  <a:pt x="177" y="552"/>
                </a:cubicBezTo>
                <a:cubicBezTo>
                  <a:pt x="186" y="458"/>
                  <a:pt x="186" y="458"/>
                  <a:pt x="186" y="458"/>
                </a:cubicBezTo>
                <a:cubicBezTo>
                  <a:pt x="209" y="459"/>
                  <a:pt x="209" y="459"/>
                  <a:pt x="209" y="459"/>
                </a:cubicBezTo>
                <a:lnTo>
                  <a:pt x="198" y="554"/>
                </a:lnTo>
                <a:close/>
                <a:moveTo>
                  <a:pt x="179" y="208"/>
                </a:moveTo>
                <a:cubicBezTo>
                  <a:pt x="195" y="207"/>
                  <a:pt x="195" y="207"/>
                  <a:pt x="195" y="207"/>
                </a:cubicBezTo>
                <a:cubicBezTo>
                  <a:pt x="195" y="209"/>
                  <a:pt x="195" y="209"/>
                  <a:pt x="195" y="209"/>
                </a:cubicBezTo>
                <a:cubicBezTo>
                  <a:pt x="207" y="208"/>
                  <a:pt x="207" y="208"/>
                  <a:pt x="207" y="208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177" y="243"/>
                  <a:pt x="177" y="243"/>
                  <a:pt x="177" y="243"/>
                </a:cubicBezTo>
                <a:lnTo>
                  <a:pt x="179" y="208"/>
                </a:lnTo>
                <a:close/>
                <a:moveTo>
                  <a:pt x="268" y="202"/>
                </a:moveTo>
                <a:cubicBezTo>
                  <a:pt x="263" y="236"/>
                  <a:pt x="263" y="236"/>
                  <a:pt x="263" y="236"/>
                </a:cubicBezTo>
                <a:cubicBezTo>
                  <a:pt x="238" y="238"/>
                  <a:pt x="238" y="238"/>
                  <a:pt x="238" y="238"/>
                </a:cubicBezTo>
                <a:cubicBezTo>
                  <a:pt x="242" y="205"/>
                  <a:pt x="242" y="205"/>
                  <a:pt x="242" y="205"/>
                </a:cubicBezTo>
                <a:lnTo>
                  <a:pt x="268" y="202"/>
                </a:lnTo>
                <a:close/>
                <a:moveTo>
                  <a:pt x="331" y="197"/>
                </a:moveTo>
                <a:cubicBezTo>
                  <a:pt x="326" y="232"/>
                  <a:pt x="326" y="232"/>
                  <a:pt x="326" y="232"/>
                </a:cubicBezTo>
                <a:cubicBezTo>
                  <a:pt x="298" y="234"/>
                  <a:pt x="298" y="234"/>
                  <a:pt x="298" y="234"/>
                </a:cubicBezTo>
                <a:cubicBezTo>
                  <a:pt x="303" y="199"/>
                  <a:pt x="303" y="199"/>
                  <a:pt x="303" y="199"/>
                </a:cubicBezTo>
                <a:lnTo>
                  <a:pt x="331" y="197"/>
                </a:lnTo>
                <a:close/>
                <a:moveTo>
                  <a:pt x="394" y="191"/>
                </a:moveTo>
                <a:cubicBezTo>
                  <a:pt x="387" y="227"/>
                  <a:pt x="387" y="227"/>
                  <a:pt x="387" y="227"/>
                </a:cubicBezTo>
                <a:cubicBezTo>
                  <a:pt x="359" y="229"/>
                  <a:pt x="359" y="229"/>
                  <a:pt x="359" y="229"/>
                </a:cubicBezTo>
                <a:cubicBezTo>
                  <a:pt x="365" y="193"/>
                  <a:pt x="365" y="193"/>
                  <a:pt x="365" y="193"/>
                </a:cubicBezTo>
                <a:lnTo>
                  <a:pt x="394" y="191"/>
                </a:lnTo>
                <a:close/>
                <a:moveTo>
                  <a:pt x="456" y="185"/>
                </a:moveTo>
                <a:cubicBezTo>
                  <a:pt x="448" y="222"/>
                  <a:pt x="448" y="222"/>
                  <a:pt x="448" y="222"/>
                </a:cubicBezTo>
                <a:cubicBezTo>
                  <a:pt x="420" y="224"/>
                  <a:pt x="420" y="224"/>
                  <a:pt x="420" y="224"/>
                </a:cubicBezTo>
                <a:cubicBezTo>
                  <a:pt x="427" y="188"/>
                  <a:pt x="427" y="188"/>
                  <a:pt x="427" y="188"/>
                </a:cubicBezTo>
                <a:lnTo>
                  <a:pt x="456" y="185"/>
                </a:lnTo>
                <a:close/>
                <a:moveTo>
                  <a:pt x="518" y="179"/>
                </a:moveTo>
                <a:cubicBezTo>
                  <a:pt x="509" y="217"/>
                  <a:pt x="509" y="217"/>
                  <a:pt x="509" y="217"/>
                </a:cubicBezTo>
                <a:cubicBezTo>
                  <a:pt x="483" y="219"/>
                  <a:pt x="483" y="219"/>
                  <a:pt x="483" y="219"/>
                </a:cubicBezTo>
                <a:cubicBezTo>
                  <a:pt x="491" y="182"/>
                  <a:pt x="491" y="182"/>
                  <a:pt x="491" y="182"/>
                </a:cubicBezTo>
                <a:lnTo>
                  <a:pt x="518" y="179"/>
                </a:lnTo>
                <a:close/>
                <a:moveTo>
                  <a:pt x="581" y="174"/>
                </a:moveTo>
                <a:cubicBezTo>
                  <a:pt x="571" y="213"/>
                  <a:pt x="571" y="213"/>
                  <a:pt x="571" y="213"/>
                </a:cubicBezTo>
                <a:cubicBezTo>
                  <a:pt x="543" y="215"/>
                  <a:pt x="543" y="215"/>
                  <a:pt x="543" y="215"/>
                </a:cubicBezTo>
                <a:cubicBezTo>
                  <a:pt x="552" y="176"/>
                  <a:pt x="552" y="176"/>
                  <a:pt x="552" y="176"/>
                </a:cubicBezTo>
                <a:lnTo>
                  <a:pt x="581" y="174"/>
                </a:lnTo>
                <a:close/>
                <a:moveTo>
                  <a:pt x="643" y="168"/>
                </a:moveTo>
                <a:cubicBezTo>
                  <a:pt x="632" y="208"/>
                  <a:pt x="632" y="208"/>
                  <a:pt x="632" y="208"/>
                </a:cubicBezTo>
                <a:cubicBezTo>
                  <a:pt x="604" y="210"/>
                  <a:pt x="604" y="210"/>
                  <a:pt x="604" y="210"/>
                </a:cubicBezTo>
                <a:cubicBezTo>
                  <a:pt x="614" y="171"/>
                  <a:pt x="614" y="171"/>
                  <a:pt x="614" y="171"/>
                </a:cubicBezTo>
                <a:lnTo>
                  <a:pt x="643" y="168"/>
                </a:lnTo>
                <a:close/>
                <a:moveTo>
                  <a:pt x="706" y="162"/>
                </a:moveTo>
                <a:cubicBezTo>
                  <a:pt x="693" y="203"/>
                  <a:pt x="693" y="203"/>
                  <a:pt x="693" y="203"/>
                </a:cubicBezTo>
                <a:cubicBezTo>
                  <a:pt x="667" y="205"/>
                  <a:pt x="667" y="205"/>
                  <a:pt x="667" y="205"/>
                </a:cubicBezTo>
                <a:cubicBezTo>
                  <a:pt x="680" y="165"/>
                  <a:pt x="680" y="165"/>
                  <a:pt x="680" y="165"/>
                </a:cubicBezTo>
                <a:lnTo>
                  <a:pt x="706" y="162"/>
                </a:lnTo>
                <a:close/>
                <a:moveTo>
                  <a:pt x="772" y="156"/>
                </a:moveTo>
                <a:cubicBezTo>
                  <a:pt x="758" y="198"/>
                  <a:pt x="758" y="198"/>
                  <a:pt x="758" y="198"/>
                </a:cubicBezTo>
                <a:cubicBezTo>
                  <a:pt x="728" y="200"/>
                  <a:pt x="728" y="200"/>
                  <a:pt x="728" y="200"/>
                </a:cubicBezTo>
                <a:cubicBezTo>
                  <a:pt x="742" y="159"/>
                  <a:pt x="742" y="159"/>
                  <a:pt x="742" y="159"/>
                </a:cubicBezTo>
                <a:lnTo>
                  <a:pt x="772" y="156"/>
                </a:lnTo>
                <a:close/>
                <a:moveTo>
                  <a:pt x="141" y="333"/>
                </a:moveTo>
                <a:cubicBezTo>
                  <a:pt x="164" y="333"/>
                  <a:pt x="164" y="333"/>
                  <a:pt x="164" y="333"/>
                </a:cubicBezTo>
                <a:cubicBezTo>
                  <a:pt x="164" y="334"/>
                  <a:pt x="164" y="334"/>
                  <a:pt x="164" y="334"/>
                </a:cubicBezTo>
                <a:cubicBezTo>
                  <a:pt x="166" y="334"/>
                  <a:pt x="166" y="334"/>
                  <a:pt x="166" y="334"/>
                </a:cubicBezTo>
                <a:cubicBezTo>
                  <a:pt x="157" y="449"/>
                  <a:pt x="157" y="449"/>
                  <a:pt x="157" y="449"/>
                </a:cubicBezTo>
                <a:cubicBezTo>
                  <a:pt x="134" y="448"/>
                  <a:pt x="134" y="448"/>
                  <a:pt x="134" y="448"/>
                </a:cubicBezTo>
                <a:lnTo>
                  <a:pt x="141" y="333"/>
                </a:lnTo>
                <a:close/>
                <a:moveTo>
                  <a:pt x="130" y="448"/>
                </a:moveTo>
                <a:cubicBezTo>
                  <a:pt x="107" y="446"/>
                  <a:pt x="107" y="446"/>
                  <a:pt x="107" y="446"/>
                </a:cubicBezTo>
                <a:cubicBezTo>
                  <a:pt x="112" y="333"/>
                  <a:pt x="112" y="333"/>
                  <a:pt x="112" y="333"/>
                </a:cubicBezTo>
                <a:cubicBezTo>
                  <a:pt x="138" y="333"/>
                  <a:pt x="138" y="333"/>
                  <a:pt x="138" y="333"/>
                </a:cubicBezTo>
                <a:lnTo>
                  <a:pt x="130" y="448"/>
                </a:lnTo>
                <a:close/>
                <a:moveTo>
                  <a:pt x="169" y="334"/>
                </a:moveTo>
                <a:cubicBezTo>
                  <a:pt x="194" y="334"/>
                  <a:pt x="194" y="334"/>
                  <a:pt x="194" y="334"/>
                </a:cubicBezTo>
                <a:cubicBezTo>
                  <a:pt x="183" y="451"/>
                  <a:pt x="183" y="451"/>
                  <a:pt x="183" y="451"/>
                </a:cubicBezTo>
                <a:cubicBezTo>
                  <a:pt x="160" y="450"/>
                  <a:pt x="160" y="450"/>
                  <a:pt x="160" y="450"/>
                </a:cubicBezTo>
                <a:lnTo>
                  <a:pt x="169" y="334"/>
                </a:lnTo>
                <a:close/>
                <a:moveTo>
                  <a:pt x="198" y="334"/>
                </a:moveTo>
                <a:cubicBezTo>
                  <a:pt x="223" y="334"/>
                  <a:pt x="223" y="334"/>
                  <a:pt x="223" y="334"/>
                </a:cubicBezTo>
                <a:cubicBezTo>
                  <a:pt x="210" y="453"/>
                  <a:pt x="210" y="453"/>
                  <a:pt x="210" y="453"/>
                </a:cubicBezTo>
                <a:cubicBezTo>
                  <a:pt x="186" y="451"/>
                  <a:pt x="186" y="451"/>
                  <a:pt x="186" y="451"/>
                </a:cubicBezTo>
                <a:lnTo>
                  <a:pt x="198" y="334"/>
                </a:lnTo>
                <a:close/>
                <a:moveTo>
                  <a:pt x="227" y="334"/>
                </a:moveTo>
                <a:cubicBezTo>
                  <a:pt x="251" y="334"/>
                  <a:pt x="251" y="334"/>
                  <a:pt x="251" y="334"/>
                </a:cubicBezTo>
                <a:cubicBezTo>
                  <a:pt x="235" y="455"/>
                  <a:pt x="235" y="455"/>
                  <a:pt x="235" y="455"/>
                </a:cubicBezTo>
                <a:cubicBezTo>
                  <a:pt x="213" y="453"/>
                  <a:pt x="213" y="453"/>
                  <a:pt x="213" y="453"/>
                </a:cubicBezTo>
                <a:lnTo>
                  <a:pt x="227" y="334"/>
                </a:lnTo>
                <a:close/>
                <a:moveTo>
                  <a:pt x="254" y="334"/>
                </a:moveTo>
                <a:cubicBezTo>
                  <a:pt x="280" y="334"/>
                  <a:pt x="280" y="334"/>
                  <a:pt x="280" y="334"/>
                </a:cubicBezTo>
                <a:cubicBezTo>
                  <a:pt x="263" y="456"/>
                  <a:pt x="263" y="456"/>
                  <a:pt x="263" y="456"/>
                </a:cubicBezTo>
                <a:cubicBezTo>
                  <a:pt x="239" y="455"/>
                  <a:pt x="239" y="455"/>
                  <a:pt x="239" y="455"/>
                </a:cubicBezTo>
                <a:lnTo>
                  <a:pt x="254" y="334"/>
                </a:lnTo>
                <a:close/>
                <a:moveTo>
                  <a:pt x="284" y="334"/>
                </a:moveTo>
                <a:cubicBezTo>
                  <a:pt x="310" y="335"/>
                  <a:pt x="310" y="335"/>
                  <a:pt x="310" y="335"/>
                </a:cubicBezTo>
                <a:cubicBezTo>
                  <a:pt x="290" y="458"/>
                  <a:pt x="290" y="458"/>
                  <a:pt x="290" y="458"/>
                </a:cubicBezTo>
                <a:cubicBezTo>
                  <a:pt x="266" y="457"/>
                  <a:pt x="266" y="457"/>
                  <a:pt x="266" y="457"/>
                </a:cubicBezTo>
                <a:lnTo>
                  <a:pt x="284" y="334"/>
                </a:lnTo>
                <a:close/>
                <a:moveTo>
                  <a:pt x="313" y="335"/>
                </a:moveTo>
                <a:cubicBezTo>
                  <a:pt x="337" y="335"/>
                  <a:pt x="337" y="335"/>
                  <a:pt x="337" y="335"/>
                </a:cubicBezTo>
                <a:cubicBezTo>
                  <a:pt x="316" y="460"/>
                  <a:pt x="316" y="460"/>
                  <a:pt x="316" y="460"/>
                </a:cubicBezTo>
                <a:cubicBezTo>
                  <a:pt x="293" y="458"/>
                  <a:pt x="293" y="458"/>
                  <a:pt x="293" y="458"/>
                </a:cubicBezTo>
                <a:lnTo>
                  <a:pt x="313" y="335"/>
                </a:lnTo>
                <a:close/>
                <a:moveTo>
                  <a:pt x="341" y="335"/>
                </a:moveTo>
                <a:cubicBezTo>
                  <a:pt x="367" y="335"/>
                  <a:pt x="367" y="335"/>
                  <a:pt x="367" y="335"/>
                </a:cubicBezTo>
                <a:cubicBezTo>
                  <a:pt x="343" y="462"/>
                  <a:pt x="343" y="462"/>
                  <a:pt x="343" y="462"/>
                </a:cubicBezTo>
                <a:cubicBezTo>
                  <a:pt x="319" y="460"/>
                  <a:pt x="319" y="460"/>
                  <a:pt x="319" y="460"/>
                </a:cubicBezTo>
                <a:lnTo>
                  <a:pt x="341" y="335"/>
                </a:lnTo>
                <a:close/>
                <a:moveTo>
                  <a:pt x="370" y="335"/>
                </a:moveTo>
                <a:cubicBezTo>
                  <a:pt x="395" y="335"/>
                  <a:pt x="395" y="335"/>
                  <a:pt x="395" y="335"/>
                </a:cubicBezTo>
                <a:cubicBezTo>
                  <a:pt x="370" y="463"/>
                  <a:pt x="370" y="463"/>
                  <a:pt x="370" y="463"/>
                </a:cubicBezTo>
                <a:cubicBezTo>
                  <a:pt x="346" y="462"/>
                  <a:pt x="346" y="462"/>
                  <a:pt x="346" y="462"/>
                </a:cubicBezTo>
                <a:lnTo>
                  <a:pt x="370" y="335"/>
                </a:lnTo>
                <a:close/>
                <a:moveTo>
                  <a:pt x="398" y="335"/>
                </a:moveTo>
                <a:cubicBezTo>
                  <a:pt x="424" y="335"/>
                  <a:pt x="424" y="335"/>
                  <a:pt x="424" y="335"/>
                </a:cubicBezTo>
                <a:cubicBezTo>
                  <a:pt x="396" y="465"/>
                  <a:pt x="396" y="465"/>
                  <a:pt x="396" y="465"/>
                </a:cubicBezTo>
                <a:cubicBezTo>
                  <a:pt x="373" y="464"/>
                  <a:pt x="373" y="464"/>
                  <a:pt x="373" y="464"/>
                </a:cubicBezTo>
                <a:lnTo>
                  <a:pt x="398" y="335"/>
                </a:lnTo>
                <a:close/>
                <a:moveTo>
                  <a:pt x="427" y="335"/>
                </a:moveTo>
                <a:cubicBezTo>
                  <a:pt x="453" y="335"/>
                  <a:pt x="453" y="335"/>
                  <a:pt x="453" y="335"/>
                </a:cubicBezTo>
                <a:cubicBezTo>
                  <a:pt x="423" y="467"/>
                  <a:pt x="423" y="467"/>
                  <a:pt x="423" y="467"/>
                </a:cubicBezTo>
                <a:cubicBezTo>
                  <a:pt x="399" y="465"/>
                  <a:pt x="399" y="465"/>
                  <a:pt x="399" y="465"/>
                </a:cubicBezTo>
                <a:lnTo>
                  <a:pt x="427" y="335"/>
                </a:lnTo>
                <a:close/>
                <a:moveTo>
                  <a:pt x="456" y="335"/>
                </a:moveTo>
                <a:cubicBezTo>
                  <a:pt x="482" y="335"/>
                  <a:pt x="482" y="335"/>
                  <a:pt x="482" y="335"/>
                </a:cubicBezTo>
                <a:cubicBezTo>
                  <a:pt x="450" y="469"/>
                  <a:pt x="450" y="469"/>
                  <a:pt x="450" y="469"/>
                </a:cubicBezTo>
                <a:cubicBezTo>
                  <a:pt x="427" y="467"/>
                  <a:pt x="427" y="467"/>
                  <a:pt x="427" y="467"/>
                </a:cubicBezTo>
                <a:lnTo>
                  <a:pt x="456" y="335"/>
                </a:lnTo>
                <a:close/>
                <a:moveTo>
                  <a:pt x="485" y="335"/>
                </a:moveTo>
                <a:cubicBezTo>
                  <a:pt x="509" y="335"/>
                  <a:pt x="509" y="335"/>
                  <a:pt x="509" y="335"/>
                </a:cubicBezTo>
                <a:cubicBezTo>
                  <a:pt x="476" y="470"/>
                  <a:pt x="476" y="470"/>
                  <a:pt x="476" y="470"/>
                </a:cubicBezTo>
                <a:cubicBezTo>
                  <a:pt x="454" y="469"/>
                  <a:pt x="454" y="469"/>
                  <a:pt x="454" y="469"/>
                </a:cubicBezTo>
                <a:lnTo>
                  <a:pt x="485" y="335"/>
                </a:lnTo>
                <a:close/>
                <a:moveTo>
                  <a:pt x="663" y="483"/>
                </a:moveTo>
                <a:cubicBezTo>
                  <a:pt x="640" y="481"/>
                  <a:pt x="640" y="481"/>
                  <a:pt x="640" y="481"/>
                </a:cubicBezTo>
                <a:cubicBezTo>
                  <a:pt x="685" y="336"/>
                  <a:pt x="685" y="336"/>
                  <a:pt x="685" y="336"/>
                </a:cubicBezTo>
                <a:cubicBezTo>
                  <a:pt x="712" y="336"/>
                  <a:pt x="712" y="336"/>
                  <a:pt x="712" y="336"/>
                </a:cubicBezTo>
                <a:lnTo>
                  <a:pt x="663" y="483"/>
                </a:lnTo>
                <a:close/>
                <a:moveTo>
                  <a:pt x="715" y="336"/>
                </a:moveTo>
                <a:cubicBezTo>
                  <a:pt x="732" y="336"/>
                  <a:pt x="732" y="336"/>
                  <a:pt x="732" y="336"/>
                </a:cubicBezTo>
                <a:cubicBezTo>
                  <a:pt x="732" y="335"/>
                  <a:pt x="732" y="335"/>
                  <a:pt x="732" y="335"/>
                </a:cubicBezTo>
                <a:cubicBezTo>
                  <a:pt x="739" y="335"/>
                  <a:pt x="739" y="335"/>
                  <a:pt x="739" y="335"/>
                </a:cubicBezTo>
                <a:cubicBezTo>
                  <a:pt x="715" y="384"/>
                  <a:pt x="690" y="433"/>
                  <a:pt x="669" y="476"/>
                </a:cubicBezTo>
                <a:lnTo>
                  <a:pt x="715" y="336"/>
                </a:lnTo>
                <a:close/>
                <a:moveTo>
                  <a:pt x="636" y="481"/>
                </a:moveTo>
                <a:cubicBezTo>
                  <a:pt x="613" y="479"/>
                  <a:pt x="613" y="479"/>
                  <a:pt x="613" y="479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82" y="336"/>
                  <a:pt x="682" y="336"/>
                  <a:pt x="682" y="336"/>
                </a:cubicBezTo>
                <a:lnTo>
                  <a:pt x="636" y="481"/>
                </a:lnTo>
                <a:close/>
                <a:moveTo>
                  <a:pt x="610" y="479"/>
                </a:moveTo>
                <a:cubicBezTo>
                  <a:pt x="586" y="478"/>
                  <a:pt x="586" y="478"/>
                  <a:pt x="586" y="478"/>
                </a:cubicBezTo>
                <a:cubicBezTo>
                  <a:pt x="628" y="336"/>
                  <a:pt x="628" y="336"/>
                  <a:pt x="628" y="336"/>
                </a:cubicBezTo>
                <a:cubicBezTo>
                  <a:pt x="653" y="336"/>
                  <a:pt x="653" y="336"/>
                  <a:pt x="653" y="336"/>
                </a:cubicBezTo>
                <a:lnTo>
                  <a:pt x="610" y="479"/>
                </a:lnTo>
                <a:close/>
                <a:moveTo>
                  <a:pt x="582" y="477"/>
                </a:moveTo>
                <a:cubicBezTo>
                  <a:pt x="559" y="476"/>
                  <a:pt x="559" y="476"/>
                  <a:pt x="559" y="476"/>
                </a:cubicBezTo>
                <a:cubicBezTo>
                  <a:pt x="599" y="336"/>
                  <a:pt x="599" y="336"/>
                  <a:pt x="599" y="336"/>
                </a:cubicBezTo>
                <a:cubicBezTo>
                  <a:pt x="625" y="336"/>
                  <a:pt x="625" y="336"/>
                  <a:pt x="625" y="336"/>
                </a:cubicBezTo>
                <a:lnTo>
                  <a:pt x="582" y="477"/>
                </a:lnTo>
                <a:close/>
                <a:moveTo>
                  <a:pt x="555" y="476"/>
                </a:moveTo>
                <a:cubicBezTo>
                  <a:pt x="532" y="474"/>
                  <a:pt x="532" y="474"/>
                  <a:pt x="532" y="474"/>
                </a:cubicBezTo>
                <a:cubicBezTo>
                  <a:pt x="570" y="336"/>
                  <a:pt x="570" y="336"/>
                  <a:pt x="570" y="336"/>
                </a:cubicBezTo>
                <a:cubicBezTo>
                  <a:pt x="595" y="336"/>
                  <a:pt x="595" y="336"/>
                  <a:pt x="595" y="336"/>
                </a:cubicBezTo>
                <a:lnTo>
                  <a:pt x="555" y="476"/>
                </a:lnTo>
                <a:close/>
                <a:moveTo>
                  <a:pt x="529" y="474"/>
                </a:moveTo>
                <a:cubicBezTo>
                  <a:pt x="505" y="472"/>
                  <a:pt x="505" y="472"/>
                  <a:pt x="505" y="472"/>
                </a:cubicBezTo>
                <a:cubicBezTo>
                  <a:pt x="542" y="336"/>
                  <a:pt x="542" y="336"/>
                  <a:pt x="542" y="336"/>
                </a:cubicBezTo>
                <a:cubicBezTo>
                  <a:pt x="566" y="336"/>
                  <a:pt x="566" y="336"/>
                  <a:pt x="566" y="336"/>
                </a:cubicBezTo>
                <a:lnTo>
                  <a:pt x="529" y="474"/>
                </a:lnTo>
                <a:close/>
                <a:moveTo>
                  <a:pt x="502" y="472"/>
                </a:moveTo>
                <a:cubicBezTo>
                  <a:pt x="479" y="471"/>
                  <a:pt x="479" y="471"/>
                  <a:pt x="479" y="471"/>
                </a:cubicBezTo>
                <a:cubicBezTo>
                  <a:pt x="513" y="335"/>
                  <a:pt x="513" y="335"/>
                  <a:pt x="513" y="335"/>
                </a:cubicBezTo>
                <a:cubicBezTo>
                  <a:pt x="538" y="336"/>
                  <a:pt x="538" y="336"/>
                  <a:pt x="538" y="336"/>
                </a:cubicBezTo>
                <a:lnTo>
                  <a:pt x="502" y="472"/>
                </a:lnTo>
                <a:close/>
                <a:moveTo>
                  <a:pt x="477" y="477"/>
                </a:moveTo>
                <a:cubicBezTo>
                  <a:pt x="500" y="479"/>
                  <a:pt x="500" y="479"/>
                  <a:pt x="500" y="479"/>
                </a:cubicBezTo>
                <a:cubicBezTo>
                  <a:pt x="472" y="587"/>
                  <a:pt x="472" y="587"/>
                  <a:pt x="472" y="587"/>
                </a:cubicBezTo>
                <a:cubicBezTo>
                  <a:pt x="451" y="585"/>
                  <a:pt x="451" y="585"/>
                  <a:pt x="451" y="585"/>
                </a:cubicBezTo>
                <a:lnTo>
                  <a:pt x="477" y="477"/>
                </a:lnTo>
                <a:close/>
                <a:moveTo>
                  <a:pt x="473" y="596"/>
                </a:moveTo>
                <a:cubicBezTo>
                  <a:pt x="473" y="594"/>
                  <a:pt x="473" y="594"/>
                  <a:pt x="473" y="594"/>
                </a:cubicBezTo>
                <a:cubicBezTo>
                  <a:pt x="496" y="597"/>
                  <a:pt x="496" y="597"/>
                  <a:pt x="496" y="597"/>
                </a:cubicBezTo>
                <a:cubicBezTo>
                  <a:pt x="496" y="598"/>
                  <a:pt x="496" y="598"/>
                  <a:pt x="496" y="598"/>
                </a:cubicBezTo>
                <a:cubicBezTo>
                  <a:pt x="487" y="597"/>
                  <a:pt x="480" y="597"/>
                  <a:pt x="473" y="596"/>
                </a:cubicBezTo>
                <a:close/>
                <a:moveTo>
                  <a:pt x="475" y="588"/>
                </a:moveTo>
                <a:cubicBezTo>
                  <a:pt x="504" y="479"/>
                  <a:pt x="504" y="479"/>
                  <a:pt x="504" y="479"/>
                </a:cubicBezTo>
                <a:cubicBezTo>
                  <a:pt x="527" y="480"/>
                  <a:pt x="527" y="480"/>
                  <a:pt x="527" y="480"/>
                </a:cubicBezTo>
                <a:cubicBezTo>
                  <a:pt x="498" y="590"/>
                  <a:pt x="498" y="590"/>
                  <a:pt x="498" y="590"/>
                </a:cubicBezTo>
                <a:lnTo>
                  <a:pt x="475" y="588"/>
                </a:lnTo>
                <a:close/>
                <a:moveTo>
                  <a:pt x="531" y="481"/>
                </a:moveTo>
                <a:cubicBezTo>
                  <a:pt x="553" y="482"/>
                  <a:pt x="553" y="482"/>
                  <a:pt x="553" y="482"/>
                </a:cubicBezTo>
                <a:cubicBezTo>
                  <a:pt x="521" y="593"/>
                  <a:pt x="521" y="593"/>
                  <a:pt x="521" y="593"/>
                </a:cubicBezTo>
                <a:cubicBezTo>
                  <a:pt x="501" y="591"/>
                  <a:pt x="501" y="591"/>
                  <a:pt x="501" y="591"/>
                </a:cubicBezTo>
                <a:lnTo>
                  <a:pt x="531" y="481"/>
                </a:lnTo>
                <a:close/>
                <a:moveTo>
                  <a:pt x="522" y="601"/>
                </a:moveTo>
                <a:cubicBezTo>
                  <a:pt x="523" y="600"/>
                  <a:pt x="523" y="600"/>
                  <a:pt x="523" y="600"/>
                </a:cubicBezTo>
                <a:cubicBezTo>
                  <a:pt x="545" y="603"/>
                  <a:pt x="545" y="603"/>
                  <a:pt x="545" y="603"/>
                </a:cubicBezTo>
                <a:cubicBezTo>
                  <a:pt x="545" y="604"/>
                  <a:pt x="545" y="604"/>
                  <a:pt x="545" y="604"/>
                </a:cubicBezTo>
                <a:cubicBezTo>
                  <a:pt x="537" y="603"/>
                  <a:pt x="530" y="602"/>
                  <a:pt x="522" y="601"/>
                </a:cubicBezTo>
                <a:close/>
                <a:moveTo>
                  <a:pt x="525" y="594"/>
                </a:moveTo>
                <a:cubicBezTo>
                  <a:pt x="557" y="482"/>
                  <a:pt x="557" y="482"/>
                  <a:pt x="557" y="482"/>
                </a:cubicBezTo>
                <a:cubicBezTo>
                  <a:pt x="581" y="484"/>
                  <a:pt x="581" y="484"/>
                  <a:pt x="581" y="484"/>
                </a:cubicBezTo>
                <a:cubicBezTo>
                  <a:pt x="547" y="596"/>
                  <a:pt x="547" y="596"/>
                  <a:pt x="547" y="596"/>
                </a:cubicBezTo>
                <a:lnTo>
                  <a:pt x="525" y="594"/>
                </a:lnTo>
                <a:close/>
                <a:moveTo>
                  <a:pt x="584" y="484"/>
                </a:moveTo>
                <a:cubicBezTo>
                  <a:pt x="608" y="486"/>
                  <a:pt x="608" y="486"/>
                  <a:pt x="608" y="486"/>
                </a:cubicBezTo>
                <a:cubicBezTo>
                  <a:pt x="573" y="599"/>
                  <a:pt x="573" y="599"/>
                  <a:pt x="573" y="599"/>
                </a:cubicBezTo>
                <a:cubicBezTo>
                  <a:pt x="550" y="597"/>
                  <a:pt x="550" y="597"/>
                  <a:pt x="550" y="597"/>
                </a:cubicBezTo>
                <a:lnTo>
                  <a:pt x="584" y="484"/>
                </a:lnTo>
                <a:close/>
                <a:moveTo>
                  <a:pt x="574" y="608"/>
                </a:moveTo>
                <a:cubicBezTo>
                  <a:pt x="575" y="606"/>
                  <a:pt x="575" y="606"/>
                  <a:pt x="575" y="606"/>
                </a:cubicBezTo>
                <a:cubicBezTo>
                  <a:pt x="596" y="609"/>
                  <a:pt x="596" y="609"/>
                  <a:pt x="596" y="609"/>
                </a:cubicBezTo>
                <a:cubicBezTo>
                  <a:pt x="595" y="610"/>
                  <a:pt x="595" y="610"/>
                  <a:pt x="595" y="610"/>
                </a:cubicBezTo>
                <a:cubicBezTo>
                  <a:pt x="588" y="609"/>
                  <a:pt x="581" y="608"/>
                  <a:pt x="574" y="608"/>
                </a:cubicBezTo>
                <a:close/>
                <a:moveTo>
                  <a:pt x="577" y="600"/>
                </a:moveTo>
                <a:cubicBezTo>
                  <a:pt x="611" y="486"/>
                  <a:pt x="611" y="486"/>
                  <a:pt x="611" y="486"/>
                </a:cubicBezTo>
                <a:cubicBezTo>
                  <a:pt x="634" y="487"/>
                  <a:pt x="634" y="487"/>
                  <a:pt x="634" y="487"/>
                </a:cubicBezTo>
                <a:cubicBezTo>
                  <a:pt x="598" y="602"/>
                  <a:pt x="598" y="602"/>
                  <a:pt x="598" y="602"/>
                </a:cubicBezTo>
                <a:lnTo>
                  <a:pt x="577" y="600"/>
                </a:lnTo>
                <a:close/>
                <a:moveTo>
                  <a:pt x="638" y="488"/>
                </a:moveTo>
                <a:cubicBezTo>
                  <a:pt x="661" y="489"/>
                  <a:pt x="661" y="489"/>
                  <a:pt x="661" y="489"/>
                </a:cubicBezTo>
                <a:cubicBezTo>
                  <a:pt x="659" y="497"/>
                  <a:pt x="659" y="497"/>
                  <a:pt x="659" y="497"/>
                </a:cubicBezTo>
                <a:cubicBezTo>
                  <a:pt x="632" y="552"/>
                  <a:pt x="611" y="593"/>
                  <a:pt x="606" y="603"/>
                </a:cubicBezTo>
                <a:cubicBezTo>
                  <a:pt x="601" y="603"/>
                  <a:pt x="601" y="603"/>
                  <a:pt x="601" y="603"/>
                </a:cubicBezTo>
                <a:lnTo>
                  <a:pt x="638" y="488"/>
                </a:lnTo>
                <a:close/>
                <a:moveTo>
                  <a:pt x="624" y="587"/>
                </a:moveTo>
                <a:cubicBezTo>
                  <a:pt x="628" y="578"/>
                  <a:pt x="633" y="567"/>
                  <a:pt x="640" y="554"/>
                </a:cubicBezTo>
                <a:cubicBezTo>
                  <a:pt x="623" y="605"/>
                  <a:pt x="623" y="605"/>
                  <a:pt x="623" y="605"/>
                </a:cubicBezTo>
                <a:cubicBezTo>
                  <a:pt x="615" y="604"/>
                  <a:pt x="615" y="604"/>
                  <a:pt x="615" y="604"/>
                </a:cubicBezTo>
                <a:cubicBezTo>
                  <a:pt x="617" y="601"/>
                  <a:pt x="620" y="595"/>
                  <a:pt x="624" y="587"/>
                </a:cubicBezTo>
                <a:close/>
                <a:moveTo>
                  <a:pt x="624" y="613"/>
                </a:moveTo>
                <a:cubicBezTo>
                  <a:pt x="624" y="612"/>
                  <a:pt x="624" y="612"/>
                  <a:pt x="624" y="612"/>
                </a:cubicBezTo>
                <a:cubicBezTo>
                  <a:pt x="645" y="615"/>
                  <a:pt x="645" y="615"/>
                  <a:pt x="645" y="615"/>
                </a:cubicBezTo>
                <a:cubicBezTo>
                  <a:pt x="645" y="616"/>
                  <a:pt x="645" y="616"/>
                  <a:pt x="645" y="616"/>
                </a:cubicBezTo>
                <a:cubicBezTo>
                  <a:pt x="638" y="615"/>
                  <a:pt x="631" y="614"/>
                  <a:pt x="624" y="613"/>
                </a:cubicBezTo>
                <a:close/>
                <a:moveTo>
                  <a:pt x="626" y="606"/>
                </a:moveTo>
                <a:cubicBezTo>
                  <a:pt x="650" y="533"/>
                  <a:pt x="650" y="533"/>
                  <a:pt x="650" y="533"/>
                </a:cubicBezTo>
                <a:cubicBezTo>
                  <a:pt x="657" y="520"/>
                  <a:pt x="664" y="505"/>
                  <a:pt x="671" y="490"/>
                </a:cubicBezTo>
                <a:cubicBezTo>
                  <a:pt x="688" y="491"/>
                  <a:pt x="688" y="491"/>
                  <a:pt x="688" y="491"/>
                </a:cubicBezTo>
                <a:cubicBezTo>
                  <a:pt x="648" y="608"/>
                  <a:pt x="648" y="608"/>
                  <a:pt x="648" y="608"/>
                </a:cubicBezTo>
                <a:lnTo>
                  <a:pt x="626" y="606"/>
                </a:lnTo>
                <a:close/>
                <a:moveTo>
                  <a:pt x="675" y="483"/>
                </a:moveTo>
                <a:cubicBezTo>
                  <a:pt x="690" y="452"/>
                  <a:pt x="708" y="416"/>
                  <a:pt x="726" y="380"/>
                </a:cubicBezTo>
                <a:cubicBezTo>
                  <a:pt x="690" y="484"/>
                  <a:pt x="690" y="484"/>
                  <a:pt x="690" y="484"/>
                </a:cubicBezTo>
                <a:lnTo>
                  <a:pt x="675" y="483"/>
                </a:lnTo>
                <a:close/>
                <a:moveTo>
                  <a:pt x="737" y="357"/>
                </a:moveTo>
                <a:cubicBezTo>
                  <a:pt x="741" y="349"/>
                  <a:pt x="744" y="342"/>
                  <a:pt x="748" y="335"/>
                </a:cubicBezTo>
                <a:cubicBezTo>
                  <a:pt x="768" y="335"/>
                  <a:pt x="768" y="335"/>
                  <a:pt x="768" y="335"/>
                </a:cubicBezTo>
                <a:cubicBezTo>
                  <a:pt x="714" y="486"/>
                  <a:pt x="714" y="486"/>
                  <a:pt x="714" y="486"/>
                </a:cubicBezTo>
                <a:cubicBezTo>
                  <a:pt x="693" y="485"/>
                  <a:pt x="693" y="485"/>
                  <a:pt x="693" y="485"/>
                </a:cubicBezTo>
                <a:lnTo>
                  <a:pt x="737" y="357"/>
                </a:lnTo>
                <a:close/>
                <a:moveTo>
                  <a:pt x="751" y="328"/>
                </a:moveTo>
                <a:cubicBezTo>
                  <a:pt x="757" y="317"/>
                  <a:pt x="762" y="306"/>
                  <a:pt x="767" y="295"/>
                </a:cubicBezTo>
                <a:cubicBezTo>
                  <a:pt x="784" y="262"/>
                  <a:pt x="800" y="229"/>
                  <a:pt x="814" y="200"/>
                </a:cubicBezTo>
                <a:cubicBezTo>
                  <a:pt x="816" y="200"/>
                  <a:pt x="816" y="200"/>
                  <a:pt x="816" y="200"/>
                </a:cubicBezTo>
                <a:cubicBezTo>
                  <a:pt x="770" y="328"/>
                  <a:pt x="770" y="328"/>
                  <a:pt x="770" y="328"/>
                </a:cubicBezTo>
                <a:lnTo>
                  <a:pt x="751" y="328"/>
                </a:lnTo>
                <a:close/>
                <a:moveTo>
                  <a:pt x="817" y="194"/>
                </a:moveTo>
                <a:cubicBezTo>
                  <a:pt x="818" y="192"/>
                  <a:pt x="819" y="190"/>
                  <a:pt x="820" y="188"/>
                </a:cubicBezTo>
                <a:cubicBezTo>
                  <a:pt x="818" y="194"/>
                  <a:pt x="818" y="194"/>
                  <a:pt x="818" y="194"/>
                </a:cubicBezTo>
                <a:lnTo>
                  <a:pt x="817" y="194"/>
                </a:lnTo>
                <a:close/>
                <a:moveTo>
                  <a:pt x="814" y="152"/>
                </a:moveTo>
                <a:cubicBezTo>
                  <a:pt x="814" y="151"/>
                  <a:pt x="814" y="151"/>
                  <a:pt x="814" y="151"/>
                </a:cubicBezTo>
                <a:cubicBezTo>
                  <a:pt x="830" y="149"/>
                  <a:pt x="830" y="149"/>
                  <a:pt x="830" y="149"/>
                </a:cubicBezTo>
                <a:cubicBezTo>
                  <a:pt x="823" y="163"/>
                  <a:pt x="816" y="178"/>
                  <a:pt x="808" y="194"/>
                </a:cubicBezTo>
                <a:cubicBezTo>
                  <a:pt x="792" y="196"/>
                  <a:pt x="792" y="196"/>
                  <a:pt x="792" y="196"/>
                </a:cubicBezTo>
                <a:cubicBezTo>
                  <a:pt x="807" y="153"/>
                  <a:pt x="807" y="153"/>
                  <a:pt x="807" y="153"/>
                </a:cubicBezTo>
                <a:lnTo>
                  <a:pt x="814" y="152"/>
                </a:lnTo>
                <a:close/>
                <a:moveTo>
                  <a:pt x="804" y="201"/>
                </a:moveTo>
                <a:cubicBezTo>
                  <a:pt x="790" y="230"/>
                  <a:pt x="774" y="263"/>
                  <a:pt x="758" y="296"/>
                </a:cubicBezTo>
                <a:cubicBezTo>
                  <a:pt x="790" y="202"/>
                  <a:pt x="790" y="202"/>
                  <a:pt x="790" y="202"/>
                </a:cubicBezTo>
                <a:lnTo>
                  <a:pt x="804" y="201"/>
                </a:lnTo>
                <a:close/>
                <a:moveTo>
                  <a:pt x="747" y="319"/>
                </a:moveTo>
                <a:cubicBezTo>
                  <a:pt x="745" y="322"/>
                  <a:pt x="743" y="325"/>
                  <a:pt x="742" y="328"/>
                </a:cubicBezTo>
                <a:cubicBezTo>
                  <a:pt x="732" y="328"/>
                  <a:pt x="732" y="328"/>
                  <a:pt x="732" y="328"/>
                </a:cubicBezTo>
                <a:cubicBezTo>
                  <a:pt x="732" y="327"/>
                  <a:pt x="732" y="327"/>
                  <a:pt x="732" y="327"/>
                </a:cubicBezTo>
                <a:cubicBezTo>
                  <a:pt x="719" y="326"/>
                  <a:pt x="719" y="326"/>
                  <a:pt x="719" y="326"/>
                </a:cubicBezTo>
                <a:cubicBezTo>
                  <a:pt x="759" y="205"/>
                  <a:pt x="759" y="205"/>
                  <a:pt x="759" y="205"/>
                </a:cubicBezTo>
                <a:cubicBezTo>
                  <a:pt x="786" y="203"/>
                  <a:pt x="786" y="203"/>
                  <a:pt x="786" y="203"/>
                </a:cubicBezTo>
                <a:lnTo>
                  <a:pt x="747" y="319"/>
                </a:lnTo>
                <a:close/>
                <a:moveTo>
                  <a:pt x="755" y="205"/>
                </a:moveTo>
                <a:cubicBezTo>
                  <a:pt x="715" y="326"/>
                  <a:pt x="715" y="326"/>
                  <a:pt x="715" y="326"/>
                </a:cubicBezTo>
                <a:cubicBezTo>
                  <a:pt x="689" y="326"/>
                  <a:pt x="689" y="326"/>
                  <a:pt x="689" y="326"/>
                </a:cubicBezTo>
                <a:cubicBezTo>
                  <a:pt x="726" y="207"/>
                  <a:pt x="726" y="207"/>
                  <a:pt x="726" y="207"/>
                </a:cubicBezTo>
                <a:lnTo>
                  <a:pt x="755" y="205"/>
                </a:lnTo>
                <a:close/>
                <a:moveTo>
                  <a:pt x="685" y="326"/>
                </a:moveTo>
                <a:cubicBezTo>
                  <a:pt x="660" y="326"/>
                  <a:pt x="660" y="326"/>
                  <a:pt x="660" y="326"/>
                </a:cubicBezTo>
                <a:cubicBezTo>
                  <a:pt x="695" y="210"/>
                  <a:pt x="695" y="210"/>
                  <a:pt x="695" y="210"/>
                </a:cubicBezTo>
                <a:cubicBezTo>
                  <a:pt x="723" y="208"/>
                  <a:pt x="723" y="208"/>
                  <a:pt x="723" y="208"/>
                </a:cubicBezTo>
                <a:lnTo>
                  <a:pt x="685" y="326"/>
                </a:lnTo>
                <a:close/>
                <a:moveTo>
                  <a:pt x="691" y="210"/>
                </a:moveTo>
                <a:cubicBezTo>
                  <a:pt x="656" y="326"/>
                  <a:pt x="656" y="326"/>
                  <a:pt x="656" y="326"/>
                </a:cubicBezTo>
                <a:cubicBezTo>
                  <a:pt x="631" y="326"/>
                  <a:pt x="631" y="326"/>
                  <a:pt x="631" y="326"/>
                </a:cubicBezTo>
                <a:cubicBezTo>
                  <a:pt x="665" y="212"/>
                  <a:pt x="665" y="212"/>
                  <a:pt x="665" y="212"/>
                </a:cubicBezTo>
                <a:lnTo>
                  <a:pt x="691" y="210"/>
                </a:lnTo>
                <a:close/>
                <a:moveTo>
                  <a:pt x="628" y="326"/>
                </a:moveTo>
                <a:cubicBezTo>
                  <a:pt x="601" y="326"/>
                  <a:pt x="601" y="326"/>
                  <a:pt x="601" y="326"/>
                </a:cubicBezTo>
                <a:cubicBezTo>
                  <a:pt x="633" y="214"/>
                  <a:pt x="633" y="214"/>
                  <a:pt x="633" y="214"/>
                </a:cubicBezTo>
                <a:cubicBezTo>
                  <a:pt x="662" y="212"/>
                  <a:pt x="662" y="212"/>
                  <a:pt x="662" y="212"/>
                </a:cubicBezTo>
                <a:lnTo>
                  <a:pt x="628" y="326"/>
                </a:lnTo>
                <a:close/>
                <a:moveTo>
                  <a:pt x="630" y="215"/>
                </a:moveTo>
                <a:cubicBezTo>
                  <a:pt x="598" y="326"/>
                  <a:pt x="598" y="326"/>
                  <a:pt x="598" y="326"/>
                </a:cubicBezTo>
                <a:cubicBezTo>
                  <a:pt x="572" y="326"/>
                  <a:pt x="572" y="326"/>
                  <a:pt x="572" y="326"/>
                </a:cubicBezTo>
                <a:cubicBezTo>
                  <a:pt x="602" y="217"/>
                  <a:pt x="602" y="217"/>
                  <a:pt x="602" y="217"/>
                </a:cubicBezTo>
                <a:lnTo>
                  <a:pt x="630" y="215"/>
                </a:lnTo>
                <a:close/>
                <a:moveTo>
                  <a:pt x="569" y="326"/>
                </a:moveTo>
                <a:cubicBezTo>
                  <a:pt x="544" y="326"/>
                  <a:pt x="544" y="326"/>
                  <a:pt x="544" y="326"/>
                </a:cubicBezTo>
                <a:cubicBezTo>
                  <a:pt x="573" y="219"/>
                  <a:pt x="573" y="219"/>
                  <a:pt x="573" y="219"/>
                </a:cubicBezTo>
                <a:cubicBezTo>
                  <a:pt x="598" y="217"/>
                  <a:pt x="598" y="217"/>
                  <a:pt x="598" y="217"/>
                </a:cubicBezTo>
                <a:lnTo>
                  <a:pt x="569" y="326"/>
                </a:lnTo>
                <a:close/>
                <a:moveTo>
                  <a:pt x="569" y="219"/>
                </a:moveTo>
                <a:cubicBezTo>
                  <a:pt x="541" y="326"/>
                  <a:pt x="541" y="326"/>
                  <a:pt x="541" y="326"/>
                </a:cubicBezTo>
                <a:cubicBezTo>
                  <a:pt x="515" y="326"/>
                  <a:pt x="515" y="326"/>
                  <a:pt x="515" y="326"/>
                </a:cubicBezTo>
                <a:cubicBezTo>
                  <a:pt x="541" y="222"/>
                  <a:pt x="541" y="222"/>
                  <a:pt x="541" y="222"/>
                </a:cubicBezTo>
                <a:lnTo>
                  <a:pt x="569" y="219"/>
                </a:lnTo>
                <a:close/>
                <a:moveTo>
                  <a:pt x="512" y="326"/>
                </a:moveTo>
                <a:cubicBezTo>
                  <a:pt x="487" y="325"/>
                  <a:pt x="487" y="325"/>
                  <a:pt x="487" y="325"/>
                </a:cubicBezTo>
                <a:cubicBezTo>
                  <a:pt x="511" y="224"/>
                  <a:pt x="511" y="224"/>
                  <a:pt x="511" y="224"/>
                </a:cubicBezTo>
                <a:cubicBezTo>
                  <a:pt x="537" y="222"/>
                  <a:pt x="537" y="222"/>
                  <a:pt x="537" y="222"/>
                </a:cubicBezTo>
                <a:lnTo>
                  <a:pt x="512" y="326"/>
                </a:lnTo>
                <a:close/>
                <a:moveTo>
                  <a:pt x="508" y="224"/>
                </a:moveTo>
                <a:cubicBezTo>
                  <a:pt x="484" y="325"/>
                  <a:pt x="484" y="325"/>
                  <a:pt x="484" y="325"/>
                </a:cubicBezTo>
                <a:cubicBezTo>
                  <a:pt x="459" y="325"/>
                  <a:pt x="459" y="325"/>
                  <a:pt x="459" y="325"/>
                </a:cubicBezTo>
                <a:cubicBezTo>
                  <a:pt x="481" y="226"/>
                  <a:pt x="481" y="226"/>
                  <a:pt x="481" y="226"/>
                </a:cubicBezTo>
                <a:lnTo>
                  <a:pt x="508" y="224"/>
                </a:lnTo>
                <a:close/>
                <a:moveTo>
                  <a:pt x="455" y="325"/>
                </a:moveTo>
                <a:cubicBezTo>
                  <a:pt x="429" y="325"/>
                  <a:pt x="429" y="325"/>
                  <a:pt x="429" y="325"/>
                </a:cubicBezTo>
                <a:cubicBezTo>
                  <a:pt x="450" y="229"/>
                  <a:pt x="450" y="229"/>
                  <a:pt x="450" y="229"/>
                </a:cubicBezTo>
                <a:cubicBezTo>
                  <a:pt x="478" y="226"/>
                  <a:pt x="478" y="226"/>
                  <a:pt x="478" y="226"/>
                </a:cubicBezTo>
                <a:lnTo>
                  <a:pt x="455" y="325"/>
                </a:lnTo>
                <a:close/>
                <a:moveTo>
                  <a:pt x="446" y="229"/>
                </a:moveTo>
                <a:cubicBezTo>
                  <a:pt x="426" y="325"/>
                  <a:pt x="426" y="325"/>
                  <a:pt x="426" y="325"/>
                </a:cubicBezTo>
                <a:cubicBezTo>
                  <a:pt x="400" y="325"/>
                  <a:pt x="400" y="325"/>
                  <a:pt x="400" y="325"/>
                </a:cubicBezTo>
                <a:cubicBezTo>
                  <a:pt x="419" y="231"/>
                  <a:pt x="419" y="231"/>
                  <a:pt x="419" y="231"/>
                </a:cubicBezTo>
                <a:lnTo>
                  <a:pt x="446" y="229"/>
                </a:lnTo>
                <a:close/>
                <a:moveTo>
                  <a:pt x="397" y="325"/>
                </a:moveTo>
                <a:cubicBezTo>
                  <a:pt x="372" y="325"/>
                  <a:pt x="372" y="325"/>
                  <a:pt x="372" y="325"/>
                </a:cubicBezTo>
                <a:cubicBezTo>
                  <a:pt x="389" y="233"/>
                  <a:pt x="389" y="233"/>
                  <a:pt x="389" y="233"/>
                </a:cubicBezTo>
                <a:cubicBezTo>
                  <a:pt x="415" y="231"/>
                  <a:pt x="415" y="231"/>
                  <a:pt x="415" y="231"/>
                </a:cubicBezTo>
                <a:lnTo>
                  <a:pt x="397" y="325"/>
                </a:lnTo>
                <a:close/>
                <a:moveTo>
                  <a:pt x="386" y="233"/>
                </a:moveTo>
                <a:cubicBezTo>
                  <a:pt x="368" y="325"/>
                  <a:pt x="368" y="325"/>
                  <a:pt x="368" y="325"/>
                </a:cubicBezTo>
                <a:cubicBezTo>
                  <a:pt x="342" y="325"/>
                  <a:pt x="342" y="325"/>
                  <a:pt x="342" y="325"/>
                </a:cubicBezTo>
                <a:cubicBezTo>
                  <a:pt x="358" y="236"/>
                  <a:pt x="358" y="236"/>
                  <a:pt x="358" y="236"/>
                </a:cubicBezTo>
                <a:lnTo>
                  <a:pt x="386" y="233"/>
                </a:lnTo>
                <a:close/>
                <a:moveTo>
                  <a:pt x="339" y="325"/>
                </a:moveTo>
                <a:cubicBezTo>
                  <a:pt x="314" y="325"/>
                  <a:pt x="314" y="325"/>
                  <a:pt x="314" y="325"/>
                </a:cubicBezTo>
                <a:cubicBezTo>
                  <a:pt x="328" y="238"/>
                  <a:pt x="328" y="238"/>
                  <a:pt x="328" y="238"/>
                </a:cubicBezTo>
                <a:cubicBezTo>
                  <a:pt x="354" y="236"/>
                  <a:pt x="354" y="236"/>
                  <a:pt x="354" y="236"/>
                </a:cubicBezTo>
                <a:lnTo>
                  <a:pt x="339" y="325"/>
                </a:lnTo>
                <a:close/>
                <a:moveTo>
                  <a:pt x="325" y="238"/>
                </a:moveTo>
                <a:cubicBezTo>
                  <a:pt x="311" y="325"/>
                  <a:pt x="311" y="325"/>
                  <a:pt x="311" y="325"/>
                </a:cubicBezTo>
                <a:cubicBezTo>
                  <a:pt x="285" y="325"/>
                  <a:pt x="285" y="325"/>
                  <a:pt x="285" y="325"/>
                </a:cubicBezTo>
                <a:cubicBezTo>
                  <a:pt x="297" y="240"/>
                  <a:pt x="297" y="240"/>
                  <a:pt x="297" y="240"/>
                </a:cubicBezTo>
                <a:lnTo>
                  <a:pt x="325" y="238"/>
                </a:lnTo>
                <a:close/>
                <a:moveTo>
                  <a:pt x="282" y="325"/>
                </a:moveTo>
                <a:cubicBezTo>
                  <a:pt x="255" y="324"/>
                  <a:pt x="255" y="324"/>
                  <a:pt x="255" y="324"/>
                </a:cubicBezTo>
                <a:cubicBezTo>
                  <a:pt x="266" y="243"/>
                  <a:pt x="266" y="243"/>
                  <a:pt x="266" y="243"/>
                </a:cubicBezTo>
                <a:cubicBezTo>
                  <a:pt x="294" y="241"/>
                  <a:pt x="294" y="241"/>
                  <a:pt x="294" y="241"/>
                </a:cubicBezTo>
                <a:lnTo>
                  <a:pt x="282" y="325"/>
                </a:lnTo>
                <a:close/>
                <a:moveTo>
                  <a:pt x="262" y="243"/>
                </a:moveTo>
                <a:cubicBezTo>
                  <a:pt x="252" y="324"/>
                  <a:pt x="252" y="324"/>
                  <a:pt x="252" y="324"/>
                </a:cubicBezTo>
                <a:cubicBezTo>
                  <a:pt x="228" y="324"/>
                  <a:pt x="228" y="324"/>
                  <a:pt x="228" y="324"/>
                </a:cubicBezTo>
                <a:cubicBezTo>
                  <a:pt x="237" y="245"/>
                  <a:pt x="237" y="245"/>
                  <a:pt x="237" y="245"/>
                </a:cubicBezTo>
                <a:lnTo>
                  <a:pt x="262" y="243"/>
                </a:lnTo>
                <a:close/>
                <a:moveTo>
                  <a:pt x="224" y="324"/>
                </a:moveTo>
                <a:cubicBezTo>
                  <a:pt x="199" y="324"/>
                  <a:pt x="199" y="324"/>
                  <a:pt x="199" y="324"/>
                </a:cubicBezTo>
                <a:cubicBezTo>
                  <a:pt x="206" y="247"/>
                  <a:pt x="206" y="247"/>
                  <a:pt x="206" y="247"/>
                </a:cubicBezTo>
                <a:cubicBezTo>
                  <a:pt x="234" y="245"/>
                  <a:pt x="234" y="245"/>
                  <a:pt x="234" y="245"/>
                </a:cubicBezTo>
                <a:lnTo>
                  <a:pt x="224" y="324"/>
                </a:lnTo>
                <a:close/>
                <a:moveTo>
                  <a:pt x="203" y="248"/>
                </a:moveTo>
                <a:cubicBezTo>
                  <a:pt x="195" y="324"/>
                  <a:pt x="195" y="324"/>
                  <a:pt x="195" y="324"/>
                </a:cubicBezTo>
                <a:cubicBezTo>
                  <a:pt x="170" y="324"/>
                  <a:pt x="170" y="324"/>
                  <a:pt x="170" y="324"/>
                </a:cubicBezTo>
                <a:cubicBezTo>
                  <a:pt x="176" y="250"/>
                  <a:pt x="176" y="250"/>
                  <a:pt x="176" y="250"/>
                </a:cubicBezTo>
                <a:lnTo>
                  <a:pt x="203" y="248"/>
                </a:lnTo>
                <a:close/>
                <a:moveTo>
                  <a:pt x="167" y="324"/>
                </a:moveTo>
                <a:cubicBezTo>
                  <a:pt x="164" y="324"/>
                  <a:pt x="164" y="324"/>
                  <a:pt x="164" y="324"/>
                </a:cubicBezTo>
                <a:cubicBezTo>
                  <a:pt x="164" y="327"/>
                  <a:pt x="164" y="327"/>
                  <a:pt x="164" y="327"/>
                </a:cubicBezTo>
                <a:cubicBezTo>
                  <a:pt x="141" y="327"/>
                  <a:pt x="141" y="327"/>
                  <a:pt x="141" y="327"/>
                </a:cubicBezTo>
                <a:cubicBezTo>
                  <a:pt x="146" y="252"/>
                  <a:pt x="146" y="252"/>
                  <a:pt x="146" y="252"/>
                </a:cubicBezTo>
                <a:cubicBezTo>
                  <a:pt x="173" y="250"/>
                  <a:pt x="173" y="250"/>
                  <a:pt x="173" y="250"/>
                </a:cubicBezTo>
                <a:lnTo>
                  <a:pt x="167" y="324"/>
                </a:lnTo>
                <a:close/>
                <a:moveTo>
                  <a:pt x="145" y="212"/>
                </a:moveTo>
                <a:cubicBezTo>
                  <a:pt x="143" y="246"/>
                  <a:pt x="143" y="246"/>
                  <a:pt x="143" y="246"/>
                </a:cubicBezTo>
                <a:cubicBezTo>
                  <a:pt x="116" y="248"/>
                  <a:pt x="116" y="248"/>
                  <a:pt x="116" y="248"/>
                </a:cubicBezTo>
                <a:cubicBezTo>
                  <a:pt x="118" y="214"/>
                  <a:pt x="118" y="214"/>
                  <a:pt x="118" y="214"/>
                </a:cubicBezTo>
                <a:lnTo>
                  <a:pt x="145" y="212"/>
                </a:lnTo>
                <a:close/>
                <a:moveTo>
                  <a:pt x="143" y="252"/>
                </a:moveTo>
                <a:cubicBezTo>
                  <a:pt x="138" y="327"/>
                  <a:pt x="138" y="327"/>
                  <a:pt x="138" y="327"/>
                </a:cubicBezTo>
                <a:cubicBezTo>
                  <a:pt x="113" y="326"/>
                  <a:pt x="113" y="326"/>
                  <a:pt x="113" y="326"/>
                </a:cubicBezTo>
                <a:cubicBezTo>
                  <a:pt x="116" y="254"/>
                  <a:pt x="116" y="254"/>
                  <a:pt x="116" y="254"/>
                </a:cubicBezTo>
                <a:lnTo>
                  <a:pt x="143" y="252"/>
                </a:lnTo>
                <a:close/>
                <a:moveTo>
                  <a:pt x="109" y="326"/>
                </a:moveTo>
                <a:cubicBezTo>
                  <a:pt x="85" y="326"/>
                  <a:pt x="85" y="326"/>
                  <a:pt x="85" y="326"/>
                </a:cubicBezTo>
                <a:cubicBezTo>
                  <a:pt x="87" y="256"/>
                  <a:pt x="87" y="256"/>
                  <a:pt x="87" y="256"/>
                </a:cubicBezTo>
                <a:cubicBezTo>
                  <a:pt x="113" y="254"/>
                  <a:pt x="113" y="254"/>
                  <a:pt x="113" y="254"/>
                </a:cubicBezTo>
                <a:lnTo>
                  <a:pt x="109" y="326"/>
                </a:lnTo>
                <a:close/>
                <a:moveTo>
                  <a:pt x="109" y="333"/>
                </a:moveTo>
                <a:cubicBezTo>
                  <a:pt x="103" y="446"/>
                  <a:pt x="103" y="446"/>
                  <a:pt x="103" y="446"/>
                </a:cubicBezTo>
                <a:cubicBezTo>
                  <a:pt x="81" y="444"/>
                  <a:pt x="81" y="444"/>
                  <a:pt x="81" y="444"/>
                </a:cubicBezTo>
                <a:cubicBezTo>
                  <a:pt x="85" y="333"/>
                  <a:pt x="85" y="333"/>
                  <a:pt x="85" y="333"/>
                </a:cubicBezTo>
                <a:lnTo>
                  <a:pt x="109" y="333"/>
                </a:lnTo>
                <a:close/>
                <a:moveTo>
                  <a:pt x="82" y="326"/>
                </a:moveTo>
                <a:cubicBezTo>
                  <a:pt x="53" y="326"/>
                  <a:pt x="53" y="326"/>
                  <a:pt x="53" y="326"/>
                </a:cubicBezTo>
                <a:cubicBezTo>
                  <a:pt x="53" y="259"/>
                  <a:pt x="53" y="259"/>
                  <a:pt x="53" y="259"/>
                </a:cubicBezTo>
                <a:cubicBezTo>
                  <a:pt x="84" y="257"/>
                  <a:pt x="84" y="257"/>
                  <a:pt x="84" y="257"/>
                </a:cubicBezTo>
                <a:lnTo>
                  <a:pt x="82" y="326"/>
                </a:lnTo>
                <a:close/>
                <a:moveTo>
                  <a:pt x="54" y="443"/>
                </a:moveTo>
                <a:cubicBezTo>
                  <a:pt x="53" y="333"/>
                  <a:pt x="53" y="333"/>
                  <a:pt x="53" y="333"/>
                </a:cubicBezTo>
                <a:cubicBezTo>
                  <a:pt x="82" y="333"/>
                  <a:pt x="82" y="333"/>
                  <a:pt x="82" y="333"/>
                </a:cubicBezTo>
                <a:cubicBezTo>
                  <a:pt x="78" y="444"/>
                  <a:pt x="78" y="444"/>
                  <a:pt x="78" y="444"/>
                </a:cubicBezTo>
                <a:lnTo>
                  <a:pt x="54" y="443"/>
                </a:lnTo>
                <a:close/>
                <a:moveTo>
                  <a:pt x="78" y="451"/>
                </a:moveTo>
                <a:cubicBezTo>
                  <a:pt x="75" y="540"/>
                  <a:pt x="75" y="540"/>
                  <a:pt x="75" y="540"/>
                </a:cubicBezTo>
                <a:cubicBezTo>
                  <a:pt x="55" y="537"/>
                  <a:pt x="55" y="537"/>
                  <a:pt x="55" y="537"/>
                </a:cubicBezTo>
                <a:cubicBezTo>
                  <a:pt x="54" y="449"/>
                  <a:pt x="54" y="449"/>
                  <a:pt x="54" y="449"/>
                </a:cubicBezTo>
                <a:lnTo>
                  <a:pt x="78" y="451"/>
                </a:lnTo>
                <a:close/>
                <a:moveTo>
                  <a:pt x="81" y="451"/>
                </a:moveTo>
                <a:cubicBezTo>
                  <a:pt x="103" y="452"/>
                  <a:pt x="103" y="452"/>
                  <a:pt x="103" y="452"/>
                </a:cubicBezTo>
                <a:cubicBezTo>
                  <a:pt x="99" y="542"/>
                  <a:pt x="99" y="542"/>
                  <a:pt x="99" y="542"/>
                </a:cubicBezTo>
                <a:cubicBezTo>
                  <a:pt x="78" y="540"/>
                  <a:pt x="78" y="540"/>
                  <a:pt x="78" y="540"/>
                </a:cubicBezTo>
                <a:lnTo>
                  <a:pt x="81" y="451"/>
                </a:lnTo>
                <a:close/>
                <a:moveTo>
                  <a:pt x="106" y="453"/>
                </a:moveTo>
                <a:cubicBezTo>
                  <a:pt x="130" y="454"/>
                  <a:pt x="130" y="454"/>
                  <a:pt x="130" y="454"/>
                </a:cubicBezTo>
                <a:cubicBezTo>
                  <a:pt x="124" y="546"/>
                  <a:pt x="124" y="546"/>
                  <a:pt x="124" y="546"/>
                </a:cubicBezTo>
                <a:cubicBezTo>
                  <a:pt x="102" y="543"/>
                  <a:pt x="102" y="543"/>
                  <a:pt x="102" y="543"/>
                </a:cubicBezTo>
                <a:lnTo>
                  <a:pt x="106" y="453"/>
                </a:lnTo>
                <a:close/>
                <a:moveTo>
                  <a:pt x="133" y="454"/>
                </a:moveTo>
                <a:cubicBezTo>
                  <a:pt x="156" y="456"/>
                  <a:pt x="156" y="456"/>
                  <a:pt x="156" y="456"/>
                </a:cubicBezTo>
                <a:cubicBezTo>
                  <a:pt x="149" y="548"/>
                  <a:pt x="149" y="548"/>
                  <a:pt x="149" y="548"/>
                </a:cubicBezTo>
                <a:cubicBezTo>
                  <a:pt x="128" y="546"/>
                  <a:pt x="128" y="546"/>
                  <a:pt x="128" y="546"/>
                </a:cubicBezTo>
                <a:lnTo>
                  <a:pt x="133" y="454"/>
                </a:lnTo>
                <a:close/>
                <a:moveTo>
                  <a:pt x="160" y="456"/>
                </a:moveTo>
                <a:cubicBezTo>
                  <a:pt x="182" y="458"/>
                  <a:pt x="182" y="458"/>
                  <a:pt x="182" y="458"/>
                </a:cubicBezTo>
                <a:cubicBezTo>
                  <a:pt x="173" y="551"/>
                  <a:pt x="173" y="551"/>
                  <a:pt x="173" y="551"/>
                </a:cubicBezTo>
                <a:cubicBezTo>
                  <a:pt x="152" y="549"/>
                  <a:pt x="152" y="549"/>
                  <a:pt x="152" y="549"/>
                </a:cubicBezTo>
                <a:lnTo>
                  <a:pt x="160" y="456"/>
                </a:lnTo>
                <a:close/>
                <a:moveTo>
                  <a:pt x="212" y="460"/>
                </a:moveTo>
                <a:cubicBezTo>
                  <a:pt x="235" y="461"/>
                  <a:pt x="235" y="461"/>
                  <a:pt x="235" y="461"/>
                </a:cubicBezTo>
                <a:cubicBezTo>
                  <a:pt x="222" y="557"/>
                  <a:pt x="222" y="557"/>
                  <a:pt x="222" y="557"/>
                </a:cubicBezTo>
                <a:cubicBezTo>
                  <a:pt x="201" y="555"/>
                  <a:pt x="201" y="555"/>
                  <a:pt x="201" y="555"/>
                </a:cubicBezTo>
                <a:lnTo>
                  <a:pt x="212" y="460"/>
                </a:lnTo>
                <a:close/>
                <a:moveTo>
                  <a:pt x="238" y="461"/>
                </a:moveTo>
                <a:cubicBezTo>
                  <a:pt x="262" y="463"/>
                  <a:pt x="262" y="463"/>
                  <a:pt x="262" y="463"/>
                </a:cubicBezTo>
                <a:cubicBezTo>
                  <a:pt x="248" y="560"/>
                  <a:pt x="248" y="560"/>
                  <a:pt x="248" y="560"/>
                </a:cubicBezTo>
                <a:cubicBezTo>
                  <a:pt x="226" y="558"/>
                  <a:pt x="226" y="558"/>
                  <a:pt x="226" y="558"/>
                </a:cubicBezTo>
                <a:lnTo>
                  <a:pt x="238" y="461"/>
                </a:lnTo>
                <a:close/>
                <a:moveTo>
                  <a:pt x="265" y="463"/>
                </a:moveTo>
                <a:cubicBezTo>
                  <a:pt x="289" y="465"/>
                  <a:pt x="289" y="465"/>
                  <a:pt x="289" y="465"/>
                </a:cubicBezTo>
                <a:cubicBezTo>
                  <a:pt x="274" y="563"/>
                  <a:pt x="274" y="563"/>
                  <a:pt x="274" y="563"/>
                </a:cubicBezTo>
                <a:cubicBezTo>
                  <a:pt x="251" y="561"/>
                  <a:pt x="251" y="561"/>
                  <a:pt x="251" y="561"/>
                </a:cubicBezTo>
                <a:lnTo>
                  <a:pt x="265" y="463"/>
                </a:lnTo>
                <a:close/>
                <a:moveTo>
                  <a:pt x="292" y="465"/>
                </a:moveTo>
                <a:cubicBezTo>
                  <a:pt x="314" y="466"/>
                  <a:pt x="314" y="466"/>
                  <a:pt x="314" y="466"/>
                </a:cubicBezTo>
                <a:cubicBezTo>
                  <a:pt x="297" y="566"/>
                  <a:pt x="297" y="566"/>
                  <a:pt x="297" y="566"/>
                </a:cubicBezTo>
                <a:cubicBezTo>
                  <a:pt x="277" y="564"/>
                  <a:pt x="277" y="564"/>
                  <a:pt x="277" y="564"/>
                </a:cubicBezTo>
                <a:lnTo>
                  <a:pt x="292" y="465"/>
                </a:lnTo>
                <a:close/>
                <a:moveTo>
                  <a:pt x="318" y="467"/>
                </a:moveTo>
                <a:cubicBezTo>
                  <a:pt x="342" y="468"/>
                  <a:pt x="342" y="468"/>
                  <a:pt x="342" y="468"/>
                </a:cubicBezTo>
                <a:cubicBezTo>
                  <a:pt x="323" y="569"/>
                  <a:pt x="323" y="569"/>
                  <a:pt x="323" y="569"/>
                </a:cubicBezTo>
                <a:cubicBezTo>
                  <a:pt x="300" y="567"/>
                  <a:pt x="300" y="567"/>
                  <a:pt x="300" y="567"/>
                </a:cubicBezTo>
                <a:lnTo>
                  <a:pt x="318" y="467"/>
                </a:lnTo>
                <a:close/>
                <a:moveTo>
                  <a:pt x="345" y="468"/>
                </a:moveTo>
                <a:cubicBezTo>
                  <a:pt x="368" y="470"/>
                  <a:pt x="368" y="470"/>
                  <a:pt x="368" y="470"/>
                </a:cubicBezTo>
                <a:cubicBezTo>
                  <a:pt x="348" y="572"/>
                  <a:pt x="348" y="572"/>
                  <a:pt x="348" y="572"/>
                </a:cubicBezTo>
                <a:cubicBezTo>
                  <a:pt x="326" y="570"/>
                  <a:pt x="326" y="570"/>
                  <a:pt x="326" y="570"/>
                </a:cubicBezTo>
                <a:lnTo>
                  <a:pt x="345" y="468"/>
                </a:lnTo>
                <a:close/>
                <a:moveTo>
                  <a:pt x="372" y="470"/>
                </a:moveTo>
                <a:cubicBezTo>
                  <a:pt x="395" y="472"/>
                  <a:pt x="395" y="472"/>
                  <a:pt x="395" y="472"/>
                </a:cubicBezTo>
                <a:cubicBezTo>
                  <a:pt x="373" y="575"/>
                  <a:pt x="373" y="575"/>
                  <a:pt x="373" y="575"/>
                </a:cubicBezTo>
                <a:cubicBezTo>
                  <a:pt x="351" y="573"/>
                  <a:pt x="351" y="573"/>
                  <a:pt x="351" y="573"/>
                </a:cubicBezTo>
                <a:lnTo>
                  <a:pt x="372" y="470"/>
                </a:lnTo>
                <a:close/>
                <a:moveTo>
                  <a:pt x="398" y="472"/>
                </a:moveTo>
                <a:cubicBezTo>
                  <a:pt x="422" y="473"/>
                  <a:pt x="422" y="473"/>
                  <a:pt x="422" y="473"/>
                </a:cubicBezTo>
                <a:cubicBezTo>
                  <a:pt x="398" y="578"/>
                  <a:pt x="398" y="578"/>
                  <a:pt x="398" y="578"/>
                </a:cubicBezTo>
                <a:cubicBezTo>
                  <a:pt x="376" y="576"/>
                  <a:pt x="376" y="576"/>
                  <a:pt x="376" y="576"/>
                </a:cubicBezTo>
                <a:lnTo>
                  <a:pt x="398" y="472"/>
                </a:lnTo>
                <a:close/>
                <a:moveTo>
                  <a:pt x="425" y="474"/>
                </a:moveTo>
                <a:cubicBezTo>
                  <a:pt x="449" y="475"/>
                  <a:pt x="449" y="475"/>
                  <a:pt x="449" y="475"/>
                </a:cubicBezTo>
                <a:cubicBezTo>
                  <a:pt x="424" y="581"/>
                  <a:pt x="424" y="581"/>
                  <a:pt x="424" y="581"/>
                </a:cubicBezTo>
                <a:cubicBezTo>
                  <a:pt x="402" y="579"/>
                  <a:pt x="402" y="579"/>
                  <a:pt x="402" y="579"/>
                </a:cubicBezTo>
                <a:lnTo>
                  <a:pt x="425" y="474"/>
                </a:lnTo>
                <a:close/>
                <a:moveTo>
                  <a:pt x="452" y="475"/>
                </a:moveTo>
                <a:cubicBezTo>
                  <a:pt x="474" y="477"/>
                  <a:pt x="474" y="477"/>
                  <a:pt x="474" y="477"/>
                </a:cubicBezTo>
                <a:cubicBezTo>
                  <a:pt x="447" y="584"/>
                  <a:pt x="447" y="584"/>
                  <a:pt x="447" y="584"/>
                </a:cubicBezTo>
                <a:cubicBezTo>
                  <a:pt x="427" y="582"/>
                  <a:pt x="427" y="582"/>
                  <a:pt x="427" y="582"/>
                </a:cubicBezTo>
                <a:lnTo>
                  <a:pt x="452" y="475"/>
                </a:lnTo>
                <a:close/>
                <a:moveTo>
                  <a:pt x="499" y="597"/>
                </a:moveTo>
                <a:cubicBezTo>
                  <a:pt x="520" y="600"/>
                  <a:pt x="520" y="600"/>
                  <a:pt x="520" y="600"/>
                </a:cubicBezTo>
                <a:cubicBezTo>
                  <a:pt x="519" y="601"/>
                  <a:pt x="519" y="601"/>
                  <a:pt x="519" y="601"/>
                </a:cubicBezTo>
                <a:cubicBezTo>
                  <a:pt x="512" y="600"/>
                  <a:pt x="505" y="600"/>
                  <a:pt x="499" y="599"/>
                </a:cubicBezTo>
                <a:lnTo>
                  <a:pt x="499" y="597"/>
                </a:lnTo>
                <a:close/>
                <a:moveTo>
                  <a:pt x="548" y="603"/>
                </a:moveTo>
                <a:cubicBezTo>
                  <a:pt x="571" y="606"/>
                  <a:pt x="571" y="606"/>
                  <a:pt x="571" y="606"/>
                </a:cubicBezTo>
                <a:cubicBezTo>
                  <a:pt x="571" y="607"/>
                  <a:pt x="571" y="607"/>
                  <a:pt x="571" y="607"/>
                </a:cubicBezTo>
                <a:cubicBezTo>
                  <a:pt x="563" y="606"/>
                  <a:pt x="555" y="605"/>
                  <a:pt x="548" y="604"/>
                </a:cubicBezTo>
                <a:lnTo>
                  <a:pt x="548" y="603"/>
                </a:lnTo>
                <a:close/>
                <a:moveTo>
                  <a:pt x="599" y="609"/>
                </a:moveTo>
                <a:cubicBezTo>
                  <a:pt x="605" y="610"/>
                  <a:pt x="605" y="610"/>
                  <a:pt x="605" y="610"/>
                </a:cubicBezTo>
                <a:cubicBezTo>
                  <a:pt x="606" y="610"/>
                  <a:pt x="606" y="611"/>
                  <a:pt x="607" y="611"/>
                </a:cubicBezTo>
                <a:cubicBezTo>
                  <a:pt x="607" y="611"/>
                  <a:pt x="608" y="611"/>
                  <a:pt x="608" y="612"/>
                </a:cubicBezTo>
                <a:cubicBezTo>
                  <a:pt x="605" y="611"/>
                  <a:pt x="602" y="611"/>
                  <a:pt x="599" y="610"/>
                </a:cubicBezTo>
                <a:lnTo>
                  <a:pt x="599" y="609"/>
                </a:lnTo>
                <a:close/>
                <a:moveTo>
                  <a:pt x="612" y="611"/>
                </a:moveTo>
                <a:cubicBezTo>
                  <a:pt x="621" y="612"/>
                  <a:pt x="621" y="612"/>
                  <a:pt x="621" y="612"/>
                </a:cubicBezTo>
                <a:cubicBezTo>
                  <a:pt x="620" y="613"/>
                  <a:pt x="620" y="613"/>
                  <a:pt x="620" y="613"/>
                </a:cubicBezTo>
                <a:cubicBezTo>
                  <a:pt x="617" y="613"/>
                  <a:pt x="613" y="612"/>
                  <a:pt x="609" y="612"/>
                </a:cubicBezTo>
                <a:cubicBezTo>
                  <a:pt x="610" y="612"/>
                  <a:pt x="611" y="611"/>
                  <a:pt x="612" y="611"/>
                </a:cubicBezTo>
                <a:close/>
                <a:moveTo>
                  <a:pt x="649" y="615"/>
                </a:moveTo>
                <a:cubicBezTo>
                  <a:pt x="667" y="617"/>
                  <a:pt x="667" y="617"/>
                  <a:pt x="667" y="617"/>
                </a:cubicBezTo>
                <a:cubicBezTo>
                  <a:pt x="666" y="619"/>
                  <a:pt x="666" y="619"/>
                  <a:pt x="666" y="619"/>
                </a:cubicBezTo>
                <a:cubicBezTo>
                  <a:pt x="661" y="618"/>
                  <a:pt x="655" y="617"/>
                  <a:pt x="648" y="616"/>
                </a:cubicBezTo>
                <a:lnTo>
                  <a:pt x="649" y="615"/>
                </a:lnTo>
                <a:close/>
                <a:moveTo>
                  <a:pt x="651" y="609"/>
                </a:moveTo>
                <a:cubicBezTo>
                  <a:pt x="691" y="491"/>
                  <a:pt x="691" y="491"/>
                  <a:pt x="691" y="491"/>
                </a:cubicBezTo>
                <a:cubicBezTo>
                  <a:pt x="712" y="492"/>
                  <a:pt x="712" y="492"/>
                  <a:pt x="712" y="492"/>
                </a:cubicBezTo>
                <a:cubicBezTo>
                  <a:pt x="669" y="611"/>
                  <a:pt x="669" y="611"/>
                  <a:pt x="669" y="611"/>
                </a:cubicBezTo>
                <a:lnTo>
                  <a:pt x="651" y="609"/>
                </a:lnTo>
                <a:close/>
                <a:moveTo>
                  <a:pt x="715" y="493"/>
                </a:moveTo>
                <a:cubicBezTo>
                  <a:pt x="725" y="493"/>
                  <a:pt x="725" y="493"/>
                  <a:pt x="725" y="493"/>
                </a:cubicBezTo>
                <a:cubicBezTo>
                  <a:pt x="682" y="612"/>
                  <a:pt x="682" y="612"/>
                  <a:pt x="682" y="612"/>
                </a:cubicBezTo>
                <a:cubicBezTo>
                  <a:pt x="673" y="611"/>
                  <a:pt x="673" y="611"/>
                  <a:pt x="673" y="611"/>
                </a:cubicBezTo>
                <a:lnTo>
                  <a:pt x="715" y="493"/>
                </a:lnTo>
                <a:close/>
                <a:moveTo>
                  <a:pt x="717" y="486"/>
                </a:moveTo>
                <a:cubicBezTo>
                  <a:pt x="771" y="335"/>
                  <a:pt x="771" y="335"/>
                  <a:pt x="771" y="335"/>
                </a:cubicBezTo>
                <a:cubicBezTo>
                  <a:pt x="781" y="335"/>
                  <a:pt x="781" y="335"/>
                  <a:pt x="781" y="335"/>
                </a:cubicBezTo>
                <a:cubicBezTo>
                  <a:pt x="727" y="487"/>
                  <a:pt x="727" y="487"/>
                  <a:pt x="727" y="487"/>
                </a:cubicBezTo>
                <a:lnTo>
                  <a:pt x="717" y="486"/>
                </a:lnTo>
                <a:close/>
                <a:moveTo>
                  <a:pt x="774" y="328"/>
                </a:moveTo>
                <a:cubicBezTo>
                  <a:pt x="819" y="200"/>
                  <a:pt x="819" y="200"/>
                  <a:pt x="819" y="200"/>
                </a:cubicBezTo>
                <a:cubicBezTo>
                  <a:pt x="830" y="199"/>
                  <a:pt x="830" y="199"/>
                  <a:pt x="830" y="199"/>
                </a:cubicBezTo>
                <a:cubicBezTo>
                  <a:pt x="784" y="328"/>
                  <a:pt x="784" y="328"/>
                  <a:pt x="784" y="328"/>
                </a:cubicBezTo>
                <a:lnTo>
                  <a:pt x="774" y="328"/>
                </a:lnTo>
                <a:close/>
                <a:moveTo>
                  <a:pt x="789" y="196"/>
                </a:moveTo>
                <a:cubicBezTo>
                  <a:pt x="761" y="198"/>
                  <a:pt x="761" y="198"/>
                  <a:pt x="761" y="198"/>
                </a:cubicBezTo>
                <a:cubicBezTo>
                  <a:pt x="775" y="156"/>
                  <a:pt x="775" y="156"/>
                  <a:pt x="775" y="156"/>
                </a:cubicBezTo>
                <a:cubicBezTo>
                  <a:pt x="803" y="153"/>
                  <a:pt x="803" y="153"/>
                  <a:pt x="803" y="153"/>
                </a:cubicBezTo>
                <a:lnTo>
                  <a:pt x="789" y="196"/>
                </a:lnTo>
                <a:close/>
                <a:moveTo>
                  <a:pt x="725" y="201"/>
                </a:moveTo>
                <a:cubicBezTo>
                  <a:pt x="697" y="203"/>
                  <a:pt x="697" y="203"/>
                  <a:pt x="697" y="203"/>
                </a:cubicBezTo>
                <a:cubicBezTo>
                  <a:pt x="709" y="162"/>
                  <a:pt x="709" y="162"/>
                  <a:pt x="709" y="162"/>
                </a:cubicBezTo>
                <a:cubicBezTo>
                  <a:pt x="738" y="159"/>
                  <a:pt x="738" y="159"/>
                  <a:pt x="738" y="159"/>
                </a:cubicBezTo>
                <a:lnTo>
                  <a:pt x="725" y="201"/>
                </a:lnTo>
                <a:close/>
                <a:moveTo>
                  <a:pt x="664" y="205"/>
                </a:moveTo>
                <a:cubicBezTo>
                  <a:pt x="635" y="208"/>
                  <a:pt x="635" y="208"/>
                  <a:pt x="635" y="208"/>
                </a:cubicBezTo>
                <a:cubicBezTo>
                  <a:pt x="647" y="168"/>
                  <a:pt x="647" y="168"/>
                  <a:pt x="647" y="168"/>
                </a:cubicBezTo>
                <a:cubicBezTo>
                  <a:pt x="676" y="165"/>
                  <a:pt x="676" y="165"/>
                  <a:pt x="676" y="165"/>
                </a:cubicBezTo>
                <a:lnTo>
                  <a:pt x="664" y="205"/>
                </a:lnTo>
                <a:close/>
                <a:moveTo>
                  <a:pt x="600" y="210"/>
                </a:moveTo>
                <a:cubicBezTo>
                  <a:pt x="574" y="212"/>
                  <a:pt x="574" y="212"/>
                  <a:pt x="574" y="212"/>
                </a:cubicBezTo>
                <a:cubicBezTo>
                  <a:pt x="585" y="173"/>
                  <a:pt x="585" y="173"/>
                  <a:pt x="585" y="173"/>
                </a:cubicBezTo>
                <a:cubicBezTo>
                  <a:pt x="611" y="171"/>
                  <a:pt x="611" y="171"/>
                  <a:pt x="611" y="171"/>
                </a:cubicBezTo>
                <a:lnTo>
                  <a:pt x="600" y="210"/>
                </a:lnTo>
                <a:close/>
                <a:moveTo>
                  <a:pt x="539" y="215"/>
                </a:moveTo>
                <a:cubicBezTo>
                  <a:pt x="513" y="217"/>
                  <a:pt x="513" y="217"/>
                  <a:pt x="513" y="217"/>
                </a:cubicBezTo>
                <a:cubicBezTo>
                  <a:pt x="522" y="179"/>
                  <a:pt x="522" y="179"/>
                  <a:pt x="522" y="179"/>
                </a:cubicBezTo>
                <a:cubicBezTo>
                  <a:pt x="549" y="177"/>
                  <a:pt x="549" y="177"/>
                  <a:pt x="549" y="177"/>
                </a:cubicBezTo>
                <a:lnTo>
                  <a:pt x="539" y="215"/>
                </a:lnTo>
                <a:close/>
                <a:moveTo>
                  <a:pt x="479" y="220"/>
                </a:moveTo>
                <a:cubicBezTo>
                  <a:pt x="451" y="222"/>
                  <a:pt x="451" y="222"/>
                  <a:pt x="451" y="222"/>
                </a:cubicBezTo>
                <a:cubicBezTo>
                  <a:pt x="459" y="185"/>
                  <a:pt x="459" y="185"/>
                  <a:pt x="459" y="185"/>
                </a:cubicBezTo>
                <a:cubicBezTo>
                  <a:pt x="488" y="182"/>
                  <a:pt x="488" y="182"/>
                  <a:pt x="488" y="182"/>
                </a:cubicBezTo>
                <a:lnTo>
                  <a:pt x="479" y="220"/>
                </a:lnTo>
                <a:close/>
                <a:moveTo>
                  <a:pt x="417" y="224"/>
                </a:moveTo>
                <a:cubicBezTo>
                  <a:pt x="390" y="227"/>
                  <a:pt x="390" y="227"/>
                  <a:pt x="390" y="227"/>
                </a:cubicBezTo>
                <a:cubicBezTo>
                  <a:pt x="397" y="190"/>
                  <a:pt x="397" y="190"/>
                  <a:pt x="397" y="190"/>
                </a:cubicBezTo>
                <a:cubicBezTo>
                  <a:pt x="424" y="188"/>
                  <a:pt x="424" y="188"/>
                  <a:pt x="424" y="188"/>
                </a:cubicBezTo>
                <a:lnTo>
                  <a:pt x="417" y="224"/>
                </a:lnTo>
                <a:close/>
                <a:moveTo>
                  <a:pt x="356" y="229"/>
                </a:moveTo>
                <a:cubicBezTo>
                  <a:pt x="329" y="231"/>
                  <a:pt x="329" y="231"/>
                  <a:pt x="329" y="231"/>
                </a:cubicBezTo>
                <a:cubicBezTo>
                  <a:pt x="335" y="196"/>
                  <a:pt x="335" y="196"/>
                  <a:pt x="335" y="196"/>
                </a:cubicBezTo>
                <a:cubicBezTo>
                  <a:pt x="362" y="194"/>
                  <a:pt x="362" y="194"/>
                  <a:pt x="362" y="194"/>
                </a:cubicBezTo>
                <a:lnTo>
                  <a:pt x="356" y="229"/>
                </a:lnTo>
                <a:close/>
                <a:moveTo>
                  <a:pt x="294" y="234"/>
                </a:moveTo>
                <a:cubicBezTo>
                  <a:pt x="267" y="236"/>
                  <a:pt x="267" y="236"/>
                  <a:pt x="267" y="236"/>
                </a:cubicBezTo>
                <a:cubicBezTo>
                  <a:pt x="271" y="202"/>
                  <a:pt x="271" y="202"/>
                  <a:pt x="271" y="202"/>
                </a:cubicBezTo>
                <a:cubicBezTo>
                  <a:pt x="299" y="199"/>
                  <a:pt x="299" y="199"/>
                  <a:pt x="299" y="199"/>
                </a:cubicBezTo>
                <a:lnTo>
                  <a:pt x="294" y="234"/>
                </a:lnTo>
                <a:close/>
                <a:moveTo>
                  <a:pt x="234" y="239"/>
                </a:moveTo>
                <a:cubicBezTo>
                  <a:pt x="207" y="241"/>
                  <a:pt x="207" y="241"/>
                  <a:pt x="207" y="241"/>
                </a:cubicBezTo>
                <a:cubicBezTo>
                  <a:pt x="210" y="208"/>
                  <a:pt x="210" y="208"/>
                  <a:pt x="210" y="208"/>
                </a:cubicBezTo>
                <a:cubicBezTo>
                  <a:pt x="238" y="205"/>
                  <a:pt x="238" y="205"/>
                  <a:pt x="238" y="205"/>
                </a:cubicBezTo>
                <a:lnTo>
                  <a:pt x="234" y="239"/>
                </a:lnTo>
                <a:close/>
                <a:moveTo>
                  <a:pt x="173" y="243"/>
                </a:moveTo>
                <a:cubicBezTo>
                  <a:pt x="147" y="245"/>
                  <a:pt x="147" y="245"/>
                  <a:pt x="147" y="245"/>
                </a:cubicBezTo>
                <a:cubicBezTo>
                  <a:pt x="149" y="211"/>
                  <a:pt x="149" y="211"/>
                  <a:pt x="149" y="211"/>
                </a:cubicBezTo>
                <a:cubicBezTo>
                  <a:pt x="176" y="209"/>
                  <a:pt x="176" y="209"/>
                  <a:pt x="176" y="209"/>
                </a:cubicBezTo>
                <a:lnTo>
                  <a:pt x="173" y="243"/>
                </a:lnTo>
                <a:close/>
                <a:moveTo>
                  <a:pt x="113" y="248"/>
                </a:moveTo>
                <a:cubicBezTo>
                  <a:pt x="87" y="250"/>
                  <a:pt x="87" y="250"/>
                  <a:pt x="87" y="250"/>
                </a:cubicBezTo>
                <a:cubicBezTo>
                  <a:pt x="89" y="217"/>
                  <a:pt x="89" y="217"/>
                  <a:pt x="89" y="217"/>
                </a:cubicBezTo>
                <a:cubicBezTo>
                  <a:pt x="115" y="214"/>
                  <a:pt x="115" y="214"/>
                  <a:pt x="115" y="214"/>
                </a:cubicBezTo>
                <a:lnTo>
                  <a:pt x="113" y="248"/>
                </a:lnTo>
                <a:close/>
                <a:moveTo>
                  <a:pt x="85" y="217"/>
                </a:moveTo>
                <a:cubicBezTo>
                  <a:pt x="84" y="250"/>
                  <a:pt x="84" y="250"/>
                  <a:pt x="84" y="250"/>
                </a:cubicBezTo>
                <a:cubicBezTo>
                  <a:pt x="53" y="253"/>
                  <a:pt x="53" y="253"/>
                  <a:pt x="53" y="253"/>
                </a:cubicBezTo>
                <a:cubicBezTo>
                  <a:pt x="53" y="250"/>
                  <a:pt x="53" y="250"/>
                  <a:pt x="53" y="250"/>
                </a:cubicBezTo>
                <a:cubicBezTo>
                  <a:pt x="59" y="250"/>
                  <a:pt x="65" y="249"/>
                  <a:pt x="65" y="249"/>
                </a:cubicBezTo>
                <a:cubicBezTo>
                  <a:pt x="66" y="248"/>
                  <a:pt x="66" y="223"/>
                  <a:pt x="65" y="222"/>
                </a:cubicBezTo>
                <a:cubicBezTo>
                  <a:pt x="64" y="222"/>
                  <a:pt x="53" y="222"/>
                  <a:pt x="53" y="222"/>
                </a:cubicBezTo>
                <a:cubicBezTo>
                  <a:pt x="53" y="222"/>
                  <a:pt x="53" y="221"/>
                  <a:pt x="52" y="220"/>
                </a:cubicBezTo>
                <a:lnTo>
                  <a:pt x="85" y="217"/>
                </a:lnTo>
                <a:close/>
                <a:moveTo>
                  <a:pt x="23" y="252"/>
                </a:moveTo>
                <a:cubicBezTo>
                  <a:pt x="30" y="251"/>
                  <a:pt x="36" y="251"/>
                  <a:pt x="36" y="251"/>
                </a:cubicBezTo>
                <a:cubicBezTo>
                  <a:pt x="36" y="251"/>
                  <a:pt x="42" y="251"/>
                  <a:pt x="49" y="250"/>
                </a:cubicBezTo>
                <a:cubicBezTo>
                  <a:pt x="49" y="253"/>
                  <a:pt x="49" y="253"/>
                  <a:pt x="49" y="253"/>
                </a:cubicBezTo>
                <a:cubicBezTo>
                  <a:pt x="23" y="255"/>
                  <a:pt x="23" y="255"/>
                  <a:pt x="23" y="255"/>
                </a:cubicBezTo>
                <a:cubicBezTo>
                  <a:pt x="23" y="254"/>
                  <a:pt x="23" y="253"/>
                  <a:pt x="23" y="252"/>
                </a:cubicBezTo>
                <a:close/>
                <a:moveTo>
                  <a:pt x="24" y="272"/>
                </a:moveTo>
                <a:cubicBezTo>
                  <a:pt x="24" y="268"/>
                  <a:pt x="24" y="265"/>
                  <a:pt x="24" y="261"/>
                </a:cubicBezTo>
                <a:cubicBezTo>
                  <a:pt x="49" y="259"/>
                  <a:pt x="49" y="259"/>
                  <a:pt x="49" y="259"/>
                </a:cubicBezTo>
                <a:cubicBezTo>
                  <a:pt x="50" y="326"/>
                  <a:pt x="50" y="326"/>
                  <a:pt x="50" y="326"/>
                </a:cubicBezTo>
                <a:cubicBezTo>
                  <a:pt x="25" y="326"/>
                  <a:pt x="25" y="326"/>
                  <a:pt x="25" y="326"/>
                </a:cubicBezTo>
                <a:cubicBezTo>
                  <a:pt x="25" y="306"/>
                  <a:pt x="24" y="287"/>
                  <a:pt x="24" y="272"/>
                </a:cubicBezTo>
                <a:close/>
                <a:moveTo>
                  <a:pt x="26" y="356"/>
                </a:moveTo>
                <a:cubicBezTo>
                  <a:pt x="26" y="348"/>
                  <a:pt x="26" y="340"/>
                  <a:pt x="25" y="333"/>
                </a:cubicBezTo>
                <a:cubicBezTo>
                  <a:pt x="50" y="333"/>
                  <a:pt x="50" y="333"/>
                  <a:pt x="50" y="333"/>
                </a:cubicBezTo>
                <a:cubicBezTo>
                  <a:pt x="51" y="442"/>
                  <a:pt x="51" y="442"/>
                  <a:pt x="51" y="442"/>
                </a:cubicBezTo>
                <a:cubicBezTo>
                  <a:pt x="28" y="441"/>
                  <a:pt x="28" y="441"/>
                  <a:pt x="28" y="441"/>
                </a:cubicBezTo>
                <a:cubicBezTo>
                  <a:pt x="28" y="413"/>
                  <a:pt x="27" y="384"/>
                  <a:pt x="26" y="356"/>
                </a:cubicBezTo>
                <a:close/>
                <a:moveTo>
                  <a:pt x="32" y="533"/>
                </a:moveTo>
                <a:cubicBezTo>
                  <a:pt x="31" y="513"/>
                  <a:pt x="30" y="482"/>
                  <a:pt x="29" y="448"/>
                </a:cubicBezTo>
                <a:cubicBezTo>
                  <a:pt x="51" y="449"/>
                  <a:pt x="51" y="449"/>
                  <a:pt x="51" y="449"/>
                </a:cubicBezTo>
                <a:cubicBezTo>
                  <a:pt x="51" y="537"/>
                  <a:pt x="51" y="537"/>
                  <a:pt x="51" y="537"/>
                </a:cubicBezTo>
                <a:cubicBezTo>
                  <a:pt x="32" y="534"/>
                  <a:pt x="32" y="534"/>
                  <a:pt x="32" y="534"/>
                </a:cubicBezTo>
                <a:cubicBezTo>
                  <a:pt x="32" y="534"/>
                  <a:pt x="32" y="534"/>
                  <a:pt x="32" y="533"/>
                </a:cubicBezTo>
                <a:close/>
                <a:moveTo>
                  <a:pt x="49" y="560"/>
                </a:moveTo>
                <a:cubicBezTo>
                  <a:pt x="44" y="559"/>
                  <a:pt x="40" y="558"/>
                  <a:pt x="37" y="558"/>
                </a:cubicBezTo>
                <a:cubicBezTo>
                  <a:pt x="36" y="557"/>
                  <a:pt x="34" y="557"/>
                  <a:pt x="34" y="557"/>
                </a:cubicBezTo>
                <a:cubicBezTo>
                  <a:pt x="34" y="557"/>
                  <a:pt x="33" y="557"/>
                  <a:pt x="33" y="557"/>
                </a:cubicBezTo>
                <a:cubicBezTo>
                  <a:pt x="33" y="557"/>
                  <a:pt x="33" y="556"/>
                  <a:pt x="33" y="555"/>
                </a:cubicBezTo>
                <a:cubicBezTo>
                  <a:pt x="33" y="553"/>
                  <a:pt x="32" y="548"/>
                  <a:pt x="32" y="541"/>
                </a:cubicBezTo>
                <a:cubicBezTo>
                  <a:pt x="51" y="543"/>
                  <a:pt x="51" y="543"/>
                  <a:pt x="51" y="543"/>
                </a:cubicBezTo>
                <a:cubicBezTo>
                  <a:pt x="51" y="560"/>
                  <a:pt x="51" y="560"/>
                  <a:pt x="51" y="560"/>
                </a:cubicBezTo>
                <a:cubicBezTo>
                  <a:pt x="51" y="560"/>
                  <a:pt x="50" y="560"/>
                  <a:pt x="49" y="560"/>
                </a:cubicBezTo>
                <a:close/>
                <a:moveTo>
                  <a:pt x="55" y="560"/>
                </a:moveTo>
                <a:cubicBezTo>
                  <a:pt x="55" y="544"/>
                  <a:pt x="55" y="544"/>
                  <a:pt x="55" y="544"/>
                </a:cubicBezTo>
                <a:cubicBezTo>
                  <a:pt x="75" y="546"/>
                  <a:pt x="75" y="546"/>
                  <a:pt x="75" y="546"/>
                </a:cubicBezTo>
                <a:cubicBezTo>
                  <a:pt x="74" y="563"/>
                  <a:pt x="74" y="563"/>
                  <a:pt x="74" y="563"/>
                </a:cubicBezTo>
                <a:cubicBezTo>
                  <a:pt x="67" y="562"/>
                  <a:pt x="60" y="561"/>
                  <a:pt x="55" y="560"/>
                </a:cubicBezTo>
                <a:close/>
                <a:moveTo>
                  <a:pt x="78" y="564"/>
                </a:moveTo>
                <a:cubicBezTo>
                  <a:pt x="78" y="547"/>
                  <a:pt x="78" y="547"/>
                  <a:pt x="78" y="547"/>
                </a:cubicBezTo>
                <a:cubicBezTo>
                  <a:pt x="98" y="549"/>
                  <a:pt x="98" y="549"/>
                  <a:pt x="98" y="549"/>
                </a:cubicBezTo>
                <a:cubicBezTo>
                  <a:pt x="97" y="566"/>
                  <a:pt x="97" y="566"/>
                  <a:pt x="97" y="566"/>
                </a:cubicBezTo>
                <a:cubicBezTo>
                  <a:pt x="96" y="566"/>
                  <a:pt x="95" y="566"/>
                  <a:pt x="93" y="566"/>
                </a:cubicBezTo>
                <a:cubicBezTo>
                  <a:pt x="88" y="565"/>
                  <a:pt x="83" y="564"/>
                  <a:pt x="78" y="564"/>
                </a:cubicBezTo>
                <a:close/>
                <a:moveTo>
                  <a:pt x="102" y="549"/>
                </a:moveTo>
                <a:cubicBezTo>
                  <a:pt x="124" y="552"/>
                  <a:pt x="124" y="552"/>
                  <a:pt x="124" y="552"/>
                </a:cubicBezTo>
                <a:cubicBezTo>
                  <a:pt x="123" y="570"/>
                  <a:pt x="123" y="570"/>
                  <a:pt x="123" y="570"/>
                </a:cubicBezTo>
                <a:cubicBezTo>
                  <a:pt x="115" y="569"/>
                  <a:pt x="108" y="568"/>
                  <a:pt x="101" y="567"/>
                </a:cubicBezTo>
                <a:lnTo>
                  <a:pt x="102" y="549"/>
                </a:lnTo>
                <a:close/>
                <a:moveTo>
                  <a:pt x="127" y="552"/>
                </a:moveTo>
                <a:cubicBezTo>
                  <a:pt x="148" y="555"/>
                  <a:pt x="148" y="555"/>
                  <a:pt x="148" y="555"/>
                </a:cubicBezTo>
                <a:cubicBezTo>
                  <a:pt x="147" y="573"/>
                  <a:pt x="147" y="573"/>
                  <a:pt x="147" y="573"/>
                </a:cubicBezTo>
                <a:cubicBezTo>
                  <a:pt x="140" y="572"/>
                  <a:pt x="133" y="571"/>
                  <a:pt x="126" y="570"/>
                </a:cubicBezTo>
                <a:lnTo>
                  <a:pt x="127" y="552"/>
                </a:lnTo>
                <a:close/>
                <a:moveTo>
                  <a:pt x="152" y="555"/>
                </a:moveTo>
                <a:cubicBezTo>
                  <a:pt x="173" y="558"/>
                  <a:pt x="173" y="558"/>
                  <a:pt x="173" y="558"/>
                </a:cubicBezTo>
                <a:cubicBezTo>
                  <a:pt x="171" y="576"/>
                  <a:pt x="171" y="576"/>
                  <a:pt x="171" y="576"/>
                </a:cubicBezTo>
                <a:cubicBezTo>
                  <a:pt x="164" y="575"/>
                  <a:pt x="157" y="574"/>
                  <a:pt x="150" y="573"/>
                </a:cubicBezTo>
                <a:lnTo>
                  <a:pt x="152" y="555"/>
                </a:lnTo>
                <a:close/>
                <a:moveTo>
                  <a:pt x="176" y="558"/>
                </a:moveTo>
                <a:cubicBezTo>
                  <a:pt x="197" y="561"/>
                  <a:pt x="197" y="561"/>
                  <a:pt x="197" y="561"/>
                </a:cubicBezTo>
                <a:cubicBezTo>
                  <a:pt x="195" y="579"/>
                  <a:pt x="195" y="579"/>
                  <a:pt x="195" y="579"/>
                </a:cubicBezTo>
                <a:cubicBezTo>
                  <a:pt x="188" y="578"/>
                  <a:pt x="181" y="578"/>
                  <a:pt x="174" y="577"/>
                </a:cubicBezTo>
                <a:lnTo>
                  <a:pt x="176" y="558"/>
                </a:lnTo>
                <a:close/>
                <a:moveTo>
                  <a:pt x="200" y="561"/>
                </a:moveTo>
                <a:cubicBezTo>
                  <a:pt x="222" y="564"/>
                  <a:pt x="222" y="564"/>
                  <a:pt x="222" y="564"/>
                </a:cubicBezTo>
                <a:cubicBezTo>
                  <a:pt x="219" y="582"/>
                  <a:pt x="219" y="582"/>
                  <a:pt x="219" y="582"/>
                </a:cubicBezTo>
                <a:cubicBezTo>
                  <a:pt x="212" y="582"/>
                  <a:pt x="205" y="581"/>
                  <a:pt x="198" y="580"/>
                </a:cubicBezTo>
                <a:lnTo>
                  <a:pt x="200" y="561"/>
                </a:lnTo>
                <a:close/>
                <a:moveTo>
                  <a:pt x="222" y="583"/>
                </a:moveTo>
                <a:cubicBezTo>
                  <a:pt x="225" y="564"/>
                  <a:pt x="225" y="564"/>
                  <a:pt x="225" y="564"/>
                </a:cubicBezTo>
                <a:cubicBezTo>
                  <a:pt x="247" y="567"/>
                  <a:pt x="247" y="567"/>
                  <a:pt x="247" y="567"/>
                </a:cubicBezTo>
                <a:cubicBezTo>
                  <a:pt x="245" y="586"/>
                  <a:pt x="245" y="586"/>
                  <a:pt x="245" y="586"/>
                </a:cubicBezTo>
                <a:cubicBezTo>
                  <a:pt x="239" y="585"/>
                  <a:pt x="234" y="584"/>
                  <a:pt x="229" y="584"/>
                </a:cubicBezTo>
                <a:cubicBezTo>
                  <a:pt x="227" y="583"/>
                  <a:pt x="225" y="583"/>
                  <a:pt x="222" y="583"/>
                </a:cubicBezTo>
                <a:close/>
                <a:moveTo>
                  <a:pt x="250" y="567"/>
                </a:moveTo>
                <a:cubicBezTo>
                  <a:pt x="273" y="570"/>
                  <a:pt x="273" y="570"/>
                  <a:pt x="273" y="570"/>
                </a:cubicBezTo>
                <a:cubicBezTo>
                  <a:pt x="270" y="589"/>
                  <a:pt x="270" y="589"/>
                  <a:pt x="270" y="589"/>
                </a:cubicBezTo>
                <a:cubicBezTo>
                  <a:pt x="262" y="588"/>
                  <a:pt x="255" y="587"/>
                  <a:pt x="248" y="586"/>
                </a:cubicBezTo>
                <a:lnTo>
                  <a:pt x="250" y="567"/>
                </a:lnTo>
                <a:close/>
                <a:moveTo>
                  <a:pt x="276" y="570"/>
                </a:moveTo>
                <a:cubicBezTo>
                  <a:pt x="296" y="573"/>
                  <a:pt x="296" y="573"/>
                  <a:pt x="296" y="573"/>
                </a:cubicBezTo>
                <a:cubicBezTo>
                  <a:pt x="293" y="592"/>
                  <a:pt x="293" y="592"/>
                  <a:pt x="293" y="592"/>
                </a:cubicBezTo>
                <a:cubicBezTo>
                  <a:pt x="286" y="591"/>
                  <a:pt x="279" y="590"/>
                  <a:pt x="273" y="589"/>
                </a:cubicBezTo>
                <a:lnTo>
                  <a:pt x="276" y="570"/>
                </a:lnTo>
                <a:close/>
                <a:moveTo>
                  <a:pt x="299" y="573"/>
                </a:moveTo>
                <a:cubicBezTo>
                  <a:pt x="321" y="576"/>
                  <a:pt x="321" y="576"/>
                  <a:pt x="321" y="576"/>
                </a:cubicBezTo>
                <a:cubicBezTo>
                  <a:pt x="318" y="595"/>
                  <a:pt x="318" y="595"/>
                  <a:pt x="318" y="595"/>
                </a:cubicBezTo>
                <a:cubicBezTo>
                  <a:pt x="311" y="594"/>
                  <a:pt x="303" y="593"/>
                  <a:pt x="296" y="592"/>
                </a:cubicBezTo>
                <a:lnTo>
                  <a:pt x="299" y="573"/>
                </a:lnTo>
                <a:close/>
                <a:moveTo>
                  <a:pt x="325" y="576"/>
                </a:moveTo>
                <a:cubicBezTo>
                  <a:pt x="347" y="579"/>
                  <a:pt x="347" y="579"/>
                  <a:pt x="347" y="579"/>
                </a:cubicBezTo>
                <a:cubicBezTo>
                  <a:pt x="343" y="598"/>
                  <a:pt x="343" y="598"/>
                  <a:pt x="343" y="598"/>
                </a:cubicBezTo>
                <a:cubicBezTo>
                  <a:pt x="336" y="598"/>
                  <a:pt x="329" y="597"/>
                  <a:pt x="321" y="596"/>
                </a:cubicBezTo>
                <a:lnTo>
                  <a:pt x="325" y="576"/>
                </a:lnTo>
                <a:close/>
                <a:moveTo>
                  <a:pt x="350" y="579"/>
                </a:moveTo>
                <a:cubicBezTo>
                  <a:pt x="371" y="582"/>
                  <a:pt x="371" y="582"/>
                  <a:pt x="371" y="582"/>
                </a:cubicBezTo>
                <a:cubicBezTo>
                  <a:pt x="367" y="602"/>
                  <a:pt x="367" y="602"/>
                  <a:pt x="367" y="602"/>
                </a:cubicBezTo>
                <a:cubicBezTo>
                  <a:pt x="360" y="601"/>
                  <a:pt x="353" y="600"/>
                  <a:pt x="346" y="599"/>
                </a:cubicBezTo>
                <a:lnTo>
                  <a:pt x="350" y="579"/>
                </a:lnTo>
                <a:close/>
                <a:moveTo>
                  <a:pt x="375" y="582"/>
                </a:moveTo>
                <a:cubicBezTo>
                  <a:pt x="397" y="585"/>
                  <a:pt x="397" y="585"/>
                  <a:pt x="397" y="585"/>
                </a:cubicBezTo>
                <a:cubicBezTo>
                  <a:pt x="392" y="605"/>
                  <a:pt x="392" y="605"/>
                  <a:pt x="392" y="605"/>
                </a:cubicBezTo>
                <a:cubicBezTo>
                  <a:pt x="385" y="604"/>
                  <a:pt x="378" y="603"/>
                  <a:pt x="370" y="602"/>
                </a:cubicBezTo>
                <a:lnTo>
                  <a:pt x="375" y="582"/>
                </a:lnTo>
                <a:close/>
                <a:moveTo>
                  <a:pt x="400" y="585"/>
                </a:moveTo>
                <a:cubicBezTo>
                  <a:pt x="422" y="588"/>
                  <a:pt x="422" y="588"/>
                  <a:pt x="422" y="588"/>
                </a:cubicBezTo>
                <a:cubicBezTo>
                  <a:pt x="418" y="608"/>
                  <a:pt x="418" y="608"/>
                  <a:pt x="418" y="608"/>
                </a:cubicBezTo>
                <a:cubicBezTo>
                  <a:pt x="411" y="607"/>
                  <a:pt x="404" y="606"/>
                  <a:pt x="396" y="605"/>
                </a:cubicBezTo>
                <a:lnTo>
                  <a:pt x="400" y="585"/>
                </a:lnTo>
                <a:close/>
                <a:moveTo>
                  <a:pt x="441" y="611"/>
                </a:moveTo>
                <a:cubicBezTo>
                  <a:pt x="435" y="610"/>
                  <a:pt x="428" y="609"/>
                  <a:pt x="421" y="608"/>
                </a:cubicBezTo>
                <a:cubicBezTo>
                  <a:pt x="426" y="588"/>
                  <a:pt x="426" y="588"/>
                  <a:pt x="426" y="588"/>
                </a:cubicBezTo>
                <a:cubicBezTo>
                  <a:pt x="446" y="591"/>
                  <a:pt x="446" y="591"/>
                  <a:pt x="446" y="591"/>
                </a:cubicBezTo>
                <a:cubicBezTo>
                  <a:pt x="445" y="593"/>
                  <a:pt x="445" y="593"/>
                  <a:pt x="445" y="593"/>
                </a:cubicBezTo>
                <a:cubicBezTo>
                  <a:pt x="441" y="593"/>
                  <a:pt x="438" y="593"/>
                  <a:pt x="438" y="593"/>
                </a:cubicBezTo>
                <a:cubicBezTo>
                  <a:pt x="437" y="593"/>
                  <a:pt x="440" y="597"/>
                  <a:pt x="443" y="602"/>
                </a:cubicBezTo>
                <a:lnTo>
                  <a:pt x="441" y="611"/>
                </a:lnTo>
                <a:close/>
                <a:moveTo>
                  <a:pt x="444" y="611"/>
                </a:moveTo>
                <a:cubicBezTo>
                  <a:pt x="446" y="605"/>
                  <a:pt x="446" y="605"/>
                  <a:pt x="446" y="605"/>
                </a:cubicBezTo>
                <a:cubicBezTo>
                  <a:pt x="447" y="608"/>
                  <a:pt x="449" y="610"/>
                  <a:pt x="451" y="612"/>
                </a:cubicBezTo>
                <a:cubicBezTo>
                  <a:pt x="449" y="612"/>
                  <a:pt x="447" y="612"/>
                  <a:pt x="444" y="611"/>
                </a:cubicBezTo>
                <a:close/>
                <a:moveTo>
                  <a:pt x="670" y="618"/>
                </a:moveTo>
                <a:cubicBezTo>
                  <a:pt x="680" y="619"/>
                  <a:pt x="680" y="619"/>
                  <a:pt x="680" y="619"/>
                </a:cubicBezTo>
                <a:cubicBezTo>
                  <a:pt x="680" y="620"/>
                  <a:pt x="680" y="620"/>
                  <a:pt x="680" y="620"/>
                </a:cubicBezTo>
                <a:cubicBezTo>
                  <a:pt x="677" y="620"/>
                  <a:pt x="673" y="620"/>
                  <a:pt x="670" y="619"/>
                </a:cubicBezTo>
                <a:lnTo>
                  <a:pt x="670" y="618"/>
                </a:lnTo>
                <a:close/>
                <a:moveTo>
                  <a:pt x="695" y="622"/>
                </a:moveTo>
                <a:cubicBezTo>
                  <a:pt x="694" y="622"/>
                  <a:pt x="691" y="622"/>
                  <a:pt x="688" y="621"/>
                </a:cubicBezTo>
                <a:cubicBezTo>
                  <a:pt x="689" y="620"/>
                  <a:pt x="689" y="620"/>
                  <a:pt x="689" y="620"/>
                </a:cubicBezTo>
                <a:cubicBezTo>
                  <a:pt x="696" y="621"/>
                  <a:pt x="696" y="621"/>
                  <a:pt x="696" y="621"/>
                </a:cubicBezTo>
                <a:lnTo>
                  <a:pt x="695" y="622"/>
                </a:lnTo>
                <a:close/>
                <a:moveTo>
                  <a:pt x="698" y="614"/>
                </a:moveTo>
                <a:cubicBezTo>
                  <a:pt x="691" y="613"/>
                  <a:pt x="691" y="613"/>
                  <a:pt x="691" y="613"/>
                </a:cubicBezTo>
                <a:cubicBezTo>
                  <a:pt x="733" y="494"/>
                  <a:pt x="733" y="494"/>
                  <a:pt x="733" y="494"/>
                </a:cubicBezTo>
                <a:cubicBezTo>
                  <a:pt x="739" y="494"/>
                  <a:pt x="739" y="494"/>
                  <a:pt x="739" y="494"/>
                </a:cubicBezTo>
                <a:lnTo>
                  <a:pt x="698" y="614"/>
                </a:lnTo>
                <a:close/>
                <a:moveTo>
                  <a:pt x="741" y="488"/>
                </a:moveTo>
                <a:cubicBezTo>
                  <a:pt x="736" y="487"/>
                  <a:pt x="736" y="487"/>
                  <a:pt x="736" y="487"/>
                </a:cubicBezTo>
                <a:cubicBezTo>
                  <a:pt x="790" y="335"/>
                  <a:pt x="790" y="335"/>
                  <a:pt x="790" y="335"/>
                </a:cubicBezTo>
                <a:cubicBezTo>
                  <a:pt x="793" y="335"/>
                  <a:pt x="793" y="335"/>
                  <a:pt x="793" y="335"/>
                </a:cubicBezTo>
                <a:lnTo>
                  <a:pt x="741" y="488"/>
                </a:lnTo>
                <a:close/>
                <a:moveTo>
                  <a:pt x="795" y="328"/>
                </a:moveTo>
                <a:cubicBezTo>
                  <a:pt x="792" y="328"/>
                  <a:pt x="792" y="328"/>
                  <a:pt x="792" y="328"/>
                </a:cubicBezTo>
                <a:cubicBezTo>
                  <a:pt x="839" y="199"/>
                  <a:pt x="839" y="199"/>
                  <a:pt x="839" y="199"/>
                </a:cubicBezTo>
                <a:cubicBezTo>
                  <a:pt x="839" y="199"/>
                  <a:pt x="839" y="199"/>
                  <a:pt x="839" y="199"/>
                </a:cubicBezTo>
                <a:lnTo>
                  <a:pt x="795" y="328"/>
                </a:lnTo>
                <a:close/>
                <a:moveTo>
                  <a:pt x="878" y="197"/>
                </a:moveTo>
                <a:cubicBezTo>
                  <a:pt x="878" y="197"/>
                  <a:pt x="877" y="198"/>
                  <a:pt x="877" y="199"/>
                </a:cubicBezTo>
                <a:cubicBezTo>
                  <a:pt x="877" y="199"/>
                  <a:pt x="877" y="199"/>
                  <a:pt x="877" y="199"/>
                </a:cubicBezTo>
                <a:cubicBezTo>
                  <a:pt x="877" y="199"/>
                  <a:pt x="876" y="200"/>
                  <a:pt x="876" y="200"/>
                </a:cubicBezTo>
                <a:cubicBezTo>
                  <a:pt x="874" y="201"/>
                  <a:pt x="872" y="202"/>
                  <a:pt x="869" y="203"/>
                </a:cubicBezTo>
                <a:cubicBezTo>
                  <a:pt x="865" y="205"/>
                  <a:pt x="861" y="207"/>
                  <a:pt x="857" y="208"/>
                </a:cubicBezTo>
                <a:cubicBezTo>
                  <a:pt x="855" y="209"/>
                  <a:pt x="853" y="209"/>
                  <a:pt x="852" y="209"/>
                </a:cubicBezTo>
                <a:cubicBezTo>
                  <a:pt x="851" y="210"/>
                  <a:pt x="851" y="210"/>
                  <a:pt x="851" y="210"/>
                </a:cubicBezTo>
                <a:cubicBezTo>
                  <a:pt x="851" y="210"/>
                  <a:pt x="850" y="210"/>
                  <a:pt x="850" y="210"/>
                </a:cubicBezTo>
                <a:cubicBezTo>
                  <a:pt x="850" y="210"/>
                  <a:pt x="849" y="210"/>
                  <a:pt x="849" y="209"/>
                </a:cubicBezTo>
                <a:cubicBezTo>
                  <a:pt x="848" y="209"/>
                  <a:pt x="847" y="209"/>
                  <a:pt x="846" y="209"/>
                </a:cubicBezTo>
                <a:cubicBezTo>
                  <a:pt x="850" y="198"/>
                  <a:pt x="850" y="198"/>
                  <a:pt x="850" y="198"/>
                </a:cubicBezTo>
                <a:cubicBezTo>
                  <a:pt x="878" y="196"/>
                  <a:pt x="878" y="196"/>
                  <a:pt x="878" y="196"/>
                </a:cubicBezTo>
                <a:cubicBezTo>
                  <a:pt x="878" y="196"/>
                  <a:pt x="878" y="196"/>
                  <a:pt x="878" y="197"/>
                </a:cubicBezTo>
                <a:close/>
                <a:moveTo>
                  <a:pt x="886" y="168"/>
                </a:moveTo>
                <a:cubicBezTo>
                  <a:pt x="883" y="176"/>
                  <a:pt x="881" y="183"/>
                  <a:pt x="880" y="189"/>
                </a:cubicBezTo>
                <a:cubicBezTo>
                  <a:pt x="852" y="191"/>
                  <a:pt x="852" y="191"/>
                  <a:pt x="852" y="191"/>
                </a:cubicBezTo>
                <a:cubicBezTo>
                  <a:pt x="867" y="146"/>
                  <a:pt x="867" y="146"/>
                  <a:pt x="867" y="146"/>
                </a:cubicBezTo>
                <a:cubicBezTo>
                  <a:pt x="892" y="143"/>
                  <a:pt x="892" y="143"/>
                  <a:pt x="892" y="143"/>
                </a:cubicBezTo>
                <a:cubicBezTo>
                  <a:pt x="890" y="152"/>
                  <a:pt x="888" y="160"/>
                  <a:pt x="886" y="168"/>
                </a:cubicBezTo>
                <a:close/>
                <a:moveTo>
                  <a:pt x="931" y="70"/>
                </a:moveTo>
                <a:cubicBezTo>
                  <a:pt x="926" y="73"/>
                  <a:pt x="921" y="77"/>
                  <a:pt x="917" y="79"/>
                </a:cubicBezTo>
                <a:cubicBezTo>
                  <a:pt x="915" y="81"/>
                  <a:pt x="914" y="82"/>
                  <a:pt x="913" y="83"/>
                </a:cubicBezTo>
                <a:cubicBezTo>
                  <a:pt x="912" y="84"/>
                  <a:pt x="911" y="84"/>
                  <a:pt x="911" y="84"/>
                </a:cubicBezTo>
                <a:cubicBezTo>
                  <a:pt x="911" y="84"/>
                  <a:pt x="911" y="85"/>
                  <a:pt x="911" y="85"/>
                </a:cubicBezTo>
                <a:cubicBezTo>
                  <a:pt x="869" y="90"/>
                  <a:pt x="869" y="90"/>
                  <a:pt x="869" y="90"/>
                </a:cubicBezTo>
                <a:cubicBezTo>
                  <a:pt x="870" y="87"/>
                  <a:pt x="871" y="85"/>
                  <a:pt x="872" y="83"/>
                </a:cubicBezTo>
                <a:cubicBezTo>
                  <a:pt x="873" y="81"/>
                  <a:pt x="874" y="80"/>
                  <a:pt x="874" y="79"/>
                </a:cubicBezTo>
                <a:cubicBezTo>
                  <a:pt x="874" y="79"/>
                  <a:pt x="874" y="79"/>
                  <a:pt x="874" y="78"/>
                </a:cubicBezTo>
                <a:cubicBezTo>
                  <a:pt x="875" y="78"/>
                  <a:pt x="875" y="78"/>
                  <a:pt x="875" y="78"/>
                </a:cubicBezTo>
                <a:cubicBezTo>
                  <a:pt x="876" y="77"/>
                  <a:pt x="877" y="76"/>
                  <a:pt x="879" y="75"/>
                </a:cubicBezTo>
                <a:cubicBezTo>
                  <a:pt x="885" y="71"/>
                  <a:pt x="893" y="65"/>
                  <a:pt x="901" y="60"/>
                </a:cubicBezTo>
                <a:cubicBezTo>
                  <a:pt x="917" y="64"/>
                  <a:pt x="917" y="64"/>
                  <a:pt x="917" y="64"/>
                </a:cubicBezTo>
                <a:cubicBezTo>
                  <a:pt x="918" y="64"/>
                  <a:pt x="925" y="66"/>
                  <a:pt x="933" y="69"/>
                </a:cubicBezTo>
                <a:cubicBezTo>
                  <a:pt x="932" y="69"/>
                  <a:pt x="931" y="69"/>
                  <a:pt x="931" y="70"/>
                </a:cubicBezTo>
                <a:close/>
              </a:path>
            </a:pathLst>
          </a:custGeom>
          <a:solidFill>
            <a:srgbClr val="1CBB9F"/>
          </a:solidFill>
          <a:ln>
            <a:noFill/>
          </a:ln>
          <a:extLst/>
        </p:spPr>
        <p:txBody>
          <a:bodyPr lIns="121920" tIns="60960" rIns="121920" bIns="60960"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Shape 2671"/>
          <p:cNvSpPr/>
          <p:nvPr/>
        </p:nvSpPr>
        <p:spPr>
          <a:xfrm>
            <a:off x="3695700" y="3733800"/>
            <a:ext cx="882650" cy="12430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3" h="21574" extrusionOk="0">
                <a:moveTo>
                  <a:pt x="13864" y="16422"/>
                </a:moveTo>
                <a:cubicBezTo>
                  <a:pt x="13295" y="16782"/>
                  <a:pt x="12583" y="17013"/>
                  <a:pt x="11740" y="17115"/>
                </a:cubicBezTo>
                <a:lnTo>
                  <a:pt x="11752" y="18333"/>
                </a:lnTo>
                <a:lnTo>
                  <a:pt x="9908" y="18336"/>
                </a:lnTo>
                <a:lnTo>
                  <a:pt x="9897" y="17119"/>
                </a:lnTo>
                <a:cubicBezTo>
                  <a:pt x="9066" y="17021"/>
                  <a:pt x="8316" y="16773"/>
                  <a:pt x="7666" y="16391"/>
                </a:cubicBezTo>
                <a:cubicBezTo>
                  <a:pt x="6892" y="15916"/>
                  <a:pt x="6492" y="15369"/>
                  <a:pt x="6466" y="14757"/>
                </a:cubicBezTo>
                <a:lnTo>
                  <a:pt x="6503" y="14424"/>
                </a:lnTo>
                <a:lnTo>
                  <a:pt x="8292" y="14419"/>
                </a:lnTo>
                <a:lnTo>
                  <a:pt x="8298" y="14543"/>
                </a:lnTo>
                <a:cubicBezTo>
                  <a:pt x="8309" y="15050"/>
                  <a:pt x="8528" y="15427"/>
                  <a:pt x="8960" y="15694"/>
                </a:cubicBezTo>
                <a:cubicBezTo>
                  <a:pt x="9384" y="15964"/>
                  <a:pt x="10003" y="16098"/>
                  <a:pt x="10790" y="16098"/>
                </a:cubicBezTo>
                <a:cubicBezTo>
                  <a:pt x="11584" y="16093"/>
                  <a:pt x="12202" y="15951"/>
                  <a:pt x="12633" y="15680"/>
                </a:cubicBezTo>
                <a:cubicBezTo>
                  <a:pt x="13064" y="15409"/>
                  <a:pt x="13270" y="15036"/>
                  <a:pt x="13270" y="14552"/>
                </a:cubicBezTo>
                <a:cubicBezTo>
                  <a:pt x="13270" y="14153"/>
                  <a:pt x="13070" y="13842"/>
                  <a:pt x="12652" y="13606"/>
                </a:cubicBezTo>
                <a:cubicBezTo>
                  <a:pt x="12221" y="13367"/>
                  <a:pt x="11477" y="13158"/>
                  <a:pt x="10433" y="12985"/>
                </a:cubicBezTo>
                <a:cubicBezTo>
                  <a:pt x="9278" y="12794"/>
                  <a:pt x="8385" y="12496"/>
                  <a:pt x="7803" y="12110"/>
                </a:cubicBezTo>
                <a:cubicBezTo>
                  <a:pt x="7210" y="11710"/>
                  <a:pt x="6897" y="11199"/>
                  <a:pt x="6892" y="10591"/>
                </a:cubicBezTo>
                <a:cubicBezTo>
                  <a:pt x="6886" y="9899"/>
                  <a:pt x="7266" y="9321"/>
                  <a:pt x="8023" y="8877"/>
                </a:cubicBezTo>
                <a:cubicBezTo>
                  <a:pt x="8534" y="8574"/>
                  <a:pt x="9147" y="8376"/>
                  <a:pt x="9833" y="8282"/>
                </a:cubicBezTo>
                <a:lnTo>
                  <a:pt x="9822" y="7225"/>
                </a:lnTo>
                <a:lnTo>
                  <a:pt x="11665" y="7216"/>
                </a:lnTo>
                <a:lnTo>
                  <a:pt x="11671" y="8242"/>
                </a:lnTo>
                <a:cubicBezTo>
                  <a:pt x="12496" y="8322"/>
                  <a:pt x="13183" y="8527"/>
                  <a:pt x="13727" y="8841"/>
                </a:cubicBezTo>
                <a:cubicBezTo>
                  <a:pt x="14451" y="9272"/>
                  <a:pt x="14851" y="9867"/>
                  <a:pt x="14907" y="10617"/>
                </a:cubicBezTo>
                <a:lnTo>
                  <a:pt x="14914" y="10748"/>
                </a:lnTo>
                <a:lnTo>
                  <a:pt x="13114" y="10754"/>
                </a:lnTo>
                <a:lnTo>
                  <a:pt x="13089" y="10650"/>
                </a:lnTo>
                <a:cubicBezTo>
                  <a:pt x="13002" y="10183"/>
                  <a:pt x="12783" y="9832"/>
                  <a:pt x="12427" y="9610"/>
                </a:cubicBezTo>
                <a:cubicBezTo>
                  <a:pt x="12077" y="9392"/>
                  <a:pt x="11565" y="9277"/>
                  <a:pt x="10895" y="9282"/>
                </a:cubicBezTo>
                <a:cubicBezTo>
                  <a:pt x="10196" y="9282"/>
                  <a:pt x="9640" y="9401"/>
                  <a:pt x="9259" y="9632"/>
                </a:cubicBezTo>
                <a:cubicBezTo>
                  <a:pt x="8878" y="9858"/>
                  <a:pt x="8698" y="10160"/>
                  <a:pt x="8702" y="10572"/>
                </a:cubicBezTo>
                <a:cubicBezTo>
                  <a:pt x="8702" y="10924"/>
                  <a:pt x="8878" y="11204"/>
                  <a:pt x="9229" y="11408"/>
                </a:cubicBezTo>
                <a:cubicBezTo>
                  <a:pt x="9584" y="11621"/>
                  <a:pt x="10216" y="11808"/>
                  <a:pt x="11115" y="11954"/>
                </a:cubicBezTo>
                <a:cubicBezTo>
                  <a:pt x="12421" y="12172"/>
                  <a:pt x="13414" y="12492"/>
                  <a:pt x="14076" y="12914"/>
                </a:cubicBezTo>
                <a:cubicBezTo>
                  <a:pt x="14732" y="13335"/>
                  <a:pt x="15076" y="13877"/>
                  <a:pt x="15076" y="14521"/>
                </a:cubicBezTo>
                <a:cubicBezTo>
                  <a:pt x="15082" y="15289"/>
                  <a:pt x="14676" y="15929"/>
                  <a:pt x="13864" y="16422"/>
                </a:cubicBezTo>
                <a:cubicBezTo>
                  <a:pt x="13864" y="16422"/>
                  <a:pt x="13864" y="16422"/>
                  <a:pt x="13864" y="16422"/>
                </a:cubicBezTo>
                <a:close/>
                <a:moveTo>
                  <a:pt x="13995" y="4271"/>
                </a:moveTo>
                <a:lnTo>
                  <a:pt x="13995" y="4298"/>
                </a:lnTo>
                <a:lnTo>
                  <a:pt x="7161" y="4325"/>
                </a:lnTo>
                <a:lnTo>
                  <a:pt x="7372" y="4045"/>
                </a:lnTo>
                <a:lnTo>
                  <a:pt x="7754" y="3756"/>
                </a:lnTo>
                <a:lnTo>
                  <a:pt x="13245" y="3739"/>
                </a:lnTo>
                <a:lnTo>
                  <a:pt x="14789" y="0"/>
                </a:lnTo>
                <a:lnTo>
                  <a:pt x="6535" y="31"/>
                </a:lnTo>
                <a:lnTo>
                  <a:pt x="7722" y="3668"/>
                </a:lnTo>
                <a:cubicBezTo>
                  <a:pt x="6866" y="2984"/>
                  <a:pt x="4761" y="1540"/>
                  <a:pt x="2855" y="2042"/>
                </a:cubicBezTo>
                <a:lnTo>
                  <a:pt x="3061" y="2446"/>
                </a:lnTo>
                <a:cubicBezTo>
                  <a:pt x="4687" y="2020"/>
                  <a:pt x="6673" y="3472"/>
                  <a:pt x="7372" y="4045"/>
                </a:cubicBezTo>
                <a:cubicBezTo>
                  <a:pt x="6210" y="4348"/>
                  <a:pt x="4699" y="4569"/>
                  <a:pt x="3805" y="4001"/>
                </a:cubicBezTo>
                <a:lnTo>
                  <a:pt x="3399" y="4329"/>
                </a:lnTo>
                <a:cubicBezTo>
                  <a:pt x="3930" y="4667"/>
                  <a:pt x="4605" y="4783"/>
                  <a:pt x="5310" y="4783"/>
                </a:cubicBezTo>
                <a:cubicBezTo>
                  <a:pt x="5729" y="4783"/>
                  <a:pt x="6155" y="4734"/>
                  <a:pt x="6566" y="4667"/>
                </a:cubicBezTo>
                <a:cubicBezTo>
                  <a:pt x="2687" y="6563"/>
                  <a:pt x="-26" y="10769"/>
                  <a:pt x="0" y="13957"/>
                </a:cubicBezTo>
                <a:cubicBezTo>
                  <a:pt x="32" y="18189"/>
                  <a:pt x="4886" y="21600"/>
                  <a:pt x="10828" y="21573"/>
                </a:cubicBezTo>
                <a:cubicBezTo>
                  <a:pt x="16782" y="21556"/>
                  <a:pt x="21574" y="18105"/>
                  <a:pt x="21543" y="13877"/>
                </a:cubicBezTo>
                <a:cubicBezTo>
                  <a:pt x="21518" y="10468"/>
                  <a:pt x="18344" y="5897"/>
                  <a:pt x="13995" y="4271"/>
                </a:cubicBezTo>
                <a:cubicBezTo>
                  <a:pt x="13995" y="4271"/>
                  <a:pt x="13995" y="4271"/>
                  <a:pt x="13995" y="4271"/>
                </a:cubicBezTo>
                <a:close/>
              </a:path>
            </a:pathLst>
          </a:custGeom>
          <a:solidFill>
            <a:srgbClr val="3CBDDC"/>
          </a:solidFill>
          <a:ln w="12700" cap="flat">
            <a:noFill/>
            <a:miter lim="400000"/>
          </a:ln>
          <a:effectLst/>
        </p:spPr>
        <p:txBody>
          <a:bodyPr lIns="38100" tIns="38100" rIns="38100" bIns="38100" anchor="ctr"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Helvetica Light"/>
              <a:sym typeface="Arial" panose="020B0604020202020204" pitchFamily="34" charset="0"/>
            </a:endParaRPr>
          </a:p>
        </p:txBody>
      </p:sp>
      <p:sp>
        <p:nvSpPr>
          <p:cNvPr id="14" name="TextBox 71"/>
          <p:cNvSpPr txBox="1"/>
          <p:nvPr/>
        </p:nvSpPr>
        <p:spPr>
          <a:xfrm>
            <a:off x="760413" y="4238625"/>
            <a:ext cx="1570037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5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5" name="TextBox 74"/>
          <p:cNvSpPr txBox="1"/>
          <p:nvPr/>
        </p:nvSpPr>
        <p:spPr>
          <a:xfrm>
            <a:off x="9012238" y="3016250"/>
            <a:ext cx="1570037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5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892175" y="3330575"/>
            <a:ext cx="1952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  <a:endParaRPr lang="en-US" alt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892175" y="3717925"/>
            <a:ext cx="23336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根据实际需求来调整文本框大小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9032875" y="2166938"/>
            <a:ext cx="1952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  <a:endParaRPr lang="en-US" alt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9032875" y="2555875"/>
            <a:ext cx="23336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根据实际需求来调整文本框大小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9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55A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flipH="1">
            <a:off x="6410325" y="3429000"/>
            <a:ext cx="5781675" cy="3429000"/>
          </a:xfrm>
          <a:prstGeom prst="rtTriangle">
            <a:avLst/>
          </a:prstGeom>
          <a:solidFill>
            <a:srgbClr val="055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948613" y="912813"/>
            <a:ext cx="3046412" cy="3827462"/>
            <a:chOff x="7949116" y="912783"/>
            <a:chExt cx="3045606" cy="3827184"/>
          </a:xfrm>
        </p:grpSpPr>
        <p:sp>
          <p:nvSpPr>
            <p:cNvPr id="10" name="矩形 9"/>
            <p:cNvSpPr/>
            <p:nvPr/>
          </p:nvSpPr>
          <p:spPr>
            <a:xfrm>
              <a:off x="8303034" y="912783"/>
              <a:ext cx="1564861" cy="1177839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" fmla="*/ 0 w 1564433"/>
                <a:gd name="connsiteY0" fmla="*/ 0 h 1177991"/>
                <a:gd name="connsiteX1" fmla="*/ 1564433 w 1564433"/>
                <a:gd name="connsiteY1" fmla="*/ 0 h 1177991"/>
                <a:gd name="connsiteX2" fmla="*/ 1555102 w 1564433"/>
                <a:gd name="connsiteY2" fmla="*/ 1177991 h 1177991"/>
                <a:gd name="connsiteX3" fmla="*/ 0 w 1564433"/>
                <a:gd name="connsiteY3" fmla="*/ 1168661 h 1177991"/>
                <a:gd name="connsiteX4" fmla="*/ 0 w 1564433"/>
                <a:gd name="connsiteY4" fmla="*/ 0 h 117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4433" h="1177991">
                  <a:moveTo>
                    <a:pt x="0" y="0"/>
                  </a:moveTo>
                  <a:lnTo>
                    <a:pt x="1564433" y="0"/>
                  </a:lnTo>
                  <a:cubicBezTo>
                    <a:pt x="1561323" y="392664"/>
                    <a:pt x="1558212" y="785327"/>
                    <a:pt x="1555102" y="1177991"/>
                  </a:cubicBezTo>
                  <a:lnTo>
                    <a:pt x="0" y="11686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850438" y="912783"/>
              <a:ext cx="1134762" cy="1868351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573763 w 1573763"/>
                <a:gd name="connsiteY2" fmla="*/ 1168661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135224 w 1573763"/>
                <a:gd name="connsiteY2" fmla="*/ 1840465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135224"/>
                <a:gd name="connsiteY0" fmla="*/ 0 h 1868457"/>
                <a:gd name="connsiteX1" fmla="*/ 1125894 w 1135224"/>
                <a:gd name="connsiteY1" fmla="*/ 1101012 h 1868457"/>
                <a:gd name="connsiteX2" fmla="*/ 1135224 w 1135224"/>
                <a:gd name="connsiteY2" fmla="*/ 1840465 h 1868457"/>
                <a:gd name="connsiteX3" fmla="*/ 0 w 1135224"/>
                <a:gd name="connsiteY3" fmla="*/ 1868457 h 1868457"/>
                <a:gd name="connsiteX4" fmla="*/ 9330 w 1135224"/>
                <a:gd name="connsiteY4" fmla="*/ 0 h 1868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224" h="1868457">
                  <a:moveTo>
                    <a:pt x="9330" y="0"/>
                  </a:moveTo>
                  <a:lnTo>
                    <a:pt x="1125894" y="1101012"/>
                  </a:lnTo>
                  <a:lnTo>
                    <a:pt x="1135224" y="1840465"/>
                  </a:lnTo>
                  <a:lnTo>
                    <a:pt x="0" y="1868457"/>
                  </a:lnTo>
                  <a:lnTo>
                    <a:pt x="9330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10"/>
            <p:cNvSpPr/>
            <p:nvPr/>
          </p:nvSpPr>
          <p:spPr>
            <a:xfrm rot="5400000">
              <a:off x="9444036" y="2332094"/>
              <a:ext cx="1127043" cy="1974328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573763 w 1573763"/>
                <a:gd name="connsiteY2" fmla="*/ 1168661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135224 w 1573763"/>
                <a:gd name="connsiteY2" fmla="*/ 1840465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135224"/>
                <a:gd name="connsiteY0" fmla="*/ 0 h 1868457"/>
                <a:gd name="connsiteX1" fmla="*/ 1125894 w 1135224"/>
                <a:gd name="connsiteY1" fmla="*/ 1101012 h 1868457"/>
                <a:gd name="connsiteX2" fmla="*/ 1135224 w 1135224"/>
                <a:gd name="connsiteY2" fmla="*/ 1840465 h 1868457"/>
                <a:gd name="connsiteX3" fmla="*/ 0 w 1135224"/>
                <a:gd name="connsiteY3" fmla="*/ 1868457 h 1868457"/>
                <a:gd name="connsiteX4" fmla="*/ 9330 w 1135224"/>
                <a:gd name="connsiteY4" fmla="*/ 0 h 1868457"/>
                <a:gd name="connsiteX0" fmla="*/ 0 w 1144553"/>
                <a:gd name="connsiteY0" fmla="*/ 0 h 1896259"/>
                <a:gd name="connsiteX1" fmla="*/ 1135223 w 1144553"/>
                <a:gd name="connsiteY1" fmla="*/ 1128814 h 1896259"/>
                <a:gd name="connsiteX2" fmla="*/ 1144553 w 1144553"/>
                <a:gd name="connsiteY2" fmla="*/ 1868267 h 1896259"/>
                <a:gd name="connsiteX3" fmla="*/ 9329 w 1144553"/>
                <a:gd name="connsiteY3" fmla="*/ 1896259 h 1896259"/>
                <a:gd name="connsiteX4" fmla="*/ 0 w 1144553"/>
                <a:gd name="connsiteY4" fmla="*/ 0 h 1896259"/>
                <a:gd name="connsiteX0" fmla="*/ 0 w 1135225"/>
                <a:gd name="connsiteY0" fmla="*/ 0 h 1960936"/>
                <a:gd name="connsiteX1" fmla="*/ 1135223 w 1135225"/>
                <a:gd name="connsiteY1" fmla="*/ 1128814 h 1960936"/>
                <a:gd name="connsiteX2" fmla="*/ 1135225 w 1135225"/>
                <a:gd name="connsiteY2" fmla="*/ 1960936 h 1960936"/>
                <a:gd name="connsiteX3" fmla="*/ 9329 w 1135225"/>
                <a:gd name="connsiteY3" fmla="*/ 1896259 h 1960936"/>
                <a:gd name="connsiteX4" fmla="*/ 0 w 1135225"/>
                <a:gd name="connsiteY4" fmla="*/ 0 h 1960936"/>
                <a:gd name="connsiteX0" fmla="*/ 0 w 1135225"/>
                <a:gd name="connsiteY0" fmla="*/ 0 h 1960936"/>
                <a:gd name="connsiteX1" fmla="*/ 1135223 w 1135225"/>
                <a:gd name="connsiteY1" fmla="*/ 1128814 h 1960936"/>
                <a:gd name="connsiteX2" fmla="*/ 1135225 w 1135225"/>
                <a:gd name="connsiteY2" fmla="*/ 1960936 h 1960936"/>
                <a:gd name="connsiteX3" fmla="*/ 9329 w 1135225"/>
                <a:gd name="connsiteY3" fmla="*/ 1933327 h 1960936"/>
                <a:gd name="connsiteX4" fmla="*/ 0 w 1135225"/>
                <a:gd name="connsiteY4" fmla="*/ 0 h 1960936"/>
                <a:gd name="connsiteX0" fmla="*/ 900 w 1126794"/>
                <a:gd name="connsiteY0" fmla="*/ 0 h 1960936"/>
                <a:gd name="connsiteX1" fmla="*/ 1126792 w 1126794"/>
                <a:gd name="connsiteY1" fmla="*/ 1128814 h 1960936"/>
                <a:gd name="connsiteX2" fmla="*/ 1126794 w 1126794"/>
                <a:gd name="connsiteY2" fmla="*/ 1960936 h 1960936"/>
                <a:gd name="connsiteX3" fmla="*/ 898 w 1126794"/>
                <a:gd name="connsiteY3" fmla="*/ 1933327 h 1960936"/>
                <a:gd name="connsiteX4" fmla="*/ 900 w 1126794"/>
                <a:gd name="connsiteY4" fmla="*/ 0 h 1960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794" h="1960936">
                  <a:moveTo>
                    <a:pt x="900" y="0"/>
                  </a:moveTo>
                  <a:lnTo>
                    <a:pt x="1126792" y="1128814"/>
                  </a:lnTo>
                  <a:cubicBezTo>
                    <a:pt x="1126793" y="1406188"/>
                    <a:pt x="1126793" y="1683562"/>
                    <a:pt x="1126794" y="1960936"/>
                  </a:cubicBezTo>
                  <a:lnTo>
                    <a:pt x="898" y="1933327"/>
                  </a:lnTo>
                  <a:cubicBezTo>
                    <a:pt x="-2212" y="1301241"/>
                    <a:pt x="4010" y="632086"/>
                    <a:pt x="900" y="0"/>
                  </a:cubicBezTo>
                  <a:close/>
                </a:path>
              </a:pathLst>
            </a:cu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0"/>
            <p:cNvSpPr/>
            <p:nvPr/>
          </p:nvSpPr>
          <p:spPr>
            <a:xfrm flipH="1">
              <a:off x="7949116" y="2765260"/>
              <a:ext cx="1099846" cy="1974707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573763 w 1573763"/>
                <a:gd name="connsiteY2" fmla="*/ 1168661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135224 w 1573763"/>
                <a:gd name="connsiteY2" fmla="*/ 1840465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135224"/>
                <a:gd name="connsiteY0" fmla="*/ 0 h 1868457"/>
                <a:gd name="connsiteX1" fmla="*/ 1125894 w 1135224"/>
                <a:gd name="connsiteY1" fmla="*/ 1101012 h 1868457"/>
                <a:gd name="connsiteX2" fmla="*/ 1135224 w 1135224"/>
                <a:gd name="connsiteY2" fmla="*/ 1840465 h 1868457"/>
                <a:gd name="connsiteX3" fmla="*/ 0 w 1135224"/>
                <a:gd name="connsiteY3" fmla="*/ 1868457 h 1868457"/>
                <a:gd name="connsiteX4" fmla="*/ 9330 w 1135224"/>
                <a:gd name="connsiteY4" fmla="*/ 0 h 1868457"/>
                <a:gd name="connsiteX0" fmla="*/ 0 w 1144553"/>
                <a:gd name="connsiteY0" fmla="*/ 0 h 1896259"/>
                <a:gd name="connsiteX1" fmla="*/ 1135223 w 1144553"/>
                <a:gd name="connsiteY1" fmla="*/ 1128814 h 1896259"/>
                <a:gd name="connsiteX2" fmla="*/ 1144553 w 1144553"/>
                <a:gd name="connsiteY2" fmla="*/ 1868267 h 1896259"/>
                <a:gd name="connsiteX3" fmla="*/ 9329 w 1144553"/>
                <a:gd name="connsiteY3" fmla="*/ 1896259 h 1896259"/>
                <a:gd name="connsiteX4" fmla="*/ 0 w 1144553"/>
                <a:gd name="connsiteY4" fmla="*/ 0 h 1896259"/>
                <a:gd name="connsiteX0" fmla="*/ 0 w 1135225"/>
                <a:gd name="connsiteY0" fmla="*/ 0 h 1960936"/>
                <a:gd name="connsiteX1" fmla="*/ 1135223 w 1135225"/>
                <a:gd name="connsiteY1" fmla="*/ 1128814 h 1960936"/>
                <a:gd name="connsiteX2" fmla="*/ 1135225 w 1135225"/>
                <a:gd name="connsiteY2" fmla="*/ 1960936 h 1960936"/>
                <a:gd name="connsiteX3" fmla="*/ 9329 w 1135225"/>
                <a:gd name="connsiteY3" fmla="*/ 1896259 h 1960936"/>
                <a:gd name="connsiteX4" fmla="*/ 0 w 1135225"/>
                <a:gd name="connsiteY4" fmla="*/ 0 h 1960936"/>
                <a:gd name="connsiteX0" fmla="*/ 0 w 1135225"/>
                <a:gd name="connsiteY0" fmla="*/ 0 h 1960936"/>
                <a:gd name="connsiteX1" fmla="*/ 1135223 w 1135225"/>
                <a:gd name="connsiteY1" fmla="*/ 1128814 h 1960936"/>
                <a:gd name="connsiteX2" fmla="*/ 1135225 w 1135225"/>
                <a:gd name="connsiteY2" fmla="*/ 1960936 h 1960936"/>
                <a:gd name="connsiteX3" fmla="*/ 9329 w 1135225"/>
                <a:gd name="connsiteY3" fmla="*/ 1933327 h 1960936"/>
                <a:gd name="connsiteX4" fmla="*/ 0 w 1135225"/>
                <a:gd name="connsiteY4" fmla="*/ 0 h 1960936"/>
                <a:gd name="connsiteX0" fmla="*/ 900 w 1126794"/>
                <a:gd name="connsiteY0" fmla="*/ 0 h 1960936"/>
                <a:gd name="connsiteX1" fmla="*/ 1126792 w 1126794"/>
                <a:gd name="connsiteY1" fmla="*/ 1128814 h 1960936"/>
                <a:gd name="connsiteX2" fmla="*/ 1126794 w 1126794"/>
                <a:gd name="connsiteY2" fmla="*/ 1960936 h 1960936"/>
                <a:gd name="connsiteX3" fmla="*/ 898 w 1126794"/>
                <a:gd name="connsiteY3" fmla="*/ 1933327 h 1960936"/>
                <a:gd name="connsiteX4" fmla="*/ 900 w 1126794"/>
                <a:gd name="connsiteY4" fmla="*/ 0 h 1960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794" h="1960936">
                  <a:moveTo>
                    <a:pt x="900" y="0"/>
                  </a:moveTo>
                  <a:lnTo>
                    <a:pt x="1126792" y="1128814"/>
                  </a:lnTo>
                  <a:cubicBezTo>
                    <a:pt x="1126793" y="1406188"/>
                    <a:pt x="1126793" y="1683562"/>
                    <a:pt x="1126794" y="1960936"/>
                  </a:cubicBezTo>
                  <a:lnTo>
                    <a:pt x="898" y="1933327"/>
                  </a:lnTo>
                  <a:cubicBezTo>
                    <a:pt x="-2212" y="1301241"/>
                    <a:pt x="4010" y="632086"/>
                    <a:pt x="900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 rot="20751420">
            <a:off x="8742363" y="4494213"/>
            <a:ext cx="1138237" cy="1128712"/>
          </a:xfrm>
          <a:prstGeom prst="rect">
            <a:avLst/>
          </a:prstGeom>
          <a:solidFill>
            <a:srgbClr val="3CBD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8724900" y="5810250"/>
            <a:ext cx="3730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?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728663" y="1711325"/>
            <a:ext cx="6032500" cy="4098925"/>
            <a:chOff x="729216" y="1710672"/>
            <a:chExt cx="6032289" cy="4099873"/>
          </a:xfrm>
        </p:grpSpPr>
        <p:sp>
          <p:nvSpPr>
            <p:cNvPr id="32775" name="文本框 17"/>
            <p:cNvSpPr txBox="1">
              <a:spLocks noChangeArrowheads="1"/>
            </p:cNvSpPr>
            <p:nvPr/>
          </p:nvSpPr>
          <p:spPr bwMode="auto">
            <a:xfrm>
              <a:off x="734049" y="1710672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055A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6000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Content Placeholder 2"/>
            <p:cNvSpPr txBox="1">
              <a:spLocks/>
            </p:cNvSpPr>
            <p:nvPr/>
          </p:nvSpPr>
          <p:spPr>
            <a:xfrm>
              <a:off x="1851539" y="1923446"/>
              <a:ext cx="4909966" cy="589099"/>
            </a:xfrm>
            <a:prstGeom prst="rect">
              <a:avLst/>
            </a:prstGeom>
          </p:spPr>
          <p:txBody>
            <a:bodyPr lIns="121682" tIns="60841" rIns="121682" bIns="60841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777" name="文本框 21"/>
            <p:cNvSpPr txBox="1">
              <a:spLocks noChangeArrowheads="1"/>
            </p:cNvSpPr>
            <p:nvPr/>
          </p:nvSpPr>
          <p:spPr bwMode="auto">
            <a:xfrm>
              <a:off x="734049" y="2759896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055A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6000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Content Placeholder 2"/>
            <p:cNvSpPr txBox="1">
              <a:spLocks/>
            </p:cNvSpPr>
            <p:nvPr/>
          </p:nvSpPr>
          <p:spPr>
            <a:xfrm>
              <a:off x="1851539" y="2973027"/>
              <a:ext cx="4909966" cy="589098"/>
            </a:xfrm>
            <a:prstGeom prst="rect">
              <a:avLst/>
            </a:prstGeom>
          </p:spPr>
          <p:txBody>
            <a:bodyPr lIns="121682" tIns="60841" rIns="121682" bIns="60841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779" name="文本框 24"/>
            <p:cNvSpPr txBox="1">
              <a:spLocks noChangeArrowheads="1"/>
            </p:cNvSpPr>
            <p:nvPr/>
          </p:nvSpPr>
          <p:spPr bwMode="auto">
            <a:xfrm>
              <a:off x="729216" y="3775559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055A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6000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Content Placeholder 2"/>
            <p:cNvSpPr txBox="1">
              <a:spLocks/>
            </p:cNvSpPr>
            <p:nvPr/>
          </p:nvSpPr>
          <p:spPr>
            <a:xfrm>
              <a:off x="1846777" y="3989262"/>
              <a:ext cx="4909965" cy="589098"/>
            </a:xfrm>
            <a:prstGeom prst="rect">
              <a:avLst/>
            </a:prstGeom>
          </p:spPr>
          <p:txBody>
            <a:bodyPr lIns="121682" tIns="60841" rIns="121682" bIns="60841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781" name="文本框 27"/>
            <p:cNvSpPr txBox="1">
              <a:spLocks noChangeArrowheads="1"/>
            </p:cNvSpPr>
            <p:nvPr/>
          </p:nvSpPr>
          <p:spPr bwMode="auto">
            <a:xfrm>
              <a:off x="729216" y="4794882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055A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6000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Content Placeholder 2"/>
            <p:cNvSpPr txBox="1">
              <a:spLocks/>
            </p:cNvSpPr>
            <p:nvPr/>
          </p:nvSpPr>
          <p:spPr>
            <a:xfrm>
              <a:off x="1846777" y="5008673"/>
              <a:ext cx="4909965" cy="589098"/>
            </a:xfrm>
            <a:prstGeom prst="rect">
              <a:avLst/>
            </a:prstGeom>
          </p:spPr>
          <p:txBody>
            <a:bodyPr lIns="121682" tIns="60841" rIns="121682" bIns="60841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39"/>
          <p:cNvSpPr>
            <a:spLocks noEditPoints="1"/>
          </p:cNvSpPr>
          <p:nvPr/>
        </p:nvSpPr>
        <p:spPr bwMode="auto">
          <a:xfrm>
            <a:off x="3878263" y="6140450"/>
            <a:ext cx="604837" cy="465138"/>
          </a:xfrm>
          <a:custGeom>
            <a:avLst/>
            <a:gdLst>
              <a:gd name="T0" fmla="*/ 96 w 252"/>
              <a:gd name="T1" fmla="*/ 49 h 194"/>
              <a:gd name="T2" fmla="*/ 195 w 252"/>
              <a:gd name="T3" fmla="*/ 31 h 194"/>
              <a:gd name="T4" fmla="*/ 242 w 252"/>
              <a:gd name="T5" fmla="*/ 95 h 194"/>
              <a:gd name="T6" fmla="*/ 213 w 252"/>
              <a:gd name="T7" fmla="*/ 194 h 194"/>
              <a:gd name="T8" fmla="*/ 160 w 252"/>
              <a:gd name="T9" fmla="*/ 113 h 194"/>
              <a:gd name="T10" fmla="*/ 81 w 252"/>
              <a:gd name="T11" fmla="*/ 123 h 194"/>
              <a:gd name="T12" fmla="*/ 1 w 252"/>
              <a:gd name="T13" fmla="*/ 179 h 194"/>
              <a:gd name="T14" fmla="*/ 8 w 252"/>
              <a:gd name="T15" fmla="*/ 78 h 194"/>
              <a:gd name="T16" fmla="*/ 104 w 252"/>
              <a:gd name="T17" fmla="*/ 74 h 194"/>
              <a:gd name="T18" fmla="*/ 122 w 252"/>
              <a:gd name="T19" fmla="*/ 86 h 194"/>
              <a:gd name="T20" fmla="*/ 104 w 252"/>
              <a:gd name="T21" fmla="*/ 74 h 194"/>
              <a:gd name="T22" fmla="*/ 193 w 252"/>
              <a:gd name="T23" fmla="*/ 95 h 194"/>
              <a:gd name="T24" fmla="*/ 212 w 252"/>
              <a:gd name="T25" fmla="*/ 91 h 194"/>
              <a:gd name="T26" fmla="*/ 177 w 252"/>
              <a:gd name="T27" fmla="*/ 68 h 194"/>
              <a:gd name="T28" fmla="*/ 181 w 252"/>
              <a:gd name="T29" fmla="*/ 87 h 194"/>
              <a:gd name="T30" fmla="*/ 177 w 252"/>
              <a:gd name="T31" fmla="*/ 68 h 194"/>
              <a:gd name="T32" fmla="*/ 184 w 252"/>
              <a:gd name="T33" fmla="*/ 57 h 194"/>
              <a:gd name="T34" fmla="*/ 203 w 252"/>
              <a:gd name="T35" fmla="*/ 53 h 194"/>
              <a:gd name="T36" fmla="*/ 214 w 252"/>
              <a:gd name="T37" fmla="*/ 59 h 194"/>
              <a:gd name="T38" fmla="*/ 218 w 252"/>
              <a:gd name="T39" fmla="*/ 78 h 194"/>
              <a:gd name="T40" fmla="*/ 214 w 252"/>
              <a:gd name="T41" fmla="*/ 59 h 194"/>
              <a:gd name="T42" fmla="*/ 64 w 252"/>
              <a:gd name="T43" fmla="*/ 75 h 194"/>
              <a:gd name="T44" fmla="*/ 80 w 252"/>
              <a:gd name="T45" fmla="*/ 62 h 194"/>
              <a:gd name="T46" fmla="*/ 53 w 252"/>
              <a:gd name="T47" fmla="*/ 83 h 194"/>
              <a:gd name="T48" fmla="*/ 65 w 252"/>
              <a:gd name="T49" fmla="*/ 99 h 194"/>
              <a:gd name="T50" fmla="*/ 44 w 252"/>
              <a:gd name="T51" fmla="*/ 71 h 194"/>
              <a:gd name="T52" fmla="*/ 29 w 252"/>
              <a:gd name="T53" fmla="*/ 83 h 194"/>
              <a:gd name="T54" fmla="*/ 55 w 252"/>
              <a:gd name="T55" fmla="*/ 63 h 194"/>
              <a:gd name="T56" fmla="*/ 44 w 252"/>
              <a:gd name="T57" fmla="*/ 48 h 194"/>
              <a:gd name="T58" fmla="*/ 128 w 252"/>
              <a:gd name="T59" fmla="*/ 86 h 194"/>
              <a:gd name="T60" fmla="*/ 146 w 252"/>
              <a:gd name="T61" fmla="*/ 74 h 194"/>
              <a:gd name="T62" fmla="*/ 229 w 252"/>
              <a:gd name="T63" fmla="*/ 9 h 194"/>
              <a:gd name="T64" fmla="*/ 177 w 252"/>
              <a:gd name="T65" fmla="*/ 23 h 194"/>
              <a:gd name="T66" fmla="*/ 229 w 252"/>
              <a:gd name="T67" fmla="*/ 32 h 194"/>
              <a:gd name="T68" fmla="*/ 20 w 252"/>
              <a:gd name="T69" fmla="*/ 9 h 194"/>
              <a:gd name="T70" fmla="*/ 54 w 252"/>
              <a:gd name="T71" fmla="*/ 19 h 194"/>
              <a:gd name="T72" fmla="*/ 72 w 252"/>
              <a:gd name="T73" fmla="*/ 9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2" h="194">
                <a:moveTo>
                  <a:pt x="57" y="29"/>
                </a:moveTo>
                <a:cubicBezTo>
                  <a:pt x="73" y="29"/>
                  <a:pt x="87" y="37"/>
                  <a:pt x="96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66" y="38"/>
                  <a:pt x="180" y="31"/>
                  <a:pt x="195" y="31"/>
                </a:cubicBezTo>
                <a:cubicBezTo>
                  <a:pt x="222" y="31"/>
                  <a:pt x="244" y="52"/>
                  <a:pt x="244" y="79"/>
                </a:cubicBezTo>
                <a:cubicBezTo>
                  <a:pt x="244" y="85"/>
                  <a:pt x="243" y="90"/>
                  <a:pt x="242" y="95"/>
                </a:cubicBezTo>
                <a:cubicBezTo>
                  <a:pt x="249" y="121"/>
                  <a:pt x="252" y="149"/>
                  <a:pt x="251" y="179"/>
                </a:cubicBezTo>
                <a:cubicBezTo>
                  <a:pt x="238" y="192"/>
                  <a:pt x="226" y="193"/>
                  <a:pt x="213" y="194"/>
                </a:cubicBezTo>
                <a:cubicBezTo>
                  <a:pt x="196" y="173"/>
                  <a:pt x="183" y="150"/>
                  <a:pt x="171" y="123"/>
                </a:cubicBezTo>
                <a:cubicBezTo>
                  <a:pt x="166" y="121"/>
                  <a:pt x="162" y="116"/>
                  <a:pt x="160" y="113"/>
                </a:cubicBezTo>
                <a:cubicBezTo>
                  <a:pt x="93" y="113"/>
                  <a:pt x="93" y="113"/>
                  <a:pt x="93" y="113"/>
                </a:cubicBezTo>
                <a:cubicBezTo>
                  <a:pt x="89" y="118"/>
                  <a:pt x="86" y="121"/>
                  <a:pt x="81" y="123"/>
                </a:cubicBezTo>
                <a:cubicBezTo>
                  <a:pt x="69" y="151"/>
                  <a:pt x="56" y="173"/>
                  <a:pt x="39" y="194"/>
                </a:cubicBezTo>
                <a:cubicBezTo>
                  <a:pt x="26" y="193"/>
                  <a:pt x="14" y="192"/>
                  <a:pt x="1" y="179"/>
                </a:cubicBezTo>
                <a:cubicBezTo>
                  <a:pt x="0" y="149"/>
                  <a:pt x="3" y="120"/>
                  <a:pt x="11" y="94"/>
                </a:cubicBezTo>
                <a:cubicBezTo>
                  <a:pt x="9" y="89"/>
                  <a:pt x="8" y="84"/>
                  <a:pt x="8" y="78"/>
                </a:cubicBezTo>
                <a:cubicBezTo>
                  <a:pt x="8" y="51"/>
                  <a:pt x="30" y="29"/>
                  <a:pt x="57" y="29"/>
                </a:cubicBezTo>
                <a:close/>
                <a:moveTo>
                  <a:pt x="104" y="74"/>
                </a:moveTo>
                <a:cubicBezTo>
                  <a:pt x="104" y="86"/>
                  <a:pt x="104" y="86"/>
                  <a:pt x="104" y="86"/>
                </a:cubicBezTo>
                <a:cubicBezTo>
                  <a:pt x="122" y="86"/>
                  <a:pt x="122" y="86"/>
                  <a:pt x="122" y="86"/>
                </a:cubicBezTo>
                <a:cubicBezTo>
                  <a:pt x="122" y="74"/>
                  <a:pt x="122" y="74"/>
                  <a:pt x="122" y="74"/>
                </a:cubicBezTo>
                <a:cubicBezTo>
                  <a:pt x="104" y="74"/>
                  <a:pt x="104" y="74"/>
                  <a:pt x="104" y="74"/>
                </a:cubicBezTo>
                <a:close/>
                <a:moveTo>
                  <a:pt x="200" y="83"/>
                </a:moveTo>
                <a:cubicBezTo>
                  <a:pt x="195" y="85"/>
                  <a:pt x="191" y="90"/>
                  <a:pt x="193" y="95"/>
                </a:cubicBezTo>
                <a:cubicBezTo>
                  <a:pt x="194" y="100"/>
                  <a:pt x="199" y="104"/>
                  <a:pt x="204" y="103"/>
                </a:cubicBezTo>
                <a:cubicBezTo>
                  <a:pt x="210" y="101"/>
                  <a:pt x="213" y="96"/>
                  <a:pt x="212" y="91"/>
                </a:cubicBezTo>
                <a:cubicBezTo>
                  <a:pt x="211" y="86"/>
                  <a:pt x="205" y="82"/>
                  <a:pt x="200" y="83"/>
                </a:cubicBezTo>
                <a:close/>
                <a:moveTo>
                  <a:pt x="177" y="68"/>
                </a:moveTo>
                <a:cubicBezTo>
                  <a:pt x="172" y="69"/>
                  <a:pt x="169" y="74"/>
                  <a:pt x="170" y="79"/>
                </a:cubicBezTo>
                <a:cubicBezTo>
                  <a:pt x="171" y="85"/>
                  <a:pt x="176" y="88"/>
                  <a:pt x="181" y="87"/>
                </a:cubicBezTo>
                <a:cubicBezTo>
                  <a:pt x="187" y="86"/>
                  <a:pt x="190" y="81"/>
                  <a:pt x="189" y="75"/>
                </a:cubicBezTo>
                <a:cubicBezTo>
                  <a:pt x="188" y="70"/>
                  <a:pt x="182" y="67"/>
                  <a:pt x="177" y="68"/>
                </a:cubicBezTo>
                <a:close/>
                <a:moveTo>
                  <a:pt x="191" y="46"/>
                </a:moveTo>
                <a:cubicBezTo>
                  <a:pt x="186" y="47"/>
                  <a:pt x="182" y="52"/>
                  <a:pt x="184" y="57"/>
                </a:cubicBezTo>
                <a:cubicBezTo>
                  <a:pt x="185" y="63"/>
                  <a:pt x="190" y="66"/>
                  <a:pt x="195" y="65"/>
                </a:cubicBezTo>
                <a:cubicBezTo>
                  <a:pt x="201" y="64"/>
                  <a:pt x="204" y="58"/>
                  <a:pt x="203" y="53"/>
                </a:cubicBezTo>
                <a:cubicBezTo>
                  <a:pt x="202" y="48"/>
                  <a:pt x="196" y="44"/>
                  <a:pt x="191" y="46"/>
                </a:cubicBezTo>
                <a:close/>
                <a:moveTo>
                  <a:pt x="214" y="59"/>
                </a:moveTo>
                <a:cubicBezTo>
                  <a:pt x="209" y="60"/>
                  <a:pt x="205" y="65"/>
                  <a:pt x="207" y="71"/>
                </a:cubicBezTo>
                <a:cubicBezTo>
                  <a:pt x="208" y="76"/>
                  <a:pt x="213" y="79"/>
                  <a:pt x="218" y="78"/>
                </a:cubicBezTo>
                <a:cubicBezTo>
                  <a:pt x="224" y="77"/>
                  <a:pt x="227" y="72"/>
                  <a:pt x="226" y="66"/>
                </a:cubicBezTo>
                <a:cubicBezTo>
                  <a:pt x="225" y="61"/>
                  <a:pt x="219" y="58"/>
                  <a:pt x="214" y="59"/>
                </a:cubicBezTo>
                <a:close/>
                <a:moveTo>
                  <a:pt x="80" y="62"/>
                </a:moveTo>
                <a:cubicBezTo>
                  <a:pt x="64" y="75"/>
                  <a:pt x="64" y="75"/>
                  <a:pt x="64" y="75"/>
                </a:cubicBezTo>
                <a:cubicBezTo>
                  <a:pt x="76" y="92"/>
                  <a:pt x="76" y="92"/>
                  <a:pt x="76" y="92"/>
                </a:cubicBezTo>
                <a:cubicBezTo>
                  <a:pt x="80" y="62"/>
                  <a:pt x="80" y="62"/>
                  <a:pt x="80" y="62"/>
                </a:cubicBezTo>
                <a:close/>
                <a:moveTo>
                  <a:pt x="65" y="99"/>
                </a:moveTo>
                <a:cubicBezTo>
                  <a:pt x="53" y="83"/>
                  <a:pt x="53" y="83"/>
                  <a:pt x="53" y="83"/>
                </a:cubicBezTo>
                <a:cubicBezTo>
                  <a:pt x="36" y="96"/>
                  <a:pt x="36" y="96"/>
                  <a:pt x="36" y="96"/>
                </a:cubicBezTo>
                <a:cubicBezTo>
                  <a:pt x="65" y="99"/>
                  <a:pt x="65" y="99"/>
                  <a:pt x="65" y="99"/>
                </a:cubicBezTo>
                <a:close/>
                <a:moveTo>
                  <a:pt x="29" y="83"/>
                </a:moveTo>
                <a:cubicBezTo>
                  <a:pt x="44" y="71"/>
                  <a:pt x="44" y="71"/>
                  <a:pt x="44" y="71"/>
                </a:cubicBezTo>
                <a:cubicBezTo>
                  <a:pt x="32" y="56"/>
                  <a:pt x="32" y="56"/>
                  <a:pt x="32" y="56"/>
                </a:cubicBezTo>
                <a:cubicBezTo>
                  <a:pt x="29" y="83"/>
                  <a:pt x="29" y="83"/>
                  <a:pt x="29" y="83"/>
                </a:cubicBezTo>
                <a:close/>
                <a:moveTo>
                  <a:pt x="44" y="48"/>
                </a:moveTo>
                <a:cubicBezTo>
                  <a:pt x="55" y="63"/>
                  <a:pt x="55" y="63"/>
                  <a:pt x="55" y="63"/>
                </a:cubicBezTo>
                <a:cubicBezTo>
                  <a:pt x="70" y="52"/>
                  <a:pt x="70" y="52"/>
                  <a:pt x="70" y="52"/>
                </a:cubicBezTo>
                <a:cubicBezTo>
                  <a:pt x="44" y="48"/>
                  <a:pt x="44" y="48"/>
                  <a:pt x="44" y="48"/>
                </a:cubicBezTo>
                <a:close/>
                <a:moveTo>
                  <a:pt x="128" y="74"/>
                </a:moveTo>
                <a:cubicBezTo>
                  <a:pt x="128" y="86"/>
                  <a:pt x="128" y="86"/>
                  <a:pt x="128" y="86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6" y="74"/>
                  <a:pt x="146" y="74"/>
                  <a:pt x="146" y="74"/>
                </a:cubicBezTo>
                <a:cubicBezTo>
                  <a:pt x="128" y="74"/>
                  <a:pt x="128" y="74"/>
                  <a:pt x="128" y="74"/>
                </a:cubicBezTo>
                <a:close/>
                <a:moveTo>
                  <a:pt x="229" y="9"/>
                </a:moveTo>
                <a:cubicBezTo>
                  <a:pt x="212" y="0"/>
                  <a:pt x="194" y="1"/>
                  <a:pt x="177" y="9"/>
                </a:cubicBezTo>
                <a:cubicBezTo>
                  <a:pt x="177" y="23"/>
                  <a:pt x="177" y="23"/>
                  <a:pt x="177" y="23"/>
                </a:cubicBezTo>
                <a:cubicBezTo>
                  <a:pt x="183" y="21"/>
                  <a:pt x="189" y="19"/>
                  <a:pt x="196" y="19"/>
                </a:cubicBezTo>
                <a:cubicBezTo>
                  <a:pt x="209" y="19"/>
                  <a:pt x="220" y="24"/>
                  <a:pt x="229" y="32"/>
                </a:cubicBezTo>
                <a:cubicBezTo>
                  <a:pt x="229" y="9"/>
                  <a:pt x="229" y="9"/>
                  <a:pt x="229" y="9"/>
                </a:cubicBezTo>
                <a:close/>
                <a:moveTo>
                  <a:pt x="20" y="9"/>
                </a:moveTo>
                <a:cubicBezTo>
                  <a:pt x="20" y="32"/>
                  <a:pt x="20" y="32"/>
                  <a:pt x="20" y="32"/>
                </a:cubicBezTo>
                <a:cubicBezTo>
                  <a:pt x="29" y="24"/>
                  <a:pt x="41" y="19"/>
                  <a:pt x="54" y="19"/>
                </a:cubicBezTo>
                <a:cubicBezTo>
                  <a:pt x="60" y="19"/>
                  <a:pt x="66" y="21"/>
                  <a:pt x="72" y="23"/>
                </a:cubicBezTo>
                <a:cubicBezTo>
                  <a:pt x="72" y="9"/>
                  <a:pt x="72" y="9"/>
                  <a:pt x="72" y="9"/>
                </a:cubicBezTo>
                <a:cubicBezTo>
                  <a:pt x="55" y="1"/>
                  <a:pt x="37" y="0"/>
                  <a:pt x="20" y="9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" name="Freeform 240"/>
          <p:cNvSpPr>
            <a:spLocks noEditPoints="1"/>
          </p:cNvSpPr>
          <p:nvPr/>
        </p:nvSpPr>
        <p:spPr bwMode="auto">
          <a:xfrm>
            <a:off x="3884613" y="3214688"/>
            <a:ext cx="590550" cy="431800"/>
          </a:xfrm>
          <a:custGeom>
            <a:avLst/>
            <a:gdLst>
              <a:gd name="T0" fmla="*/ 313 w 423"/>
              <a:gd name="T1" fmla="*/ 62 h 310"/>
              <a:gd name="T2" fmla="*/ 327 w 423"/>
              <a:gd name="T3" fmla="*/ 76 h 310"/>
              <a:gd name="T4" fmla="*/ 327 w 423"/>
              <a:gd name="T5" fmla="*/ 260 h 310"/>
              <a:gd name="T6" fmla="*/ 14 w 423"/>
              <a:gd name="T7" fmla="*/ 260 h 310"/>
              <a:gd name="T8" fmla="*/ 0 w 423"/>
              <a:gd name="T9" fmla="*/ 246 h 310"/>
              <a:gd name="T10" fmla="*/ 0 w 423"/>
              <a:gd name="T11" fmla="*/ 62 h 310"/>
              <a:gd name="T12" fmla="*/ 14 w 423"/>
              <a:gd name="T13" fmla="*/ 62 h 310"/>
              <a:gd name="T14" fmla="*/ 423 w 423"/>
              <a:gd name="T15" fmla="*/ 310 h 310"/>
              <a:gd name="T16" fmla="*/ 281 w 423"/>
              <a:gd name="T17" fmla="*/ 0 h 310"/>
              <a:gd name="T18" fmla="*/ 322 w 423"/>
              <a:gd name="T19" fmla="*/ 41 h 310"/>
              <a:gd name="T20" fmla="*/ 404 w 423"/>
              <a:gd name="T21" fmla="*/ 41 h 310"/>
              <a:gd name="T22" fmla="*/ 411 w 423"/>
              <a:gd name="T23" fmla="*/ 48 h 310"/>
              <a:gd name="T24" fmla="*/ 411 w 423"/>
              <a:gd name="T25" fmla="*/ 93 h 310"/>
              <a:gd name="T26" fmla="*/ 348 w 423"/>
              <a:gd name="T27" fmla="*/ 93 h 310"/>
              <a:gd name="T28" fmla="*/ 404 w 423"/>
              <a:gd name="T29" fmla="*/ 105 h 310"/>
              <a:gd name="T30" fmla="*/ 411 w 423"/>
              <a:gd name="T31" fmla="*/ 112 h 310"/>
              <a:gd name="T32" fmla="*/ 411 w 423"/>
              <a:gd name="T33" fmla="*/ 157 h 310"/>
              <a:gd name="T34" fmla="*/ 348 w 423"/>
              <a:gd name="T35" fmla="*/ 157 h 310"/>
              <a:gd name="T36" fmla="*/ 281 w 423"/>
              <a:gd name="T37" fmla="*/ 280 h 310"/>
              <a:gd name="T38" fmla="*/ 281 w 423"/>
              <a:gd name="T39" fmla="*/ 310 h 310"/>
              <a:gd name="T40" fmla="*/ 410 w 423"/>
              <a:gd name="T41" fmla="*/ 175 h 310"/>
              <a:gd name="T42" fmla="*/ 384 w 423"/>
              <a:gd name="T43" fmla="*/ 189 h 310"/>
              <a:gd name="T44" fmla="*/ 384 w 423"/>
              <a:gd name="T45" fmla="*/ 175 h 310"/>
              <a:gd name="T46" fmla="*/ 410 w 423"/>
              <a:gd name="T47" fmla="*/ 200 h 310"/>
              <a:gd name="T48" fmla="*/ 384 w 423"/>
              <a:gd name="T49" fmla="*/ 215 h 310"/>
              <a:gd name="T50" fmla="*/ 384 w 423"/>
              <a:gd name="T51" fmla="*/ 200 h 310"/>
              <a:gd name="T52" fmla="*/ 398 w 423"/>
              <a:gd name="T53" fmla="*/ 55 h 310"/>
              <a:gd name="T54" fmla="*/ 348 w 423"/>
              <a:gd name="T55" fmla="*/ 81 h 310"/>
              <a:gd name="T56" fmla="*/ 348 w 423"/>
              <a:gd name="T57" fmla="*/ 55 h 310"/>
              <a:gd name="T58" fmla="*/ 398 w 423"/>
              <a:gd name="T59" fmla="*/ 117 h 310"/>
              <a:gd name="T60" fmla="*/ 348 w 423"/>
              <a:gd name="T61" fmla="*/ 143 h 310"/>
              <a:gd name="T62" fmla="*/ 348 w 423"/>
              <a:gd name="T63" fmla="*/ 117 h 310"/>
              <a:gd name="T64" fmla="*/ 110 w 423"/>
              <a:gd name="T65" fmla="*/ 294 h 310"/>
              <a:gd name="T66" fmla="*/ 215 w 423"/>
              <a:gd name="T67" fmla="*/ 268 h 310"/>
              <a:gd name="T68" fmla="*/ 236 w 423"/>
              <a:gd name="T69" fmla="*/ 294 h 310"/>
              <a:gd name="T70" fmla="*/ 86 w 423"/>
              <a:gd name="T71" fmla="*/ 310 h 310"/>
              <a:gd name="T72" fmla="*/ 86 w 423"/>
              <a:gd name="T73" fmla="*/ 294 h 310"/>
              <a:gd name="T74" fmla="*/ 38 w 423"/>
              <a:gd name="T75" fmla="*/ 96 h 310"/>
              <a:gd name="T76" fmla="*/ 291 w 423"/>
              <a:gd name="T77" fmla="*/ 227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3" h="310">
                <a:moveTo>
                  <a:pt x="14" y="62"/>
                </a:moveTo>
                <a:lnTo>
                  <a:pt x="313" y="62"/>
                </a:lnTo>
                <a:lnTo>
                  <a:pt x="327" y="62"/>
                </a:lnTo>
                <a:lnTo>
                  <a:pt x="327" y="76"/>
                </a:lnTo>
                <a:lnTo>
                  <a:pt x="327" y="246"/>
                </a:lnTo>
                <a:lnTo>
                  <a:pt x="327" y="260"/>
                </a:lnTo>
                <a:lnTo>
                  <a:pt x="313" y="260"/>
                </a:lnTo>
                <a:lnTo>
                  <a:pt x="14" y="260"/>
                </a:lnTo>
                <a:lnTo>
                  <a:pt x="0" y="260"/>
                </a:lnTo>
                <a:lnTo>
                  <a:pt x="0" y="246"/>
                </a:lnTo>
                <a:lnTo>
                  <a:pt x="0" y="76"/>
                </a:lnTo>
                <a:lnTo>
                  <a:pt x="0" y="62"/>
                </a:lnTo>
                <a:lnTo>
                  <a:pt x="14" y="62"/>
                </a:lnTo>
                <a:lnTo>
                  <a:pt x="14" y="62"/>
                </a:lnTo>
                <a:close/>
                <a:moveTo>
                  <a:pt x="281" y="310"/>
                </a:moveTo>
                <a:lnTo>
                  <a:pt x="423" y="310"/>
                </a:lnTo>
                <a:lnTo>
                  <a:pt x="423" y="0"/>
                </a:lnTo>
                <a:lnTo>
                  <a:pt x="281" y="0"/>
                </a:lnTo>
                <a:lnTo>
                  <a:pt x="281" y="41"/>
                </a:lnTo>
                <a:lnTo>
                  <a:pt x="322" y="41"/>
                </a:lnTo>
                <a:lnTo>
                  <a:pt x="348" y="41"/>
                </a:lnTo>
                <a:lnTo>
                  <a:pt x="404" y="41"/>
                </a:lnTo>
                <a:lnTo>
                  <a:pt x="411" y="41"/>
                </a:lnTo>
                <a:lnTo>
                  <a:pt x="411" y="48"/>
                </a:lnTo>
                <a:lnTo>
                  <a:pt x="411" y="86"/>
                </a:lnTo>
                <a:lnTo>
                  <a:pt x="411" y="93"/>
                </a:lnTo>
                <a:lnTo>
                  <a:pt x="404" y="93"/>
                </a:lnTo>
                <a:lnTo>
                  <a:pt x="348" y="93"/>
                </a:lnTo>
                <a:lnTo>
                  <a:pt x="348" y="105"/>
                </a:lnTo>
                <a:lnTo>
                  <a:pt x="404" y="105"/>
                </a:lnTo>
                <a:lnTo>
                  <a:pt x="411" y="105"/>
                </a:lnTo>
                <a:lnTo>
                  <a:pt x="411" y="112"/>
                </a:lnTo>
                <a:lnTo>
                  <a:pt x="411" y="150"/>
                </a:lnTo>
                <a:lnTo>
                  <a:pt x="411" y="157"/>
                </a:lnTo>
                <a:lnTo>
                  <a:pt x="404" y="157"/>
                </a:lnTo>
                <a:lnTo>
                  <a:pt x="348" y="157"/>
                </a:lnTo>
                <a:lnTo>
                  <a:pt x="348" y="280"/>
                </a:lnTo>
                <a:lnTo>
                  <a:pt x="281" y="280"/>
                </a:lnTo>
                <a:lnTo>
                  <a:pt x="281" y="310"/>
                </a:lnTo>
                <a:lnTo>
                  <a:pt x="281" y="310"/>
                </a:lnTo>
                <a:close/>
                <a:moveTo>
                  <a:pt x="384" y="175"/>
                </a:moveTo>
                <a:lnTo>
                  <a:pt x="410" y="175"/>
                </a:lnTo>
                <a:lnTo>
                  <a:pt x="410" y="189"/>
                </a:lnTo>
                <a:lnTo>
                  <a:pt x="384" y="189"/>
                </a:lnTo>
                <a:lnTo>
                  <a:pt x="384" y="175"/>
                </a:lnTo>
                <a:lnTo>
                  <a:pt x="384" y="175"/>
                </a:lnTo>
                <a:close/>
                <a:moveTo>
                  <a:pt x="384" y="200"/>
                </a:moveTo>
                <a:lnTo>
                  <a:pt x="410" y="200"/>
                </a:lnTo>
                <a:lnTo>
                  <a:pt x="410" y="215"/>
                </a:lnTo>
                <a:lnTo>
                  <a:pt x="384" y="215"/>
                </a:lnTo>
                <a:lnTo>
                  <a:pt x="384" y="200"/>
                </a:lnTo>
                <a:lnTo>
                  <a:pt x="384" y="200"/>
                </a:lnTo>
                <a:close/>
                <a:moveTo>
                  <a:pt x="348" y="55"/>
                </a:moveTo>
                <a:lnTo>
                  <a:pt x="398" y="55"/>
                </a:lnTo>
                <a:lnTo>
                  <a:pt x="398" y="81"/>
                </a:lnTo>
                <a:lnTo>
                  <a:pt x="348" y="81"/>
                </a:lnTo>
                <a:lnTo>
                  <a:pt x="348" y="55"/>
                </a:lnTo>
                <a:lnTo>
                  <a:pt x="348" y="55"/>
                </a:lnTo>
                <a:close/>
                <a:moveTo>
                  <a:pt x="348" y="117"/>
                </a:moveTo>
                <a:lnTo>
                  <a:pt x="398" y="117"/>
                </a:lnTo>
                <a:lnTo>
                  <a:pt x="398" y="143"/>
                </a:lnTo>
                <a:lnTo>
                  <a:pt x="348" y="143"/>
                </a:lnTo>
                <a:lnTo>
                  <a:pt x="348" y="117"/>
                </a:lnTo>
                <a:lnTo>
                  <a:pt x="348" y="117"/>
                </a:lnTo>
                <a:close/>
                <a:moveTo>
                  <a:pt x="86" y="294"/>
                </a:moveTo>
                <a:lnTo>
                  <a:pt x="110" y="294"/>
                </a:lnTo>
                <a:lnTo>
                  <a:pt x="110" y="268"/>
                </a:lnTo>
                <a:lnTo>
                  <a:pt x="215" y="268"/>
                </a:lnTo>
                <a:lnTo>
                  <a:pt x="215" y="294"/>
                </a:lnTo>
                <a:lnTo>
                  <a:pt x="236" y="294"/>
                </a:lnTo>
                <a:lnTo>
                  <a:pt x="236" y="310"/>
                </a:lnTo>
                <a:lnTo>
                  <a:pt x="86" y="310"/>
                </a:lnTo>
                <a:lnTo>
                  <a:pt x="86" y="294"/>
                </a:lnTo>
                <a:lnTo>
                  <a:pt x="86" y="294"/>
                </a:lnTo>
                <a:close/>
                <a:moveTo>
                  <a:pt x="291" y="96"/>
                </a:moveTo>
                <a:lnTo>
                  <a:pt x="38" y="96"/>
                </a:lnTo>
                <a:lnTo>
                  <a:pt x="38" y="227"/>
                </a:lnTo>
                <a:lnTo>
                  <a:pt x="291" y="227"/>
                </a:lnTo>
                <a:lnTo>
                  <a:pt x="291" y="9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" name="Freeform 241"/>
          <p:cNvSpPr>
            <a:spLocks noEditPoints="1"/>
          </p:cNvSpPr>
          <p:nvPr/>
        </p:nvSpPr>
        <p:spPr bwMode="auto">
          <a:xfrm>
            <a:off x="3121025" y="6035675"/>
            <a:ext cx="630238" cy="633413"/>
          </a:xfrm>
          <a:custGeom>
            <a:avLst/>
            <a:gdLst>
              <a:gd name="T0" fmla="*/ 28 w 263"/>
              <a:gd name="T1" fmla="*/ 132 h 264"/>
              <a:gd name="T2" fmla="*/ 132 w 263"/>
              <a:gd name="T3" fmla="*/ 29 h 264"/>
              <a:gd name="T4" fmla="*/ 235 w 263"/>
              <a:gd name="T5" fmla="*/ 29 h 264"/>
              <a:gd name="T6" fmla="*/ 235 w 263"/>
              <a:gd name="T7" fmla="*/ 29 h 264"/>
              <a:gd name="T8" fmla="*/ 235 w 263"/>
              <a:gd name="T9" fmla="*/ 132 h 264"/>
              <a:gd name="T10" fmla="*/ 131 w 263"/>
              <a:gd name="T11" fmla="*/ 235 h 264"/>
              <a:gd name="T12" fmla="*/ 28 w 263"/>
              <a:gd name="T13" fmla="*/ 235 h 264"/>
              <a:gd name="T14" fmla="*/ 28 w 263"/>
              <a:gd name="T15" fmla="*/ 235 h 264"/>
              <a:gd name="T16" fmla="*/ 28 w 263"/>
              <a:gd name="T17" fmla="*/ 132 h 264"/>
              <a:gd name="T18" fmla="*/ 30 w 263"/>
              <a:gd name="T19" fmla="*/ 222 h 264"/>
              <a:gd name="T20" fmla="*/ 42 w 263"/>
              <a:gd name="T21" fmla="*/ 233 h 264"/>
              <a:gd name="T22" fmla="*/ 52 w 263"/>
              <a:gd name="T23" fmla="*/ 223 h 264"/>
              <a:gd name="T24" fmla="*/ 52 w 263"/>
              <a:gd name="T25" fmla="*/ 211 h 264"/>
              <a:gd name="T26" fmla="*/ 41 w 263"/>
              <a:gd name="T27" fmla="*/ 211 h 264"/>
              <a:gd name="T28" fmla="*/ 30 w 263"/>
              <a:gd name="T29" fmla="*/ 222 h 264"/>
              <a:gd name="T30" fmla="*/ 205 w 263"/>
              <a:gd name="T31" fmla="*/ 59 h 264"/>
              <a:gd name="T32" fmla="*/ 190 w 263"/>
              <a:gd name="T33" fmla="*/ 59 h 264"/>
              <a:gd name="T34" fmla="*/ 190 w 263"/>
              <a:gd name="T35" fmla="*/ 74 h 264"/>
              <a:gd name="T36" fmla="*/ 205 w 263"/>
              <a:gd name="T37" fmla="*/ 74 h 264"/>
              <a:gd name="T38" fmla="*/ 205 w 263"/>
              <a:gd name="T39" fmla="*/ 59 h 264"/>
              <a:gd name="T40" fmla="*/ 229 w 263"/>
              <a:gd name="T41" fmla="*/ 35 h 264"/>
              <a:gd name="T42" fmla="*/ 214 w 263"/>
              <a:gd name="T43" fmla="*/ 35 h 264"/>
              <a:gd name="T44" fmla="*/ 214 w 263"/>
              <a:gd name="T45" fmla="*/ 49 h 264"/>
              <a:gd name="T46" fmla="*/ 229 w 263"/>
              <a:gd name="T47" fmla="*/ 49 h 264"/>
              <a:gd name="T48" fmla="*/ 229 w 263"/>
              <a:gd name="T49" fmla="*/ 35 h 264"/>
              <a:gd name="T50" fmla="*/ 214 w 263"/>
              <a:gd name="T51" fmla="*/ 59 h 264"/>
              <a:gd name="T52" fmla="*/ 214 w 263"/>
              <a:gd name="T53" fmla="*/ 74 h 264"/>
              <a:gd name="T54" fmla="*/ 229 w 263"/>
              <a:gd name="T55" fmla="*/ 74 h 264"/>
              <a:gd name="T56" fmla="*/ 229 w 263"/>
              <a:gd name="T57" fmla="*/ 59 h 264"/>
              <a:gd name="T58" fmla="*/ 214 w 263"/>
              <a:gd name="T59" fmla="*/ 59 h 264"/>
              <a:gd name="T60" fmla="*/ 190 w 263"/>
              <a:gd name="T61" fmla="*/ 35 h 264"/>
              <a:gd name="T62" fmla="*/ 190 w 263"/>
              <a:gd name="T63" fmla="*/ 49 h 264"/>
              <a:gd name="T64" fmla="*/ 205 w 263"/>
              <a:gd name="T65" fmla="*/ 49 h 264"/>
              <a:gd name="T66" fmla="*/ 205 w 263"/>
              <a:gd name="T67" fmla="*/ 35 h 264"/>
              <a:gd name="T68" fmla="*/ 190 w 263"/>
              <a:gd name="T69" fmla="*/ 35 h 264"/>
              <a:gd name="T70" fmla="*/ 47 w 263"/>
              <a:gd name="T71" fmla="*/ 147 h 264"/>
              <a:gd name="T72" fmla="*/ 117 w 263"/>
              <a:gd name="T73" fmla="*/ 217 h 264"/>
              <a:gd name="T74" fmla="*/ 218 w 263"/>
              <a:gd name="T75" fmla="*/ 116 h 264"/>
              <a:gd name="T76" fmla="*/ 148 w 263"/>
              <a:gd name="T77" fmla="*/ 46 h 264"/>
              <a:gd name="T78" fmla="*/ 47 w 263"/>
              <a:gd name="T79" fmla="*/ 147 h 264"/>
              <a:gd name="T80" fmla="*/ 68 w 263"/>
              <a:gd name="T81" fmla="*/ 235 h 264"/>
              <a:gd name="T82" fmla="*/ 80 w 263"/>
              <a:gd name="T83" fmla="*/ 223 h 264"/>
              <a:gd name="T84" fmla="*/ 69 w 263"/>
              <a:gd name="T85" fmla="*/ 213 h 264"/>
              <a:gd name="T86" fmla="*/ 57 w 263"/>
              <a:gd name="T87" fmla="*/ 213 h 264"/>
              <a:gd name="T88" fmla="*/ 58 w 263"/>
              <a:gd name="T89" fmla="*/ 224 h 264"/>
              <a:gd name="T90" fmla="*/ 68 w 263"/>
              <a:gd name="T91" fmla="*/ 235 h 264"/>
              <a:gd name="T92" fmla="*/ 67 w 263"/>
              <a:gd name="T93" fmla="*/ 185 h 264"/>
              <a:gd name="T94" fmla="*/ 56 w 263"/>
              <a:gd name="T95" fmla="*/ 195 h 264"/>
              <a:gd name="T96" fmla="*/ 56 w 263"/>
              <a:gd name="T97" fmla="*/ 207 h 264"/>
              <a:gd name="T98" fmla="*/ 68 w 263"/>
              <a:gd name="T99" fmla="*/ 207 h 264"/>
              <a:gd name="T100" fmla="*/ 78 w 263"/>
              <a:gd name="T101" fmla="*/ 197 h 264"/>
              <a:gd name="T102" fmla="*/ 67 w 263"/>
              <a:gd name="T103" fmla="*/ 185 h 264"/>
              <a:gd name="T104" fmla="*/ 41 w 263"/>
              <a:gd name="T105" fmla="*/ 184 h 264"/>
              <a:gd name="T106" fmla="*/ 29 w 263"/>
              <a:gd name="T107" fmla="*/ 196 h 264"/>
              <a:gd name="T108" fmla="*/ 40 w 263"/>
              <a:gd name="T109" fmla="*/ 206 h 264"/>
              <a:gd name="T110" fmla="*/ 52 w 263"/>
              <a:gd name="T111" fmla="*/ 207 h 264"/>
              <a:gd name="T112" fmla="*/ 51 w 263"/>
              <a:gd name="T113" fmla="*/ 195 h 264"/>
              <a:gd name="T114" fmla="*/ 41 w 263"/>
              <a:gd name="T115" fmla="*/ 184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63" h="264">
                <a:moveTo>
                  <a:pt x="28" y="132"/>
                </a:moveTo>
                <a:cubicBezTo>
                  <a:pt x="132" y="29"/>
                  <a:pt x="132" y="29"/>
                  <a:pt x="132" y="29"/>
                </a:cubicBezTo>
                <a:cubicBezTo>
                  <a:pt x="160" y="0"/>
                  <a:pt x="206" y="0"/>
                  <a:pt x="235" y="29"/>
                </a:cubicBezTo>
                <a:cubicBezTo>
                  <a:pt x="235" y="29"/>
                  <a:pt x="235" y="29"/>
                  <a:pt x="235" y="29"/>
                </a:cubicBezTo>
                <a:cubicBezTo>
                  <a:pt x="263" y="57"/>
                  <a:pt x="263" y="103"/>
                  <a:pt x="235" y="132"/>
                </a:cubicBezTo>
                <a:cubicBezTo>
                  <a:pt x="131" y="235"/>
                  <a:pt x="131" y="235"/>
                  <a:pt x="131" y="235"/>
                </a:cubicBezTo>
                <a:cubicBezTo>
                  <a:pt x="103" y="264"/>
                  <a:pt x="56" y="264"/>
                  <a:pt x="28" y="235"/>
                </a:cubicBezTo>
                <a:cubicBezTo>
                  <a:pt x="28" y="235"/>
                  <a:pt x="28" y="235"/>
                  <a:pt x="28" y="235"/>
                </a:cubicBezTo>
                <a:cubicBezTo>
                  <a:pt x="0" y="207"/>
                  <a:pt x="0" y="161"/>
                  <a:pt x="28" y="132"/>
                </a:cubicBezTo>
                <a:close/>
                <a:moveTo>
                  <a:pt x="30" y="222"/>
                </a:moveTo>
                <a:cubicBezTo>
                  <a:pt x="42" y="233"/>
                  <a:pt x="42" y="233"/>
                  <a:pt x="42" y="233"/>
                </a:cubicBezTo>
                <a:cubicBezTo>
                  <a:pt x="52" y="223"/>
                  <a:pt x="52" y="223"/>
                  <a:pt x="52" y="223"/>
                </a:cubicBezTo>
                <a:cubicBezTo>
                  <a:pt x="52" y="211"/>
                  <a:pt x="52" y="211"/>
                  <a:pt x="52" y="211"/>
                </a:cubicBezTo>
                <a:cubicBezTo>
                  <a:pt x="41" y="211"/>
                  <a:pt x="41" y="211"/>
                  <a:pt x="41" y="211"/>
                </a:cubicBezTo>
                <a:cubicBezTo>
                  <a:pt x="30" y="222"/>
                  <a:pt x="30" y="222"/>
                  <a:pt x="30" y="222"/>
                </a:cubicBezTo>
                <a:close/>
                <a:moveTo>
                  <a:pt x="205" y="59"/>
                </a:moveTo>
                <a:cubicBezTo>
                  <a:pt x="200" y="55"/>
                  <a:pt x="194" y="55"/>
                  <a:pt x="190" y="59"/>
                </a:cubicBezTo>
                <a:cubicBezTo>
                  <a:pt x="186" y="63"/>
                  <a:pt x="186" y="70"/>
                  <a:pt x="190" y="74"/>
                </a:cubicBezTo>
                <a:cubicBezTo>
                  <a:pt x="194" y="78"/>
                  <a:pt x="200" y="78"/>
                  <a:pt x="205" y="74"/>
                </a:cubicBezTo>
                <a:cubicBezTo>
                  <a:pt x="209" y="70"/>
                  <a:pt x="209" y="63"/>
                  <a:pt x="205" y="59"/>
                </a:cubicBezTo>
                <a:close/>
                <a:moveTo>
                  <a:pt x="229" y="35"/>
                </a:moveTo>
                <a:cubicBezTo>
                  <a:pt x="225" y="31"/>
                  <a:pt x="218" y="31"/>
                  <a:pt x="214" y="35"/>
                </a:cubicBezTo>
                <a:cubicBezTo>
                  <a:pt x="210" y="39"/>
                  <a:pt x="210" y="45"/>
                  <a:pt x="214" y="49"/>
                </a:cubicBezTo>
                <a:cubicBezTo>
                  <a:pt x="218" y="53"/>
                  <a:pt x="225" y="53"/>
                  <a:pt x="229" y="49"/>
                </a:cubicBezTo>
                <a:cubicBezTo>
                  <a:pt x="233" y="45"/>
                  <a:pt x="233" y="39"/>
                  <a:pt x="229" y="35"/>
                </a:cubicBezTo>
                <a:close/>
                <a:moveTo>
                  <a:pt x="214" y="59"/>
                </a:moveTo>
                <a:cubicBezTo>
                  <a:pt x="210" y="63"/>
                  <a:pt x="210" y="70"/>
                  <a:pt x="214" y="74"/>
                </a:cubicBezTo>
                <a:cubicBezTo>
                  <a:pt x="218" y="78"/>
                  <a:pt x="225" y="78"/>
                  <a:pt x="229" y="74"/>
                </a:cubicBezTo>
                <a:cubicBezTo>
                  <a:pt x="233" y="70"/>
                  <a:pt x="233" y="63"/>
                  <a:pt x="229" y="59"/>
                </a:cubicBezTo>
                <a:cubicBezTo>
                  <a:pt x="225" y="55"/>
                  <a:pt x="218" y="55"/>
                  <a:pt x="214" y="59"/>
                </a:cubicBezTo>
                <a:close/>
                <a:moveTo>
                  <a:pt x="190" y="35"/>
                </a:moveTo>
                <a:cubicBezTo>
                  <a:pt x="186" y="39"/>
                  <a:pt x="186" y="45"/>
                  <a:pt x="190" y="49"/>
                </a:cubicBezTo>
                <a:cubicBezTo>
                  <a:pt x="194" y="53"/>
                  <a:pt x="200" y="53"/>
                  <a:pt x="205" y="49"/>
                </a:cubicBezTo>
                <a:cubicBezTo>
                  <a:pt x="209" y="45"/>
                  <a:pt x="209" y="39"/>
                  <a:pt x="205" y="35"/>
                </a:cubicBezTo>
                <a:cubicBezTo>
                  <a:pt x="200" y="31"/>
                  <a:pt x="194" y="31"/>
                  <a:pt x="190" y="35"/>
                </a:cubicBezTo>
                <a:close/>
                <a:moveTo>
                  <a:pt x="47" y="147"/>
                </a:moveTo>
                <a:cubicBezTo>
                  <a:pt x="117" y="217"/>
                  <a:pt x="117" y="217"/>
                  <a:pt x="117" y="217"/>
                </a:cubicBezTo>
                <a:cubicBezTo>
                  <a:pt x="218" y="116"/>
                  <a:pt x="218" y="116"/>
                  <a:pt x="218" y="116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47" y="147"/>
                  <a:pt x="47" y="147"/>
                  <a:pt x="47" y="147"/>
                </a:cubicBezTo>
                <a:close/>
                <a:moveTo>
                  <a:pt x="68" y="235"/>
                </a:moveTo>
                <a:cubicBezTo>
                  <a:pt x="80" y="223"/>
                  <a:pt x="80" y="223"/>
                  <a:pt x="80" y="223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57" y="213"/>
                  <a:pt x="57" y="213"/>
                  <a:pt x="57" y="213"/>
                </a:cubicBezTo>
                <a:cubicBezTo>
                  <a:pt x="58" y="224"/>
                  <a:pt x="58" y="224"/>
                  <a:pt x="58" y="224"/>
                </a:cubicBezTo>
                <a:cubicBezTo>
                  <a:pt x="68" y="235"/>
                  <a:pt x="68" y="235"/>
                  <a:pt x="68" y="235"/>
                </a:cubicBezTo>
                <a:close/>
                <a:moveTo>
                  <a:pt x="67" y="185"/>
                </a:moveTo>
                <a:cubicBezTo>
                  <a:pt x="56" y="195"/>
                  <a:pt x="56" y="195"/>
                  <a:pt x="56" y="195"/>
                </a:cubicBezTo>
                <a:cubicBezTo>
                  <a:pt x="56" y="207"/>
                  <a:pt x="56" y="207"/>
                  <a:pt x="56" y="207"/>
                </a:cubicBezTo>
                <a:cubicBezTo>
                  <a:pt x="68" y="207"/>
                  <a:pt x="68" y="207"/>
                  <a:pt x="68" y="207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67" y="185"/>
                  <a:pt x="67" y="185"/>
                  <a:pt x="67" y="185"/>
                </a:cubicBezTo>
                <a:close/>
                <a:moveTo>
                  <a:pt x="41" y="184"/>
                </a:moveTo>
                <a:cubicBezTo>
                  <a:pt x="29" y="196"/>
                  <a:pt x="29" y="196"/>
                  <a:pt x="29" y="196"/>
                </a:cubicBezTo>
                <a:cubicBezTo>
                  <a:pt x="40" y="206"/>
                  <a:pt x="40" y="206"/>
                  <a:pt x="40" y="206"/>
                </a:cubicBezTo>
                <a:cubicBezTo>
                  <a:pt x="52" y="207"/>
                  <a:pt x="52" y="207"/>
                  <a:pt x="52" y="207"/>
                </a:cubicBezTo>
                <a:cubicBezTo>
                  <a:pt x="51" y="195"/>
                  <a:pt x="51" y="195"/>
                  <a:pt x="51" y="195"/>
                </a:cubicBezTo>
                <a:lnTo>
                  <a:pt x="41" y="184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" name="Freeform 242"/>
          <p:cNvSpPr>
            <a:spLocks noEditPoints="1"/>
          </p:cNvSpPr>
          <p:nvPr/>
        </p:nvSpPr>
        <p:spPr bwMode="auto">
          <a:xfrm>
            <a:off x="5437188" y="6080125"/>
            <a:ext cx="509587" cy="519113"/>
          </a:xfrm>
          <a:custGeom>
            <a:avLst/>
            <a:gdLst>
              <a:gd name="T0" fmla="*/ 149 w 213"/>
              <a:gd name="T1" fmla="*/ 13 h 216"/>
              <a:gd name="T2" fmla="*/ 202 w 213"/>
              <a:gd name="T3" fmla="*/ 0 h 216"/>
              <a:gd name="T4" fmla="*/ 193 w 213"/>
              <a:gd name="T5" fmla="*/ 31 h 216"/>
              <a:gd name="T6" fmla="*/ 145 w 213"/>
              <a:gd name="T7" fmla="*/ 23 h 216"/>
              <a:gd name="T8" fmla="*/ 116 w 213"/>
              <a:gd name="T9" fmla="*/ 27 h 216"/>
              <a:gd name="T10" fmla="*/ 26 w 213"/>
              <a:gd name="T11" fmla="*/ 54 h 216"/>
              <a:gd name="T12" fmla="*/ 26 w 213"/>
              <a:gd name="T13" fmla="*/ 216 h 216"/>
              <a:gd name="T14" fmla="*/ 151 w 213"/>
              <a:gd name="T15" fmla="*/ 175 h 216"/>
              <a:gd name="T16" fmla="*/ 177 w 213"/>
              <a:gd name="T17" fmla="*/ 175 h 216"/>
              <a:gd name="T18" fmla="*/ 62 w 213"/>
              <a:gd name="T19" fmla="*/ 185 h 216"/>
              <a:gd name="T20" fmla="*/ 137 w 213"/>
              <a:gd name="T21" fmla="*/ 170 h 216"/>
              <a:gd name="T22" fmla="*/ 126 w 213"/>
              <a:gd name="T23" fmla="*/ 106 h 216"/>
              <a:gd name="T24" fmla="*/ 126 w 213"/>
              <a:gd name="T25" fmla="*/ 85 h 216"/>
              <a:gd name="T26" fmla="*/ 109 w 213"/>
              <a:gd name="T27" fmla="*/ 106 h 216"/>
              <a:gd name="T28" fmla="*/ 35 w 213"/>
              <a:gd name="T29" fmla="*/ 85 h 216"/>
              <a:gd name="T30" fmla="*/ 82 w 213"/>
              <a:gd name="T31" fmla="*/ 101 h 216"/>
              <a:gd name="T32" fmla="*/ 94 w 213"/>
              <a:gd name="T33" fmla="*/ 118 h 216"/>
              <a:gd name="T34" fmla="*/ 120 w 213"/>
              <a:gd name="T35" fmla="*/ 118 h 216"/>
              <a:gd name="T36" fmla="*/ 61 w 213"/>
              <a:gd name="T37" fmla="*/ 130 h 216"/>
              <a:gd name="T38" fmla="*/ 83 w 213"/>
              <a:gd name="T39" fmla="*/ 114 h 216"/>
              <a:gd name="T40" fmla="*/ 34 w 213"/>
              <a:gd name="T41" fmla="*/ 134 h 216"/>
              <a:gd name="T42" fmla="*/ 34 w 213"/>
              <a:gd name="T43" fmla="*/ 114 h 216"/>
              <a:gd name="T44" fmla="*/ 140 w 213"/>
              <a:gd name="T45" fmla="*/ 162 h 216"/>
              <a:gd name="T46" fmla="*/ 90 w 213"/>
              <a:gd name="T47" fmla="*/ 141 h 216"/>
              <a:gd name="T48" fmla="*/ 111 w 213"/>
              <a:gd name="T49" fmla="*/ 157 h 216"/>
              <a:gd name="T50" fmla="*/ 29 w 213"/>
              <a:gd name="T51" fmla="*/ 145 h 216"/>
              <a:gd name="T52" fmla="*/ 79 w 213"/>
              <a:gd name="T53" fmla="*/ 145 h 216"/>
              <a:gd name="T54" fmla="*/ 29 w 213"/>
              <a:gd name="T55" fmla="*/ 187 h 216"/>
              <a:gd name="T56" fmla="*/ 51 w 213"/>
              <a:gd name="T57" fmla="*/ 170 h 216"/>
              <a:gd name="T58" fmla="*/ 134 w 213"/>
              <a:gd name="T59" fmla="*/ 134 h 216"/>
              <a:gd name="T60" fmla="*/ 173 w 213"/>
              <a:gd name="T61" fmla="*/ 134 h 216"/>
              <a:gd name="T62" fmla="*/ 173 w 213"/>
              <a:gd name="T63" fmla="*/ 134 h 216"/>
              <a:gd name="T64" fmla="*/ 173 w 213"/>
              <a:gd name="T65" fmla="*/ 134 h 216"/>
              <a:gd name="T66" fmla="*/ 173 w 213"/>
              <a:gd name="T67" fmla="*/ 134 h 216"/>
              <a:gd name="T68" fmla="*/ 174 w 213"/>
              <a:gd name="T69" fmla="*/ 134 h 216"/>
              <a:gd name="T70" fmla="*/ 174 w 213"/>
              <a:gd name="T71" fmla="*/ 134 h 216"/>
              <a:gd name="T72" fmla="*/ 174 w 213"/>
              <a:gd name="T73" fmla="*/ 134 h 216"/>
              <a:gd name="T74" fmla="*/ 174 w 213"/>
              <a:gd name="T75" fmla="*/ 134 h 216"/>
              <a:gd name="T76" fmla="*/ 175 w 213"/>
              <a:gd name="T77" fmla="*/ 133 h 216"/>
              <a:gd name="T78" fmla="*/ 175 w 213"/>
              <a:gd name="T79" fmla="*/ 133 h 216"/>
              <a:gd name="T80" fmla="*/ 175 w 213"/>
              <a:gd name="T81" fmla="*/ 133 h 216"/>
              <a:gd name="T82" fmla="*/ 175 w 213"/>
              <a:gd name="T83" fmla="*/ 133 h 216"/>
              <a:gd name="T84" fmla="*/ 176 w 213"/>
              <a:gd name="T85" fmla="*/ 133 h 216"/>
              <a:gd name="T86" fmla="*/ 176 w 213"/>
              <a:gd name="T87" fmla="*/ 132 h 216"/>
              <a:gd name="T88" fmla="*/ 176 w 213"/>
              <a:gd name="T89" fmla="*/ 132 h 216"/>
              <a:gd name="T90" fmla="*/ 176 w 213"/>
              <a:gd name="T91" fmla="*/ 132 h 216"/>
              <a:gd name="T92" fmla="*/ 176 w 213"/>
              <a:gd name="T93" fmla="*/ 132 h 216"/>
              <a:gd name="T94" fmla="*/ 176 w 213"/>
              <a:gd name="T95" fmla="*/ 131 h 216"/>
              <a:gd name="T96" fmla="*/ 176 w 213"/>
              <a:gd name="T97" fmla="*/ 131 h 216"/>
              <a:gd name="T98" fmla="*/ 176 w 213"/>
              <a:gd name="T99" fmla="*/ 131 h 216"/>
              <a:gd name="T100" fmla="*/ 176 w 213"/>
              <a:gd name="T101" fmla="*/ 130 h 216"/>
              <a:gd name="T102" fmla="*/ 172 w 213"/>
              <a:gd name="T103" fmla="*/ 85 h 216"/>
              <a:gd name="T104" fmla="*/ 156 w 213"/>
              <a:gd name="T105" fmla="*/ 141 h 216"/>
              <a:gd name="T106" fmla="*/ 178 w 213"/>
              <a:gd name="T107" fmla="*/ 157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3" h="216">
                <a:moveTo>
                  <a:pt x="102" y="27"/>
                </a:moveTo>
                <a:cubicBezTo>
                  <a:pt x="103" y="21"/>
                  <a:pt x="104" y="16"/>
                  <a:pt x="106" y="12"/>
                </a:cubicBezTo>
                <a:cubicBezTo>
                  <a:pt x="109" y="7"/>
                  <a:pt x="114" y="5"/>
                  <a:pt x="119" y="4"/>
                </a:cubicBezTo>
                <a:cubicBezTo>
                  <a:pt x="124" y="4"/>
                  <a:pt x="128" y="5"/>
                  <a:pt x="134" y="7"/>
                </a:cubicBezTo>
                <a:cubicBezTo>
                  <a:pt x="138" y="8"/>
                  <a:pt x="144" y="10"/>
                  <a:pt x="149" y="13"/>
                </a:cubicBezTo>
                <a:cubicBezTo>
                  <a:pt x="155" y="15"/>
                  <a:pt x="162" y="18"/>
                  <a:pt x="168" y="20"/>
                </a:cubicBezTo>
                <a:cubicBezTo>
                  <a:pt x="175" y="22"/>
                  <a:pt x="182" y="23"/>
                  <a:pt x="188" y="20"/>
                </a:cubicBezTo>
                <a:cubicBezTo>
                  <a:pt x="188" y="20"/>
                  <a:pt x="188" y="20"/>
                  <a:pt x="188" y="20"/>
                </a:cubicBezTo>
                <a:cubicBezTo>
                  <a:pt x="194" y="18"/>
                  <a:pt x="198" y="13"/>
                  <a:pt x="201" y="3"/>
                </a:cubicBezTo>
                <a:cubicBezTo>
                  <a:pt x="202" y="0"/>
                  <a:pt x="202" y="0"/>
                  <a:pt x="202" y="0"/>
                </a:cubicBezTo>
                <a:cubicBezTo>
                  <a:pt x="205" y="1"/>
                  <a:pt x="205" y="1"/>
                  <a:pt x="205" y="1"/>
                </a:cubicBezTo>
                <a:cubicBezTo>
                  <a:pt x="210" y="3"/>
                  <a:pt x="210" y="3"/>
                  <a:pt x="210" y="3"/>
                </a:cubicBezTo>
                <a:cubicBezTo>
                  <a:pt x="213" y="3"/>
                  <a:pt x="213" y="3"/>
                  <a:pt x="213" y="3"/>
                </a:cubicBezTo>
                <a:cubicBezTo>
                  <a:pt x="212" y="6"/>
                  <a:pt x="212" y="6"/>
                  <a:pt x="212" y="6"/>
                </a:cubicBezTo>
                <a:cubicBezTo>
                  <a:pt x="208" y="20"/>
                  <a:pt x="201" y="28"/>
                  <a:pt x="193" y="31"/>
                </a:cubicBezTo>
                <a:cubicBezTo>
                  <a:pt x="184" y="34"/>
                  <a:pt x="175" y="33"/>
                  <a:pt x="165" y="30"/>
                </a:cubicBezTo>
                <a:cubicBezTo>
                  <a:pt x="161" y="29"/>
                  <a:pt x="158" y="28"/>
                  <a:pt x="155" y="27"/>
                </a:cubicBezTo>
                <a:cubicBezTo>
                  <a:pt x="152" y="26"/>
                  <a:pt x="148" y="24"/>
                  <a:pt x="145" y="23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35" y="19"/>
                  <a:pt x="126" y="15"/>
                  <a:pt x="120" y="15"/>
                </a:cubicBezTo>
                <a:cubicBezTo>
                  <a:pt x="118" y="16"/>
                  <a:pt x="116" y="17"/>
                  <a:pt x="115" y="19"/>
                </a:cubicBezTo>
                <a:cubicBezTo>
                  <a:pt x="114" y="21"/>
                  <a:pt x="114" y="23"/>
                  <a:pt x="113" y="27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20" y="45"/>
                  <a:pt x="120" y="45"/>
                  <a:pt x="120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99" y="27"/>
                  <a:pt x="99" y="27"/>
                  <a:pt x="99" y="27"/>
                </a:cubicBezTo>
                <a:cubicBezTo>
                  <a:pt x="102" y="27"/>
                  <a:pt x="102" y="27"/>
                  <a:pt x="102" y="27"/>
                </a:cubicBezTo>
                <a:close/>
                <a:moveTo>
                  <a:pt x="26" y="54"/>
                </a:moveTo>
                <a:cubicBezTo>
                  <a:pt x="181" y="54"/>
                  <a:pt x="181" y="54"/>
                  <a:pt x="181" y="54"/>
                </a:cubicBezTo>
                <a:cubicBezTo>
                  <a:pt x="195" y="54"/>
                  <a:pt x="207" y="65"/>
                  <a:pt x="207" y="79"/>
                </a:cubicBezTo>
                <a:cubicBezTo>
                  <a:pt x="207" y="190"/>
                  <a:pt x="207" y="190"/>
                  <a:pt x="207" y="190"/>
                </a:cubicBezTo>
                <a:cubicBezTo>
                  <a:pt x="207" y="204"/>
                  <a:pt x="195" y="216"/>
                  <a:pt x="181" y="216"/>
                </a:cubicBezTo>
                <a:cubicBezTo>
                  <a:pt x="26" y="216"/>
                  <a:pt x="26" y="216"/>
                  <a:pt x="26" y="216"/>
                </a:cubicBezTo>
                <a:cubicBezTo>
                  <a:pt x="12" y="216"/>
                  <a:pt x="0" y="204"/>
                  <a:pt x="0" y="190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5"/>
                  <a:pt x="12" y="54"/>
                  <a:pt x="26" y="54"/>
                </a:cubicBezTo>
                <a:close/>
                <a:moveTo>
                  <a:pt x="155" y="170"/>
                </a:moveTo>
                <a:cubicBezTo>
                  <a:pt x="153" y="170"/>
                  <a:pt x="151" y="172"/>
                  <a:pt x="151" y="175"/>
                </a:cubicBezTo>
                <a:cubicBezTo>
                  <a:pt x="151" y="187"/>
                  <a:pt x="151" y="187"/>
                  <a:pt x="151" y="187"/>
                </a:cubicBezTo>
                <a:cubicBezTo>
                  <a:pt x="151" y="189"/>
                  <a:pt x="153" y="191"/>
                  <a:pt x="155" y="19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5" y="191"/>
                  <a:pt x="177" y="189"/>
                  <a:pt x="177" y="187"/>
                </a:cubicBezTo>
                <a:cubicBezTo>
                  <a:pt x="177" y="175"/>
                  <a:pt x="177" y="175"/>
                  <a:pt x="177" y="175"/>
                </a:cubicBezTo>
                <a:cubicBezTo>
                  <a:pt x="177" y="172"/>
                  <a:pt x="175" y="170"/>
                  <a:pt x="173" y="170"/>
                </a:cubicBezTo>
                <a:cubicBezTo>
                  <a:pt x="155" y="170"/>
                  <a:pt x="155" y="170"/>
                  <a:pt x="155" y="170"/>
                </a:cubicBezTo>
                <a:close/>
                <a:moveTo>
                  <a:pt x="68" y="170"/>
                </a:moveTo>
                <a:cubicBezTo>
                  <a:pt x="65" y="170"/>
                  <a:pt x="62" y="173"/>
                  <a:pt x="62" y="176"/>
                </a:cubicBezTo>
                <a:cubicBezTo>
                  <a:pt x="62" y="185"/>
                  <a:pt x="62" y="185"/>
                  <a:pt x="62" y="185"/>
                </a:cubicBezTo>
                <a:cubicBezTo>
                  <a:pt x="62" y="188"/>
                  <a:pt x="65" y="191"/>
                  <a:pt x="68" y="191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40" y="191"/>
                  <a:pt x="142" y="188"/>
                  <a:pt x="142" y="185"/>
                </a:cubicBezTo>
                <a:cubicBezTo>
                  <a:pt x="142" y="176"/>
                  <a:pt x="142" y="176"/>
                  <a:pt x="142" y="176"/>
                </a:cubicBezTo>
                <a:cubicBezTo>
                  <a:pt x="142" y="173"/>
                  <a:pt x="140" y="170"/>
                  <a:pt x="137" y="170"/>
                </a:cubicBezTo>
                <a:cubicBezTo>
                  <a:pt x="68" y="170"/>
                  <a:pt x="68" y="170"/>
                  <a:pt x="68" y="170"/>
                </a:cubicBezTo>
                <a:close/>
                <a:moveTo>
                  <a:pt x="126" y="85"/>
                </a:moveTo>
                <a:cubicBezTo>
                  <a:pt x="123" y="85"/>
                  <a:pt x="122" y="87"/>
                  <a:pt x="122" y="89"/>
                </a:cubicBezTo>
                <a:cubicBezTo>
                  <a:pt x="122" y="101"/>
                  <a:pt x="122" y="101"/>
                  <a:pt x="122" y="101"/>
                </a:cubicBezTo>
                <a:cubicBezTo>
                  <a:pt x="122" y="104"/>
                  <a:pt x="123" y="106"/>
                  <a:pt x="126" y="106"/>
                </a:cubicBezTo>
                <a:cubicBezTo>
                  <a:pt x="143" y="106"/>
                  <a:pt x="143" y="106"/>
                  <a:pt x="143" y="106"/>
                </a:cubicBezTo>
                <a:cubicBezTo>
                  <a:pt x="146" y="106"/>
                  <a:pt x="148" y="104"/>
                  <a:pt x="148" y="101"/>
                </a:cubicBezTo>
                <a:cubicBezTo>
                  <a:pt x="148" y="89"/>
                  <a:pt x="148" y="89"/>
                  <a:pt x="148" y="89"/>
                </a:cubicBezTo>
                <a:cubicBezTo>
                  <a:pt x="148" y="87"/>
                  <a:pt x="146" y="85"/>
                  <a:pt x="143" y="85"/>
                </a:cubicBezTo>
                <a:cubicBezTo>
                  <a:pt x="126" y="85"/>
                  <a:pt x="126" y="85"/>
                  <a:pt x="126" y="85"/>
                </a:cubicBezTo>
                <a:close/>
                <a:moveTo>
                  <a:pt x="91" y="85"/>
                </a:moveTo>
                <a:cubicBezTo>
                  <a:pt x="89" y="85"/>
                  <a:pt x="87" y="87"/>
                  <a:pt x="87" y="89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87" y="104"/>
                  <a:pt x="89" y="106"/>
                  <a:pt x="91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11" y="106"/>
                  <a:pt x="113" y="104"/>
                  <a:pt x="113" y="101"/>
                </a:cubicBezTo>
                <a:cubicBezTo>
                  <a:pt x="113" y="89"/>
                  <a:pt x="113" y="89"/>
                  <a:pt x="113" y="89"/>
                </a:cubicBezTo>
                <a:cubicBezTo>
                  <a:pt x="113" y="87"/>
                  <a:pt x="111" y="85"/>
                  <a:pt x="109" y="85"/>
                </a:cubicBezTo>
                <a:cubicBezTo>
                  <a:pt x="91" y="85"/>
                  <a:pt x="91" y="85"/>
                  <a:pt x="91" y="85"/>
                </a:cubicBezTo>
                <a:close/>
                <a:moveTo>
                  <a:pt x="35" y="85"/>
                </a:moveTo>
                <a:cubicBezTo>
                  <a:pt x="32" y="85"/>
                  <a:pt x="31" y="87"/>
                  <a:pt x="31" y="89"/>
                </a:cubicBezTo>
                <a:cubicBezTo>
                  <a:pt x="31" y="101"/>
                  <a:pt x="31" y="101"/>
                  <a:pt x="31" y="101"/>
                </a:cubicBezTo>
                <a:cubicBezTo>
                  <a:pt x="31" y="104"/>
                  <a:pt x="32" y="106"/>
                  <a:pt x="35" y="106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80" y="106"/>
                  <a:pt x="82" y="104"/>
                  <a:pt x="82" y="101"/>
                </a:cubicBezTo>
                <a:cubicBezTo>
                  <a:pt x="82" y="89"/>
                  <a:pt x="82" y="89"/>
                  <a:pt x="82" y="89"/>
                </a:cubicBezTo>
                <a:cubicBezTo>
                  <a:pt x="82" y="87"/>
                  <a:pt x="80" y="85"/>
                  <a:pt x="77" y="85"/>
                </a:cubicBezTo>
                <a:cubicBezTo>
                  <a:pt x="35" y="85"/>
                  <a:pt x="35" y="85"/>
                  <a:pt x="35" y="85"/>
                </a:cubicBezTo>
                <a:close/>
                <a:moveTo>
                  <a:pt x="98" y="114"/>
                </a:moveTo>
                <a:cubicBezTo>
                  <a:pt x="96" y="114"/>
                  <a:pt x="94" y="116"/>
                  <a:pt x="94" y="118"/>
                </a:cubicBezTo>
                <a:cubicBezTo>
                  <a:pt x="94" y="130"/>
                  <a:pt x="94" y="130"/>
                  <a:pt x="94" y="130"/>
                </a:cubicBezTo>
                <a:cubicBezTo>
                  <a:pt x="94" y="132"/>
                  <a:pt x="96" y="134"/>
                  <a:pt x="98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8" y="134"/>
                  <a:pt x="120" y="132"/>
                  <a:pt x="120" y="130"/>
                </a:cubicBezTo>
                <a:cubicBezTo>
                  <a:pt x="120" y="118"/>
                  <a:pt x="120" y="118"/>
                  <a:pt x="120" y="118"/>
                </a:cubicBezTo>
                <a:cubicBezTo>
                  <a:pt x="120" y="116"/>
                  <a:pt x="118" y="114"/>
                  <a:pt x="116" y="114"/>
                </a:cubicBezTo>
                <a:cubicBezTo>
                  <a:pt x="98" y="114"/>
                  <a:pt x="98" y="114"/>
                  <a:pt x="98" y="114"/>
                </a:cubicBezTo>
                <a:close/>
                <a:moveTo>
                  <a:pt x="66" y="114"/>
                </a:moveTo>
                <a:cubicBezTo>
                  <a:pt x="63" y="114"/>
                  <a:pt x="61" y="116"/>
                  <a:pt x="61" y="118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1" y="132"/>
                  <a:pt x="63" y="134"/>
                  <a:pt x="66" y="134"/>
                </a:cubicBezTo>
                <a:cubicBezTo>
                  <a:pt x="83" y="134"/>
                  <a:pt x="83" y="134"/>
                  <a:pt x="83" y="134"/>
                </a:cubicBezTo>
                <a:cubicBezTo>
                  <a:pt x="86" y="134"/>
                  <a:pt x="88" y="132"/>
                  <a:pt x="88" y="130"/>
                </a:cubicBezTo>
                <a:cubicBezTo>
                  <a:pt x="88" y="118"/>
                  <a:pt x="88" y="118"/>
                  <a:pt x="88" y="118"/>
                </a:cubicBezTo>
                <a:cubicBezTo>
                  <a:pt x="88" y="116"/>
                  <a:pt x="86" y="114"/>
                  <a:pt x="83" y="114"/>
                </a:cubicBezTo>
                <a:cubicBezTo>
                  <a:pt x="66" y="114"/>
                  <a:pt x="66" y="114"/>
                  <a:pt x="66" y="114"/>
                </a:cubicBezTo>
                <a:close/>
                <a:moveTo>
                  <a:pt x="34" y="114"/>
                </a:moveTo>
                <a:cubicBezTo>
                  <a:pt x="32" y="114"/>
                  <a:pt x="30" y="116"/>
                  <a:pt x="30" y="118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0" y="132"/>
                  <a:pt x="32" y="134"/>
                  <a:pt x="34" y="134"/>
                </a:cubicBezTo>
                <a:cubicBezTo>
                  <a:pt x="52" y="134"/>
                  <a:pt x="52" y="134"/>
                  <a:pt x="52" y="134"/>
                </a:cubicBezTo>
                <a:cubicBezTo>
                  <a:pt x="54" y="134"/>
                  <a:pt x="56" y="132"/>
                  <a:pt x="56" y="130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6" y="116"/>
                  <a:pt x="54" y="114"/>
                  <a:pt x="52" y="114"/>
                </a:cubicBezTo>
                <a:cubicBezTo>
                  <a:pt x="34" y="114"/>
                  <a:pt x="34" y="114"/>
                  <a:pt x="34" y="114"/>
                </a:cubicBezTo>
                <a:close/>
                <a:moveTo>
                  <a:pt x="122" y="141"/>
                </a:moveTo>
                <a:cubicBezTo>
                  <a:pt x="120" y="141"/>
                  <a:pt x="118" y="143"/>
                  <a:pt x="118" y="145"/>
                </a:cubicBezTo>
                <a:cubicBezTo>
                  <a:pt x="118" y="157"/>
                  <a:pt x="118" y="157"/>
                  <a:pt x="118" y="157"/>
                </a:cubicBezTo>
                <a:cubicBezTo>
                  <a:pt x="118" y="160"/>
                  <a:pt x="120" y="162"/>
                  <a:pt x="122" y="162"/>
                </a:cubicBezTo>
                <a:cubicBezTo>
                  <a:pt x="140" y="162"/>
                  <a:pt x="140" y="162"/>
                  <a:pt x="140" y="162"/>
                </a:cubicBezTo>
                <a:cubicBezTo>
                  <a:pt x="142" y="162"/>
                  <a:pt x="144" y="160"/>
                  <a:pt x="144" y="157"/>
                </a:cubicBezTo>
                <a:cubicBezTo>
                  <a:pt x="144" y="145"/>
                  <a:pt x="144" y="145"/>
                  <a:pt x="144" y="145"/>
                </a:cubicBezTo>
                <a:cubicBezTo>
                  <a:pt x="144" y="143"/>
                  <a:pt x="142" y="141"/>
                  <a:pt x="140" y="141"/>
                </a:cubicBezTo>
                <a:cubicBezTo>
                  <a:pt x="122" y="141"/>
                  <a:pt x="122" y="141"/>
                  <a:pt x="122" y="141"/>
                </a:cubicBezTo>
                <a:close/>
                <a:moveTo>
                  <a:pt x="90" y="141"/>
                </a:moveTo>
                <a:cubicBezTo>
                  <a:pt x="87" y="141"/>
                  <a:pt x="85" y="143"/>
                  <a:pt x="85" y="145"/>
                </a:cubicBezTo>
                <a:cubicBezTo>
                  <a:pt x="85" y="157"/>
                  <a:pt x="85" y="157"/>
                  <a:pt x="85" y="157"/>
                </a:cubicBezTo>
                <a:cubicBezTo>
                  <a:pt x="85" y="160"/>
                  <a:pt x="87" y="162"/>
                  <a:pt x="90" y="162"/>
                </a:cubicBezTo>
                <a:cubicBezTo>
                  <a:pt x="107" y="162"/>
                  <a:pt x="107" y="162"/>
                  <a:pt x="107" y="162"/>
                </a:cubicBezTo>
                <a:cubicBezTo>
                  <a:pt x="110" y="162"/>
                  <a:pt x="111" y="160"/>
                  <a:pt x="111" y="157"/>
                </a:cubicBezTo>
                <a:cubicBezTo>
                  <a:pt x="111" y="145"/>
                  <a:pt x="111" y="145"/>
                  <a:pt x="111" y="145"/>
                </a:cubicBezTo>
                <a:cubicBezTo>
                  <a:pt x="111" y="143"/>
                  <a:pt x="110" y="141"/>
                  <a:pt x="107" y="141"/>
                </a:cubicBezTo>
                <a:cubicBezTo>
                  <a:pt x="90" y="141"/>
                  <a:pt x="90" y="141"/>
                  <a:pt x="90" y="141"/>
                </a:cubicBezTo>
                <a:close/>
                <a:moveTo>
                  <a:pt x="34" y="141"/>
                </a:moveTo>
                <a:cubicBezTo>
                  <a:pt x="31" y="141"/>
                  <a:pt x="29" y="143"/>
                  <a:pt x="29" y="145"/>
                </a:cubicBezTo>
                <a:cubicBezTo>
                  <a:pt x="29" y="157"/>
                  <a:pt x="29" y="157"/>
                  <a:pt x="29" y="157"/>
                </a:cubicBezTo>
                <a:cubicBezTo>
                  <a:pt x="29" y="160"/>
                  <a:pt x="31" y="162"/>
                  <a:pt x="34" y="162"/>
                </a:cubicBezTo>
                <a:cubicBezTo>
                  <a:pt x="74" y="162"/>
                  <a:pt x="74" y="162"/>
                  <a:pt x="74" y="162"/>
                </a:cubicBezTo>
                <a:cubicBezTo>
                  <a:pt x="77" y="162"/>
                  <a:pt x="79" y="160"/>
                  <a:pt x="79" y="157"/>
                </a:cubicBezTo>
                <a:cubicBezTo>
                  <a:pt x="79" y="145"/>
                  <a:pt x="79" y="145"/>
                  <a:pt x="79" y="145"/>
                </a:cubicBezTo>
                <a:cubicBezTo>
                  <a:pt x="79" y="143"/>
                  <a:pt x="77" y="141"/>
                  <a:pt x="74" y="141"/>
                </a:cubicBezTo>
                <a:cubicBezTo>
                  <a:pt x="34" y="141"/>
                  <a:pt x="34" y="141"/>
                  <a:pt x="34" y="141"/>
                </a:cubicBezTo>
                <a:close/>
                <a:moveTo>
                  <a:pt x="34" y="170"/>
                </a:moveTo>
                <a:cubicBezTo>
                  <a:pt x="31" y="170"/>
                  <a:pt x="29" y="172"/>
                  <a:pt x="29" y="175"/>
                </a:cubicBezTo>
                <a:cubicBezTo>
                  <a:pt x="29" y="187"/>
                  <a:pt x="29" y="187"/>
                  <a:pt x="29" y="187"/>
                </a:cubicBezTo>
                <a:cubicBezTo>
                  <a:pt x="29" y="189"/>
                  <a:pt x="31" y="191"/>
                  <a:pt x="34" y="191"/>
                </a:cubicBezTo>
                <a:cubicBezTo>
                  <a:pt x="51" y="191"/>
                  <a:pt x="51" y="191"/>
                  <a:pt x="51" y="191"/>
                </a:cubicBezTo>
                <a:cubicBezTo>
                  <a:pt x="54" y="191"/>
                  <a:pt x="55" y="189"/>
                  <a:pt x="55" y="187"/>
                </a:cubicBezTo>
                <a:cubicBezTo>
                  <a:pt x="55" y="175"/>
                  <a:pt x="55" y="175"/>
                  <a:pt x="55" y="175"/>
                </a:cubicBezTo>
                <a:cubicBezTo>
                  <a:pt x="55" y="172"/>
                  <a:pt x="54" y="170"/>
                  <a:pt x="51" y="170"/>
                </a:cubicBezTo>
                <a:cubicBezTo>
                  <a:pt x="34" y="170"/>
                  <a:pt x="34" y="170"/>
                  <a:pt x="34" y="170"/>
                </a:cubicBezTo>
                <a:close/>
                <a:moveTo>
                  <a:pt x="134" y="114"/>
                </a:moveTo>
                <a:cubicBezTo>
                  <a:pt x="132" y="114"/>
                  <a:pt x="130" y="116"/>
                  <a:pt x="130" y="118"/>
                </a:cubicBezTo>
                <a:cubicBezTo>
                  <a:pt x="130" y="130"/>
                  <a:pt x="130" y="130"/>
                  <a:pt x="130" y="130"/>
                </a:cubicBezTo>
                <a:cubicBezTo>
                  <a:pt x="130" y="132"/>
                  <a:pt x="132" y="134"/>
                  <a:pt x="134" y="134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5" y="134"/>
                  <a:pt x="175" y="134"/>
                  <a:pt x="175" y="134"/>
                </a:cubicBezTo>
                <a:cubicBezTo>
                  <a:pt x="175" y="134"/>
                  <a:pt x="175" y="134"/>
                  <a:pt x="175" y="134"/>
                </a:cubicBezTo>
                <a:cubicBezTo>
                  <a:pt x="175" y="134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18"/>
                  <a:pt x="176" y="118"/>
                  <a:pt x="176" y="118"/>
                </a:cubicBezTo>
                <a:cubicBezTo>
                  <a:pt x="176" y="89"/>
                  <a:pt x="176" y="89"/>
                  <a:pt x="176" y="89"/>
                </a:cubicBezTo>
                <a:cubicBezTo>
                  <a:pt x="176" y="86"/>
                  <a:pt x="175" y="85"/>
                  <a:pt x="172" y="85"/>
                </a:cubicBezTo>
                <a:cubicBezTo>
                  <a:pt x="160" y="85"/>
                  <a:pt x="160" y="85"/>
                  <a:pt x="160" y="85"/>
                </a:cubicBezTo>
                <a:cubicBezTo>
                  <a:pt x="158" y="85"/>
                  <a:pt x="156" y="86"/>
                  <a:pt x="156" y="89"/>
                </a:cubicBezTo>
                <a:cubicBezTo>
                  <a:pt x="156" y="114"/>
                  <a:pt x="156" y="114"/>
                  <a:pt x="156" y="114"/>
                </a:cubicBezTo>
                <a:cubicBezTo>
                  <a:pt x="134" y="114"/>
                  <a:pt x="134" y="114"/>
                  <a:pt x="134" y="114"/>
                </a:cubicBezTo>
                <a:close/>
                <a:moveTo>
                  <a:pt x="156" y="141"/>
                </a:moveTo>
                <a:cubicBezTo>
                  <a:pt x="153" y="141"/>
                  <a:pt x="151" y="143"/>
                  <a:pt x="151" y="145"/>
                </a:cubicBezTo>
                <a:cubicBezTo>
                  <a:pt x="151" y="157"/>
                  <a:pt x="151" y="157"/>
                  <a:pt x="151" y="157"/>
                </a:cubicBezTo>
                <a:cubicBezTo>
                  <a:pt x="151" y="160"/>
                  <a:pt x="153" y="162"/>
                  <a:pt x="156" y="162"/>
                </a:cubicBezTo>
                <a:cubicBezTo>
                  <a:pt x="173" y="162"/>
                  <a:pt x="173" y="162"/>
                  <a:pt x="173" y="162"/>
                </a:cubicBezTo>
                <a:cubicBezTo>
                  <a:pt x="176" y="162"/>
                  <a:pt x="178" y="160"/>
                  <a:pt x="178" y="157"/>
                </a:cubicBezTo>
                <a:cubicBezTo>
                  <a:pt x="178" y="145"/>
                  <a:pt x="178" y="145"/>
                  <a:pt x="178" y="145"/>
                </a:cubicBezTo>
                <a:cubicBezTo>
                  <a:pt x="178" y="143"/>
                  <a:pt x="176" y="141"/>
                  <a:pt x="173" y="141"/>
                </a:cubicBezTo>
                <a:lnTo>
                  <a:pt x="156" y="14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" name="Freeform 244"/>
          <p:cNvSpPr>
            <a:spLocks noEditPoints="1"/>
          </p:cNvSpPr>
          <p:nvPr/>
        </p:nvSpPr>
        <p:spPr bwMode="auto">
          <a:xfrm>
            <a:off x="2432050" y="3157538"/>
            <a:ext cx="525463" cy="509587"/>
          </a:xfrm>
          <a:custGeom>
            <a:avLst/>
            <a:gdLst>
              <a:gd name="T0" fmla="*/ 36 w 219"/>
              <a:gd name="T1" fmla="*/ 0 h 213"/>
              <a:gd name="T2" fmla="*/ 183 w 219"/>
              <a:gd name="T3" fmla="*/ 0 h 213"/>
              <a:gd name="T4" fmla="*/ 219 w 219"/>
              <a:gd name="T5" fmla="*/ 36 h 213"/>
              <a:gd name="T6" fmla="*/ 219 w 219"/>
              <a:gd name="T7" fmla="*/ 126 h 213"/>
              <a:gd name="T8" fmla="*/ 164 w 219"/>
              <a:gd name="T9" fmla="*/ 126 h 213"/>
              <a:gd name="T10" fmla="*/ 164 w 219"/>
              <a:gd name="T11" fmla="*/ 104 h 213"/>
              <a:gd name="T12" fmla="*/ 105 w 219"/>
              <a:gd name="T13" fmla="*/ 152 h 213"/>
              <a:gd name="T14" fmla="*/ 164 w 219"/>
              <a:gd name="T15" fmla="*/ 200 h 213"/>
              <a:gd name="T16" fmla="*/ 164 w 219"/>
              <a:gd name="T17" fmla="*/ 179 h 213"/>
              <a:gd name="T18" fmla="*/ 219 w 219"/>
              <a:gd name="T19" fmla="*/ 179 h 213"/>
              <a:gd name="T20" fmla="*/ 183 w 219"/>
              <a:gd name="T21" fmla="*/ 213 h 213"/>
              <a:gd name="T22" fmla="*/ 36 w 219"/>
              <a:gd name="T23" fmla="*/ 213 h 213"/>
              <a:gd name="T24" fmla="*/ 0 w 219"/>
              <a:gd name="T25" fmla="*/ 176 h 213"/>
              <a:gd name="T26" fmla="*/ 0 w 219"/>
              <a:gd name="T27" fmla="*/ 36 h 213"/>
              <a:gd name="T28" fmla="*/ 36 w 219"/>
              <a:gd name="T29" fmla="*/ 0 h 213"/>
              <a:gd name="T30" fmla="*/ 172 w 219"/>
              <a:gd name="T31" fmla="*/ 19 h 213"/>
              <a:gd name="T32" fmla="*/ 46 w 219"/>
              <a:gd name="T33" fmla="*/ 19 h 213"/>
              <a:gd name="T34" fmla="*/ 46 w 219"/>
              <a:gd name="T35" fmla="*/ 86 h 213"/>
              <a:gd name="T36" fmla="*/ 172 w 219"/>
              <a:gd name="T37" fmla="*/ 86 h 213"/>
              <a:gd name="T38" fmla="*/ 172 w 219"/>
              <a:gd name="T39" fmla="*/ 19 h 213"/>
              <a:gd name="T40" fmla="*/ 93 w 219"/>
              <a:gd name="T41" fmla="*/ 30 h 213"/>
              <a:gd name="T42" fmla="*/ 65 w 219"/>
              <a:gd name="T43" fmla="*/ 30 h 213"/>
              <a:gd name="T44" fmla="*/ 65 w 219"/>
              <a:gd name="T45" fmla="*/ 72 h 213"/>
              <a:gd name="T46" fmla="*/ 93 w 219"/>
              <a:gd name="T47" fmla="*/ 72 h 213"/>
              <a:gd name="T48" fmla="*/ 93 w 219"/>
              <a:gd name="T49" fmla="*/ 30 h 213"/>
              <a:gd name="T50" fmla="*/ 22 w 219"/>
              <a:gd name="T51" fmla="*/ 168 h 213"/>
              <a:gd name="T52" fmla="*/ 22 w 219"/>
              <a:gd name="T53" fmla="*/ 191 h 213"/>
              <a:gd name="T54" fmla="*/ 43 w 219"/>
              <a:gd name="T55" fmla="*/ 191 h 213"/>
              <a:gd name="T56" fmla="*/ 43 w 219"/>
              <a:gd name="T57" fmla="*/ 168 h 213"/>
              <a:gd name="T58" fmla="*/ 22 w 219"/>
              <a:gd name="T59" fmla="*/ 168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9" h="213">
                <a:moveTo>
                  <a:pt x="36" y="0"/>
                </a:moveTo>
                <a:cubicBezTo>
                  <a:pt x="183" y="0"/>
                  <a:pt x="183" y="0"/>
                  <a:pt x="183" y="0"/>
                </a:cubicBezTo>
                <a:cubicBezTo>
                  <a:pt x="219" y="36"/>
                  <a:pt x="219" y="36"/>
                  <a:pt x="219" y="36"/>
                </a:cubicBezTo>
                <a:cubicBezTo>
                  <a:pt x="219" y="126"/>
                  <a:pt x="219" y="126"/>
                  <a:pt x="219" y="126"/>
                </a:cubicBezTo>
                <a:cubicBezTo>
                  <a:pt x="164" y="126"/>
                  <a:pt x="164" y="126"/>
                  <a:pt x="164" y="126"/>
                </a:cubicBezTo>
                <a:cubicBezTo>
                  <a:pt x="164" y="104"/>
                  <a:pt x="164" y="104"/>
                  <a:pt x="164" y="104"/>
                </a:cubicBezTo>
                <a:cubicBezTo>
                  <a:pt x="105" y="152"/>
                  <a:pt x="105" y="152"/>
                  <a:pt x="105" y="152"/>
                </a:cubicBezTo>
                <a:cubicBezTo>
                  <a:pt x="164" y="200"/>
                  <a:pt x="164" y="200"/>
                  <a:pt x="164" y="200"/>
                </a:cubicBezTo>
                <a:cubicBezTo>
                  <a:pt x="164" y="179"/>
                  <a:pt x="164" y="179"/>
                  <a:pt x="164" y="179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7" y="201"/>
                  <a:pt x="201" y="213"/>
                  <a:pt x="183" y="213"/>
                </a:cubicBezTo>
                <a:cubicBezTo>
                  <a:pt x="36" y="213"/>
                  <a:pt x="36" y="213"/>
                  <a:pt x="36" y="213"/>
                </a:cubicBezTo>
                <a:cubicBezTo>
                  <a:pt x="16" y="213"/>
                  <a:pt x="0" y="196"/>
                  <a:pt x="0" y="17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  <a:moveTo>
                  <a:pt x="172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46" y="86"/>
                  <a:pt x="46" y="86"/>
                  <a:pt x="46" y="86"/>
                </a:cubicBezTo>
                <a:cubicBezTo>
                  <a:pt x="172" y="86"/>
                  <a:pt x="172" y="86"/>
                  <a:pt x="172" y="86"/>
                </a:cubicBezTo>
                <a:cubicBezTo>
                  <a:pt x="172" y="19"/>
                  <a:pt x="172" y="19"/>
                  <a:pt x="172" y="19"/>
                </a:cubicBezTo>
                <a:close/>
                <a:moveTo>
                  <a:pt x="93" y="30"/>
                </a:moveTo>
                <a:cubicBezTo>
                  <a:pt x="65" y="30"/>
                  <a:pt x="65" y="30"/>
                  <a:pt x="65" y="30"/>
                </a:cubicBezTo>
                <a:cubicBezTo>
                  <a:pt x="65" y="72"/>
                  <a:pt x="65" y="72"/>
                  <a:pt x="65" y="72"/>
                </a:cubicBezTo>
                <a:cubicBezTo>
                  <a:pt x="93" y="72"/>
                  <a:pt x="93" y="72"/>
                  <a:pt x="93" y="72"/>
                </a:cubicBezTo>
                <a:cubicBezTo>
                  <a:pt x="93" y="30"/>
                  <a:pt x="93" y="30"/>
                  <a:pt x="93" y="30"/>
                </a:cubicBezTo>
                <a:close/>
                <a:moveTo>
                  <a:pt x="22" y="168"/>
                </a:moveTo>
                <a:cubicBezTo>
                  <a:pt x="22" y="191"/>
                  <a:pt x="22" y="191"/>
                  <a:pt x="22" y="191"/>
                </a:cubicBezTo>
                <a:cubicBezTo>
                  <a:pt x="43" y="191"/>
                  <a:pt x="43" y="191"/>
                  <a:pt x="43" y="191"/>
                </a:cubicBezTo>
                <a:cubicBezTo>
                  <a:pt x="43" y="168"/>
                  <a:pt x="43" y="168"/>
                  <a:pt x="43" y="168"/>
                </a:cubicBezTo>
                <a:lnTo>
                  <a:pt x="22" y="16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" name="Freeform 245"/>
          <p:cNvSpPr>
            <a:spLocks noEditPoints="1"/>
          </p:cNvSpPr>
          <p:nvPr/>
        </p:nvSpPr>
        <p:spPr bwMode="auto">
          <a:xfrm>
            <a:off x="1643063" y="3113088"/>
            <a:ext cx="633412" cy="623887"/>
          </a:xfrm>
          <a:custGeom>
            <a:avLst/>
            <a:gdLst>
              <a:gd name="T0" fmla="*/ 81 w 264"/>
              <a:gd name="T1" fmla="*/ 4 h 260"/>
              <a:gd name="T2" fmla="*/ 133 w 264"/>
              <a:gd name="T3" fmla="*/ 57 h 260"/>
              <a:gd name="T4" fmla="*/ 133 w 264"/>
              <a:gd name="T5" fmla="*/ 62 h 260"/>
              <a:gd name="T6" fmla="*/ 118 w 264"/>
              <a:gd name="T7" fmla="*/ 100 h 260"/>
              <a:gd name="T8" fmla="*/ 99 w 264"/>
              <a:gd name="T9" fmla="*/ 81 h 260"/>
              <a:gd name="T10" fmla="*/ 89 w 264"/>
              <a:gd name="T11" fmla="*/ 55 h 260"/>
              <a:gd name="T12" fmla="*/ 63 w 264"/>
              <a:gd name="T13" fmla="*/ 45 h 260"/>
              <a:gd name="T14" fmla="*/ 45 w 264"/>
              <a:gd name="T15" fmla="*/ 26 h 260"/>
              <a:gd name="T16" fmla="*/ 81 w 264"/>
              <a:gd name="T17" fmla="*/ 4 h 260"/>
              <a:gd name="T18" fmla="*/ 60 w 264"/>
              <a:gd name="T19" fmla="*/ 56 h 260"/>
              <a:gd name="T20" fmla="*/ 64 w 264"/>
              <a:gd name="T21" fmla="*/ 80 h 260"/>
              <a:gd name="T22" fmla="*/ 87 w 264"/>
              <a:gd name="T23" fmla="*/ 84 h 260"/>
              <a:gd name="T24" fmla="*/ 84 w 264"/>
              <a:gd name="T25" fmla="*/ 60 h 260"/>
              <a:gd name="T26" fmla="*/ 60 w 264"/>
              <a:gd name="T27" fmla="*/ 56 h 260"/>
              <a:gd name="T28" fmla="*/ 4 w 264"/>
              <a:gd name="T29" fmla="*/ 94 h 260"/>
              <a:gd name="T30" fmla="*/ 0 w 264"/>
              <a:gd name="T31" fmla="*/ 108 h 260"/>
              <a:gd name="T32" fmla="*/ 128 w 264"/>
              <a:gd name="T33" fmla="*/ 236 h 260"/>
              <a:gd name="T34" fmla="*/ 237 w 264"/>
              <a:gd name="T35" fmla="*/ 127 h 260"/>
              <a:gd name="T36" fmla="*/ 111 w 264"/>
              <a:gd name="T37" fmla="*/ 0 h 260"/>
              <a:gd name="T38" fmla="*/ 97 w 264"/>
              <a:gd name="T39" fmla="*/ 4 h 260"/>
              <a:gd name="T40" fmla="*/ 142 w 264"/>
              <a:gd name="T41" fmla="*/ 49 h 260"/>
              <a:gd name="T42" fmla="*/ 144 w 264"/>
              <a:gd name="T43" fmla="*/ 51 h 260"/>
              <a:gd name="T44" fmla="*/ 144 w 264"/>
              <a:gd name="T45" fmla="*/ 54 h 260"/>
              <a:gd name="T46" fmla="*/ 144 w 264"/>
              <a:gd name="T47" fmla="*/ 64 h 260"/>
              <a:gd name="T48" fmla="*/ 118 w 264"/>
              <a:gd name="T49" fmla="*/ 118 h 260"/>
              <a:gd name="T50" fmla="*/ 66 w 264"/>
              <a:gd name="T51" fmla="*/ 143 h 260"/>
              <a:gd name="T52" fmla="*/ 56 w 264"/>
              <a:gd name="T53" fmla="*/ 143 h 260"/>
              <a:gd name="T54" fmla="*/ 53 w 264"/>
              <a:gd name="T55" fmla="*/ 142 h 260"/>
              <a:gd name="T56" fmla="*/ 51 w 264"/>
              <a:gd name="T57" fmla="*/ 140 h 260"/>
              <a:gd name="T58" fmla="*/ 4 w 264"/>
              <a:gd name="T59" fmla="*/ 94 h 260"/>
              <a:gd name="T60" fmla="*/ 31 w 264"/>
              <a:gd name="T61" fmla="*/ 40 h 260"/>
              <a:gd name="T62" fmla="*/ 7 w 264"/>
              <a:gd name="T63" fmla="*/ 77 h 260"/>
              <a:gd name="T64" fmla="*/ 60 w 264"/>
              <a:gd name="T65" fmla="*/ 130 h 260"/>
              <a:gd name="T66" fmla="*/ 64 w 264"/>
              <a:gd name="T67" fmla="*/ 130 h 260"/>
              <a:gd name="T68" fmla="*/ 104 w 264"/>
              <a:gd name="T69" fmla="*/ 114 h 260"/>
              <a:gd name="T70" fmla="*/ 86 w 264"/>
              <a:gd name="T71" fmla="*/ 95 h 260"/>
              <a:gd name="T72" fmla="*/ 59 w 264"/>
              <a:gd name="T73" fmla="*/ 85 h 260"/>
              <a:gd name="T74" fmla="*/ 49 w 264"/>
              <a:gd name="T75" fmla="*/ 58 h 260"/>
              <a:gd name="T76" fmla="*/ 31 w 264"/>
              <a:gd name="T77" fmla="*/ 4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64" h="260">
                <a:moveTo>
                  <a:pt x="81" y="4"/>
                </a:moveTo>
                <a:cubicBezTo>
                  <a:pt x="133" y="57"/>
                  <a:pt x="133" y="57"/>
                  <a:pt x="133" y="57"/>
                </a:cubicBezTo>
                <a:cubicBezTo>
                  <a:pt x="133" y="58"/>
                  <a:pt x="133" y="60"/>
                  <a:pt x="133" y="62"/>
                </a:cubicBezTo>
                <a:cubicBezTo>
                  <a:pt x="132" y="76"/>
                  <a:pt x="126" y="89"/>
                  <a:pt x="118" y="100"/>
                </a:cubicBezTo>
                <a:cubicBezTo>
                  <a:pt x="99" y="81"/>
                  <a:pt x="99" y="81"/>
                  <a:pt x="99" y="81"/>
                </a:cubicBezTo>
                <a:cubicBezTo>
                  <a:pt x="100" y="73"/>
                  <a:pt x="97" y="63"/>
                  <a:pt x="89" y="55"/>
                </a:cubicBezTo>
                <a:cubicBezTo>
                  <a:pt x="81" y="47"/>
                  <a:pt x="71" y="44"/>
                  <a:pt x="63" y="45"/>
                </a:cubicBezTo>
                <a:cubicBezTo>
                  <a:pt x="45" y="26"/>
                  <a:pt x="45" y="26"/>
                  <a:pt x="45" y="26"/>
                </a:cubicBezTo>
                <a:cubicBezTo>
                  <a:pt x="55" y="17"/>
                  <a:pt x="67" y="10"/>
                  <a:pt x="81" y="4"/>
                </a:cubicBezTo>
                <a:close/>
                <a:moveTo>
                  <a:pt x="60" y="56"/>
                </a:moveTo>
                <a:cubicBezTo>
                  <a:pt x="54" y="62"/>
                  <a:pt x="56" y="73"/>
                  <a:pt x="64" y="80"/>
                </a:cubicBezTo>
                <a:cubicBezTo>
                  <a:pt x="71" y="88"/>
                  <a:pt x="82" y="90"/>
                  <a:pt x="87" y="84"/>
                </a:cubicBezTo>
                <a:cubicBezTo>
                  <a:pt x="93" y="78"/>
                  <a:pt x="91" y="68"/>
                  <a:pt x="84" y="60"/>
                </a:cubicBezTo>
                <a:cubicBezTo>
                  <a:pt x="76" y="52"/>
                  <a:pt x="65" y="51"/>
                  <a:pt x="60" y="56"/>
                </a:cubicBezTo>
                <a:close/>
                <a:moveTo>
                  <a:pt x="4" y="94"/>
                </a:moveTo>
                <a:cubicBezTo>
                  <a:pt x="3" y="98"/>
                  <a:pt x="1" y="103"/>
                  <a:pt x="0" y="108"/>
                </a:cubicBezTo>
                <a:cubicBezTo>
                  <a:pt x="128" y="236"/>
                  <a:pt x="128" y="236"/>
                  <a:pt x="128" y="236"/>
                </a:cubicBezTo>
                <a:cubicBezTo>
                  <a:pt x="186" y="260"/>
                  <a:pt x="264" y="193"/>
                  <a:pt x="237" y="127"/>
                </a:cubicBezTo>
                <a:cubicBezTo>
                  <a:pt x="111" y="0"/>
                  <a:pt x="111" y="0"/>
                  <a:pt x="111" y="0"/>
                </a:cubicBezTo>
                <a:cubicBezTo>
                  <a:pt x="106" y="1"/>
                  <a:pt x="102" y="3"/>
                  <a:pt x="97" y="4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5" y="58"/>
                  <a:pt x="145" y="61"/>
                  <a:pt x="144" y="64"/>
                </a:cubicBezTo>
                <a:cubicBezTo>
                  <a:pt x="143" y="85"/>
                  <a:pt x="133" y="104"/>
                  <a:pt x="118" y="118"/>
                </a:cubicBezTo>
                <a:cubicBezTo>
                  <a:pt x="103" y="132"/>
                  <a:pt x="84" y="141"/>
                  <a:pt x="66" y="143"/>
                </a:cubicBezTo>
                <a:cubicBezTo>
                  <a:pt x="62" y="143"/>
                  <a:pt x="59" y="143"/>
                  <a:pt x="56" y="143"/>
                </a:cubicBezTo>
                <a:cubicBezTo>
                  <a:pt x="53" y="142"/>
                  <a:pt x="53" y="142"/>
                  <a:pt x="53" y="142"/>
                </a:cubicBezTo>
                <a:cubicBezTo>
                  <a:pt x="51" y="140"/>
                  <a:pt x="51" y="140"/>
                  <a:pt x="51" y="140"/>
                </a:cubicBezTo>
                <a:cubicBezTo>
                  <a:pt x="4" y="94"/>
                  <a:pt x="4" y="94"/>
                  <a:pt x="4" y="94"/>
                </a:cubicBezTo>
                <a:close/>
                <a:moveTo>
                  <a:pt x="31" y="40"/>
                </a:moveTo>
                <a:cubicBezTo>
                  <a:pt x="21" y="51"/>
                  <a:pt x="13" y="63"/>
                  <a:pt x="7" y="77"/>
                </a:cubicBezTo>
                <a:cubicBezTo>
                  <a:pt x="60" y="130"/>
                  <a:pt x="60" y="130"/>
                  <a:pt x="60" y="130"/>
                </a:cubicBezTo>
                <a:cubicBezTo>
                  <a:pt x="61" y="130"/>
                  <a:pt x="63" y="130"/>
                  <a:pt x="64" y="130"/>
                </a:cubicBezTo>
                <a:cubicBezTo>
                  <a:pt x="78" y="129"/>
                  <a:pt x="92" y="123"/>
                  <a:pt x="104" y="114"/>
                </a:cubicBezTo>
                <a:cubicBezTo>
                  <a:pt x="86" y="95"/>
                  <a:pt x="86" y="95"/>
                  <a:pt x="86" y="95"/>
                </a:cubicBezTo>
                <a:cubicBezTo>
                  <a:pt x="77" y="97"/>
                  <a:pt x="67" y="93"/>
                  <a:pt x="59" y="85"/>
                </a:cubicBezTo>
                <a:cubicBezTo>
                  <a:pt x="50" y="77"/>
                  <a:pt x="47" y="66"/>
                  <a:pt x="49" y="58"/>
                </a:cubicBezTo>
                <a:lnTo>
                  <a:pt x="31" y="4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" name="Freeform 246"/>
          <p:cNvSpPr>
            <a:spLocks noEditPoints="1"/>
          </p:cNvSpPr>
          <p:nvPr/>
        </p:nvSpPr>
        <p:spPr bwMode="auto">
          <a:xfrm>
            <a:off x="5397500" y="3849688"/>
            <a:ext cx="565150" cy="584200"/>
          </a:xfrm>
          <a:custGeom>
            <a:avLst/>
            <a:gdLst>
              <a:gd name="T0" fmla="*/ 9 w 236"/>
              <a:gd name="T1" fmla="*/ 81 h 244"/>
              <a:gd name="T2" fmla="*/ 31 w 236"/>
              <a:gd name="T3" fmla="*/ 81 h 244"/>
              <a:gd name="T4" fmla="*/ 31 w 236"/>
              <a:gd name="T5" fmla="*/ 113 h 244"/>
              <a:gd name="T6" fmla="*/ 38 w 236"/>
              <a:gd name="T7" fmla="*/ 113 h 244"/>
              <a:gd name="T8" fmla="*/ 38 w 236"/>
              <a:gd name="T9" fmla="*/ 6 h 244"/>
              <a:gd name="T10" fmla="*/ 38 w 236"/>
              <a:gd name="T11" fmla="*/ 0 h 244"/>
              <a:gd name="T12" fmla="*/ 43 w 236"/>
              <a:gd name="T13" fmla="*/ 0 h 244"/>
              <a:gd name="T14" fmla="*/ 154 w 236"/>
              <a:gd name="T15" fmla="*/ 0 h 244"/>
              <a:gd name="T16" fmla="*/ 156 w 236"/>
              <a:gd name="T17" fmla="*/ 0 h 244"/>
              <a:gd name="T18" fmla="*/ 157 w 236"/>
              <a:gd name="T19" fmla="*/ 1 h 244"/>
              <a:gd name="T20" fmla="*/ 197 w 236"/>
              <a:gd name="T21" fmla="*/ 22 h 244"/>
              <a:gd name="T22" fmla="*/ 200 w 236"/>
              <a:gd name="T23" fmla="*/ 23 h 244"/>
              <a:gd name="T24" fmla="*/ 200 w 236"/>
              <a:gd name="T25" fmla="*/ 27 h 244"/>
              <a:gd name="T26" fmla="*/ 200 w 236"/>
              <a:gd name="T27" fmla="*/ 113 h 244"/>
              <a:gd name="T28" fmla="*/ 206 w 236"/>
              <a:gd name="T29" fmla="*/ 113 h 244"/>
              <a:gd name="T30" fmla="*/ 206 w 236"/>
              <a:gd name="T31" fmla="*/ 81 h 244"/>
              <a:gd name="T32" fmla="*/ 229 w 236"/>
              <a:gd name="T33" fmla="*/ 81 h 244"/>
              <a:gd name="T34" fmla="*/ 229 w 236"/>
              <a:gd name="T35" fmla="*/ 197 h 244"/>
              <a:gd name="T36" fmla="*/ 200 w 236"/>
              <a:gd name="T37" fmla="*/ 197 h 244"/>
              <a:gd name="T38" fmla="*/ 200 w 236"/>
              <a:gd name="T39" fmla="*/ 244 h 244"/>
              <a:gd name="T40" fmla="*/ 38 w 236"/>
              <a:gd name="T41" fmla="*/ 244 h 244"/>
              <a:gd name="T42" fmla="*/ 38 w 236"/>
              <a:gd name="T43" fmla="*/ 197 h 244"/>
              <a:gd name="T44" fmla="*/ 9 w 236"/>
              <a:gd name="T45" fmla="*/ 197 h 244"/>
              <a:gd name="T46" fmla="*/ 9 w 236"/>
              <a:gd name="T47" fmla="*/ 81 h 244"/>
              <a:gd name="T48" fmla="*/ 184 w 236"/>
              <a:gd name="T49" fmla="*/ 174 h 244"/>
              <a:gd name="T50" fmla="*/ 53 w 236"/>
              <a:gd name="T51" fmla="*/ 174 h 244"/>
              <a:gd name="T52" fmla="*/ 53 w 236"/>
              <a:gd name="T53" fmla="*/ 228 h 244"/>
              <a:gd name="T54" fmla="*/ 184 w 236"/>
              <a:gd name="T55" fmla="*/ 228 h 244"/>
              <a:gd name="T56" fmla="*/ 184 w 236"/>
              <a:gd name="T57" fmla="*/ 174 h 244"/>
              <a:gd name="T58" fmla="*/ 53 w 236"/>
              <a:gd name="T59" fmla="*/ 113 h 244"/>
              <a:gd name="T60" fmla="*/ 185 w 236"/>
              <a:gd name="T61" fmla="*/ 113 h 244"/>
              <a:gd name="T62" fmla="*/ 185 w 236"/>
              <a:gd name="T63" fmla="*/ 34 h 244"/>
              <a:gd name="T64" fmla="*/ 153 w 236"/>
              <a:gd name="T65" fmla="*/ 16 h 244"/>
              <a:gd name="T66" fmla="*/ 53 w 236"/>
              <a:gd name="T67" fmla="*/ 16 h 244"/>
              <a:gd name="T68" fmla="*/ 53 w 236"/>
              <a:gd name="T69" fmla="*/ 113 h 244"/>
              <a:gd name="T70" fmla="*/ 181 w 236"/>
              <a:gd name="T71" fmla="*/ 132 h 244"/>
              <a:gd name="T72" fmla="*/ 181 w 236"/>
              <a:gd name="T73" fmla="*/ 143 h 244"/>
              <a:gd name="T74" fmla="*/ 189 w 236"/>
              <a:gd name="T75" fmla="*/ 143 h 244"/>
              <a:gd name="T76" fmla="*/ 200 w 236"/>
              <a:gd name="T77" fmla="*/ 143 h 244"/>
              <a:gd name="T78" fmla="*/ 206 w 236"/>
              <a:gd name="T79" fmla="*/ 143 h 244"/>
              <a:gd name="T80" fmla="*/ 206 w 236"/>
              <a:gd name="T81" fmla="*/ 132 h 244"/>
              <a:gd name="T82" fmla="*/ 200 w 236"/>
              <a:gd name="T83" fmla="*/ 132 h 244"/>
              <a:gd name="T84" fmla="*/ 189 w 236"/>
              <a:gd name="T85" fmla="*/ 132 h 244"/>
              <a:gd name="T86" fmla="*/ 181 w 236"/>
              <a:gd name="T87" fmla="*/ 132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6" h="244">
                <a:moveTo>
                  <a:pt x="9" y="81"/>
                </a:moveTo>
                <a:cubicBezTo>
                  <a:pt x="31" y="81"/>
                  <a:pt x="31" y="81"/>
                  <a:pt x="31" y="81"/>
                </a:cubicBezTo>
                <a:cubicBezTo>
                  <a:pt x="31" y="113"/>
                  <a:pt x="31" y="113"/>
                  <a:pt x="31" y="113"/>
                </a:cubicBezTo>
                <a:cubicBezTo>
                  <a:pt x="38" y="113"/>
                  <a:pt x="38" y="113"/>
                  <a:pt x="38" y="113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0"/>
                  <a:pt x="38" y="0"/>
                  <a:pt x="38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7" y="1"/>
                  <a:pt x="157" y="1"/>
                  <a:pt x="157" y="1"/>
                </a:cubicBezTo>
                <a:cubicBezTo>
                  <a:pt x="197" y="22"/>
                  <a:pt x="197" y="22"/>
                  <a:pt x="197" y="22"/>
                </a:cubicBezTo>
                <a:cubicBezTo>
                  <a:pt x="200" y="23"/>
                  <a:pt x="200" y="23"/>
                  <a:pt x="200" y="23"/>
                </a:cubicBezTo>
                <a:cubicBezTo>
                  <a:pt x="200" y="27"/>
                  <a:pt x="200" y="27"/>
                  <a:pt x="200" y="27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6" y="113"/>
                  <a:pt x="206" y="113"/>
                  <a:pt x="206" y="113"/>
                </a:cubicBezTo>
                <a:cubicBezTo>
                  <a:pt x="206" y="81"/>
                  <a:pt x="206" y="81"/>
                  <a:pt x="206" y="81"/>
                </a:cubicBezTo>
                <a:cubicBezTo>
                  <a:pt x="229" y="81"/>
                  <a:pt x="229" y="81"/>
                  <a:pt x="229" y="81"/>
                </a:cubicBezTo>
                <a:cubicBezTo>
                  <a:pt x="235" y="120"/>
                  <a:pt x="236" y="158"/>
                  <a:pt x="229" y="197"/>
                </a:cubicBezTo>
                <a:cubicBezTo>
                  <a:pt x="200" y="197"/>
                  <a:pt x="200" y="197"/>
                  <a:pt x="200" y="197"/>
                </a:cubicBezTo>
                <a:cubicBezTo>
                  <a:pt x="200" y="244"/>
                  <a:pt x="200" y="244"/>
                  <a:pt x="200" y="244"/>
                </a:cubicBezTo>
                <a:cubicBezTo>
                  <a:pt x="146" y="244"/>
                  <a:pt x="92" y="244"/>
                  <a:pt x="38" y="244"/>
                </a:cubicBezTo>
                <a:cubicBezTo>
                  <a:pt x="38" y="197"/>
                  <a:pt x="38" y="197"/>
                  <a:pt x="38" y="197"/>
                </a:cubicBezTo>
                <a:cubicBezTo>
                  <a:pt x="9" y="197"/>
                  <a:pt x="9" y="197"/>
                  <a:pt x="9" y="197"/>
                </a:cubicBezTo>
                <a:cubicBezTo>
                  <a:pt x="0" y="159"/>
                  <a:pt x="0" y="120"/>
                  <a:pt x="9" y="81"/>
                </a:cubicBezTo>
                <a:close/>
                <a:moveTo>
                  <a:pt x="184" y="174"/>
                </a:moveTo>
                <a:cubicBezTo>
                  <a:pt x="53" y="174"/>
                  <a:pt x="53" y="174"/>
                  <a:pt x="53" y="174"/>
                </a:cubicBezTo>
                <a:cubicBezTo>
                  <a:pt x="53" y="228"/>
                  <a:pt x="53" y="228"/>
                  <a:pt x="53" y="228"/>
                </a:cubicBezTo>
                <a:cubicBezTo>
                  <a:pt x="184" y="228"/>
                  <a:pt x="184" y="228"/>
                  <a:pt x="184" y="228"/>
                </a:cubicBezTo>
                <a:cubicBezTo>
                  <a:pt x="184" y="174"/>
                  <a:pt x="184" y="174"/>
                  <a:pt x="184" y="174"/>
                </a:cubicBezTo>
                <a:close/>
                <a:moveTo>
                  <a:pt x="53" y="113"/>
                </a:moveTo>
                <a:cubicBezTo>
                  <a:pt x="185" y="113"/>
                  <a:pt x="185" y="113"/>
                  <a:pt x="185" y="113"/>
                </a:cubicBezTo>
                <a:cubicBezTo>
                  <a:pt x="185" y="34"/>
                  <a:pt x="185" y="34"/>
                  <a:pt x="185" y="34"/>
                </a:cubicBezTo>
                <a:cubicBezTo>
                  <a:pt x="153" y="16"/>
                  <a:pt x="153" y="16"/>
                  <a:pt x="1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13"/>
                  <a:pt x="53" y="113"/>
                  <a:pt x="53" y="113"/>
                </a:cubicBezTo>
                <a:close/>
                <a:moveTo>
                  <a:pt x="181" y="132"/>
                </a:moveTo>
                <a:cubicBezTo>
                  <a:pt x="181" y="143"/>
                  <a:pt x="181" y="143"/>
                  <a:pt x="181" y="143"/>
                </a:cubicBezTo>
                <a:cubicBezTo>
                  <a:pt x="189" y="143"/>
                  <a:pt x="189" y="143"/>
                  <a:pt x="189" y="143"/>
                </a:cubicBezTo>
                <a:cubicBezTo>
                  <a:pt x="200" y="143"/>
                  <a:pt x="200" y="143"/>
                  <a:pt x="200" y="143"/>
                </a:cubicBezTo>
                <a:cubicBezTo>
                  <a:pt x="206" y="143"/>
                  <a:pt x="206" y="143"/>
                  <a:pt x="206" y="143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200" y="132"/>
                  <a:pt x="200" y="132"/>
                  <a:pt x="200" y="132"/>
                </a:cubicBezTo>
                <a:cubicBezTo>
                  <a:pt x="189" y="132"/>
                  <a:pt x="189" y="132"/>
                  <a:pt x="189" y="132"/>
                </a:cubicBezTo>
                <a:lnTo>
                  <a:pt x="181" y="13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" name="Freeform 247"/>
          <p:cNvSpPr>
            <a:spLocks noEditPoints="1"/>
          </p:cNvSpPr>
          <p:nvPr/>
        </p:nvSpPr>
        <p:spPr bwMode="auto">
          <a:xfrm>
            <a:off x="5364163" y="3203575"/>
            <a:ext cx="615950" cy="430213"/>
          </a:xfrm>
          <a:custGeom>
            <a:avLst/>
            <a:gdLst>
              <a:gd name="T0" fmla="*/ 48 w 257"/>
              <a:gd name="T1" fmla="*/ 0 h 179"/>
              <a:gd name="T2" fmla="*/ 212 w 257"/>
              <a:gd name="T3" fmla="*/ 0 h 179"/>
              <a:gd name="T4" fmla="*/ 235 w 257"/>
              <a:gd name="T5" fmla="*/ 23 h 179"/>
              <a:gd name="T6" fmla="*/ 235 w 257"/>
              <a:gd name="T7" fmla="*/ 137 h 179"/>
              <a:gd name="T8" fmla="*/ 25 w 257"/>
              <a:gd name="T9" fmla="*/ 137 h 179"/>
              <a:gd name="T10" fmla="*/ 25 w 257"/>
              <a:gd name="T11" fmla="*/ 23 h 179"/>
              <a:gd name="T12" fmla="*/ 48 w 257"/>
              <a:gd name="T13" fmla="*/ 0 h 179"/>
              <a:gd name="T14" fmla="*/ 64 w 257"/>
              <a:gd name="T15" fmla="*/ 84 h 179"/>
              <a:gd name="T16" fmla="*/ 64 w 257"/>
              <a:gd name="T17" fmla="*/ 94 h 179"/>
              <a:gd name="T18" fmla="*/ 137 w 257"/>
              <a:gd name="T19" fmla="*/ 94 h 179"/>
              <a:gd name="T20" fmla="*/ 137 w 257"/>
              <a:gd name="T21" fmla="*/ 84 h 179"/>
              <a:gd name="T22" fmla="*/ 64 w 257"/>
              <a:gd name="T23" fmla="*/ 84 h 179"/>
              <a:gd name="T24" fmla="*/ 64 w 257"/>
              <a:gd name="T25" fmla="*/ 60 h 179"/>
              <a:gd name="T26" fmla="*/ 64 w 257"/>
              <a:gd name="T27" fmla="*/ 70 h 179"/>
              <a:gd name="T28" fmla="*/ 122 w 257"/>
              <a:gd name="T29" fmla="*/ 70 h 179"/>
              <a:gd name="T30" fmla="*/ 122 w 257"/>
              <a:gd name="T31" fmla="*/ 60 h 179"/>
              <a:gd name="T32" fmla="*/ 64 w 257"/>
              <a:gd name="T33" fmla="*/ 60 h 179"/>
              <a:gd name="T34" fmla="*/ 64 w 257"/>
              <a:gd name="T35" fmla="*/ 37 h 179"/>
              <a:gd name="T36" fmla="*/ 64 w 257"/>
              <a:gd name="T37" fmla="*/ 46 h 179"/>
              <a:gd name="T38" fmla="*/ 137 w 257"/>
              <a:gd name="T39" fmla="*/ 46 h 179"/>
              <a:gd name="T40" fmla="*/ 137 w 257"/>
              <a:gd name="T41" fmla="*/ 37 h 179"/>
              <a:gd name="T42" fmla="*/ 64 w 257"/>
              <a:gd name="T43" fmla="*/ 37 h 179"/>
              <a:gd name="T44" fmla="*/ 146 w 257"/>
              <a:gd name="T45" fmla="*/ 67 h 179"/>
              <a:gd name="T46" fmla="*/ 166 w 257"/>
              <a:gd name="T47" fmla="*/ 99 h 179"/>
              <a:gd name="T48" fmla="*/ 172 w 257"/>
              <a:gd name="T49" fmla="*/ 89 h 179"/>
              <a:gd name="T50" fmla="*/ 189 w 257"/>
              <a:gd name="T51" fmla="*/ 100 h 179"/>
              <a:gd name="T52" fmla="*/ 195 w 257"/>
              <a:gd name="T53" fmla="*/ 90 h 179"/>
              <a:gd name="T54" fmla="*/ 178 w 257"/>
              <a:gd name="T55" fmla="*/ 79 h 179"/>
              <a:gd name="T56" fmla="*/ 184 w 257"/>
              <a:gd name="T57" fmla="*/ 70 h 179"/>
              <a:gd name="T58" fmla="*/ 146 w 257"/>
              <a:gd name="T59" fmla="*/ 67 h 179"/>
              <a:gd name="T60" fmla="*/ 0 w 257"/>
              <a:gd name="T61" fmla="*/ 146 h 179"/>
              <a:gd name="T62" fmla="*/ 257 w 257"/>
              <a:gd name="T63" fmla="*/ 146 h 179"/>
              <a:gd name="T64" fmla="*/ 257 w 257"/>
              <a:gd name="T65" fmla="*/ 172 h 179"/>
              <a:gd name="T66" fmla="*/ 249 w 257"/>
              <a:gd name="T67" fmla="*/ 179 h 179"/>
              <a:gd name="T68" fmla="*/ 7 w 257"/>
              <a:gd name="T69" fmla="*/ 179 h 179"/>
              <a:gd name="T70" fmla="*/ 0 w 257"/>
              <a:gd name="T71" fmla="*/ 172 h 179"/>
              <a:gd name="T72" fmla="*/ 0 w 257"/>
              <a:gd name="T73" fmla="*/ 146 h 179"/>
              <a:gd name="T74" fmla="*/ 17 w 257"/>
              <a:gd name="T75" fmla="*/ 155 h 179"/>
              <a:gd name="T76" fmla="*/ 17 w 257"/>
              <a:gd name="T77" fmla="*/ 163 h 179"/>
              <a:gd name="T78" fmla="*/ 39 w 257"/>
              <a:gd name="T79" fmla="*/ 163 h 179"/>
              <a:gd name="T80" fmla="*/ 39 w 257"/>
              <a:gd name="T81" fmla="*/ 155 h 179"/>
              <a:gd name="T82" fmla="*/ 17 w 257"/>
              <a:gd name="T83" fmla="*/ 155 h 179"/>
              <a:gd name="T84" fmla="*/ 220 w 257"/>
              <a:gd name="T85" fmla="*/ 155 h 179"/>
              <a:gd name="T86" fmla="*/ 220 w 257"/>
              <a:gd name="T87" fmla="*/ 163 h 179"/>
              <a:gd name="T88" fmla="*/ 242 w 257"/>
              <a:gd name="T89" fmla="*/ 163 h 179"/>
              <a:gd name="T90" fmla="*/ 242 w 257"/>
              <a:gd name="T91" fmla="*/ 155 h 179"/>
              <a:gd name="T92" fmla="*/ 220 w 257"/>
              <a:gd name="T93" fmla="*/ 155 h 179"/>
              <a:gd name="T94" fmla="*/ 49 w 257"/>
              <a:gd name="T95" fmla="*/ 155 h 179"/>
              <a:gd name="T96" fmla="*/ 49 w 257"/>
              <a:gd name="T97" fmla="*/ 163 h 179"/>
              <a:gd name="T98" fmla="*/ 71 w 257"/>
              <a:gd name="T99" fmla="*/ 163 h 179"/>
              <a:gd name="T100" fmla="*/ 71 w 257"/>
              <a:gd name="T101" fmla="*/ 155 h 179"/>
              <a:gd name="T102" fmla="*/ 49 w 257"/>
              <a:gd name="T103" fmla="*/ 155 h 179"/>
              <a:gd name="T104" fmla="*/ 48 w 257"/>
              <a:gd name="T105" fmla="*/ 21 h 179"/>
              <a:gd name="T106" fmla="*/ 48 w 257"/>
              <a:gd name="T107" fmla="*/ 116 h 179"/>
              <a:gd name="T108" fmla="*/ 213 w 257"/>
              <a:gd name="T109" fmla="*/ 116 h 179"/>
              <a:gd name="T110" fmla="*/ 213 w 257"/>
              <a:gd name="T111" fmla="*/ 21 h 179"/>
              <a:gd name="T112" fmla="*/ 48 w 257"/>
              <a:gd name="T113" fmla="*/ 2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57" h="179">
                <a:moveTo>
                  <a:pt x="48" y="0"/>
                </a:moveTo>
                <a:cubicBezTo>
                  <a:pt x="212" y="0"/>
                  <a:pt x="212" y="0"/>
                  <a:pt x="212" y="0"/>
                </a:cubicBezTo>
                <a:cubicBezTo>
                  <a:pt x="225" y="0"/>
                  <a:pt x="235" y="10"/>
                  <a:pt x="235" y="23"/>
                </a:cubicBezTo>
                <a:cubicBezTo>
                  <a:pt x="235" y="137"/>
                  <a:pt x="235" y="137"/>
                  <a:pt x="235" y="137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10"/>
                  <a:pt x="35" y="0"/>
                  <a:pt x="48" y="0"/>
                </a:cubicBezTo>
                <a:close/>
                <a:moveTo>
                  <a:pt x="64" y="84"/>
                </a:moveTo>
                <a:cubicBezTo>
                  <a:pt x="64" y="94"/>
                  <a:pt x="64" y="94"/>
                  <a:pt x="64" y="94"/>
                </a:cubicBezTo>
                <a:cubicBezTo>
                  <a:pt x="137" y="94"/>
                  <a:pt x="137" y="94"/>
                  <a:pt x="137" y="94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64" y="84"/>
                  <a:pt x="64" y="84"/>
                  <a:pt x="64" y="84"/>
                </a:cubicBezTo>
                <a:close/>
                <a:moveTo>
                  <a:pt x="64" y="60"/>
                </a:moveTo>
                <a:cubicBezTo>
                  <a:pt x="64" y="70"/>
                  <a:pt x="64" y="70"/>
                  <a:pt x="64" y="70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64" y="60"/>
                  <a:pt x="64" y="60"/>
                  <a:pt x="64" y="60"/>
                </a:cubicBezTo>
                <a:close/>
                <a:moveTo>
                  <a:pt x="64" y="37"/>
                </a:moveTo>
                <a:cubicBezTo>
                  <a:pt x="64" y="46"/>
                  <a:pt x="64" y="46"/>
                  <a:pt x="64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64" y="37"/>
                  <a:pt x="64" y="37"/>
                  <a:pt x="64" y="37"/>
                </a:cubicBezTo>
                <a:close/>
                <a:moveTo>
                  <a:pt x="146" y="67"/>
                </a:moveTo>
                <a:cubicBezTo>
                  <a:pt x="166" y="99"/>
                  <a:pt x="166" y="99"/>
                  <a:pt x="166" y="99"/>
                </a:cubicBezTo>
                <a:cubicBezTo>
                  <a:pt x="172" y="89"/>
                  <a:pt x="172" y="89"/>
                  <a:pt x="172" y="89"/>
                </a:cubicBezTo>
                <a:cubicBezTo>
                  <a:pt x="189" y="100"/>
                  <a:pt x="189" y="100"/>
                  <a:pt x="189" y="100"/>
                </a:cubicBezTo>
                <a:cubicBezTo>
                  <a:pt x="195" y="90"/>
                  <a:pt x="195" y="90"/>
                  <a:pt x="195" y="90"/>
                </a:cubicBezTo>
                <a:cubicBezTo>
                  <a:pt x="178" y="79"/>
                  <a:pt x="178" y="79"/>
                  <a:pt x="178" y="79"/>
                </a:cubicBezTo>
                <a:cubicBezTo>
                  <a:pt x="184" y="70"/>
                  <a:pt x="184" y="70"/>
                  <a:pt x="184" y="70"/>
                </a:cubicBezTo>
                <a:cubicBezTo>
                  <a:pt x="146" y="67"/>
                  <a:pt x="146" y="67"/>
                  <a:pt x="146" y="67"/>
                </a:cubicBezTo>
                <a:close/>
                <a:moveTo>
                  <a:pt x="0" y="146"/>
                </a:moveTo>
                <a:cubicBezTo>
                  <a:pt x="257" y="146"/>
                  <a:pt x="257" y="146"/>
                  <a:pt x="257" y="146"/>
                </a:cubicBezTo>
                <a:cubicBezTo>
                  <a:pt x="257" y="172"/>
                  <a:pt x="257" y="172"/>
                  <a:pt x="257" y="172"/>
                </a:cubicBezTo>
                <a:cubicBezTo>
                  <a:pt x="249" y="179"/>
                  <a:pt x="249" y="179"/>
                  <a:pt x="249" y="179"/>
                </a:cubicBezTo>
                <a:cubicBezTo>
                  <a:pt x="7" y="179"/>
                  <a:pt x="7" y="179"/>
                  <a:pt x="7" y="179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46"/>
                  <a:pt x="0" y="146"/>
                  <a:pt x="0" y="146"/>
                </a:cubicBezTo>
                <a:close/>
                <a:moveTo>
                  <a:pt x="17" y="155"/>
                </a:moveTo>
                <a:cubicBezTo>
                  <a:pt x="17" y="163"/>
                  <a:pt x="17" y="163"/>
                  <a:pt x="17" y="163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39" y="155"/>
                  <a:pt x="39" y="155"/>
                  <a:pt x="39" y="155"/>
                </a:cubicBezTo>
                <a:cubicBezTo>
                  <a:pt x="17" y="155"/>
                  <a:pt x="17" y="155"/>
                  <a:pt x="17" y="155"/>
                </a:cubicBezTo>
                <a:close/>
                <a:moveTo>
                  <a:pt x="220" y="155"/>
                </a:moveTo>
                <a:cubicBezTo>
                  <a:pt x="220" y="163"/>
                  <a:pt x="220" y="163"/>
                  <a:pt x="220" y="163"/>
                </a:cubicBezTo>
                <a:cubicBezTo>
                  <a:pt x="242" y="163"/>
                  <a:pt x="242" y="163"/>
                  <a:pt x="242" y="163"/>
                </a:cubicBezTo>
                <a:cubicBezTo>
                  <a:pt x="242" y="155"/>
                  <a:pt x="242" y="155"/>
                  <a:pt x="242" y="155"/>
                </a:cubicBezTo>
                <a:cubicBezTo>
                  <a:pt x="220" y="155"/>
                  <a:pt x="220" y="155"/>
                  <a:pt x="220" y="155"/>
                </a:cubicBezTo>
                <a:close/>
                <a:moveTo>
                  <a:pt x="49" y="155"/>
                </a:moveTo>
                <a:cubicBezTo>
                  <a:pt x="49" y="163"/>
                  <a:pt x="49" y="163"/>
                  <a:pt x="49" y="163"/>
                </a:cubicBezTo>
                <a:cubicBezTo>
                  <a:pt x="71" y="163"/>
                  <a:pt x="71" y="163"/>
                  <a:pt x="71" y="163"/>
                </a:cubicBezTo>
                <a:cubicBezTo>
                  <a:pt x="71" y="155"/>
                  <a:pt x="71" y="155"/>
                  <a:pt x="71" y="155"/>
                </a:cubicBezTo>
                <a:cubicBezTo>
                  <a:pt x="49" y="155"/>
                  <a:pt x="49" y="155"/>
                  <a:pt x="49" y="155"/>
                </a:cubicBezTo>
                <a:close/>
                <a:moveTo>
                  <a:pt x="48" y="21"/>
                </a:moveTo>
                <a:cubicBezTo>
                  <a:pt x="48" y="116"/>
                  <a:pt x="48" y="116"/>
                  <a:pt x="48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3" y="21"/>
                  <a:pt x="213" y="21"/>
                  <a:pt x="213" y="21"/>
                </a:cubicBezTo>
                <a:lnTo>
                  <a:pt x="48" y="2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0" name="Freeform 248"/>
          <p:cNvSpPr>
            <a:spLocks noEditPoints="1"/>
          </p:cNvSpPr>
          <p:nvPr/>
        </p:nvSpPr>
        <p:spPr bwMode="auto">
          <a:xfrm>
            <a:off x="5383213" y="4613275"/>
            <a:ext cx="579437" cy="563563"/>
          </a:xfrm>
          <a:custGeom>
            <a:avLst/>
            <a:gdLst>
              <a:gd name="T0" fmla="*/ 22 w 241"/>
              <a:gd name="T1" fmla="*/ 102 h 235"/>
              <a:gd name="T2" fmla="*/ 36 w 241"/>
              <a:gd name="T3" fmla="*/ 98 h 235"/>
              <a:gd name="T4" fmla="*/ 36 w 241"/>
              <a:gd name="T5" fmla="*/ 57 h 235"/>
              <a:gd name="T6" fmla="*/ 36 w 241"/>
              <a:gd name="T7" fmla="*/ 32 h 235"/>
              <a:gd name="T8" fmla="*/ 36 w 241"/>
              <a:gd name="T9" fmla="*/ 30 h 235"/>
              <a:gd name="T10" fmla="*/ 118 w 241"/>
              <a:gd name="T11" fmla="*/ 30 h 235"/>
              <a:gd name="T12" fmla="*/ 118 w 241"/>
              <a:gd name="T13" fmla="*/ 33 h 235"/>
              <a:gd name="T14" fmla="*/ 118 w 241"/>
              <a:gd name="T15" fmla="*/ 57 h 235"/>
              <a:gd name="T16" fmla="*/ 118 w 241"/>
              <a:gd name="T17" fmla="*/ 108 h 235"/>
              <a:gd name="T18" fmla="*/ 118 w 241"/>
              <a:gd name="T19" fmla="*/ 108 h 235"/>
              <a:gd name="T20" fmla="*/ 99 w 241"/>
              <a:gd name="T21" fmla="*/ 128 h 235"/>
              <a:gd name="T22" fmla="*/ 69 w 241"/>
              <a:gd name="T23" fmla="*/ 126 h 235"/>
              <a:gd name="T24" fmla="*/ 88 w 241"/>
              <a:gd name="T25" fmla="*/ 102 h 235"/>
              <a:gd name="T26" fmla="*/ 102 w 241"/>
              <a:gd name="T27" fmla="*/ 98 h 235"/>
              <a:gd name="T28" fmla="*/ 102 w 241"/>
              <a:gd name="T29" fmla="*/ 57 h 235"/>
              <a:gd name="T30" fmla="*/ 52 w 241"/>
              <a:gd name="T31" fmla="*/ 57 h 235"/>
              <a:gd name="T32" fmla="*/ 52 w 241"/>
              <a:gd name="T33" fmla="*/ 107 h 235"/>
              <a:gd name="T34" fmla="*/ 52 w 241"/>
              <a:gd name="T35" fmla="*/ 107 h 235"/>
              <a:gd name="T36" fmla="*/ 33 w 241"/>
              <a:gd name="T37" fmla="*/ 128 h 235"/>
              <a:gd name="T38" fmla="*/ 4 w 241"/>
              <a:gd name="T39" fmla="*/ 126 h 235"/>
              <a:gd name="T40" fmla="*/ 22 w 241"/>
              <a:gd name="T41" fmla="*/ 102 h 235"/>
              <a:gd name="T42" fmla="*/ 101 w 241"/>
              <a:gd name="T43" fmla="*/ 165 h 235"/>
              <a:gd name="T44" fmla="*/ 60 w 241"/>
              <a:gd name="T45" fmla="*/ 217 h 235"/>
              <a:gd name="T46" fmla="*/ 126 w 241"/>
              <a:gd name="T47" fmla="*/ 222 h 235"/>
              <a:gd name="T48" fmla="*/ 168 w 241"/>
              <a:gd name="T49" fmla="*/ 173 h 235"/>
              <a:gd name="T50" fmla="*/ 168 w 241"/>
              <a:gd name="T51" fmla="*/ 89 h 235"/>
              <a:gd name="T52" fmla="*/ 202 w 241"/>
              <a:gd name="T53" fmla="*/ 133 h 235"/>
              <a:gd name="T54" fmla="*/ 211 w 241"/>
              <a:gd name="T55" fmla="*/ 140 h 235"/>
              <a:gd name="T56" fmla="*/ 223 w 241"/>
              <a:gd name="T57" fmla="*/ 70 h 235"/>
              <a:gd name="T58" fmla="*/ 168 w 241"/>
              <a:gd name="T59" fmla="*/ 0 h 235"/>
              <a:gd name="T60" fmla="*/ 168 w 241"/>
              <a:gd name="T61" fmla="*/ 0 h 235"/>
              <a:gd name="T62" fmla="*/ 168 w 241"/>
              <a:gd name="T63" fmla="*/ 0 h 235"/>
              <a:gd name="T64" fmla="*/ 139 w 241"/>
              <a:gd name="T65" fmla="*/ 0 h 235"/>
              <a:gd name="T66" fmla="*/ 139 w 241"/>
              <a:gd name="T67" fmla="*/ 156 h 235"/>
              <a:gd name="T68" fmla="*/ 101 w 241"/>
              <a:gd name="T69" fmla="*/ 165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41" h="235">
                <a:moveTo>
                  <a:pt x="22" y="102"/>
                </a:moveTo>
                <a:cubicBezTo>
                  <a:pt x="27" y="100"/>
                  <a:pt x="32" y="99"/>
                  <a:pt x="36" y="98"/>
                </a:cubicBezTo>
                <a:cubicBezTo>
                  <a:pt x="36" y="57"/>
                  <a:pt x="36" y="57"/>
                  <a:pt x="36" y="57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0"/>
                  <a:pt x="36" y="30"/>
                  <a:pt x="36" y="30"/>
                </a:cubicBezTo>
                <a:cubicBezTo>
                  <a:pt x="118" y="30"/>
                  <a:pt x="118" y="30"/>
                  <a:pt x="118" y="30"/>
                </a:cubicBezTo>
                <a:cubicBezTo>
                  <a:pt x="118" y="33"/>
                  <a:pt x="118" y="33"/>
                  <a:pt x="118" y="33"/>
                </a:cubicBezTo>
                <a:cubicBezTo>
                  <a:pt x="118" y="57"/>
                  <a:pt x="118" y="57"/>
                  <a:pt x="118" y="57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18" y="114"/>
                  <a:pt x="110" y="123"/>
                  <a:pt x="99" y="128"/>
                </a:cubicBezTo>
                <a:cubicBezTo>
                  <a:pt x="86" y="134"/>
                  <a:pt x="73" y="133"/>
                  <a:pt x="69" y="126"/>
                </a:cubicBezTo>
                <a:cubicBezTo>
                  <a:pt x="66" y="119"/>
                  <a:pt x="74" y="108"/>
                  <a:pt x="88" y="102"/>
                </a:cubicBezTo>
                <a:cubicBezTo>
                  <a:pt x="93" y="100"/>
                  <a:pt x="98" y="99"/>
                  <a:pt x="102" y="98"/>
                </a:cubicBezTo>
                <a:cubicBezTo>
                  <a:pt x="102" y="57"/>
                  <a:pt x="102" y="57"/>
                  <a:pt x="102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3" y="114"/>
                  <a:pt x="45" y="123"/>
                  <a:pt x="33" y="128"/>
                </a:cubicBezTo>
                <a:cubicBezTo>
                  <a:pt x="20" y="134"/>
                  <a:pt x="7" y="133"/>
                  <a:pt x="4" y="126"/>
                </a:cubicBezTo>
                <a:cubicBezTo>
                  <a:pt x="0" y="119"/>
                  <a:pt x="9" y="108"/>
                  <a:pt x="22" y="102"/>
                </a:cubicBezTo>
                <a:close/>
                <a:moveTo>
                  <a:pt x="101" y="165"/>
                </a:moveTo>
                <a:cubicBezTo>
                  <a:pt x="71" y="178"/>
                  <a:pt x="53" y="202"/>
                  <a:pt x="60" y="217"/>
                </a:cubicBezTo>
                <a:cubicBezTo>
                  <a:pt x="67" y="233"/>
                  <a:pt x="97" y="235"/>
                  <a:pt x="126" y="222"/>
                </a:cubicBezTo>
                <a:cubicBezTo>
                  <a:pt x="153" y="210"/>
                  <a:pt x="170" y="189"/>
                  <a:pt x="168" y="173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99" y="92"/>
                  <a:pt x="216" y="96"/>
                  <a:pt x="202" y="133"/>
                </a:cubicBezTo>
                <a:cubicBezTo>
                  <a:pt x="211" y="140"/>
                  <a:pt x="211" y="140"/>
                  <a:pt x="211" y="140"/>
                </a:cubicBezTo>
                <a:cubicBezTo>
                  <a:pt x="234" y="117"/>
                  <a:pt x="241" y="99"/>
                  <a:pt x="223" y="70"/>
                </a:cubicBezTo>
                <a:cubicBezTo>
                  <a:pt x="208" y="47"/>
                  <a:pt x="182" y="24"/>
                  <a:pt x="168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156"/>
                  <a:pt x="139" y="156"/>
                  <a:pt x="139" y="156"/>
                </a:cubicBezTo>
                <a:cubicBezTo>
                  <a:pt x="128" y="156"/>
                  <a:pt x="114" y="159"/>
                  <a:pt x="101" y="165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1" name="Freeform 249"/>
          <p:cNvSpPr>
            <a:spLocks noEditPoints="1"/>
          </p:cNvSpPr>
          <p:nvPr/>
        </p:nvSpPr>
        <p:spPr bwMode="auto">
          <a:xfrm>
            <a:off x="4640263" y="5299075"/>
            <a:ext cx="546100" cy="593725"/>
          </a:xfrm>
          <a:custGeom>
            <a:avLst/>
            <a:gdLst>
              <a:gd name="T0" fmla="*/ 141 w 228"/>
              <a:gd name="T1" fmla="*/ 11 h 247"/>
              <a:gd name="T2" fmla="*/ 210 w 228"/>
              <a:gd name="T3" fmla="*/ 25 h 247"/>
              <a:gd name="T4" fmla="*/ 215 w 228"/>
              <a:gd name="T5" fmla="*/ 94 h 247"/>
              <a:gd name="T6" fmla="*/ 205 w 228"/>
              <a:gd name="T7" fmla="*/ 92 h 247"/>
              <a:gd name="T8" fmla="*/ 164 w 228"/>
              <a:gd name="T9" fmla="*/ 62 h 247"/>
              <a:gd name="T10" fmla="*/ 142 w 228"/>
              <a:gd name="T11" fmla="*/ 17 h 247"/>
              <a:gd name="T12" fmla="*/ 141 w 228"/>
              <a:gd name="T13" fmla="*/ 11 h 247"/>
              <a:gd name="T14" fmla="*/ 24 w 228"/>
              <a:gd name="T15" fmla="*/ 169 h 247"/>
              <a:gd name="T16" fmla="*/ 39 w 228"/>
              <a:gd name="T17" fmla="*/ 186 h 247"/>
              <a:gd name="T18" fmla="*/ 148 w 228"/>
              <a:gd name="T19" fmla="*/ 113 h 247"/>
              <a:gd name="T20" fmla="*/ 113 w 228"/>
              <a:gd name="T21" fmla="*/ 72 h 247"/>
              <a:gd name="T22" fmla="*/ 24 w 228"/>
              <a:gd name="T23" fmla="*/ 169 h 247"/>
              <a:gd name="T24" fmla="*/ 28 w 228"/>
              <a:gd name="T25" fmla="*/ 192 h 247"/>
              <a:gd name="T26" fmla="*/ 18 w 228"/>
              <a:gd name="T27" fmla="*/ 218 h 247"/>
              <a:gd name="T28" fmla="*/ 23 w 228"/>
              <a:gd name="T29" fmla="*/ 226 h 247"/>
              <a:gd name="T30" fmla="*/ 34 w 228"/>
              <a:gd name="T31" fmla="*/ 230 h 247"/>
              <a:gd name="T32" fmla="*/ 96 w 228"/>
              <a:gd name="T33" fmla="*/ 193 h 247"/>
              <a:gd name="T34" fmla="*/ 164 w 228"/>
              <a:gd name="T35" fmla="*/ 147 h 247"/>
              <a:gd name="T36" fmla="*/ 194 w 228"/>
              <a:gd name="T37" fmla="*/ 151 h 247"/>
              <a:gd name="T38" fmla="*/ 214 w 228"/>
              <a:gd name="T39" fmla="*/ 171 h 247"/>
              <a:gd name="T40" fmla="*/ 217 w 228"/>
              <a:gd name="T41" fmla="*/ 221 h 247"/>
              <a:gd name="T42" fmla="*/ 202 w 228"/>
              <a:gd name="T43" fmla="*/ 217 h 247"/>
              <a:gd name="T44" fmla="*/ 200 w 228"/>
              <a:gd name="T45" fmla="*/ 178 h 247"/>
              <a:gd name="T46" fmla="*/ 187 w 228"/>
              <a:gd name="T47" fmla="*/ 165 h 247"/>
              <a:gd name="T48" fmla="*/ 167 w 228"/>
              <a:gd name="T49" fmla="*/ 162 h 247"/>
              <a:gd name="T50" fmla="*/ 108 w 228"/>
              <a:gd name="T51" fmla="*/ 203 h 247"/>
              <a:gd name="T52" fmla="*/ 33 w 228"/>
              <a:gd name="T53" fmla="*/ 245 h 247"/>
              <a:gd name="T54" fmla="*/ 14 w 228"/>
              <a:gd name="T55" fmla="*/ 238 h 247"/>
              <a:gd name="T56" fmla="*/ 3 w 228"/>
              <a:gd name="T57" fmla="*/ 223 h 247"/>
              <a:gd name="T58" fmla="*/ 17 w 228"/>
              <a:gd name="T59" fmla="*/ 181 h 247"/>
              <a:gd name="T60" fmla="*/ 28 w 228"/>
              <a:gd name="T61" fmla="*/ 192 h 247"/>
              <a:gd name="T62" fmla="*/ 206 w 228"/>
              <a:gd name="T63" fmla="*/ 104 h 247"/>
              <a:gd name="T64" fmla="*/ 158 w 228"/>
              <a:gd name="T65" fmla="*/ 68 h 247"/>
              <a:gd name="T66" fmla="*/ 131 w 228"/>
              <a:gd name="T67" fmla="*/ 19 h 247"/>
              <a:gd name="T68" fmla="*/ 119 w 228"/>
              <a:gd name="T69" fmla="*/ 63 h 247"/>
              <a:gd name="T70" fmla="*/ 160 w 228"/>
              <a:gd name="T71" fmla="*/ 110 h 247"/>
              <a:gd name="T72" fmla="*/ 206 w 228"/>
              <a:gd name="T73" fmla="*/ 104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8" h="247">
                <a:moveTo>
                  <a:pt x="141" y="11"/>
                </a:moveTo>
                <a:cubicBezTo>
                  <a:pt x="164" y="0"/>
                  <a:pt x="193" y="5"/>
                  <a:pt x="210" y="25"/>
                </a:cubicBezTo>
                <a:cubicBezTo>
                  <a:pt x="227" y="45"/>
                  <a:pt x="228" y="73"/>
                  <a:pt x="215" y="94"/>
                </a:cubicBezTo>
                <a:cubicBezTo>
                  <a:pt x="212" y="94"/>
                  <a:pt x="208" y="93"/>
                  <a:pt x="205" y="92"/>
                </a:cubicBezTo>
                <a:cubicBezTo>
                  <a:pt x="191" y="88"/>
                  <a:pt x="176" y="76"/>
                  <a:pt x="164" y="62"/>
                </a:cubicBezTo>
                <a:cubicBezTo>
                  <a:pt x="152" y="48"/>
                  <a:pt x="144" y="31"/>
                  <a:pt x="142" y="17"/>
                </a:cubicBezTo>
                <a:cubicBezTo>
                  <a:pt x="141" y="15"/>
                  <a:pt x="141" y="13"/>
                  <a:pt x="141" y="11"/>
                </a:cubicBezTo>
                <a:close/>
                <a:moveTo>
                  <a:pt x="24" y="169"/>
                </a:moveTo>
                <a:cubicBezTo>
                  <a:pt x="24" y="179"/>
                  <a:pt x="29" y="185"/>
                  <a:pt x="39" y="186"/>
                </a:cubicBezTo>
                <a:cubicBezTo>
                  <a:pt x="148" y="113"/>
                  <a:pt x="148" y="113"/>
                  <a:pt x="148" y="113"/>
                </a:cubicBezTo>
                <a:cubicBezTo>
                  <a:pt x="133" y="104"/>
                  <a:pt x="120" y="88"/>
                  <a:pt x="113" y="72"/>
                </a:cubicBezTo>
                <a:cubicBezTo>
                  <a:pt x="24" y="169"/>
                  <a:pt x="24" y="169"/>
                  <a:pt x="24" y="169"/>
                </a:cubicBezTo>
                <a:close/>
                <a:moveTo>
                  <a:pt x="28" y="192"/>
                </a:moveTo>
                <a:cubicBezTo>
                  <a:pt x="19" y="201"/>
                  <a:pt x="16" y="211"/>
                  <a:pt x="18" y="218"/>
                </a:cubicBezTo>
                <a:cubicBezTo>
                  <a:pt x="19" y="221"/>
                  <a:pt x="21" y="224"/>
                  <a:pt x="23" y="226"/>
                </a:cubicBezTo>
                <a:cubicBezTo>
                  <a:pt x="26" y="228"/>
                  <a:pt x="30" y="229"/>
                  <a:pt x="34" y="230"/>
                </a:cubicBezTo>
                <a:cubicBezTo>
                  <a:pt x="49" y="231"/>
                  <a:pt x="71" y="221"/>
                  <a:pt x="96" y="193"/>
                </a:cubicBezTo>
                <a:cubicBezTo>
                  <a:pt x="122" y="164"/>
                  <a:pt x="145" y="150"/>
                  <a:pt x="164" y="147"/>
                </a:cubicBezTo>
                <a:cubicBezTo>
                  <a:pt x="176" y="145"/>
                  <a:pt x="186" y="146"/>
                  <a:pt x="194" y="151"/>
                </a:cubicBezTo>
                <a:cubicBezTo>
                  <a:pt x="203" y="155"/>
                  <a:pt x="209" y="162"/>
                  <a:pt x="214" y="171"/>
                </a:cubicBezTo>
                <a:cubicBezTo>
                  <a:pt x="220" y="185"/>
                  <a:pt x="222" y="203"/>
                  <a:pt x="217" y="221"/>
                </a:cubicBezTo>
                <a:cubicBezTo>
                  <a:pt x="202" y="217"/>
                  <a:pt x="202" y="217"/>
                  <a:pt x="202" y="217"/>
                </a:cubicBezTo>
                <a:cubicBezTo>
                  <a:pt x="206" y="203"/>
                  <a:pt x="205" y="188"/>
                  <a:pt x="200" y="178"/>
                </a:cubicBezTo>
                <a:cubicBezTo>
                  <a:pt x="197" y="172"/>
                  <a:pt x="192" y="167"/>
                  <a:pt x="187" y="165"/>
                </a:cubicBezTo>
                <a:cubicBezTo>
                  <a:pt x="182" y="162"/>
                  <a:pt x="175" y="161"/>
                  <a:pt x="167" y="162"/>
                </a:cubicBezTo>
                <a:cubicBezTo>
                  <a:pt x="151" y="165"/>
                  <a:pt x="131" y="177"/>
                  <a:pt x="108" y="203"/>
                </a:cubicBezTo>
                <a:cubicBezTo>
                  <a:pt x="78" y="236"/>
                  <a:pt x="52" y="247"/>
                  <a:pt x="33" y="245"/>
                </a:cubicBezTo>
                <a:cubicBezTo>
                  <a:pt x="25" y="245"/>
                  <a:pt x="19" y="242"/>
                  <a:pt x="14" y="238"/>
                </a:cubicBezTo>
                <a:cubicBezTo>
                  <a:pt x="9" y="234"/>
                  <a:pt x="5" y="229"/>
                  <a:pt x="3" y="223"/>
                </a:cubicBezTo>
                <a:cubicBezTo>
                  <a:pt x="0" y="210"/>
                  <a:pt x="3" y="195"/>
                  <a:pt x="17" y="181"/>
                </a:cubicBezTo>
                <a:cubicBezTo>
                  <a:pt x="28" y="192"/>
                  <a:pt x="28" y="192"/>
                  <a:pt x="28" y="192"/>
                </a:cubicBezTo>
                <a:close/>
                <a:moveTo>
                  <a:pt x="206" y="104"/>
                </a:moveTo>
                <a:cubicBezTo>
                  <a:pt x="189" y="98"/>
                  <a:pt x="171" y="84"/>
                  <a:pt x="158" y="68"/>
                </a:cubicBezTo>
                <a:cubicBezTo>
                  <a:pt x="145" y="53"/>
                  <a:pt x="135" y="35"/>
                  <a:pt x="131" y="19"/>
                </a:cubicBezTo>
                <a:cubicBezTo>
                  <a:pt x="121" y="31"/>
                  <a:pt x="117" y="47"/>
                  <a:pt x="119" y="63"/>
                </a:cubicBezTo>
                <a:cubicBezTo>
                  <a:pt x="126" y="82"/>
                  <a:pt x="142" y="102"/>
                  <a:pt x="160" y="110"/>
                </a:cubicBezTo>
                <a:cubicBezTo>
                  <a:pt x="175" y="114"/>
                  <a:pt x="192" y="112"/>
                  <a:pt x="206" y="10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2" name="Freeform 250"/>
          <p:cNvSpPr>
            <a:spLocks noEditPoints="1"/>
          </p:cNvSpPr>
          <p:nvPr/>
        </p:nvSpPr>
        <p:spPr bwMode="auto">
          <a:xfrm>
            <a:off x="3892550" y="3887788"/>
            <a:ext cx="549275" cy="519112"/>
          </a:xfrm>
          <a:custGeom>
            <a:avLst/>
            <a:gdLst>
              <a:gd name="T0" fmla="*/ 19 w 229"/>
              <a:gd name="T1" fmla="*/ 0 h 217"/>
              <a:gd name="T2" fmla="*/ 209 w 229"/>
              <a:gd name="T3" fmla="*/ 0 h 217"/>
              <a:gd name="T4" fmla="*/ 229 w 229"/>
              <a:gd name="T5" fmla="*/ 20 h 217"/>
              <a:gd name="T6" fmla="*/ 229 w 229"/>
              <a:gd name="T7" fmla="*/ 140 h 217"/>
              <a:gd name="T8" fmla="*/ 209 w 229"/>
              <a:gd name="T9" fmla="*/ 160 h 217"/>
              <a:gd name="T10" fmla="*/ 19 w 229"/>
              <a:gd name="T11" fmla="*/ 160 h 217"/>
              <a:gd name="T12" fmla="*/ 0 w 229"/>
              <a:gd name="T13" fmla="*/ 140 h 217"/>
              <a:gd name="T14" fmla="*/ 0 w 229"/>
              <a:gd name="T15" fmla="*/ 20 h 217"/>
              <a:gd name="T16" fmla="*/ 19 w 229"/>
              <a:gd name="T17" fmla="*/ 0 h 217"/>
              <a:gd name="T18" fmla="*/ 56 w 229"/>
              <a:gd name="T19" fmla="*/ 203 h 217"/>
              <a:gd name="T20" fmla="*/ 94 w 229"/>
              <a:gd name="T21" fmla="*/ 199 h 217"/>
              <a:gd name="T22" fmla="*/ 94 w 229"/>
              <a:gd name="T23" fmla="*/ 171 h 217"/>
              <a:gd name="T24" fmla="*/ 140 w 229"/>
              <a:gd name="T25" fmla="*/ 171 h 217"/>
              <a:gd name="T26" fmla="*/ 140 w 229"/>
              <a:gd name="T27" fmla="*/ 199 h 217"/>
              <a:gd name="T28" fmla="*/ 176 w 229"/>
              <a:gd name="T29" fmla="*/ 203 h 217"/>
              <a:gd name="T30" fmla="*/ 176 w 229"/>
              <a:gd name="T31" fmla="*/ 217 h 217"/>
              <a:gd name="T32" fmla="*/ 56 w 229"/>
              <a:gd name="T33" fmla="*/ 217 h 217"/>
              <a:gd name="T34" fmla="*/ 56 w 229"/>
              <a:gd name="T35" fmla="*/ 203 h 217"/>
              <a:gd name="T36" fmla="*/ 17 w 229"/>
              <a:gd name="T37" fmla="*/ 19 h 217"/>
              <a:gd name="T38" fmla="*/ 17 w 229"/>
              <a:gd name="T39" fmla="*/ 124 h 217"/>
              <a:gd name="T40" fmla="*/ 210 w 229"/>
              <a:gd name="T41" fmla="*/ 124 h 217"/>
              <a:gd name="T42" fmla="*/ 210 w 229"/>
              <a:gd name="T43" fmla="*/ 19 h 217"/>
              <a:gd name="T44" fmla="*/ 17 w 229"/>
              <a:gd name="T45" fmla="*/ 19 h 217"/>
              <a:gd name="T46" fmla="*/ 191 w 229"/>
              <a:gd name="T47" fmla="*/ 134 h 217"/>
              <a:gd name="T48" fmla="*/ 183 w 229"/>
              <a:gd name="T49" fmla="*/ 142 h 217"/>
              <a:gd name="T50" fmla="*/ 191 w 229"/>
              <a:gd name="T51" fmla="*/ 150 h 217"/>
              <a:gd name="T52" fmla="*/ 199 w 229"/>
              <a:gd name="T53" fmla="*/ 142 h 217"/>
              <a:gd name="T54" fmla="*/ 191 w 229"/>
              <a:gd name="T55" fmla="*/ 13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29" h="217">
                <a:moveTo>
                  <a:pt x="19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20" y="0"/>
                  <a:pt x="229" y="9"/>
                  <a:pt x="229" y="20"/>
                </a:cubicBezTo>
                <a:cubicBezTo>
                  <a:pt x="229" y="140"/>
                  <a:pt x="229" y="140"/>
                  <a:pt x="229" y="140"/>
                </a:cubicBezTo>
                <a:cubicBezTo>
                  <a:pt x="229" y="151"/>
                  <a:pt x="220" y="160"/>
                  <a:pt x="209" y="16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8" y="160"/>
                  <a:pt x="0" y="151"/>
                  <a:pt x="0" y="14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8" y="0"/>
                  <a:pt x="19" y="0"/>
                </a:cubicBezTo>
                <a:close/>
                <a:moveTo>
                  <a:pt x="56" y="203"/>
                </a:moveTo>
                <a:cubicBezTo>
                  <a:pt x="69" y="201"/>
                  <a:pt x="81" y="199"/>
                  <a:pt x="94" y="199"/>
                </a:cubicBezTo>
                <a:cubicBezTo>
                  <a:pt x="94" y="171"/>
                  <a:pt x="94" y="171"/>
                  <a:pt x="94" y="171"/>
                </a:cubicBezTo>
                <a:cubicBezTo>
                  <a:pt x="140" y="171"/>
                  <a:pt x="140" y="171"/>
                  <a:pt x="140" y="171"/>
                </a:cubicBezTo>
                <a:cubicBezTo>
                  <a:pt x="140" y="199"/>
                  <a:pt x="140" y="199"/>
                  <a:pt x="140" y="199"/>
                </a:cubicBezTo>
                <a:cubicBezTo>
                  <a:pt x="152" y="200"/>
                  <a:pt x="164" y="201"/>
                  <a:pt x="176" y="203"/>
                </a:cubicBezTo>
                <a:cubicBezTo>
                  <a:pt x="176" y="217"/>
                  <a:pt x="176" y="217"/>
                  <a:pt x="176" y="217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6" y="213"/>
                  <a:pt x="56" y="208"/>
                  <a:pt x="56" y="203"/>
                </a:cubicBezTo>
                <a:close/>
                <a:moveTo>
                  <a:pt x="17" y="19"/>
                </a:moveTo>
                <a:cubicBezTo>
                  <a:pt x="17" y="124"/>
                  <a:pt x="17" y="124"/>
                  <a:pt x="17" y="124"/>
                </a:cubicBezTo>
                <a:cubicBezTo>
                  <a:pt x="210" y="124"/>
                  <a:pt x="210" y="124"/>
                  <a:pt x="210" y="124"/>
                </a:cubicBezTo>
                <a:cubicBezTo>
                  <a:pt x="210" y="19"/>
                  <a:pt x="210" y="19"/>
                  <a:pt x="210" y="19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191" y="134"/>
                </a:moveTo>
                <a:cubicBezTo>
                  <a:pt x="186" y="134"/>
                  <a:pt x="183" y="137"/>
                  <a:pt x="183" y="142"/>
                </a:cubicBezTo>
                <a:cubicBezTo>
                  <a:pt x="183" y="146"/>
                  <a:pt x="186" y="150"/>
                  <a:pt x="191" y="150"/>
                </a:cubicBezTo>
                <a:cubicBezTo>
                  <a:pt x="195" y="150"/>
                  <a:pt x="199" y="146"/>
                  <a:pt x="199" y="142"/>
                </a:cubicBezTo>
                <a:cubicBezTo>
                  <a:pt x="199" y="137"/>
                  <a:pt x="195" y="134"/>
                  <a:pt x="191" y="13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3" name="Freeform 251"/>
          <p:cNvSpPr>
            <a:spLocks noEditPoints="1"/>
          </p:cNvSpPr>
          <p:nvPr/>
        </p:nvSpPr>
        <p:spPr bwMode="auto">
          <a:xfrm>
            <a:off x="1779588" y="3843338"/>
            <a:ext cx="336550" cy="609600"/>
          </a:xfrm>
          <a:custGeom>
            <a:avLst/>
            <a:gdLst>
              <a:gd name="T0" fmla="*/ 122 w 140"/>
              <a:gd name="T1" fmla="*/ 0 h 255"/>
              <a:gd name="T2" fmla="*/ 140 w 140"/>
              <a:gd name="T3" fmla="*/ 153 h 255"/>
              <a:gd name="T4" fmla="*/ 138 w 140"/>
              <a:gd name="T5" fmla="*/ 140 h 255"/>
              <a:gd name="T6" fmla="*/ 125 w 140"/>
              <a:gd name="T7" fmla="*/ 137 h 255"/>
              <a:gd name="T8" fmla="*/ 124 w 140"/>
              <a:gd name="T9" fmla="*/ 109 h 255"/>
              <a:gd name="T10" fmla="*/ 110 w 140"/>
              <a:gd name="T11" fmla="*/ 127 h 255"/>
              <a:gd name="T12" fmla="*/ 109 w 140"/>
              <a:gd name="T13" fmla="*/ 115 h 255"/>
              <a:gd name="T14" fmla="*/ 107 w 140"/>
              <a:gd name="T15" fmla="*/ 64 h 255"/>
              <a:gd name="T16" fmla="*/ 56 w 140"/>
              <a:gd name="T17" fmla="*/ 64 h 255"/>
              <a:gd name="T18" fmla="*/ 56 w 140"/>
              <a:gd name="T19" fmla="*/ 116 h 255"/>
              <a:gd name="T20" fmla="*/ 65 w 140"/>
              <a:gd name="T21" fmla="*/ 130 h 255"/>
              <a:gd name="T22" fmla="*/ 49 w 140"/>
              <a:gd name="T23" fmla="*/ 123 h 255"/>
              <a:gd name="T24" fmla="*/ 49 w 140"/>
              <a:gd name="T25" fmla="*/ 57 h 255"/>
              <a:gd name="T26" fmla="*/ 115 w 140"/>
              <a:gd name="T27" fmla="*/ 57 h 255"/>
              <a:gd name="T28" fmla="*/ 124 w 140"/>
              <a:gd name="T29" fmla="*/ 31 h 255"/>
              <a:gd name="T30" fmla="*/ 16 w 140"/>
              <a:gd name="T31" fmla="*/ 180 h 255"/>
              <a:gd name="T32" fmla="*/ 59 w 140"/>
              <a:gd name="T33" fmla="*/ 213 h 255"/>
              <a:gd name="T34" fmla="*/ 0 w 140"/>
              <a:gd name="T35" fmla="*/ 194 h 255"/>
              <a:gd name="T36" fmla="*/ 19 w 140"/>
              <a:gd name="T37" fmla="*/ 0 h 255"/>
              <a:gd name="T38" fmla="*/ 73 w 140"/>
              <a:gd name="T39" fmla="*/ 236 h 255"/>
              <a:gd name="T40" fmla="*/ 137 w 140"/>
              <a:gd name="T41" fmla="*/ 240 h 255"/>
              <a:gd name="T42" fmla="*/ 93 w 140"/>
              <a:gd name="T43" fmla="*/ 99 h 255"/>
              <a:gd name="T44" fmla="*/ 79 w 140"/>
              <a:gd name="T45" fmla="*/ 160 h 255"/>
              <a:gd name="T46" fmla="*/ 74 w 140"/>
              <a:gd name="T47" fmla="*/ 140 h 255"/>
              <a:gd name="T48" fmla="*/ 81 w 140"/>
              <a:gd name="T49" fmla="*/ 225 h 255"/>
              <a:gd name="T50" fmla="*/ 134 w 140"/>
              <a:gd name="T51" fmla="*/ 165 h 255"/>
              <a:gd name="T52" fmla="*/ 127 w 140"/>
              <a:gd name="T53" fmla="*/ 151 h 255"/>
              <a:gd name="T54" fmla="*/ 115 w 140"/>
              <a:gd name="T55" fmla="*/ 155 h 255"/>
              <a:gd name="T56" fmla="*/ 112 w 140"/>
              <a:gd name="T57" fmla="*/ 141 h 255"/>
              <a:gd name="T58" fmla="*/ 99 w 140"/>
              <a:gd name="T59" fmla="*/ 147 h 255"/>
              <a:gd name="T60" fmla="*/ 93 w 140"/>
              <a:gd name="T61" fmla="*/ 99 h 255"/>
              <a:gd name="T62" fmla="*/ 63 w 140"/>
              <a:gd name="T63" fmla="*/ 72 h 255"/>
              <a:gd name="T64" fmla="*/ 63 w 140"/>
              <a:gd name="T65" fmla="*/ 108 h 255"/>
              <a:gd name="T66" fmla="*/ 68 w 140"/>
              <a:gd name="T67" fmla="*/ 99 h 255"/>
              <a:gd name="T68" fmla="*/ 70 w 140"/>
              <a:gd name="T69" fmla="*/ 79 h 255"/>
              <a:gd name="T70" fmla="*/ 93 w 140"/>
              <a:gd name="T71" fmla="*/ 79 h 255"/>
              <a:gd name="T72" fmla="*/ 106 w 140"/>
              <a:gd name="T73" fmla="*/ 99 h 255"/>
              <a:gd name="T74" fmla="*/ 100 w 140"/>
              <a:gd name="T75" fmla="*/ 72 h 255"/>
              <a:gd name="T76" fmla="*/ 44 w 140"/>
              <a:gd name="T77" fmla="*/ 10 h 255"/>
              <a:gd name="T78" fmla="*/ 93 w 140"/>
              <a:gd name="T79" fmla="*/ 18 h 255"/>
              <a:gd name="T80" fmla="*/ 44 w 140"/>
              <a:gd name="T81" fmla="*/ 10 h 255"/>
              <a:gd name="T82" fmla="*/ 25 w 140"/>
              <a:gd name="T83" fmla="*/ 197 h 255"/>
              <a:gd name="T84" fmla="*/ 49 w 140"/>
              <a:gd name="T85" fmla="*/ 193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0" h="255">
                <a:moveTo>
                  <a:pt x="19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32" y="0"/>
                  <a:pt x="140" y="9"/>
                  <a:pt x="140" y="19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0" y="151"/>
                  <a:pt x="140" y="150"/>
                  <a:pt x="140" y="149"/>
                </a:cubicBezTo>
                <a:cubicBezTo>
                  <a:pt x="138" y="140"/>
                  <a:pt x="138" y="140"/>
                  <a:pt x="138" y="140"/>
                </a:cubicBezTo>
                <a:cubicBezTo>
                  <a:pt x="130" y="138"/>
                  <a:pt x="130" y="138"/>
                  <a:pt x="130" y="138"/>
                </a:cubicBezTo>
                <a:cubicBezTo>
                  <a:pt x="128" y="138"/>
                  <a:pt x="126" y="138"/>
                  <a:pt x="125" y="137"/>
                </a:cubicBezTo>
                <a:cubicBezTo>
                  <a:pt x="124" y="135"/>
                  <a:pt x="124" y="135"/>
                  <a:pt x="124" y="135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2" y="114"/>
                  <a:pt x="119" y="119"/>
                  <a:pt x="115" y="123"/>
                </a:cubicBezTo>
                <a:cubicBezTo>
                  <a:pt x="113" y="124"/>
                  <a:pt x="112" y="126"/>
                  <a:pt x="110" y="127"/>
                </a:cubicBezTo>
                <a:cubicBezTo>
                  <a:pt x="109" y="127"/>
                  <a:pt x="109" y="127"/>
                  <a:pt x="109" y="127"/>
                </a:cubicBezTo>
                <a:cubicBezTo>
                  <a:pt x="109" y="123"/>
                  <a:pt x="109" y="119"/>
                  <a:pt x="109" y="115"/>
                </a:cubicBezTo>
                <a:cubicBezTo>
                  <a:pt x="115" y="108"/>
                  <a:pt x="118" y="100"/>
                  <a:pt x="118" y="90"/>
                </a:cubicBezTo>
                <a:cubicBezTo>
                  <a:pt x="118" y="80"/>
                  <a:pt x="114" y="71"/>
                  <a:pt x="107" y="64"/>
                </a:cubicBezTo>
                <a:cubicBezTo>
                  <a:pt x="101" y="58"/>
                  <a:pt x="92" y="54"/>
                  <a:pt x="82" y="54"/>
                </a:cubicBezTo>
                <a:cubicBezTo>
                  <a:pt x="72" y="54"/>
                  <a:pt x="63" y="58"/>
                  <a:pt x="56" y="64"/>
                </a:cubicBezTo>
                <a:cubicBezTo>
                  <a:pt x="50" y="71"/>
                  <a:pt x="45" y="80"/>
                  <a:pt x="45" y="90"/>
                </a:cubicBezTo>
                <a:cubicBezTo>
                  <a:pt x="45" y="100"/>
                  <a:pt x="50" y="109"/>
                  <a:pt x="56" y="116"/>
                </a:cubicBezTo>
                <a:cubicBezTo>
                  <a:pt x="59" y="118"/>
                  <a:pt x="62" y="121"/>
                  <a:pt x="65" y="122"/>
                </a:cubicBezTo>
                <a:cubicBezTo>
                  <a:pt x="65" y="125"/>
                  <a:pt x="65" y="128"/>
                  <a:pt x="65" y="130"/>
                </a:cubicBezTo>
                <a:cubicBezTo>
                  <a:pt x="62" y="132"/>
                  <a:pt x="62" y="132"/>
                  <a:pt x="62" y="132"/>
                </a:cubicBezTo>
                <a:cubicBezTo>
                  <a:pt x="57" y="130"/>
                  <a:pt x="53" y="127"/>
                  <a:pt x="49" y="123"/>
                </a:cubicBezTo>
                <a:cubicBezTo>
                  <a:pt x="41" y="114"/>
                  <a:pt x="36" y="103"/>
                  <a:pt x="36" y="90"/>
                </a:cubicBezTo>
                <a:cubicBezTo>
                  <a:pt x="36" y="77"/>
                  <a:pt x="41" y="66"/>
                  <a:pt x="49" y="57"/>
                </a:cubicBezTo>
                <a:cubicBezTo>
                  <a:pt x="57" y="49"/>
                  <a:pt x="69" y="44"/>
                  <a:pt x="82" y="44"/>
                </a:cubicBezTo>
                <a:cubicBezTo>
                  <a:pt x="95" y="44"/>
                  <a:pt x="106" y="49"/>
                  <a:pt x="115" y="57"/>
                </a:cubicBezTo>
                <a:cubicBezTo>
                  <a:pt x="119" y="61"/>
                  <a:pt x="122" y="66"/>
                  <a:pt x="124" y="7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180"/>
                  <a:pt x="16" y="180"/>
                  <a:pt x="16" y="180"/>
                </a:cubicBezTo>
                <a:cubicBezTo>
                  <a:pt x="51" y="180"/>
                  <a:pt x="51" y="180"/>
                  <a:pt x="51" y="180"/>
                </a:cubicBezTo>
                <a:cubicBezTo>
                  <a:pt x="53" y="191"/>
                  <a:pt x="55" y="202"/>
                  <a:pt x="59" y="213"/>
                </a:cubicBezTo>
                <a:cubicBezTo>
                  <a:pt x="19" y="213"/>
                  <a:pt x="19" y="213"/>
                  <a:pt x="19" y="213"/>
                </a:cubicBezTo>
                <a:cubicBezTo>
                  <a:pt x="9" y="213"/>
                  <a:pt x="0" y="204"/>
                  <a:pt x="0" y="194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9"/>
                  <a:pt x="9" y="0"/>
                  <a:pt x="19" y="0"/>
                </a:cubicBezTo>
                <a:close/>
                <a:moveTo>
                  <a:pt x="133" y="222"/>
                </a:moveTo>
                <a:cubicBezTo>
                  <a:pt x="73" y="236"/>
                  <a:pt x="73" y="236"/>
                  <a:pt x="73" y="236"/>
                </a:cubicBezTo>
                <a:cubicBezTo>
                  <a:pt x="77" y="255"/>
                  <a:pt x="77" y="255"/>
                  <a:pt x="77" y="255"/>
                </a:cubicBezTo>
                <a:cubicBezTo>
                  <a:pt x="137" y="240"/>
                  <a:pt x="137" y="240"/>
                  <a:pt x="137" y="240"/>
                </a:cubicBezTo>
                <a:cubicBezTo>
                  <a:pt x="133" y="222"/>
                  <a:pt x="133" y="222"/>
                  <a:pt x="133" y="222"/>
                </a:cubicBezTo>
                <a:close/>
                <a:moveTo>
                  <a:pt x="93" y="99"/>
                </a:moveTo>
                <a:cubicBezTo>
                  <a:pt x="89" y="99"/>
                  <a:pt x="85" y="99"/>
                  <a:pt x="82" y="99"/>
                </a:cubicBezTo>
                <a:cubicBezTo>
                  <a:pt x="77" y="118"/>
                  <a:pt x="77" y="141"/>
                  <a:pt x="79" y="160"/>
                </a:cubicBezTo>
                <a:cubicBezTo>
                  <a:pt x="74" y="163"/>
                  <a:pt x="74" y="163"/>
                  <a:pt x="74" y="163"/>
                </a:cubicBezTo>
                <a:cubicBezTo>
                  <a:pt x="74" y="140"/>
                  <a:pt x="74" y="140"/>
                  <a:pt x="74" y="140"/>
                </a:cubicBezTo>
                <a:cubicBezTo>
                  <a:pt x="62" y="150"/>
                  <a:pt x="62" y="150"/>
                  <a:pt x="62" y="150"/>
                </a:cubicBezTo>
                <a:cubicBezTo>
                  <a:pt x="63" y="181"/>
                  <a:pt x="68" y="211"/>
                  <a:pt x="81" y="225"/>
                </a:cubicBezTo>
                <a:cubicBezTo>
                  <a:pt x="94" y="223"/>
                  <a:pt x="107" y="222"/>
                  <a:pt x="120" y="220"/>
                </a:cubicBezTo>
                <a:cubicBezTo>
                  <a:pt x="126" y="206"/>
                  <a:pt x="132" y="189"/>
                  <a:pt x="134" y="165"/>
                </a:cubicBezTo>
                <a:cubicBezTo>
                  <a:pt x="134" y="165"/>
                  <a:pt x="131" y="164"/>
                  <a:pt x="127" y="162"/>
                </a:cubicBezTo>
                <a:cubicBezTo>
                  <a:pt x="128" y="158"/>
                  <a:pt x="127" y="155"/>
                  <a:pt x="127" y="151"/>
                </a:cubicBezTo>
                <a:cubicBezTo>
                  <a:pt x="124" y="151"/>
                  <a:pt x="120" y="150"/>
                  <a:pt x="117" y="149"/>
                </a:cubicBezTo>
                <a:cubicBezTo>
                  <a:pt x="116" y="151"/>
                  <a:pt x="115" y="153"/>
                  <a:pt x="115" y="155"/>
                </a:cubicBezTo>
                <a:cubicBezTo>
                  <a:pt x="112" y="154"/>
                  <a:pt x="112" y="154"/>
                  <a:pt x="112" y="154"/>
                </a:cubicBezTo>
                <a:cubicBezTo>
                  <a:pt x="113" y="149"/>
                  <a:pt x="113" y="145"/>
                  <a:pt x="112" y="141"/>
                </a:cubicBezTo>
                <a:cubicBezTo>
                  <a:pt x="109" y="140"/>
                  <a:pt x="106" y="139"/>
                  <a:pt x="102" y="139"/>
                </a:cubicBezTo>
                <a:cubicBezTo>
                  <a:pt x="101" y="141"/>
                  <a:pt x="100" y="144"/>
                  <a:pt x="99" y="147"/>
                </a:cubicBezTo>
                <a:cubicBezTo>
                  <a:pt x="98" y="146"/>
                  <a:pt x="96" y="146"/>
                  <a:pt x="95" y="145"/>
                </a:cubicBezTo>
                <a:cubicBezTo>
                  <a:pt x="97" y="130"/>
                  <a:pt x="96" y="114"/>
                  <a:pt x="93" y="99"/>
                </a:cubicBezTo>
                <a:close/>
                <a:moveTo>
                  <a:pt x="82" y="64"/>
                </a:moveTo>
                <a:cubicBezTo>
                  <a:pt x="75" y="64"/>
                  <a:pt x="68" y="67"/>
                  <a:pt x="63" y="72"/>
                </a:cubicBezTo>
                <a:cubicBezTo>
                  <a:pt x="59" y="76"/>
                  <a:pt x="56" y="83"/>
                  <a:pt x="56" y="90"/>
                </a:cubicBezTo>
                <a:cubicBezTo>
                  <a:pt x="56" y="97"/>
                  <a:pt x="59" y="104"/>
                  <a:pt x="63" y="108"/>
                </a:cubicBezTo>
                <a:cubicBezTo>
                  <a:pt x="64" y="109"/>
                  <a:pt x="65" y="110"/>
                  <a:pt x="66" y="111"/>
                </a:cubicBezTo>
                <a:cubicBezTo>
                  <a:pt x="67" y="107"/>
                  <a:pt x="67" y="103"/>
                  <a:pt x="68" y="99"/>
                </a:cubicBezTo>
                <a:cubicBezTo>
                  <a:pt x="67" y="96"/>
                  <a:pt x="66" y="93"/>
                  <a:pt x="66" y="90"/>
                </a:cubicBezTo>
                <a:cubicBezTo>
                  <a:pt x="66" y="86"/>
                  <a:pt x="68" y="82"/>
                  <a:pt x="70" y="79"/>
                </a:cubicBezTo>
                <a:cubicBezTo>
                  <a:pt x="73" y="76"/>
                  <a:pt x="77" y="74"/>
                  <a:pt x="82" y="74"/>
                </a:cubicBezTo>
                <a:cubicBezTo>
                  <a:pt x="86" y="74"/>
                  <a:pt x="90" y="76"/>
                  <a:pt x="93" y="79"/>
                </a:cubicBezTo>
                <a:cubicBezTo>
                  <a:pt x="95" y="81"/>
                  <a:pt x="97" y="83"/>
                  <a:pt x="97" y="86"/>
                </a:cubicBezTo>
                <a:cubicBezTo>
                  <a:pt x="102" y="89"/>
                  <a:pt x="105" y="94"/>
                  <a:pt x="106" y="99"/>
                </a:cubicBezTo>
                <a:cubicBezTo>
                  <a:pt x="107" y="96"/>
                  <a:pt x="108" y="93"/>
                  <a:pt x="108" y="90"/>
                </a:cubicBezTo>
                <a:cubicBezTo>
                  <a:pt x="108" y="83"/>
                  <a:pt x="105" y="76"/>
                  <a:pt x="100" y="72"/>
                </a:cubicBezTo>
                <a:cubicBezTo>
                  <a:pt x="95" y="67"/>
                  <a:pt x="89" y="64"/>
                  <a:pt x="82" y="64"/>
                </a:cubicBezTo>
                <a:close/>
                <a:moveTo>
                  <a:pt x="44" y="10"/>
                </a:moveTo>
                <a:cubicBezTo>
                  <a:pt x="44" y="18"/>
                  <a:pt x="44" y="18"/>
                  <a:pt x="44" y="18"/>
                </a:cubicBezTo>
                <a:cubicBezTo>
                  <a:pt x="93" y="18"/>
                  <a:pt x="93" y="18"/>
                  <a:pt x="93" y="18"/>
                </a:cubicBezTo>
                <a:cubicBezTo>
                  <a:pt x="93" y="10"/>
                  <a:pt x="93" y="10"/>
                  <a:pt x="93" y="10"/>
                </a:cubicBezTo>
                <a:cubicBezTo>
                  <a:pt x="44" y="10"/>
                  <a:pt x="44" y="10"/>
                  <a:pt x="44" y="10"/>
                </a:cubicBezTo>
                <a:close/>
                <a:moveTo>
                  <a:pt x="25" y="193"/>
                </a:moveTo>
                <a:cubicBezTo>
                  <a:pt x="25" y="197"/>
                  <a:pt x="25" y="197"/>
                  <a:pt x="25" y="197"/>
                </a:cubicBezTo>
                <a:cubicBezTo>
                  <a:pt x="49" y="197"/>
                  <a:pt x="49" y="197"/>
                  <a:pt x="49" y="197"/>
                </a:cubicBezTo>
                <a:cubicBezTo>
                  <a:pt x="49" y="193"/>
                  <a:pt x="49" y="193"/>
                  <a:pt x="49" y="193"/>
                </a:cubicBezTo>
                <a:lnTo>
                  <a:pt x="25" y="19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4" name="Freeform 252"/>
          <p:cNvSpPr>
            <a:spLocks noEditPoints="1"/>
          </p:cNvSpPr>
          <p:nvPr/>
        </p:nvSpPr>
        <p:spPr bwMode="auto">
          <a:xfrm>
            <a:off x="3175000" y="3849688"/>
            <a:ext cx="503238" cy="579437"/>
          </a:xfrm>
          <a:custGeom>
            <a:avLst/>
            <a:gdLst>
              <a:gd name="T0" fmla="*/ 39 w 210"/>
              <a:gd name="T1" fmla="*/ 77 h 242"/>
              <a:gd name="T2" fmla="*/ 52 w 210"/>
              <a:gd name="T3" fmla="*/ 229 h 242"/>
              <a:gd name="T4" fmla="*/ 13 w 210"/>
              <a:gd name="T5" fmla="*/ 242 h 242"/>
              <a:gd name="T6" fmla="*/ 0 w 210"/>
              <a:gd name="T7" fmla="*/ 90 h 242"/>
              <a:gd name="T8" fmla="*/ 60 w 210"/>
              <a:gd name="T9" fmla="*/ 89 h 242"/>
              <a:gd name="T10" fmla="*/ 76 w 210"/>
              <a:gd name="T11" fmla="*/ 6 h 242"/>
              <a:gd name="T12" fmla="*/ 82 w 210"/>
              <a:gd name="T13" fmla="*/ 0 h 242"/>
              <a:gd name="T14" fmla="*/ 166 w 210"/>
              <a:gd name="T15" fmla="*/ 0 h 242"/>
              <a:gd name="T16" fmla="*/ 196 w 210"/>
              <a:gd name="T17" fmla="*/ 38 h 242"/>
              <a:gd name="T18" fmla="*/ 198 w 210"/>
              <a:gd name="T19" fmla="*/ 41 h 242"/>
              <a:gd name="T20" fmla="*/ 210 w 210"/>
              <a:gd name="T21" fmla="*/ 89 h 242"/>
              <a:gd name="T22" fmla="*/ 60 w 210"/>
              <a:gd name="T23" fmla="*/ 230 h 242"/>
              <a:gd name="T24" fmla="*/ 84 w 210"/>
              <a:gd name="T25" fmla="*/ 106 h 242"/>
              <a:gd name="T26" fmla="*/ 158 w 210"/>
              <a:gd name="T27" fmla="*/ 140 h 242"/>
              <a:gd name="T28" fmla="*/ 84 w 210"/>
              <a:gd name="T29" fmla="*/ 106 h 242"/>
              <a:gd name="T30" fmla="*/ 139 w 210"/>
              <a:gd name="T31" fmla="*/ 216 h 242"/>
              <a:gd name="T32" fmla="*/ 158 w 210"/>
              <a:gd name="T33" fmla="*/ 204 h 242"/>
              <a:gd name="T34" fmla="*/ 111 w 210"/>
              <a:gd name="T35" fmla="*/ 204 h 242"/>
              <a:gd name="T36" fmla="*/ 130 w 210"/>
              <a:gd name="T37" fmla="*/ 216 h 242"/>
              <a:gd name="T38" fmla="*/ 111 w 210"/>
              <a:gd name="T39" fmla="*/ 204 h 242"/>
              <a:gd name="T40" fmla="*/ 84 w 210"/>
              <a:gd name="T41" fmla="*/ 216 h 242"/>
              <a:gd name="T42" fmla="*/ 103 w 210"/>
              <a:gd name="T43" fmla="*/ 204 h 242"/>
              <a:gd name="T44" fmla="*/ 139 w 210"/>
              <a:gd name="T45" fmla="*/ 187 h 242"/>
              <a:gd name="T46" fmla="*/ 158 w 210"/>
              <a:gd name="T47" fmla="*/ 198 h 242"/>
              <a:gd name="T48" fmla="*/ 139 w 210"/>
              <a:gd name="T49" fmla="*/ 187 h 242"/>
              <a:gd name="T50" fmla="*/ 111 w 210"/>
              <a:gd name="T51" fmla="*/ 198 h 242"/>
              <a:gd name="T52" fmla="*/ 130 w 210"/>
              <a:gd name="T53" fmla="*/ 187 h 242"/>
              <a:gd name="T54" fmla="*/ 84 w 210"/>
              <a:gd name="T55" fmla="*/ 187 h 242"/>
              <a:gd name="T56" fmla="*/ 103 w 210"/>
              <a:gd name="T57" fmla="*/ 198 h 242"/>
              <a:gd name="T58" fmla="*/ 84 w 210"/>
              <a:gd name="T59" fmla="*/ 187 h 242"/>
              <a:gd name="T60" fmla="*/ 139 w 210"/>
              <a:gd name="T61" fmla="*/ 180 h 242"/>
              <a:gd name="T62" fmla="*/ 158 w 210"/>
              <a:gd name="T63" fmla="*/ 169 h 242"/>
              <a:gd name="T64" fmla="*/ 111 w 210"/>
              <a:gd name="T65" fmla="*/ 169 h 242"/>
              <a:gd name="T66" fmla="*/ 130 w 210"/>
              <a:gd name="T67" fmla="*/ 180 h 242"/>
              <a:gd name="T68" fmla="*/ 111 w 210"/>
              <a:gd name="T69" fmla="*/ 169 h 242"/>
              <a:gd name="T70" fmla="*/ 84 w 210"/>
              <a:gd name="T71" fmla="*/ 180 h 242"/>
              <a:gd name="T72" fmla="*/ 103 w 210"/>
              <a:gd name="T73" fmla="*/ 169 h 242"/>
              <a:gd name="T74" fmla="*/ 139 w 210"/>
              <a:gd name="T75" fmla="*/ 152 h 242"/>
              <a:gd name="T76" fmla="*/ 158 w 210"/>
              <a:gd name="T77" fmla="*/ 163 h 242"/>
              <a:gd name="T78" fmla="*/ 139 w 210"/>
              <a:gd name="T79" fmla="*/ 152 h 242"/>
              <a:gd name="T80" fmla="*/ 111 w 210"/>
              <a:gd name="T81" fmla="*/ 163 h 242"/>
              <a:gd name="T82" fmla="*/ 130 w 210"/>
              <a:gd name="T83" fmla="*/ 152 h 242"/>
              <a:gd name="T84" fmla="*/ 84 w 210"/>
              <a:gd name="T85" fmla="*/ 152 h 242"/>
              <a:gd name="T86" fmla="*/ 103 w 210"/>
              <a:gd name="T87" fmla="*/ 163 h 242"/>
              <a:gd name="T88" fmla="*/ 84 w 210"/>
              <a:gd name="T89" fmla="*/ 152 h 242"/>
              <a:gd name="T90" fmla="*/ 99 w 210"/>
              <a:gd name="T91" fmla="*/ 82 h 242"/>
              <a:gd name="T92" fmla="*/ 173 w 210"/>
              <a:gd name="T93" fmla="*/ 74 h 242"/>
              <a:gd name="T94" fmla="*/ 99 w 210"/>
              <a:gd name="T95" fmla="*/ 58 h 242"/>
              <a:gd name="T96" fmla="*/ 173 w 210"/>
              <a:gd name="T97" fmla="*/ 65 h 242"/>
              <a:gd name="T98" fmla="*/ 99 w 210"/>
              <a:gd name="T99" fmla="*/ 58 h 242"/>
              <a:gd name="T100" fmla="*/ 99 w 210"/>
              <a:gd name="T101" fmla="*/ 49 h 242"/>
              <a:gd name="T102" fmla="*/ 142 w 210"/>
              <a:gd name="T103" fmla="*/ 42 h 242"/>
              <a:gd name="T104" fmla="*/ 99 w 210"/>
              <a:gd name="T105" fmla="*/ 25 h 242"/>
              <a:gd name="T106" fmla="*/ 142 w 210"/>
              <a:gd name="T107" fmla="*/ 32 h 242"/>
              <a:gd name="T108" fmla="*/ 99 w 210"/>
              <a:gd name="T109" fmla="*/ 25 h 242"/>
              <a:gd name="T110" fmla="*/ 165 w 210"/>
              <a:gd name="T111" fmla="*/ 26 h 242"/>
              <a:gd name="T112" fmla="*/ 166 w 210"/>
              <a:gd name="T113" fmla="*/ 18 h 242"/>
              <a:gd name="T114" fmla="*/ 156 w 210"/>
              <a:gd name="T115" fmla="*/ 35 h 242"/>
              <a:gd name="T116" fmla="*/ 153 w 210"/>
              <a:gd name="T117" fmla="*/ 29 h 242"/>
              <a:gd name="T118" fmla="*/ 88 w 210"/>
              <a:gd name="T119" fmla="*/ 12 h 242"/>
              <a:gd name="T120" fmla="*/ 186 w 210"/>
              <a:gd name="T121" fmla="*/ 89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0" h="242">
                <a:moveTo>
                  <a:pt x="13" y="77"/>
                </a:moveTo>
                <a:cubicBezTo>
                  <a:pt x="39" y="77"/>
                  <a:pt x="39" y="77"/>
                  <a:pt x="39" y="77"/>
                </a:cubicBezTo>
                <a:cubicBezTo>
                  <a:pt x="46" y="77"/>
                  <a:pt x="52" y="83"/>
                  <a:pt x="52" y="90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52" y="236"/>
                  <a:pt x="46" y="242"/>
                  <a:pt x="39" y="242"/>
                </a:cubicBezTo>
                <a:cubicBezTo>
                  <a:pt x="13" y="242"/>
                  <a:pt x="13" y="242"/>
                  <a:pt x="13" y="242"/>
                </a:cubicBezTo>
                <a:cubicBezTo>
                  <a:pt x="6" y="242"/>
                  <a:pt x="0" y="236"/>
                  <a:pt x="0" y="229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83"/>
                  <a:pt x="6" y="77"/>
                  <a:pt x="13" y="77"/>
                </a:cubicBezTo>
                <a:close/>
                <a:moveTo>
                  <a:pt x="60" y="89"/>
                </a:moveTo>
                <a:cubicBezTo>
                  <a:pt x="76" y="89"/>
                  <a:pt x="76" y="89"/>
                  <a:pt x="76" y="89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0"/>
                  <a:pt x="76" y="0"/>
                  <a:pt x="76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8" y="2"/>
                  <a:pt x="168" y="2"/>
                  <a:pt x="168" y="2"/>
                </a:cubicBezTo>
                <a:cubicBezTo>
                  <a:pt x="196" y="38"/>
                  <a:pt x="196" y="38"/>
                  <a:pt x="196" y="38"/>
                </a:cubicBezTo>
                <a:cubicBezTo>
                  <a:pt x="198" y="39"/>
                  <a:pt x="198" y="39"/>
                  <a:pt x="198" y="39"/>
                </a:cubicBezTo>
                <a:cubicBezTo>
                  <a:pt x="198" y="41"/>
                  <a:pt x="198" y="41"/>
                  <a:pt x="198" y="41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10" y="89"/>
                  <a:pt x="210" y="89"/>
                  <a:pt x="210" y="89"/>
                </a:cubicBezTo>
                <a:cubicBezTo>
                  <a:pt x="210" y="230"/>
                  <a:pt x="210" y="230"/>
                  <a:pt x="210" y="230"/>
                </a:cubicBezTo>
                <a:cubicBezTo>
                  <a:pt x="60" y="230"/>
                  <a:pt x="60" y="230"/>
                  <a:pt x="60" y="230"/>
                </a:cubicBezTo>
                <a:cubicBezTo>
                  <a:pt x="60" y="89"/>
                  <a:pt x="60" y="89"/>
                  <a:pt x="60" y="89"/>
                </a:cubicBezTo>
                <a:close/>
                <a:moveTo>
                  <a:pt x="84" y="106"/>
                </a:moveTo>
                <a:cubicBezTo>
                  <a:pt x="84" y="140"/>
                  <a:pt x="84" y="140"/>
                  <a:pt x="84" y="140"/>
                </a:cubicBezTo>
                <a:cubicBezTo>
                  <a:pt x="158" y="140"/>
                  <a:pt x="158" y="140"/>
                  <a:pt x="158" y="140"/>
                </a:cubicBezTo>
                <a:cubicBezTo>
                  <a:pt x="158" y="106"/>
                  <a:pt x="158" y="106"/>
                  <a:pt x="158" y="106"/>
                </a:cubicBezTo>
                <a:cubicBezTo>
                  <a:pt x="84" y="106"/>
                  <a:pt x="84" y="106"/>
                  <a:pt x="84" y="106"/>
                </a:cubicBezTo>
                <a:close/>
                <a:moveTo>
                  <a:pt x="139" y="204"/>
                </a:moveTo>
                <a:cubicBezTo>
                  <a:pt x="139" y="216"/>
                  <a:pt x="139" y="216"/>
                  <a:pt x="139" y="216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58" y="204"/>
                  <a:pt x="158" y="204"/>
                  <a:pt x="158" y="204"/>
                </a:cubicBezTo>
                <a:cubicBezTo>
                  <a:pt x="139" y="204"/>
                  <a:pt x="139" y="204"/>
                  <a:pt x="139" y="204"/>
                </a:cubicBezTo>
                <a:close/>
                <a:moveTo>
                  <a:pt x="111" y="204"/>
                </a:moveTo>
                <a:cubicBezTo>
                  <a:pt x="111" y="216"/>
                  <a:pt x="111" y="216"/>
                  <a:pt x="111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04"/>
                  <a:pt x="130" y="204"/>
                  <a:pt x="130" y="204"/>
                </a:cubicBezTo>
                <a:cubicBezTo>
                  <a:pt x="111" y="204"/>
                  <a:pt x="111" y="204"/>
                  <a:pt x="111" y="204"/>
                </a:cubicBezTo>
                <a:close/>
                <a:moveTo>
                  <a:pt x="84" y="204"/>
                </a:moveTo>
                <a:cubicBezTo>
                  <a:pt x="84" y="216"/>
                  <a:pt x="84" y="216"/>
                  <a:pt x="84" y="216"/>
                </a:cubicBezTo>
                <a:cubicBezTo>
                  <a:pt x="103" y="216"/>
                  <a:pt x="103" y="216"/>
                  <a:pt x="103" y="216"/>
                </a:cubicBezTo>
                <a:cubicBezTo>
                  <a:pt x="103" y="204"/>
                  <a:pt x="103" y="204"/>
                  <a:pt x="103" y="204"/>
                </a:cubicBezTo>
                <a:cubicBezTo>
                  <a:pt x="84" y="204"/>
                  <a:pt x="84" y="204"/>
                  <a:pt x="84" y="204"/>
                </a:cubicBezTo>
                <a:close/>
                <a:moveTo>
                  <a:pt x="139" y="187"/>
                </a:moveTo>
                <a:cubicBezTo>
                  <a:pt x="139" y="198"/>
                  <a:pt x="139" y="198"/>
                  <a:pt x="139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8" y="187"/>
                  <a:pt x="158" y="187"/>
                  <a:pt x="158" y="187"/>
                </a:cubicBezTo>
                <a:cubicBezTo>
                  <a:pt x="139" y="187"/>
                  <a:pt x="139" y="187"/>
                  <a:pt x="139" y="187"/>
                </a:cubicBezTo>
                <a:close/>
                <a:moveTo>
                  <a:pt x="111" y="187"/>
                </a:moveTo>
                <a:cubicBezTo>
                  <a:pt x="111" y="198"/>
                  <a:pt x="111" y="198"/>
                  <a:pt x="111" y="198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11" y="187"/>
                  <a:pt x="111" y="187"/>
                  <a:pt x="111" y="187"/>
                </a:cubicBezTo>
                <a:close/>
                <a:moveTo>
                  <a:pt x="84" y="187"/>
                </a:moveTo>
                <a:cubicBezTo>
                  <a:pt x="84" y="198"/>
                  <a:pt x="84" y="198"/>
                  <a:pt x="84" y="198"/>
                </a:cubicBezTo>
                <a:cubicBezTo>
                  <a:pt x="103" y="198"/>
                  <a:pt x="103" y="198"/>
                  <a:pt x="103" y="198"/>
                </a:cubicBezTo>
                <a:cubicBezTo>
                  <a:pt x="103" y="187"/>
                  <a:pt x="103" y="187"/>
                  <a:pt x="103" y="187"/>
                </a:cubicBezTo>
                <a:cubicBezTo>
                  <a:pt x="84" y="187"/>
                  <a:pt x="84" y="187"/>
                  <a:pt x="84" y="187"/>
                </a:cubicBezTo>
                <a:close/>
                <a:moveTo>
                  <a:pt x="139" y="169"/>
                </a:moveTo>
                <a:cubicBezTo>
                  <a:pt x="139" y="180"/>
                  <a:pt x="139" y="180"/>
                  <a:pt x="139" y="180"/>
                </a:cubicBezTo>
                <a:cubicBezTo>
                  <a:pt x="158" y="180"/>
                  <a:pt x="158" y="180"/>
                  <a:pt x="158" y="180"/>
                </a:cubicBezTo>
                <a:cubicBezTo>
                  <a:pt x="158" y="169"/>
                  <a:pt x="158" y="169"/>
                  <a:pt x="158" y="169"/>
                </a:cubicBezTo>
                <a:cubicBezTo>
                  <a:pt x="139" y="169"/>
                  <a:pt x="139" y="169"/>
                  <a:pt x="139" y="169"/>
                </a:cubicBezTo>
                <a:close/>
                <a:moveTo>
                  <a:pt x="111" y="169"/>
                </a:moveTo>
                <a:cubicBezTo>
                  <a:pt x="111" y="180"/>
                  <a:pt x="111" y="180"/>
                  <a:pt x="111" y="180"/>
                </a:cubicBezTo>
                <a:cubicBezTo>
                  <a:pt x="130" y="180"/>
                  <a:pt x="130" y="180"/>
                  <a:pt x="130" y="180"/>
                </a:cubicBezTo>
                <a:cubicBezTo>
                  <a:pt x="130" y="169"/>
                  <a:pt x="130" y="169"/>
                  <a:pt x="130" y="169"/>
                </a:cubicBezTo>
                <a:cubicBezTo>
                  <a:pt x="111" y="169"/>
                  <a:pt x="111" y="169"/>
                  <a:pt x="111" y="169"/>
                </a:cubicBezTo>
                <a:close/>
                <a:moveTo>
                  <a:pt x="84" y="169"/>
                </a:moveTo>
                <a:cubicBezTo>
                  <a:pt x="84" y="180"/>
                  <a:pt x="84" y="180"/>
                  <a:pt x="84" y="180"/>
                </a:cubicBezTo>
                <a:cubicBezTo>
                  <a:pt x="103" y="180"/>
                  <a:pt x="103" y="180"/>
                  <a:pt x="103" y="180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84" y="169"/>
                  <a:pt x="84" y="169"/>
                  <a:pt x="84" y="169"/>
                </a:cubicBezTo>
                <a:close/>
                <a:moveTo>
                  <a:pt x="139" y="152"/>
                </a:moveTo>
                <a:cubicBezTo>
                  <a:pt x="139" y="163"/>
                  <a:pt x="139" y="163"/>
                  <a:pt x="139" y="163"/>
                </a:cubicBezTo>
                <a:cubicBezTo>
                  <a:pt x="158" y="163"/>
                  <a:pt x="158" y="163"/>
                  <a:pt x="158" y="163"/>
                </a:cubicBezTo>
                <a:cubicBezTo>
                  <a:pt x="158" y="152"/>
                  <a:pt x="158" y="152"/>
                  <a:pt x="158" y="152"/>
                </a:cubicBezTo>
                <a:cubicBezTo>
                  <a:pt x="139" y="152"/>
                  <a:pt x="139" y="152"/>
                  <a:pt x="139" y="152"/>
                </a:cubicBezTo>
                <a:close/>
                <a:moveTo>
                  <a:pt x="111" y="152"/>
                </a:moveTo>
                <a:cubicBezTo>
                  <a:pt x="111" y="163"/>
                  <a:pt x="111" y="163"/>
                  <a:pt x="111" y="163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30" y="152"/>
                  <a:pt x="130" y="152"/>
                  <a:pt x="130" y="152"/>
                </a:cubicBezTo>
                <a:cubicBezTo>
                  <a:pt x="111" y="152"/>
                  <a:pt x="111" y="152"/>
                  <a:pt x="111" y="152"/>
                </a:cubicBezTo>
                <a:close/>
                <a:moveTo>
                  <a:pt x="84" y="152"/>
                </a:moveTo>
                <a:cubicBezTo>
                  <a:pt x="84" y="163"/>
                  <a:pt x="84" y="163"/>
                  <a:pt x="84" y="163"/>
                </a:cubicBezTo>
                <a:cubicBezTo>
                  <a:pt x="103" y="163"/>
                  <a:pt x="103" y="163"/>
                  <a:pt x="103" y="163"/>
                </a:cubicBezTo>
                <a:cubicBezTo>
                  <a:pt x="103" y="152"/>
                  <a:pt x="103" y="152"/>
                  <a:pt x="103" y="152"/>
                </a:cubicBezTo>
                <a:cubicBezTo>
                  <a:pt x="84" y="152"/>
                  <a:pt x="84" y="152"/>
                  <a:pt x="84" y="152"/>
                </a:cubicBezTo>
                <a:close/>
                <a:moveTo>
                  <a:pt x="99" y="74"/>
                </a:moveTo>
                <a:cubicBezTo>
                  <a:pt x="99" y="82"/>
                  <a:pt x="99" y="82"/>
                  <a:pt x="99" y="82"/>
                </a:cubicBezTo>
                <a:cubicBezTo>
                  <a:pt x="173" y="82"/>
                  <a:pt x="173" y="82"/>
                  <a:pt x="173" y="82"/>
                </a:cubicBezTo>
                <a:cubicBezTo>
                  <a:pt x="173" y="74"/>
                  <a:pt x="173" y="74"/>
                  <a:pt x="173" y="74"/>
                </a:cubicBezTo>
                <a:cubicBezTo>
                  <a:pt x="99" y="74"/>
                  <a:pt x="99" y="74"/>
                  <a:pt x="99" y="74"/>
                </a:cubicBezTo>
                <a:close/>
                <a:moveTo>
                  <a:pt x="99" y="58"/>
                </a:moveTo>
                <a:cubicBezTo>
                  <a:pt x="99" y="65"/>
                  <a:pt x="99" y="65"/>
                  <a:pt x="99" y="65"/>
                </a:cubicBezTo>
                <a:cubicBezTo>
                  <a:pt x="173" y="65"/>
                  <a:pt x="173" y="65"/>
                  <a:pt x="173" y="65"/>
                </a:cubicBezTo>
                <a:cubicBezTo>
                  <a:pt x="173" y="58"/>
                  <a:pt x="173" y="58"/>
                  <a:pt x="173" y="58"/>
                </a:cubicBezTo>
                <a:cubicBezTo>
                  <a:pt x="99" y="58"/>
                  <a:pt x="99" y="58"/>
                  <a:pt x="99" y="58"/>
                </a:cubicBezTo>
                <a:close/>
                <a:moveTo>
                  <a:pt x="99" y="42"/>
                </a:moveTo>
                <a:cubicBezTo>
                  <a:pt x="99" y="49"/>
                  <a:pt x="99" y="49"/>
                  <a:pt x="99" y="49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2" y="42"/>
                  <a:pt x="142" y="42"/>
                  <a:pt x="142" y="42"/>
                </a:cubicBezTo>
                <a:cubicBezTo>
                  <a:pt x="99" y="42"/>
                  <a:pt x="99" y="42"/>
                  <a:pt x="99" y="42"/>
                </a:cubicBezTo>
                <a:close/>
                <a:moveTo>
                  <a:pt x="99" y="25"/>
                </a:moveTo>
                <a:cubicBezTo>
                  <a:pt x="99" y="32"/>
                  <a:pt x="99" y="32"/>
                  <a:pt x="99" y="32"/>
                </a:cubicBezTo>
                <a:cubicBezTo>
                  <a:pt x="142" y="32"/>
                  <a:pt x="142" y="32"/>
                  <a:pt x="142" y="32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99" y="25"/>
                  <a:pt x="99" y="25"/>
                  <a:pt x="99" y="25"/>
                </a:cubicBezTo>
                <a:close/>
                <a:moveTo>
                  <a:pt x="166" y="18"/>
                </a:moveTo>
                <a:cubicBezTo>
                  <a:pt x="165" y="26"/>
                  <a:pt x="165" y="26"/>
                  <a:pt x="165" y="26"/>
                </a:cubicBezTo>
                <a:cubicBezTo>
                  <a:pt x="177" y="33"/>
                  <a:pt x="177" y="33"/>
                  <a:pt x="177" y="33"/>
                </a:cubicBezTo>
                <a:cubicBezTo>
                  <a:pt x="166" y="18"/>
                  <a:pt x="166" y="18"/>
                  <a:pt x="166" y="18"/>
                </a:cubicBezTo>
                <a:close/>
                <a:moveTo>
                  <a:pt x="186" y="49"/>
                </a:moveTo>
                <a:cubicBezTo>
                  <a:pt x="156" y="35"/>
                  <a:pt x="156" y="35"/>
                  <a:pt x="156" y="35"/>
                </a:cubicBezTo>
                <a:cubicBezTo>
                  <a:pt x="152" y="33"/>
                  <a:pt x="152" y="33"/>
                  <a:pt x="152" y="33"/>
                </a:cubicBezTo>
                <a:cubicBezTo>
                  <a:pt x="153" y="29"/>
                  <a:pt x="153" y="29"/>
                  <a:pt x="153" y="29"/>
                </a:cubicBezTo>
                <a:cubicBezTo>
                  <a:pt x="155" y="12"/>
                  <a:pt x="155" y="12"/>
                  <a:pt x="155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89"/>
                  <a:pt x="88" y="89"/>
                  <a:pt x="88" y="89"/>
                </a:cubicBezTo>
                <a:cubicBezTo>
                  <a:pt x="186" y="89"/>
                  <a:pt x="186" y="89"/>
                  <a:pt x="186" y="89"/>
                </a:cubicBezTo>
                <a:lnTo>
                  <a:pt x="186" y="4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5" name="Freeform 253"/>
          <p:cNvSpPr>
            <a:spLocks noEditPoints="1"/>
          </p:cNvSpPr>
          <p:nvPr/>
        </p:nvSpPr>
        <p:spPr bwMode="auto">
          <a:xfrm>
            <a:off x="4610100" y="3925888"/>
            <a:ext cx="615950" cy="457200"/>
          </a:xfrm>
          <a:custGeom>
            <a:avLst/>
            <a:gdLst>
              <a:gd name="T0" fmla="*/ 55 w 257"/>
              <a:gd name="T1" fmla="*/ 122 h 191"/>
              <a:gd name="T2" fmla="*/ 30 w 257"/>
              <a:gd name="T3" fmla="*/ 107 h 191"/>
              <a:gd name="T4" fmla="*/ 34 w 257"/>
              <a:gd name="T5" fmla="*/ 5 h 191"/>
              <a:gd name="T6" fmla="*/ 220 w 257"/>
              <a:gd name="T7" fmla="*/ 5 h 191"/>
              <a:gd name="T8" fmla="*/ 224 w 257"/>
              <a:gd name="T9" fmla="*/ 107 h 191"/>
              <a:gd name="T10" fmla="*/ 198 w 257"/>
              <a:gd name="T11" fmla="*/ 122 h 191"/>
              <a:gd name="T12" fmla="*/ 257 w 257"/>
              <a:gd name="T13" fmla="*/ 173 h 191"/>
              <a:gd name="T14" fmla="*/ 9 w 257"/>
              <a:gd name="T15" fmla="*/ 191 h 191"/>
              <a:gd name="T16" fmla="*/ 77 w 257"/>
              <a:gd name="T17" fmla="*/ 125 h 191"/>
              <a:gd name="T18" fmla="*/ 77 w 257"/>
              <a:gd name="T19" fmla="*/ 122 h 191"/>
              <a:gd name="T20" fmla="*/ 45 w 257"/>
              <a:gd name="T21" fmla="*/ 15 h 191"/>
              <a:gd name="T22" fmla="*/ 45 w 257"/>
              <a:gd name="T23" fmla="*/ 15 h 191"/>
              <a:gd name="T24" fmla="*/ 45 w 257"/>
              <a:gd name="T25" fmla="*/ 107 h 191"/>
              <a:gd name="T26" fmla="*/ 210 w 257"/>
              <a:gd name="T27" fmla="*/ 107 h 191"/>
              <a:gd name="T28" fmla="*/ 209 w 257"/>
              <a:gd name="T29" fmla="*/ 15 h 191"/>
              <a:gd name="T30" fmla="*/ 34 w 257"/>
              <a:gd name="T31" fmla="*/ 163 h 191"/>
              <a:gd name="T32" fmla="*/ 39 w 257"/>
              <a:gd name="T33" fmla="*/ 155 h 191"/>
              <a:gd name="T34" fmla="*/ 75 w 257"/>
              <a:gd name="T35" fmla="*/ 141 h 191"/>
              <a:gd name="T36" fmla="*/ 192 w 257"/>
              <a:gd name="T37" fmla="*/ 135 h 191"/>
              <a:gd name="T38" fmla="*/ 209 w 257"/>
              <a:gd name="T39" fmla="*/ 135 h 191"/>
              <a:gd name="T40" fmla="*/ 173 w 257"/>
              <a:gd name="T41" fmla="*/ 141 h 191"/>
              <a:gd name="T42" fmla="*/ 171 w 257"/>
              <a:gd name="T43" fmla="*/ 135 h 191"/>
              <a:gd name="T44" fmla="*/ 167 w 257"/>
              <a:gd name="T45" fmla="*/ 141 h 191"/>
              <a:gd name="T46" fmla="*/ 127 w 257"/>
              <a:gd name="T47" fmla="*/ 135 h 191"/>
              <a:gd name="T48" fmla="*/ 144 w 257"/>
              <a:gd name="T49" fmla="*/ 135 h 191"/>
              <a:gd name="T50" fmla="*/ 104 w 257"/>
              <a:gd name="T51" fmla="*/ 141 h 191"/>
              <a:gd name="T52" fmla="*/ 105 w 257"/>
              <a:gd name="T53" fmla="*/ 135 h 191"/>
              <a:gd name="T54" fmla="*/ 99 w 257"/>
              <a:gd name="T55" fmla="*/ 141 h 191"/>
              <a:gd name="T56" fmla="*/ 187 w 257"/>
              <a:gd name="T57" fmla="*/ 144 h 191"/>
              <a:gd name="T58" fmla="*/ 215 w 257"/>
              <a:gd name="T59" fmla="*/ 144 h 191"/>
              <a:gd name="T60" fmla="*/ 165 w 257"/>
              <a:gd name="T61" fmla="*/ 151 h 191"/>
              <a:gd name="T62" fmla="*/ 163 w 257"/>
              <a:gd name="T63" fmla="*/ 144 h 191"/>
              <a:gd name="T64" fmla="*/ 159 w 257"/>
              <a:gd name="T65" fmla="*/ 151 h 191"/>
              <a:gd name="T66" fmla="*/ 116 w 257"/>
              <a:gd name="T67" fmla="*/ 144 h 191"/>
              <a:gd name="T68" fmla="*/ 134 w 257"/>
              <a:gd name="T69" fmla="*/ 144 h 191"/>
              <a:gd name="T70" fmla="*/ 91 w 257"/>
              <a:gd name="T71" fmla="*/ 151 h 191"/>
              <a:gd name="T72" fmla="*/ 92 w 257"/>
              <a:gd name="T73" fmla="*/ 144 h 191"/>
              <a:gd name="T74" fmla="*/ 84 w 257"/>
              <a:gd name="T75" fmla="*/ 151 h 191"/>
              <a:gd name="T76" fmla="*/ 45 w 257"/>
              <a:gd name="T77" fmla="*/ 144 h 191"/>
              <a:gd name="T78" fmla="*/ 63 w 257"/>
              <a:gd name="T79" fmla="*/ 144 h 191"/>
              <a:gd name="T80" fmla="*/ 201 w 257"/>
              <a:gd name="T81" fmla="*/ 163 h 191"/>
              <a:gd name="T82" fmla="*/ 197 w 257"/>
              <a:gd name="T83" fmla="*/ 155 h 191"/>
              <a:gd name="T84" fmla="*/ 194 w 257"/>
              <a:gd name="T85" fmla="*/ 163 h 191"/>
              <a:gd name="T86" fmla="*/ 146 w 257"/>
              <a:gd name="T87" fmla="*/ 155 h 191"/>
              <a:gd name="T88" fmla="*/ 165 w 257"/>
              <a:gd name="T89" fmla="*/ 155 h 191"/>
              <a:gd name="T90" fmla="*/ 120 w 257"/>
              <a:gd name="T91" fmla="*/ 163 h 191"/>
              <a:gd name="T92" fmla="*/ 121 w 257"/>
              <a:gd name="T93" fmla="*/ 155 h 191"/>
              <a:gd name="T94" fmla="*/ 114 w 257"/>
              <a:gd name="T95" fmla="*/ 163 h 191"/>
              <a:gd name="T96" fmla="*/ 70 w 257"/>
              <a:gd name="T97" fmla="*/ 155 h 191"/>
              <a:gd name="T98" fmla="*/ 90 w 257"/>
              <a:gd name="T99" fmla="*/ 155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6" name="Freeform 254"/>
          <p:cNvSpPr>
            <a:spLocks noEditPoints="1"/>
          </p:cNvSpPr>
          <p:nvPr/>
        </p:nvSpPr>
        <p:spPr bwMode="auto">
          <a:xfrm>
            <a:off x="906463" y="3957638"/>
            <a:ext cx="560387" cy="385762"/>
          </a:xfrm>
          <a:custGeom>
            <a:avLst/>
            <a:gdLst>
              <a:gd name="T0" fmla="*/ 29 w 234"/>
              <a:gd name="T1" fmla="*/ 12 h 161"/>
              <a:gd name="T2" fmla="*/ 71 w 234"/>
              <a:gd name="T3" fmla="*/ 9 h 161"/>
              <a:gd name="T4" fmla="*/ 76 w 234"/>
              <a:gd name="T5" fmla="*/ 14 h 161"/>
              <a:gd name="T6" fmla="*/ 76 w 234"/>
              <a:gd name="T7" fmla="*/ 22 h 161"/>
              <a:gd name="T8" fmla="*/ 72 w 234"/>
              <a:gd name="T9" fmla="*/ 27 h 161"/>
              <a:gd name="T10" fmla="*/ 30 w 234"/>
              <a:gd name="T11" fmla="*/ 29 h 161"/>
              <a:gd name="T12" fmla="*/ 25 w 234"/>
              <a:gd name="T13" fmla="*/ 25 h 161"/>
              <a:gd name="T14" fmla="*/ 25 w 234"/>
              <a:gd name="T15" fmla="*/ 16 h 161"/>
              <a:gd name="T16" fmla="*/ 29 w 234"/>
              <a:gd name="T17" fmla="*/ 12 h 161"/>
              <a:gd name="T18" fmla="*/ 234 w 234"/>
              <a:gd name="T19" fmla="*/ 34 h 161"/>
              <a:gd name="T20" fmla="*/ 186 w 234"/>
              <a:gd name="T21" fmla="*/ 31 h 161"/>
              <a:gd name="T22" fmla="*/ 176 w 234"/>
              <a:gd name="T23" fmla="*/ 0 h 161"/>
              <a:gd name="T24" fmla="*/ 103 w 234"/>
              <a:gd name="T25" fmla="*/ 0 h 161"/>
              <a:gd name="T26" fmla="*/ 95 w 234"/>
              <a:gd name="T27" fmla="*/ 31 h 161"/>
              <a:gd name="T28" fmla="*/ 1 w 234"/>
              <a:gd name="T29" fmla="*/ 37 h 161"/>
              <a:gd name="T30" fmla="*/ 1 w 234"/>
              <a:gd name="T31" fmla="*/ 159 h 161"/>
              <a:gd name="T32" fmla="*/ 88 w 234"/>
              <a:gd name="T33" fmla="*/ 159 h 161"/>
              <a:gd name="T34" fmla="*/ 85 w 234"/>
              <a:gd name="T35" fmla="*/ 156 h 161"/>
              <a:gd name="T36" fmla="*/ 63 w 234"/>
              <a:gd name="T37" fmla="*/ 103 h 161"/>
              <a:gd name="T38" fmla="*/ 85 w 234"/>
              <a:gd name="T39" fmla="*/ 50 h 161"/>
              <a:gd name="T40" fmla="*/ 138 w 234"/>
              <a:gd name="T41" fmla="*/ 28 h 161"/>
              <a:gd name="T42" fmla="*/ 191 w 234"/>
              <a:gd name="T43" fmla="*/ 50 h 161"/>
              <a:gd name="T44" fmla="*/ 213 w 234"/>
              <a:gd name="T45" fmla="*/ 103 h 161"/>
              <a:gd name="T46" fmla="*/ 191 w 234"/>
              <a:gd name="T47" fmla="*/ 156 h 161"/>
              <a:gd name="T48" fmla="*/ 188 w 234"/>
              <a:gd name="T49" fmla="*/ 159 h 161"/>
              <a:gd name="T50" fmla="*/ 234 w 234"/>
              <a:gd name="T51" fmla="*/ 159 h 161"/>
              <a:gd name="T52" fmla="*/ 234 w 234"/>
              <a:gd name="T53" fmla="*/ 49 h 161"/>
              <a:gd name="T54" fmla="*/ 234 w 234"/>
              <a:gd name="T55" fmla="*/ 46 h 161"/>
              <a:gd name="T56" fmla="*/ 234 w 234"/>
              <a:gd name="T57" fmla="*/ 34 h 161"/>
              <a:gd name="T58" fmla="*/ 84 w 234"/>
              <a:gd name="T59" fmla="*/ 97 h 161"/>
              <a:gd name="T60" fmla="*/ 118 w 234"/>
              <a:gd name="T61" fmla="*/ 84 h 161"/>
              <a:gd name="T62" fmla="*/ 98 w 234"/>
              <a:gd name="T63" fmla="*/ 143 h 161"/>
              <a:gd name="T64" fmla="*/ 84 w 234"/>
              <a:gd name="T65" fmla="*/ 97 h 161"/>
              <a:gd name="T66" fmla="*/ 105 w 234"/>
              <a:gd name="T67" fmla="*/ 148 h 161"/>
              <a:gd name="T68" fmla="*/ 110 w 234"/>
              <a:gd name="T69" fmla="*/ 111 h 161"/>
              <a:gd name="T70" fmla="*/ 151 w 234"/>
              <a:gd name="T71" fmla="*/ 157 h 161"/>
              <a:gd name="T72" fmla="*/ 105 w 234"/>
              <a:gd name="T73" fmla="*/ 148 h 161"/>
              <a:gd name="T74" fmla="*/ 159 w 234"/>
              <a:gd name="T75" fmla="*/ 155 h 161"/>
              <a:gd name="T76" fmla="*/ 130 w 234"/>
              <a:gd name="T77" fmla="*/ 131 h 161"/>
              <a:gd name="T78" fmla="*/ 190 w 234"/>
              <a:gd name="T79" fmla="*/ 119 h 161"/>
              <a:gd name="T80" fmla="*/ 159 w 234"/>
              <a:gd name="T81" fmla="*/ 155 h 161"/>
              <a:gd name="T82" fmla="*/ 192 w 234"/>
              <a:gd name="T83" fmla="*/ 111 h 161"/>
              <a:gd name="T84" fmla="*/ 157 w 234"/>
              <a:gd name="T85" fmla="*/ 124 h 161"/>
              <a:gd name="T86" fmla="*/ 177 w 234"/>
              <a:gd name="T87" fmla="*/ 66 h 161"/>
              <a:gd name="T88" fmla="*/ 192 w 234"/>
              <a:gd name="T89" fmla="*/ 111 h 161"/>
              <a:gd name="T90" fmla="*/ 171 w 234"/>
              <a:gd name="T91" fmla="*/ 61 h 161"/>
              <a:gd name="T92" fmla="*/ 165 w 234"/>
              <a:gd name="T93" fmla="*/ 97 h 161"/>
              <a:gd name="T94" fmla="*/ 124 w 234"/>
              <a:gd name="T95" fmla="*/ 51 h 161"/>
              <a:gd name="T96" fmla="*/ 171 w 234"/>
              <a:gd name="T97" fmla="*/ 61 h 161"/>
              <a:gd name="T98" fmla="*/ 117 w 234"/>
              <a:gd name="T99" fmla="*/ 54 h 161"/>
              <a:gd name="T100" fmla="*/ 145 w 234"/>
              <a:gd name="T101" fmla="*/ 77 h 161"/>
              <a:gd name="T102" fmla="*/ 85 w 234"/>
              <a:gd name="T103" fmla="*/ 89 h 161"/>
              <a:gd name="T104" fmla="*/ 117 w 234"/>
              <a:gd name="T105" fmla="*/ 5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4" h="161">
                <a:moveTo>
                  <a:pt x="29" y="12"/>
                </a:moveTo>
                <a:cubicBezTo>
                  <a:pt x="71" y="9"/>
                  <a:pt x="71" y="9"/>
                  <a:pt x="71" y="9"/>
                </a:cubicBezTo>
                <a:cubicBezTo>
                  <a:pt x="74" y="9"/>
                  <a:pt x="76" y="11"/>
                  <a:pt x="76" y="14"/>
                </a:cubicBezTo>
                <a:cubicBezTo>
                  <a:pt x="76" y="22"/>
                  <a:pt x="76" y="22"/>
                  <a:pt x="76" y="22"/>
                </a:cubicBezTo>
                <a:cubicBezTo>
                  <a:pt x="77" y="25"/>
                  <a:pt x="75" y="27"/>
                  <a:pt x="72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28" y="29"/>
                  <a:pt x="25" y="27"/>
                  <a:pt x="25" y="25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4"/>
                  <a:pt x="27" y="12"/>
                  <a:pt x="29" y="12"/>
                </a:cubicBezTo>
                <a:close/>
                <a:moveTo>
                  <a:pt x="234" y="34"/>
                </a:moveTo>
                <a:cubicBezTo>
                  <a:pt x="186" y="31"/>
                  <a:pt x="186" y="31"/>
                  <a:pt x="186" y="31"/>
                </a:cubicBezTo>
                <a:cubicBezTo>
                  <a:pt x="176" y="0"/>
                  <a:pt x="176" y="0"/>
                  <a:pt x="176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95" y="31"/>
                  <a:pt x="95" y="31"/>
                  <a:pt x="95" y="31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77"/>
                  <a:pt x="1" y="118"/>
                  <a:pt x="1" y="159"/>
                </a:cubicBezTo>
                <a:cubicBezTo>
                  <a:pt x="30" y="159"/>
                  <a:pt x="59" y="159"/>
                  <a:pt x="88" y="159"/>
                </a:cubicBezTo>
                <a:cubicBezTo>
                  <a:pt x="87" y="158"/>
                  <a:pt x="86" y="157"/>
                  <a:pt x="85" y="156"/>
                </a:cubicBezTo>
                <a:cubicBezTo>
                  <a:pt x="71" y="142"/>
                  <a:pt x="63" y="123"/>
                  <a:pt x="63" y="103"/>
                </a:cubicBezTo>
                <a:cubicBezTo>
                  <a:pt x="63" y="83"/>
                  <a:pt x="71" y="64"/>
                  <a:pt x="85" y="50"/>
                </a:cubicBezTo>
                <a:cubicBezTo>
                  <a:pt x="99" y="36"/>
                  <a:pt x="118" y="28"/>
                  <a:pt x="138" y="28"/>
                </a:cubicBezTo>
                <a:cubicBezTo>
                  <a:pt x="158" y="28"/>
                  <a:pt x="177" y="36"/>
                  <a:pt x="191" y="50"/>
                </a:cubicBezTo>
                <a:cubicBezTo>
                  <a:pt x="205" y="64"/>
                  <a:pt x="213" y="83"/>
                  <a:pt x="213" y="103"/>
                </a:cubicBezTo>
                <a:cubicBezTo>
                  <a:pt x="213" y="123"/>
                  <a:pt x="205" y="142"/>
                  <a:pt x="191" y="156"/>
                </a:cubicBezTo>
                <a:cubicBezTo>
                  <a:pt x="190" y="157"/>
                  <a:pt x="189" y="158"/>
                  <a:pt x="188" y="159"/>
                </a:cubicBezTo>
                <a:cubicBezTo>
                  <a:pt x="203" y="159"/>
                  <a:pt x="219" y="159"/>
                  <a:pt x="234" y="159"/>
                </a:cubicBezTo>
                <a:cubicBezTo>
                  <a:pt x="234" y="123"/>
                  <a:pt x="234" y="86"/>
                  <a:pt x="234" y="49"/>
                </a:cubicBezTo>
                <a:cubicBezTo>
                  <a:pt x="234" y="46"/>
                  <a:pt x="234" y="46"/>
                  <a:pt x="234" y="46"/>
                </a:cubicBezTo>
                <a:cubicBezTo>
                  <a:pt x="234" y="34"/>
                  <a:pt x="234" y="34"/>
                  <a:pt x="234" y="34"/>
                </a:cubicBezTo>
                <a:close/>
                <a:moveTo>
                  <a:pt x="84" y="97"/>
                </a:moveTo>
                <a:cubicBezTo>
                  <a:pt x="95" y="91"/>
                  <a:pt x="106" y="87"/>
                  <a:pt x="118" y="84"/>
                </a:cubicBezTo>
                <a:cubicBezTo>
                  <a:pt x="104" y="103"/>
                  <a:pt x="98" y="122"/>
                  <a:pt x="98" y="143"/>
                </a:cubicBezTo>
                <a:cubicBezTo>
                  <a:pt x="88" y="132"/>
                  <a:pt x="82" y="118"/>
                  <a:pt x="84" y="97"/>
                </a:cubicBezTo>
                <a:close/>
                <a:moveTo>
                  <a:pt x="105" y="148"/>
                </a:moveTo>
                <a:cubicBezTo>
                  <a:pt x="105" y="135"/>
                  <a:pt x="107" y="123"/>
                  <a:pt x="110" y="111"/>
                </a:cubicBezTo>
                <a:cubicBezTo>
                  <a:pt x="119" y="133"/>
                  <a:pt x="133" y="148"/>
                  <a:pt x="151" y="157"/>
                </a:cubicBezTo>
                <a:cubicBezTo>
                  <a:pt x="137" y="161"/>
                  <a:pt x="122" y="160"/>
                  <a:pt x="105" y="148"/>
                </a:cubicBezTo>
                <a:close/>
                <a:moveTo>
                  <a:pt x="159" y="155"/>
                </a:moveTo>
                <a:cubicBezTo>
                  <a:pt x="148" y="148"/>
                  <a:pt x="138" y="140"/>
                  <a:pt x="130" y="131"/>
                </a:cubicBezTo>
                <a:cubicBezTo>
                  <a:pt x="153" y="134"/>
                  <a:pt x="173" y="130"/>
                  <a:pt x="190" y="119"/>
                </a:cubicBezTo>
                <a:cubicBezTo>
                  <a:pt x="186" y="133"/>
                  <a:pt x="178" y="146"/>
                  <a:pt x="159" y="155"/>
                </a:cubicBezTo>
                <a:close/>
                <a:moveTo>
                  <a:pt x="192" y="111"/>
                </a:moveTo>
                <a:cubicBezTo>
                  <a:pt x="181" y="118"/>
                  <a:pt x="169" y="122"/>
                  <a:pt x="157" y="124"/>
                </a:cubicBezTo>
                <a:cubicBezTo>
                  <a:pt x="171" y="106"/>
                  <a:pt x="177" y="87"/>
                  <a:pt x="177" y="66"/>
                </a:cubicBezTo>
                <a:cubicBezTo>
                  <a:pt x="187" y="77"/>
                  <a:pt x="194" y="91"/>
                  <a:pt x="192" y="111"/>
                </a:cubicBezTo>
                <a:close/>
                <a:moveTo>
                  <a:pt x="171" y="61"/>
                </a:moveTo>
                <a:cubicBezTo>
                  <a:pt x="171" y="74"/>
                  <a:pt x="168" y="86"/>
                  <a:pt x="165" y="97"/>
                </a:cubicBezTo>
                <a:cubicBezTo>
                  <a:pt x="156" y="76"/>
                  <a:pt x="142" y="61"/>
                  <a:pt x="124" y="51"/>
                </a:cubicBezTo>
                <a:cubicBezTo>
                  <a:pt x="139" y="48"/>
                  <a:pt x="154" y="49"/>
                  <a:pt x="171" y="61"/>
                </a:cubicBezTo>
                <a:close/>
                <a:moveTo>
                  <a:pt x="117" y="54"/>
                </a:moveTo>
                <a:cubicBezTo>
                  <a:pt x="128" y="60"/>
                  <a:pt x="137" y="68"/>
                  <a:pt x="145" y="77"/>
                </a:cubicBezTo>
                <a:cubicBezTo>
                  <a:pt x="122" y="74"/>
                  <a:pt x="102" y="79"/>
                  <a:pt x="85" y="89"/>
                </a:cubicBezTo>
                <a:cubicBezTo>
                  <a:pt x="89" y="75"/>
                  <a:pt x="98" y="63"/>
                  <a:pt x="117" y="5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7" name="Freeform 255"/>
          <p:cNvSpPr>
            <a:spLocks noEditPoints="1"/>
          </p:cNvSpPr>
          <p:nvPr/>
        </p:nvSpPr>
        <p:spPr bwMode="auto">
          <a:xfrm>
            <a:off x="3148013" y="4649788"/>
            <a:ext cx="585787" cy="455612"/>
          </a:xfrm>
          <a:custGeom>
            <a:avLst/>
            <a:gdLst>
              <a:gd name="T0" fmla="*/ 53 w 245"/>
              <a:gd name="T1" fmla="*/ 0 h 190"/>
              <a:gd name="T2" fmla="*/ 53 w 245"/>
              <a:gd name="T3" fmla="*/ 0 h 190"/>
              <a:gd name="T4" fmla="*/ 85 w 245"/>
              <a:gd name="T5" fmla="*/ 23 h 190"/>
              <a:gd name="T6" fmla="*/ 90 w 245"/>
              <a:gd name="T7" fmla="*/ 28 h 190"/>
              <a:gd name="T8" fmla="*/ 106 w 245"/>
              <a:gd name="T9" fmla="*/ 65 h 190"/>
              <a:gd name="T10" fmla="*/ 106 w 245"/>
              <a:gd name="T11" fmla="*/ 68 h 190"/>
              <a:gd name="T12" fmla="*/ 116 w 245"/>
              <a:gd name="T13" fmla="*/ 68 h 190"/>
              <a:gd name="T14" fmla="*/ 116 w 245"/>
              <a:gd name="T15" fmla="*/ 33 h 190"/>
              <a:gd name="T16" fmla="*/ 131 w 245"/>
              <a:gd name="T17" fmla="*/ 17 h 190"/>
              <a:gd name="T18" fmla="*/ 229 w 245"/>
              <a:gd name="T19" fmla="*/ 17 h 190"/>
              <a:gd name="T20" fmla="*/ 245 w 245"/>
              <a:gd name="T21" fmla="*/ 33 h 190"/>
              <a:gd name="T22" fmla="*/ 245 w 245"/>
              <a:gd name="T23" fmla="*/ 41 h 190"/>
              <a:gd name="T24" fmla="*/ 157 w 245"/>
              <a:gd name="T25" fmla="*/ 41 h 190"/>
              <a:gd name="T26" fmla="*/ 157 w 245"/>
              <a:gd name="T27" fmla="*/ 63 h 190"/>
              <a:gd name="T28" fmla="*/ 245 w 245"/>
              <a:gd name="T29" fmla="*/ 63 h 190"/>
              <a:gd name="T30" fmla="*/ 245 w 245"/>
              <a:gd name="T31" fmla="*/ 109 h 190"/>
              <a:gd name="T32" fmla="*/ 229 w 245"/>
              <a:gd name="T33" fmla="*/ 125 h 190"/>
              <a:gd name="T34" fmla="*/ 131 w 245"/>
              <a:gd name="T35" fmla="*/ 125 h 190"/>
              <a:gd name="T36" fmla="*/ 116 w 245"/>
              <a:gd name="T37" fmla="*/ 109 h 190"/>
              <a:gd name="T38" fmla="*/ 116 w 245"/>
              <a:gd name="T39" fmla="*/ 95 h 190"/>
              <a:gd name="T40" fmla="*/ 97 w 245"/>
              <a:gd name="T41" fmla="*/ 95 h 190"/>
              <a:gd name="T42" fmla="*/ 90 w 245"/>
              <a:gd name="T43" fmla="*/ 103 h 190"/>
              <a:gd name="T44" fmla="*/ 86 w 245"/>
              <a:gd name="T45" fmla="*/ 107 h 190"/>
              <a:gd name="T46" fmla="*/ 86 w 245"/>
              <a:gd name="T47" fmla="*/ 190 h 190"/>
              <a:gd name="T48" fmla="*/ 21 w 245"/>
              <a:gd name="T49" fmla="*/ 190 h 190"/>
              <a:gd name="T50" fmla="*/ 21 w 245"/>
              <a:gd name="T51" fmla="*/ 108 h 190"/>
              <a:gd name="T52" fmla="*/ 15 w 245"/>
              <a:gd name="T53" fmla="*/ 103 h 190"/>
              <a:gd name="T54" fmla="*/ 0 w 245"/>
              <a:gd name="T55" fmla="*/ 65 h 190"/>
              <a:gd name="T56" fmla="*/ 15 w 245"/>
              <a:gd name="T57" fmla="*/ 28 h 190"/>
              <a:gd name="T58" fmla="*/ 22 w 245"/>
              <a:gd name="T59" fmla="*/ 22 h 190"/>
              <a:gd name="T60" fmla="*/ 53 w 245"/>
              <a:gd name="T61" fmla="*/ 0 h 190"/>
              <a:gd name="T62" fmla="*/ 28 w 245"/>
              <a:gd name="T63" fmla="*/ 81 h 190"/>
              <a:gd name="T64" fmla="*/ 59 w 245"/>
              <a:gd name="T65" fmla="*/ 37 h 190"/>
              <a:gd name="T66" fmla="*/ 28 w 245"/>
              <a:gd name="T67" fmla="*/ 81 h 190"/>
              <a:gd name="T68" fmla="*/ 78 w 245"/>
              <a:gd name="T69" fmla="*/ 40 h 190"/>
              <a:gd name="T70" fmla="*/ 53 w 245"/>
              <a:gd name="T71" fmla="*/ 30 h 190"/>
              <a:gd name="T72" fmla="*/ 27 w 245"/>
              <a:gd name="T73" fmla="*/ 40 h 190"/>
              <a:gd name="T74" fmla="*/ 17 w 245"/>
              <a:gd name="T75" fmla="*/ 65 h 190"/>
              <a:gd name="T76" fmla="*/ 27 w 245"/>
              <a:gd name="T77" fmla="*/ 91 h 190"/>
              <a:gd name="T78" fmla="*/ 53 w 245"/>
              <a:gd name="T79" fmla="*/ 101 h 190"/>
              <a:gd name="T80" fmla="*/ 78 w 245"/>
              <a:gd name="T81" fmla="*/ 91 h 190"/>
              <a:gd name="T82" fmla="*/ 89 w 245"/>
              <a:gd name="T83" fmla="*/ 65 h 190"/>
              <a:gd name="T84" fmla="*/ 78 w 245"/>
              <a:gd name="T85" fmla="*/ 4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5" h="190">
                <a:moveTo>
                  <a:pt x="53" y="0"/>
                </a:moveTo>
                <a:cubicBezTo>
                  <a:pt x="53" y="0"/>
                  <a:pt x="53" y="0"/>
                  <a:pt x="53" y="0"/>
                </a:cubicBezTo>
                <a:cubicBezTo>
                  <a:pt x="68" y="0"/>
                  <a:pt x="81" y="10"/>
                  <a:pt x="85" y="23"/>
                </a:cubicBezTo>
                <a:cubicBezTo>
                  <a:pt x="87" y="25"/>
                  <a:pt x="88" y="26"/>
                  <a:pt x="90" y="28"/>
                </a:cubicBezTo>
                <a:cubicBezTo>
                  <a:pt x="100" y="38"/>
                  <a:pt x="106" y="51"/>
                  <a:pt x="106" y="65"/>
                </a:cubicBezTo>
                <a:cubicBezTo>
                  <a:pt x="106" y="66"/>
                  <a:pt x="106" y="67"/>
                  <a:pt x="10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33"/>
                  <a:pt x="116" y="33"/>
                  <a:pt x="116" y="33"/>
                </a:cubicBezTo>
                <a:cubicBezTo>
                  <a:pt x="116" y="25"/>
                  <a:pt x="123" y="17"/>
                  <a:pt x="131" y="17"/>
                </a:cubicBezTo>
                <a:cubicBezTo>
                  <a:pt x="229" y="17"/>
                  <a:pt x="229" y="17"/>
                  <a:pt x="229" y="17"/>
                </a:cubicBezTo>
                <a:cubicBezTo>
                  <a:pt x="237" y="17"/>
                  <a:pt x="245" y="25"/>
                  <a:pt x="245" y="33"/>
                </a:cubicBezTo>
                <a:cubicBezTo>
                  <a:pt x="245" y="41"/>
                  <a:pt x="245" y="41"/>
                  <a:pt x="245" y="41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57" y="63"/>
                  <a:pt x="157" y="63"/>
                  <a:pt x="157" y="63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5" y="109"/>
                  <a:pt x="245" y="109"/>
                  <a:pt x="245" y="109"/>
                </a:cubicBezTo>
                <a:cubicBezTo>
                  <a:pt x="245" y="118"/>
                  <a:pt x="237" y="125"/>
                  <a:pt x="229" y="125"/>
                </a:cubicBezTo>
                <a:cubicBezTo>
                  <a:pt x="131" y="125"/>
                  <a:pt x="131" y="125"/>
                  <a:pt x="131" y="125"/>
                </a:cubicBezTo>
                <a:cubicBezTo>
                  <a:pt x="123" y="125"/>
                  <a:pt x="116" y="118"/>
                  <a:pt x="116" y="109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97" y="95"/>
                  <a:pt x="97" y="95"/>
                  <a:pt x="97" y="95"/>
                </a:cubicBezTo>
                <a:cubicBezTo>
                  <a:pt x="95" y="98"/>
                  <a:pt x="93" y="100"/>
                  <a:pt x="90" y="103"/>
                </a:cubicBezTo>
                <a:cubicBezTo>
                  <a:pt x="89" y="104"/>
                  <a:pt x="88" y="105"/>
                  <a:pt x="86" y="107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21" y="190"/>
                  <a:pt x="21" y="190"/>
                  <a:pt x="21" y="190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19" y="106"/>
                  <a:pt x="17" y="105"/>
                  <a:pt x="15" y="103"/>
                </a:cubicBezTo>
                <a:cubicBezTo>
                  <a:pt x="6" y="93"/>
                  <a:pt x="0" y="80"/>
                  <a:pt x="0" y="65"/>
                </a:cubicBezTo>
                <a:cubicBezTo>
                  <a:pt x="0" y="51"/>
                  <a:pt x="6" y="38"/>
                  <a:pt x="15" y="28"/>
                </a:cubicBezTo>
                <a:cubicBezTo>
                  <a:pt x="17" y="26"/>
                  <a:pt x="20" y="24"/>
                  <a:pt x="22" y="22"/>
                </a:cubicBezTo>
                <a:cubicBezTo>
                  <a:pt x="27" y="9"/>
                  <a:pt x="39" y="0"/>
                  <a:pt x="53" y="0"/>
                </a:cubicBezTo>
                <a:close/>
                <a:moveTo>
                  <a:pt x="28" y="81"/>
                </a:moveTo>
                <a:cubicBezTo>
                  <a:pt x="31" y="60"/>
                  <a:pt x="43" y="46"/>
                  <a:pt x="59" y="37"/>
                </a:cubicBezTo>
                <a:cubicBezTo>
                  <a:pt x="33" y="37"/>
                  <a:pt x="17" y="60"/>
                  <a:pt x="28" y="81"/>
                </a:cubicBezTo>
                <a:close/>
                <a:moveTo>
                  <a:pt x="78" y="40"/>
                </a:moveTo>
                <a:cubicBezTo>
                  <a:pt x="72" y="34"/>
                  <a:pt x="63" y="30"/>
                  <a:pt x="53" y="30"/>
                </a:cubicBezTo>
                <a:cubicBezTo>
                  <a:pt x="43" y="30"/>
                  <a:pt x="34" y="34"/>
                  <a:pt x="27" y="40"/>
                </a:cubicBezTo>
                <a:cubicBezTo>
                  <a:pt x="21" y="47"/>
                  <a:pt x="17" y="56"/>
                  <a:pt x="17" y="65"/>
                </a:cubicBezTo>
                <a:cubicBezTo>
                  <a:pt x="17" y="75"/>
                  <a:pt x="21" y="84"/>
                  <a:pt x="27" y="91"/>
                </a:cubicBezTo>
                <a:cubicBezTo>
                  <a:pt x="34" y="97"/>
                  <a:pt x="43" y="101"/>
                  <a:pt x="53" y="101"/>
                </a:cubicBezTo>
                <a:cubicBezTo>
                  <a:pt x="63" y="101"/>
                  <a:pt x="72" y="97"/>
                  <a:pt x="78" y="91"/>
                </a:cubicBezTo>
                <a:cubicBezTo>
                  <a:pt x="85" y="84"/>
                  <a:pt x="89" y="75"/>
                  <a:pt x="89" y="65"/>
                </a:cubicBezTo>
                <a:cubicBezTo>
                  <a:pt x="89" y="56"/>
                  <a:pt x="85" y="47"/>
                  <a:pt x="78" y="4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8" name="Freeform 256"/>
          <p:cNvSpPr>
            <a:spLocks noEditPoints="1"/>
          </p:cNvSpPr>
          <p:nvPr/>
        </p:nvSpPr>
        <p:spPr bwMode="auto">
          <a:xfrm>
            <a:off x="923925" y="3133725"/>
            <a:ext cx="555625" cy="555625"/>
          </a:xfrm>
          <a:custGeom>
            <a:avLst/>
            <a:gdLst>
              <a:gd name="T0" fmla="*/ 0 w 231"/>
              <a:gd name="T1" fmla="*/ 117 h 232"/>
              <a:gd name="T2" fmla="*/ 37 w 231"/>
              <a:gd name="T3" fmla="*/ 121 h 232"/>
              <a:gd name="T4" fmla="*/ 37 w 231"/>
              <a:gd name="T5" fmla="*/ 165 h 232"/>
              <a:gd name="T6" fmla="*/ 96 w 231"/>
              <a:gd name="T7" fmla="*/ 151 h 232"/>
              <a:gd name="T8" fmla="*/ 96 w 231"/>
              <a:gd name="T9" fmla="*/ 135 h 232"/>
              <a:gd name="T10" fmla="*/ 89 w 231"/>
              <a:gd name="T11" fmla="*/ 135 h 232"/>
              <a:gd name="T12" fmla="*/ 89 w 231"/>
              <a:gd name="T13" fmla="*/ 114 h 232"/>
              <a:gd name="T14" fmla="*/ 55 w 231"/>
              <a:gd name="T15" fmla="*/ 109 h 232"/>
              <a:gd name="T16" fmla="*/ 36 w 231"/>
              <a:gd name="T17" fmla="*/ 91 h 232"/>
              <a:gd name="T18" fmla="*/ 42 w 231"/>
              <a:gd name="T19" fmla="*/ 52 h 232"/>
              <a:gd name="T20" fmla="*/ 157 w 231"/>
              <a:gd name="T21" fmla="*/ 70 h 232"/>
              <a:gd name="T22" fmla="*/ 160 w 231"/>
              <a:gd name="T23" fmla="*/ 63 h 232"/>
              <a:gd name="T24" fmla="*/ 31 w 231"/>
              <a:gd name="T25" fmla="*/ 42 h 232"/>
              <a:gd name="T26" fmla="*/ 52 w 231"/>
              <a:gd name="T27" fmla="*/ 5 h 232"/>
              <a:gd name="T28" fmla="*/ 66 w 231"/>
              <a:gd name="T29" fmla="*/ 0 h 232"/>
              <a:gd name="T30" fmla="*/ 187 w 231"/>
              <a:gd name="T31" fmla="*/ 19 h 232"/>
              <a:gd name="T32" fmla="*/ 198 w 231"/>
              <a:gd name="T33" fmla="*/ 21 h 232"/>
              <a:gd name="T34" fmla="*/ 211 w 231"/>
              <a:gd name="T35" fmla="*/ 23 h 232"/>
              <a:gd name="T36" fmla="*/ 231 w 231"/>
              <a:gd name="T37" fmla="*/ 26 h 232"/>
              <a:gd name="T38" fmla="*/ 230 w 231"/>
              <a:gd name="T39" fmla="*/ 44 h 232"/>
              <a:gd name="T40" fmla="*/ 208 w 231"/>
              <a:gd name="T41" fmla="*/ 69 h 232"/>
              <a:gd name="T42" fmla="*/ 198 w 231"/>
              <a:gd name="T43" fmla="*/ 67 h 232"/>
              <a:gd name="T44" fmla="*/ 203 w 231"/>
              <a:gd name="T45" fmla="*/ 37 h 232"/>
              <a:gd name="T46" fmla="*/ 221 w 231"/>
              <a:gd name="T47" fmla="*/ 40 h 232"/>
              <a:gd name="T48" fmla="*/ 222 w 231"/>
              <a:gd name="T49" fmla="*/ 34 h 232"/>
              <a:gd name="T50" fmla="*/ 194 w 231"/>
              <a:gd name="T51" fmla="*/ 29 h 232"/>
              <a:gd name="T52" fmla="*/ 193 w 231"/>
              <a:gd name="T53" fmla="*/ 30 h 232"/>
              <a:gd name="T54" fmla="*/ 174 w 231"/>
              <a:gd name="T55" fmla="*/ 53 h 232"/>
              <a:gd name="T56" fmla="*/ 181 w 231"/>
              <a:gd name="T57" fmla="*/ 80 h 232"/>
              <a:gd name="T58" fmla="*/ 164 w 231"/>
              <a:gd name="T59" fmla="*/ 105 h 232"/>
              <a:gd name="T60" fmla="*/ 157 w 231"/>
              <a:gd name="T61" fmla="*/ 96 h 232"/>
              <a:gd name="T62" fmla="*/ 155 w 231"/>
              <a:gd name="T63" fmla="*/ 108 h 232"/>
              <a:gd name="T64" fmla="*/ 174 w 231"/>
              <a:gd name="T65" fmla="*/ 128 h 232"/>
              <a:gd name="T66" fmla="*/ 124 w 231"/>
              <a:gd name="T67" fmla="*/ 120 h 232"/>
              <a:gd name="T68" fmla="*/ 124 w 231"/>
              <a:gd name="T69" fmla="*/ 135 h 232"/>
              <a:gd name="T70" fmla="*/ 117 w 231"/>
              <a:gd name="T71" fmla="*/ 135 h 232"/>
              <a:gd name="T72" fmla="*/ 117 w 231"/>
              <a:gd name="T73" fmla="*/ 164 h 232"/>
              <a:gd name="T74" fmla="*/ 37 w 231"/>
              <a:gd name="T75" fmla="*/ 183 h 232"/>
              <a:gd name="T76" fmla="*/ 37 w 231"/>
              <a:gd name="T77" fmla="*/ 226 h 232"/>
              <a:gd name="T78" fmla="*/ 0 w 231"/>
              <a:gd name="T79" fmla="*/ 232 h 232"/>
              <a:gd name="T80" fmla="*/ 0 w 231"/>
              <a:gd name="T81" fmla="*/ 117 h 232"/>
              <a:gd name="T82" fmla="*/ 170 w 231"/>
              <a:gd name="T83" fmla="*/ 67 h 232"/>
              <a:gd name="T84" fmla="*/ 163 w 231"/>
              <a:gd name="T85" fmla="*/ 78 h 232"/>
              <a:gd name="T86" fmla="*/ 166 w 231"/>
              <a:gd name="T87" fmla="*/ 90 h 232"/>
              <a:gd name="T88" fmla="*/ 174 w 231"/>
              <a:gd name="T89" fmla="*/ 79 h 232"/>
              <a:gd name="T90" fmla="*/ 170 w 231"/>
              <a:gd name="T91" fmla="*/ 67 h 232"/>
              <a:gd name="T92" fmla="*/ 169 w 231"/>
              <a:gd name="T93" fmla="*/ 123 h 232"/>
              <a:gd name="T94" fmla="*/ 176 w 231"/>
              <a:gd name="T95" fmla="*/ 129 h 232"/>
              <a:gd name="T96" fmla="*/ 198 w 231"/>
              <a:gd name="T97" fmla="*/ 115 h 232"/>
              <a:gd name="T98" fmla="*/ 205 w 231"/>
              <a:gd name="T99" fmla="*/ 74 h 232"/>
              <a:gd name="T100" fmla="*/ 196 w 231"/>
              <a:gd name="T101" fmla="*/ 72 h 232"/>
              <a:gd name="T102" fmla="*/ 190 w 231"/>
              <a:gd name="T103" fmla="*/ 110 h 232"/>
              <a:gd name="T104" fmla="*/ 169 w 231"/>
              <a:gd name="T10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1" h="232">
                <a:moveTo>
                  <a:pt x="0" y="117"/>
                </a:moveTo>
                <a:cubicBezTo>
                  <a:pt x="37" y="121"/>
                  <a:pt x="37" y="121"/>
                  <a:pt x="37" y="121"/>
                </a:cubicBezTo>
                <a:cubicBezTo>
                  <a:pt x="37" y="165"/>
                  <a:pt x="37" y="165"/>
                  <a:pt x="37" y="165"/>
                </a:cubicBezTo>
                <a:cubicBezTo>
                  <a:pt x="96" y="151"/>
                  <a:pt x="96" y="151"/>
                  <a:pt x="96" y="151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89" y="135"/>
                  <a:pt x="89" y="135"/>
                  <a:pt x="89" y="135"/>
                </a:cubicBezTo>
                <a:cubicBezTo>
                  <a:pt x="89" y="114"/>
                  <a:pt x="89" y="114"/>
                  <a:pt x="89" y="114"/>
                </a:cubicBezTo>
                <a:cubicBezTo>
                  <a:pt x="55" y="109"/>
                  <a:pt x="55" y="109"/>
                  <a:pt x="55" y="109"/>
                </a:cubicBezTo>
                <a:cubicBezTo>
                  <a:pt x="36" y="91"/>
                  <a:pt x="36" y="91"/>
                  <a:pt x="36" y="91"/>
                </a:cubicBezTo>
                <a:cubicBezTo>
                  <a:pt x="42" y="52"/>
                  <a:pt x="42" y="52"/>
                  <a:pt x="42" y="52"/>
                </a:cubicBezTo>
                <a:cubicBezTo>
                  <a:pt x="157" y="70"/>
                  <a:pt x="157" y="70"/>
                  <a:pt x="157" y="70"/>
                </a:cubicBezTo>
                <a:cubicBezTo>
                  <a:pt x="158" y="68"/>
                  <a:pt x="159" y="65"/>
                  <a:pt x="160" y="63"/>
                </a:cubicBezTo>
                <a:cubicBezTo>
                  <a:pt x="31" y="42"/>
                  <a:pt x="31" y="42"/>
                  <a:pt x="31" y="42"/>
                </a:cubicBezTo>
                <a:cubicBezTo>
                  <a:pt x="52" y="5"/>
                  <a:pt x="52" y="5"/>
                  <a:pt x="52" y="5"/>
                </a:cubicBezTo>
                <a:cubicBezTo>
                  <a:pt x="66" y="0"/>
                  <a:pt x="66" y="0"/>
                  <a:pt x="66" y="0"/>
                </a:cubicBezTo>
                <a:cubicBezTo>
                  <a:pt x="187" y="19"/>
                  <a:pt x="187" y="19"/>
                  <a:pt x="187" y="19"/>
                </a:cubicBezTo>
                <a:cubicBezTo>
                  <a:pt x="198" y="21"/>
                  <a:pt x="198" y="21"/>
                  <a:pt x="198" y="21"/>
                </a:cubicBezTo>
                <a:cubicBezTo>
                  <a:pt x="211" y="23"/>
                  <a:pt x="211" y="23"/>
                  <a:pt x="211" y="23"/>
                </a:cubicBezTo>
                <a:cubicBezTo>
                  <a:pt x="231" y="26"/>
                  <a:pt x="231" y="26"/>
                  <a:pt x="231" y="26"/>
                </a:cubicBezTo>
                <a:cubicBezTo>
                  <a:pt x="230" y="44"/>
                  <a:pt x="230" y="44"/>
                  <a:pt x="230" y="44"/>
                </a:cubicBezTo>
                <a:cubicBezTo>
                  <a:pt x="208" y="69"/>
                  <a:pt x="208" y="69"/>
                  <a:pt x="208" y="69"/>
                </a:cubicBezTo>
                <a:cubicBezTo>
                  <a:pt x="198" y="67"/>
                  <a:pt x="198" y="67"/>
                  <a:pt x="198" y="67"/>
                </a:cubicBezTo>
                <a:cubicBezTo>
                  <a:pt x="203" y="37"/>
                  <a:pt x="203" y="37"/>
                  <a:pt x="203" y="37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22" y="34"/>
                  <a:pt x="222" y="34"/>
                  <a:pt x="222" y="34"/>
                </a:cubicBezTo>
                <a:cubicBezTo>
                  <a:pt x="194" y="29"/>
                  <a:pt x="194" y="29"/>
                  <a:pt x="194" y="29"/>
                </a:cubicBezTo>
                <a:cubicBezTo>
                  <a:pt x="193" y="30"/>
                  <a:pt x="193" y="30"/>
                  <a:pt x="193" y="30"/>
                </a:cubicBezTo>
                <a:cubicBezTo>
                  <a:pt x="174" y="53"/>
                  <a:pt x="174" y="53"/>
                  <a:pt x="174" y="53"/>
                </a:cubicBezTo>
                <a:cubicBezTo>
                  <a:pt x="180" y="55"/>
                  <a:pt x="183" y="67"/>
                  <a:pt x="181" y="80"/>
                </a:cubicBezTo>
                <a:cubicBezTo>
                  <a:pt x="178" y="95"/>
                  <a:pt x="171" y="106"/>
                  <a:pt x="164" y="105"/>
                </a:cubicBezTo>
                <a:cubicBezTo>
                  <a:pt x="161" y="104"/>
                  <a:pt x="158" y="101"/>
                  <a:pt x="157" y="96"/>
                </a:cubicBezTo>
                <a:cubicBezTo>
                  <a:pt x="155" y="108"/>
                  <a:pt x="155" y="108"/>
                  <a:pt x="155" y="108"/>
                </a:cubicBezTo>
                <a:cubicBezTo>
                  <a:pt x="174" y="128"/>
                  <a:pt x="174" y="128"/>
                  <a:pt x="174" y="128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4" y="135"/>
                  <a:pt x="124" y="135"/>
                  <a:pt x="124" y="135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7" y="164"/>
                  <a:pt x="117" y="164"/>
                  <a:pt x="117" y="164"/>
                </a:cubicBezTo>
                <a:cubicBezTo>
                  <a:pt x="37" y="183"/>
                  <a:pt x="37" y="183"/>
                  <a:pt x="37" y="183"/>
                </a:cubicBezTo>
                <a:cubicBezTo>
                  <a:pt x="37" y="226"/>
                  <a:pt x="37" y="226"/>
                  <a:pt x="37" y="226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117"/>
                  <a:pt x="0" y="117"/>
                  <a:pt x="0" y="117"/>
                </a:cubicBezTo>
                <a:close/>
                <a:moveTo>
                  <a:pt x="170" y="67"/>
                </a:moveTo>
                <a:cubicBezTo>
                  <a:pt x="167" y="67"/>
                  <a:pt x="164" y="71"/>
                  <a:pt x="163" y="78"/>
                </a:cubicBezTo>
                <a:cubicBezTo>
                  <a:pt x="162" y="84"/>
                  <a:pt x="163" y="89"/>
                  <a:pt x="166" y="90"/>
                </a:cubicBezTo>
                <a:cubicBezTo>
                  <a:pt x="169" y="90"/>
                  <a:pt x="173" y="86"/>
                  <a:pt x="174" y="79"/>
                </a:cubicBezTo>
                <a:cubicBezTo>
                  <a:pt x="175" y="73"/>
                  <a:pt x="173" y="68"/>
                  <a:pt x="170" y="67"/>
                </a:cubicBezTo>
                <a:close/>
                <a:moveTo>
                  <a:pt x="169" y="123"/>
                </a:moveTo>
                <a:cubicBezTo>
                  <a:pt x="176" y="129"/>
                  <a:pt x="176" y="129"/>
                  <a:pt x="176" y="129"/>
                </a:cubicBezTo>
                <a:cubicBezTo>
                  <a:pt x="198" y="115"/>
                  <a:pt x="198" y="115"/>
                  <a:pt x="198" y="115"/>
                </a:cubicBezTo>
                <a:cubicBezTo>
                  <a:pt x="205" y="74"/>
                  <a:pt x="205" y="74"/>
                  <a:pt x="205" y="74"/>
                </a:cubicBezTo>
                <a:cubicBezTo>
                  <a:pt x="196" y="72"/>
                  <a:pt x="196" y="72"/>
                  <a:pt x="196" y="72"/>
                </a:cubicBezTo>
                <a:cubicBezTo>
                  <a:pt x="190" y="110"/>
                  <a:pt x="190" y="110"/>
                  <a:pt x="190" y="110"/>
                </a:cubicBezTo>
                <a:lnTo>
                  <a:pt x="169" y="12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9" name="Freeform 258"/>
          <p:cNvSpPr>
            <a:spLocks noEditPoints="1"/>
          </p:cNvSpPr>
          <p:nvPr/>
        </p:nvSpPr>
        <p:spPr bwMode="auto">
          <a:xfrm>
            <a:off x="4610100" y="6119813"/>
            <a:ext cx="622300" cy="485775"/>
          </a:xfrm>
          <a:custGeom>
            <a:avLst/>
            <a:gdLst>
              <a:gd name="T0" fmla="*/ 6 w 260"/>
              <a:gd name="T1" fmla="*/ 111 h 203"/>
              <a:gd name="T2" fmla="*/ 28 w 260"/>
              <a:gd name="T3" fmla="*/ 106 h 203"/>
              <a:gd name="T4" fmla="*/ 28 w 260"/>
              <a:gd name="T5" fmla="*/ 103 h 203"/>
              <a:gd name="T6" fmla="*/ 38 w 260"/>
              <a:gd name="T7" fmla="*/ 90 h 203"/>
              <a:gd name="T8" fmla="*/ 59 w 260"/>
              <a:gd name="T9" fmla="*/ 41 h 203"/>
              <a:gd name="T10" fmla="*/ 51 w 260"/>
              <a:gd name="T11" fmla="*/ 35 h 203"/>
              <a:gd name="T12" fmla="*/ 87 w 260"/>
              <a:gd name="T13" fmla="*/ 9 h 203"/>
              <a:gd name="T14" fmla="*/ 131 w 260"/>
              <a:gd name="T15" fmla="*/ 0 h 203"/>
              <a:gd name="T16" fmla="*/ 173 w 260"/>
              <a:gd name="T17" fmla="*/ 9 h 203"/>
              <a:gd name="T18" fmla="*/ 207 w 260"/>
              <a:gd name="T19" fmla="*/ 34 h 203"/>
              <a:gd name="T20" fmla="*/ 201 w 260"/>
              <a:gd name="T21" fmla="*/ 40 h 203"/>
              <a:gd name="T22" fmla="*/ 225 w 260"/>
              <a:gd name="T23" fmla="*/ 91 h 203"/>
              <a:gd name="T24" fmla="*/ 232 w 260"/>
              <a:gd name="T25" fmla="*/ 103 h 203"/>
              <a:gd name="T26" fmla="*/ 232 w 260"/>
              <a:gd name="T27" fmla="*/ 106 h 203"/>
              <a:gd name="T28" fmla="*/ 254 w 260"/>
              <a:gd name="T29" fmla="*/ 111 h 203"/>
              <a:gd name="T30" fmla="*/ 254 w 260"/>
              <a:gd name="T31" fmla="*/ 177 h 203"/>
              <a:gd name="T32" fmla="*/ 232 w 260"/>
              <a:gd name="T33" fmla="*/ 184 h 203"/>
              <a:gd name="T34" fmla="*/ 232 w 260"/>
              <a:gd name="T35" fmla="*/ 189 h 203"/>
              <a:gd name="T36" fmla="*/ 219 w 260"/>
              <a:gd name="T37" fmla="*/ 203 h 203"/>
              <a:gd name="T38" fmla="*/ 219 w 260"/>
              <a:gd name="T39" fmla="*/ 203 h 203"/>
              <a:gd name="T40" fmla="*/ 206 w 260"/>
              <a:gd name="T41" fmla="*/ 189 h 203"/>
              <a:gd name="T42" fmla="*/ 206 w 260"/>
              <a:gd name="T43" fmla="*/ 103 h 203"/>
              <a:gd name="T44" fmla="*/ 211 w 260"/>
              <a:gd name="T45" fmla="*/ 93 h 203"/>
              <a:gd name="T46" fmla="*/ 190 w 260"/>
              <a:gd name="T47" fmla="*/ 50 h 203"/>
              <a:gd name="T48" fmla="*/ 184 w 260"/>
              <a:gd name="T49" fmla="*/ 56 h 203"/>
              <a:gd name="T50" fmla="*/ 159 w 260"/>
              <a:gd name="T51" fmla="*/ 39 h 203"/>
              <a:gd name="T52" fmla="*/ 130 w 260"/>
              <a:gd name="T53" fmla="*/ 32 h 203"/>
              <a:gd name="T54" fmla="*/ 100 w 260"/>
              <a:gd name="T55" fmla="*/ 39 h 203"/>
              <a:gd name="T56" fmla="*/ 76 w 260"/>
              <a:gd name="T57" fmla="*/ 56 h 203"/>
              <a:gd name="T58" fmla="*/ 70 w 260"/>
              <a:gd name="T59" fmla="*/ 51 h 203"/>
              <a:gd name="T60" fmla="*/ 52 w 260"/>
              <a:gd name="T61" fmla="*/ 96 h 203"/>
              <a:gd name="T62" fmla="*/ 54 w 260"/>
              <a:gd name="T63" fmla="*/ 103 h 203"/>
              <a:gd name="T64" fmla="*/ 54 w 260"/>
              <a:gd name="T65" fmla="*/ 189 h 203"/>
              <a:gd name="T66" fmla="*/ 41 w 260"/>
              <a:gd name="T67" fmla="*/ 203 h 203"/>
              <a:gd name="T68" fmla="*/ 41 w 260"/>
              <a:gd name="T69" fmla="*/ 203 h 203"/>
              <a:gd name="T70" fmla="*/ 28 w 260"/>
              <a:gd name="T71" fmla="*/ 189 h 203"/>
              <a:gd name="T72" fmla="*/ 28 w 260"/>
              <a:gd name="T73" fmla="*/ 184 h 203"/>
              <a:gd name="T74" fmla="*/ 6 w 260"/>
              <a:gd name="T75" fmla="*/ 177 h 203"/>
              <a:gd name="T76" fmla="*/ 6 w 260"/>
              <a:gd name="T77" fmla="*/ 111 h 203"/>
              <a:gd name="T78" fmla="*/ 201 w 260"/>
              <a:gd name="T79" fmla="*/ 113 h 203"/>
              <a:gd name="T80" fmla="*/ 194 w 260"/>
              <a:gd name="T81" fmla="*/ 120 h 203"/>
              <a:gd name="T82" fmla="*/ 194 w 260"/>
              <a:gd name="T83" fmla="*/ 171 h 203"/>
              <a:gd name="T84" fmla="*/ 201 w 260"/>
              <a:gd name="T85" fmla="*/ 177 h 203"/>
              <a:gd name="T86" fmla="*/ 201 w 260"/>
              <a:gd name="T87" fmla="*/ 113 h 203"/>
              <a:gd name="T88" fmla="*/ 60 w 260"/>
              <a:gd name="T89" fmla="*/ 113 h 203"/>
              <a:gd name="T90" fmla="*/ 60 w 260"/>
              <a:gd name="T91" fmla="*/ 177 h 203"/>
              <a:gd name="T92" fmla="*/ 66 w 260"/>
              <a:gd name="T93" fmla="*/ 171 h 203"/>
              <a:gd name="T94" fmla="*/ 66 w 260"/>
              <a:gd name="T95" fmla="*/ 120 h 203"/>
              <a:gd name="T96" fmla="*/ 60 w 260"/>
              <a:gd name="T97" fmla="*/ 11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0" h="203">
                <a:moveTo>
                  <a:pt x="6" y="111"/>
                </a:moveTo>
                <a:cubicBezTo>
                  <a:pt x="28" y="106"/>
                  <a:pt x="28" y="106"/>
                  <a:pt x="28" y="106"/>
                </a:cubicBezTo>
                <a:cubicBezTo>
                  <a:pt x="28" y="103"/>
                  <a:pt x="28" y="103"/>
                  <a:pt x="28" y="103"/>
                </a:cubicBezTo>
                <a:cubicBezTo>
                  <a:pt x="28" y="97"/>
                  <a:pt x="32" y="92"/>
                  <a:pt x="38" y="90"/>
                </a:cubicBezTo>
                <a:cubicBezTo>
                  <a:pt x="40" y="70"/>
                  <a:pt x="48" y="54"/>
                  <a:pt x="59" y="41"/>
                </a:cubicBezTo>
                <a:cubicBezTo>
                  <a:pt x="51" y="35"/>
                  <a:pt x="51" y="35"/>
                  <a:pt x="51" y="35"/>
                </a:cubicBezTo>
                <a:cubicBezTo>
                  <a:pt x="61" y="24"/>
                  <a:pt x="73" y="15"/>
                  <a:pt x="87" y="9"/>
                </a:cubicBezTo>
                <a:cubicBezTo>
                  <a:pt x="101" y="3"/>
                  <a:pt x="116" y="0"/>
                  <a:pt x="131" y="0"/>
                </a:cubicBezTo>
                <a:cubicBezTo>
                  <a:pt x="144" y="0"/>
                  <a:pt x="159" y="3"/>
                  <a:pt x="173" y="9"/>
                </a:cubicBezTo>
                <a:cubicBezTo>
                  <a:pt x="185" y="15"/>
                  <a:pt x="197" y="23"/>
                  <a:pt x="207" y="34"/>
                </a:cubicBezTo>
                <a:cubicBezTo>
                  <a:pt x="201" y="40"/>
                  <a:pt x="201" y="40"/>
                  <a:pt x="201" y="40"/>
                </a:cubicBezTo>
                <a:cubicBezTo>
                  <a:pt x="213" y="53"/>
                  <a:pt x="222" y="70"/>
                  <a:pt x="225" y="91"/>
                </a:cubicBezTo>
                <a:cubicBezTo>
                  <a:pt x="229" y="93"/>
                  <a:pt x="232" y="98"/>
                  <a:pt x="232" y="103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54" y="111"/>
                  <a:pt x="254" y="111"/>
                  <a:pt x="254" y="111"/>
                </a:cubicBezTo>
                <a:cubicBezTo>
                  <a:pt x="260" y="133"/>
                  <a:pt x="260" y="155"/>
                  <a:pt x="254" y="177"/>
                </a:cubicBezTo>
                <a:cubicBezTo>
                  <a:pt x="232" y="184"/>
                  <a:pt x="232" y="184"/>
                  <a:pt x="232" y="184"/>
                </a:cubicBezTo>
                <a:cubicBezTo>
                  <a:pt x="232" y="189"/>
                  <a:pt x="232" y="189"/>
                  <a:pt x="232" y="189"/>
                </a:cubicBezTo>
                <a:cubicBezTo>
                  <a:pt x="232" y="197"/>
                  <a:pt x="227" y="203"/>
                  <a:pt x="219" y="203"/>
                </a:cubicBezTo>
                <a:cubicBezTo>
                  <a:pt x="219" y="203"/>
                  <a:pt x="219" y="203"/>
                  <a:pt x="219" y="203"/>
                </a:cubicBezTo>
                <a:cubicBezTo>
                  <a:pt x="212" y="203"/>
                  <a:pt x="206" y="197"/>
                  <a:pt x="206" y="189"/>
                </a:cubicBezTo>
                <a:cubicBezTo>
                  <a:pt x="206" y="103"/>
                  <a:pt x="206" y="103"/>
                  <a:pt x="206" y="103"/>
                </a:cubicBezTo>
                <a:cubicBezTo>
                  <a:pt x="206" y="99"/>
                  <a:pt x="208" y="95"/>
                  <a:pt x="211" y="93"/>
                </a:cubicBezTo>
                <a:cubicBezTo>
                  <a:pt x="208" y="75"/>
                  <a:pt x="200" y="61"/>
                  <a:pt x="190" y="50"/>
                </a:cubicBezTo>
                <a:cubicBezTo>
                  <a:pt x="184" y="56"/>
                  <a:pt x="184" y="56"/>
                  <a:pt x="184" y="56"/>
                </a:cubicBezTo>
                <a:cubicBezTo>
                  <a:pt x="177" y="49"/>
                  <a:pt x="168" y="43"/>
                  <a:pt x="159" y="39"/>
                </a:cubicBezTo>
                <a:cubicBezTo>
                  <a:pt x="150" y="35"/>
                  <a:pt x="139" y="33"/>
                  <a:pt x="130" y="32"/>
                </a:cubicBezTo>
                <a:cubicBezTo>
                  <a:pt x="120" y="32"/>
                  <a:pt x="110" y="34"/>
                  <a:pt x="100" y="39"/>
                </a:cubicBezTo>
                <a:cubicBezTo>
                  <a:pt x="91" y="43"/>
                  <a:pt x="83" y="49"/>
                  <a:pt x="76" y="56"/>
                </a:cubicBezTo>
                <a:cubicBezTo>
                  <a:pt x="70" y="51"/>
                  <a:pt x="70" y="51"/>
                  <a:pt x="70" y="51"/>
                </a:cubicBezTo>
                <a:cubicBezTo>
                  <a:pt x="60" y="62"/>
                  <a:pt x="53" y="77"/>
                  <a:pt x="52" y="96"/>
                </a:cubicBezTo>
                <a:cubicBezTo>
                  <a:pt x="53" y="98"/>
                  <a:pt x="54" y="100"/>
                  <a:pt x="54" y="103"/>
                </a:cubicBezTo>
                <a:cubicBezTo>
                  <a:pt x="54" y="189"/>
                  <a:pt x="54" y="189"/>
                  <a:pt x="54" y="189"/>
                </a:cubicBezTo>
                <a:cubicBezTo>
                  <a:pt x="54" y="197"/>
                  <a:pt x="48" y="203"/>
                  <a:pt x="41" y="203"/>
                </a:cubicBezTo>
                <a:cubicBezTo>
                  <a:pt x="41" y="203"/>
                  <a:pt x="41" y="203"/>
                  <a:pt x="41" y="203"/>
                </a:cubicBezTo>
                <a:cubicBezTo>
                  <a:pt x="34" y="203"/>
                  <a:pt x="28" y="197"/>
                  <a:pt x="28" y="189"/>
                </a:cubicBezTo>
                <a:cubicBezTo>
                  <a:pt x="28" y="184"/>
                  <a:pt x="28" y="184"/>
                  <a:pt x="28" y="184"/>
                </a:cubicBezTo>
                <a:cubicBezTo>
                  <a:pt x="6" y="177"/>
                  <a:pt x="6" y="177"/>
                  <a:pt x="6" y="177"/>
                </a:cubicBezTo>
                <a:cubicBezTo>
                  <a:pt x="0" y="155"/>
                  <a:pt x="0" y="133"/>
                  <a:pt x="6" y="111"/>
                </a:cubicBezTo>
                <a:close/>
                <a:moveTo>
                  <a:pt x="201" y="113"/>
                </a:moveTo>
                <a:cubicBezTo>
                  <a:pt x="194" y="120"/>
                  <a:pt x="194" y="120"/>
                  <a:pt x="194" y="120"/>
                </a:cubicBezTo>
                <a:cubicBezTo>
                  <a:pt x="194" y="171"/>
                  <a:pt x="194" y="171"/>
                  <a:pt x="194" y="171"/>
                </a:cubicBezTo>
                <a:cubicBezTo>
                  <a:pt x="201" y="177"/>
                  <a:pt x="201" y="177"/>
                  <a:pt x="201" y="177"/>
                </a:cubicBezTo>
                <a:cubicBezTo>
                  <a:pt x="201" y="113"/>
                  <a:pt x="201" y="113"/>
                  <a:pt x="201" y="113"/>
                </a:cubicBezTo>
                <a:close/>
                <a:moveTo>
                  <a:pt x="60" y="113"/>
                </a:moveTo>
                <a:cubicBezTo>
                  <a:pt x="60" y="177"/>
                  <a:pt x="60" y="177"/>
                  <a:pt x="60" y="177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6" y="120"/>
                  <a:pt x="66" y="120"/>
                  <a:pt x="66" y="120"/>
                </a:cubicBezTo>
                <a:lnTo>
                  <a:pt x="60" y="11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0" name="Freeform 259"/>
          <p:cNvSpPr>
            <a:spLocks noEditPoints="1"/>
          </p:cNvSpPr>
          <p:nvPr/>
        </p:nvSpPr>
        <p:spPr bwMode="auto">
          <a:xfrm>
            <a:off x="3781425" y="2374900"/>
            <a:ext cx="682625" cy="700088"/>
          </a:xfrm>
          <a:custGeom>
            <a:avLst/>
            <a:gdLst>
              <a:gd name="T0" fmla="*/ 276 w 285"/>
              <a:gd name="T1" fmla="*/ 0 h 292"/>
              <a:gd name="T2" fmla="*/ 285 w 285"/>
              <a:gd name="T3" fmla="*/ 7 h 292"/>
              <a:gd name="T4" fmla="*/ 284 w 285"/>
              <a:gd name="T5" fmla="*/ 16 h 292"/>
              <a:gd name="T6" fmla="*/ 274 w 285"/>
              <a:gd name="T7" fmla="*/ 17 h 292"/>
              <a:gd name="T8" fmla="*/ 261 w 285"/>
              <a:gd name="T9" fmla="*/ 45 h 292"/>
              <a:gd name="T10" fmla="*/ 253 w 285"/>
              <a:gd name="T11" fmla="*/ 44 h 292"/>
              <a:gd name="T12" fmla="*/ 195 w 285"/>
              <a:gd name="T13" fmla="*/ 108 h 292"/>
              <a:gd name="T14" fmla="*/ 197 w 285"/>
              <a:gd name="T15" fmla="*/ 128 h 292"/>
              <a:gd name="T16" fmla="*/ 221 w 285"/>
              <a:gd name="T17" fmla="*/ 128 h 292"/>
              <a:gd name="T18" fmla="*/ 191 w 285"/>
              <a:gd name="T19" fmla="*/ 154 h 292"/>
              <a:gd name="T20" fmla="*/ 162 w 285"/>
              <a:gd name="T21" fmla="*/ 219 h 292"/>
              <a:gd name="T22" fmla="*/ 69 w 285"/>
              <a:gd name="T23" fmla="*/ 130 h 292"/>
              <a:gd name="T24" fmla="*/ 133 w 285"/>
              <a:gd name="T25" fmla="*/ 97 h 292"/>
              <a:gd name="T26" fmla="*/ 166 w 285"/>
              <a:gd name="T27" fmla="*/ 47 h 292"/>
              <a:gd name="T28" fmla="*/ 167 w 285"/>
              <a:gd name="T29" fmla="*/ 58 h 292"/>
              <a:gd name="T30" fmla="*/ 176 w 285"/>
              <a:gd name="T31" fmla="*/ 90 h 292"/>
              <a:gd name="T32" fmla="*/ 238 w 285"/>
              <a:gd name="T33" fmla="*/ 30 h 292"/>
              <a:gd name="T34" fmla="*/ 235 w 285"/>
              <a:gd name="T35" fmla="*/ 22 h 292"/>
              <a:gd name="T36" fmla="*/ 268 w 285"/>
              <a:gd name="T37" fmla="*/ 1 h 292"/>
              <a:gd name="T38" fmla="*/ 276 w 285"/>
              <a:gd name="T39" fmla="*/ 0 h 292"/>
              <a:gd name="T40" fmla="*/ 133 w 285"/>
              <a:gd name="T41" fmla="*/ 127 h 292"/>
              <a:gd name="T42" fmla="*/ 128 w 285"/>
              <a:gd name="T43" fmla="*/ 132 h 292"/>
              <a:gd name="T44" fmla="*/ 155 w 285"/>
              <a:gd name="T45" fmla="*/ 156 h 292"/>
              <a:gd name="T46" fmla="*/ 160 w 285"/>
              <a:gd name="T47" fmla="*/ 151 h 292"/>
              <a:gd name="T48" fmla="*/ 133 w 285"/>
              <a:gd name="T49" fmla="*/ 127 h 292"/>
              <a:gd name="T50" fmla="*/ 149 w 285"/>
              <a:gd name="T51" fmla="*/ 108 h 292"/>
              <a:gd name="T52" fmla="*/ 144 w 285"/>
              <a:gd name="T53" fmla="*/ 113 h 292"/>
              <a:gd name="T54" fmla="*/ 171 w 285"/>
              <a:gd name="T55" fmla="*/ 138 h 292"/>
              <a:gd name="T56" fmla="*/ 176 w 285"/>
              <a:gd name="T57" fmla="*/ 132 h 292"/>
              <a:gd name="T58" fmla="*/ 149 w 285"/>
              <a:gd name="T59" fmla="*/ 108 h 292"/>
              <a:gd name="T60" fmla="*/ 98 w 285"/>
              <a:gd name="T61" fmla="*/ 165 h 292"/>
              <a:gd name="T62" fmla="*/ 87 w 285"/>
              <a:gd name="T63" fmla="*/ 176 h 292"/>
              <a:gd name="T64" fmla="*/ 116 w 285"/>
              <a:gd name="T65" fmla="*/ 203 h 292"/>
              <a:gd name="T66" fmla="*/ 126 w 285"/>
              <a:gd name="T67" fmla="*/ 192 h 292"/>
              <a:gd name="T68" fmla="*/ 152 w 285"/>
              <a:gd name="T69" fmla="*/ 184 h 292"/>
              <a:gd name="T70" fmla="*/ 153 w 285"/>
              <a:gd name="T71" fmla="*/ 184 h 292"/>
              <a:gd name="T72" fmla="*/ 154 w 285"/>
              <a:gd name="T73" fmla="*/ 183 h 292"/>
              <a:gd name="T74" fmla="*/ 155 w 285"/>
              <a:gd name="T75" fmla="*/ 181 h 292"/>
              <a:gd name="T76" fmla="*/ 158 w 285"/>
              <a:gd name="T77" fmla="*/ 182 h 292"/>
              <a:gd name="T78" fmla="*/ 164 w 285"/>
              <a:gd name="T79" fmla="*/ 169 h 292"/>
              <a:gd name="T80" fmla="*/ 154 w 285"/>
              <a:gd name="T81" fmla="*/ 164 h 292"/>
              <a:gd name="T82" fmla="*/ 148 w 285"/>
              <a:gd name="T83" fmla="*/ 177 h 292"/>
              <a:gd name="T84" fmla="*/ 150 w 285"/>
              <a:gd name="T85" fmla="*/ 178 h 292"/>
              <a:gd name="T86" fmla="*/ 149 w 285"/>
              <a:gd name="T87" fmla="*/ 179 h 292"/>
              <a:gd name="T88" fmla="*/ 122 w 285"/>
              <a:gd name="T89" fmla="*/ 187 h 292"/>
              <a:gd name="T90" fmla="*/ 98 w 285"/>
              <a:gd name="T91" fmla="*/ 165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5" h="292">
                <a:moveTo>
                  <a:pt x="276" y="0"/>
                </a:moveTo>
                <a:cubicBezTo>
                  <a:pt x="285" y="7"/>
                  <a:pt x="285" y="7"/>
                  <a:pt x="285" y="7"/>
                </a:cubicBezTo>
                <a:cubicBezTo>
                  <a:pt x="284" y="16"/>
                  <a:pt x="284" y="16"/>
                  <a:pt x="284" y="16"/>
                </a:cubicBezTo>
                <a:cubicBezTo>
                  <a:pt x="274" y="17"/>
                  <a:pt x="274" y="17"/>
                  <a:pt x="274" y="17"/>
                </a:cubicBezTo>
                <a:cubicBezTo>
                  <a:pt x="261" y="45"/>
                  <a:pt x="261" y="45"/>
                  <a:pt x="261" y="45"/>
                </a:cubicBezTo>
                <a:cubicBezTo>
                  <a:pt x="253" y="44"/>
                  <a:pt x="253" y="44"/>
                  <a:pt x="253" y="44"/>
                </a:cubicBezTo>
                <a:cubicBezTo>
                  <a:pt x="195" y="108"/>
                  <a:pt x="195" y="108"/>
                  <a:pt x="195" y="108"/>
                </a:cubicBezTo>
                <a:cubicBezTo>
                  <a:pt x="191" y="119"/>
                  <a:pt x="193" y="124"/>
                  <a:pt x="197" y="128"/>
                </a:cubicBezTo>
                <a:cubicBezTo>
                  <a:pt x="208" y="138"/>
                  <a:pt x="221" y="126"/>
                  <a:pt x="221" y="128"/>
                </a:cubicBezTo>
                <a:cubicBezTo>
                  <a:pt x="224" y="152"/>
                  <a:pt x="201" y="150"/>
                  <a:pt x="191" y="154"/>
                </a:cubicBezTo>
                <a:cubicBezTo>
                  <a:pt x="161" y="168"/>
                  <a:pt x="181" y="188"/>
                  <a:pt x="162" y="219"/>
                </a:cubicBezTo>
                <a:cubicBezTo>
                  <a:pt x="122" y="292"/>
                  <a:pt x="0" y="177"/>
                  <a:pt x="69" y="130"/>
                </a:cubicBezTo>
                <a:cubicBezTo>
                  <a:pt x="99" y="110"/>
                  <a:pt x="124" y="127"/>
                  <a:pt x="133" y="97"/>
                </a:cubicBezTo>
                <a:cubicBezTo>
                  <a:pt x="139" y="81"/>
                  <a:pt x="150" y="47"/>
                  <a:pt x="166" y="47"/>
                </a:cubicBezTo>
                <a:cubicBezTo>
                  <a:pt x="172" y="48"/>
                  <a:pt x="169" y="54"/>
                  <a:pt x="167" y="58"/>
                </a:cubicBezTo>
                <a:cubicBezTo>
                  <a:pt x="163" y="68"/>
                  <a:pt x="161" y="82"/>
                  <a:pt x="176" y="90"/>
                </a:cubicBezTo>
                <a:cubicBezTo>
                  <a:pt x="238" y="30"/>
                  <a:pt x="238" y="30"/>
                  <a:pt x="238" y="30"/>
                </a:cubicBezTo>
                <a:cubicBezTo>
                  <a:pt x="235" y="22"/>
                  <a:pt x="235" y="22"/>
                  <a:pt x="235" y="22"/>
                </a:cubicBezTo>
                <a:cubicBezTo>
                  <a:pt x="268" y="1"/>
                  <a:pt x="268" y="1"/>
                  <a:pt x="268" y="1"/>
                </a:cubicBezTo>
                <a:cubicBezTo>
                  <a:pt x="276" y="0"/>
                  <a:pt x="276" y="0"/>
                  <a:pt x="276" y="0"/>
                </a:cubicBezTo>
                <a:close/>
                <a:moveTo>
                  <a:pt x="133" y="127"/>
                </a:moveTo>
                <a:cubicBezTo>
                  <a:pt x="128" y="132"/>
                  <a:pt x="128" y="132"/>
                  <a:pt x="128" y="132"/>
                </a:cubicBezTo>
                <a:cubicBezTo>
                  <a:pt x="155" y="156"/>
                  <a:pt x="155" y="156"/>
                  <a:pt x="155" y="156"/>
                </a:cubicBezTo>
                <a:cubicBezTo>
                  <a:pt x="160" y="151"/>
                  <a:pt x="160" y="151"/>
                  <a:pt x="160" y="151"/>
                </a:cubicBezTo>
                <a:cubicBezTo>
                  <a:pt x="133" y="127"/>
                  <a:pt x="133" y="127"/>
                  <a:pt x="133" y="127"/>
                </a:cubicBezTo>
                <a:close/>
                <a:moveTo>
                  <a:pt x="149" y="108"/>
                </a:moveTo>
                <a:cubicBezTo>
                  <a:pt x="144" y="113"/>
                  <a:pt x="144" y="113"/>
                  <a:pt x="144" y="113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49" y="108"/>
                  <a:pt x="149" y="108"/>
                  <a:pt x="149" y="108"/>
                </a:cubicBezTo>
                <a:close/>
                <a:moveTo>
                  <a:pt x="98" y="165"/>
                </a:moveTo>
                <a:cubicBezTo>
                  <a:pt x="87" y="176"/>
                  <a:pt x="87" y="176"/>
                  <a:pt x="87" y="176"/>
                </a:cubicBezTo>
                <a:cubicBezTo>
                  <a:pt x="116" y="203"/>
                  <a:pt x="116" y="203"/>
                  <a:pt x="116" y="203"/>
                </a:cubicBezTo>
                <a:cubicBezTo>
                  <a:pt x="126" y="192"/>
                  <a:pt x="126" y="192"/>
                  <a:pt x="126" y="192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53" y="184"/>
                  <a:pt x="153" y="184"/>
                  <a:pt x="153" y="184"/>
                </a:cubicBezTo>
                <a:cubicBezTo>
                  <a:pt x="154" y="183"/>
                  <a:pt x="154" y="183"/>
                  <a:pt x="154" y="183"/>
                </a:cubicBezTo>
                <a:cubicBezTo>
                  <a:pt x="155" y="181"/>
                  <a:pt x="155" y="181"/>
                  <a:pt x="155" y="181"/>
                </a:cubicBezTo>
                <a:cubicBezTo>
                  <a:pt x="158" y="182"/>
                  <a:pt x="158" y="182"/>
                  <a:pt x="158" y="182"/>
                </a:cubicBezTo>
                <a:cubicBezTo>
                  <a:pt x="164" y="169"/>
                  <a:pt x="164" y="169"/>
                  <a:pt x="164" y="169"/>
                </a:cubicBezTo>
                <a:cubicBezTo>
                  <a:pt x="154" y="164"/>
                  <a:pt x="154" y="164"/>
                  <a:pt x="154" y="164"/>
                </a:cubicBezTo>
                <a:cubicBezTo>
                  <a:pt x="148" y="177"/>
                  <a:pt x="148" y="177"/>
                  <a:pt x="148" y="177"/>
                </a:cubicBezTo>
                <a:cubicBezTo>
                  <a:pt x="150" y="178"/>
                  <a:pt x="150" y="178"/>
                  <a:pt x="150" y="178"/>
                </a:cubicBezTo>
                <a:cubicBezTo>
                  <a:pt x="149" y="179"/>
                  <a:pt x="149" y="179"/>
                  <a:pt x="149" y="179"/>
                </a:cubicBezTo>
                <a:cubicBezTo>
                  <a:pt x="122" y="187"/>
                  <a:pt x="122" y="187"/>
                  <a:pt x="122" y="187"/>
                </a:cubicBezTo>
                <a:lnTo>
                  <a:pt x="98" y="16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1" name="Freeform 260"/>
          <p:cNvSpPr>
            <a:spLocks noEditPoints="1"/>
          </p:cNvSpPr>
          <p:nvPr/>
        </p:nvSpPr>
        <p:spPr bwMode="auto">
          <a:xfrm>
            <a:off x="3868738" y="5299075"/>
            <a:ext cx="587375" cy="611188"/>
          </a:xfrm>
          <a:custGeom>
            <a:avLst/>
            <a:gdLst>
              <a:gd name="T0" fmla="*/ 59 w 422"/>
              <a:gd name="T1" fmla="*/ 184 h 438"/>
              <a:gd name="T2" fmla="*/ 69 w 422"/>
              <a:gd name="T3" fmla="*/ 174 h 438"/>
              <a:gd name="T4" fmla="*/ 11 w 422"/>
              <a:gd name="T5" fmla="*/ 112 h 438"/>
              <a:gd name="T6" fmla="*/ 0 w 422"/>
              <a:gd name="T7" fmla="*/ 101 h 438"/>
              <a:gd name="T8" fmla="*/ 11 w 422"/>
              <a:gd name="T9" fmla="*/ 93 h 438"/>
              <a:gd name="T10" fmla="*/ 100 w 422"/>
              <a:gd name="T11" fmla="*/ 9 h 438"/>
              <a:gd name="T12" fmla="*/ 110 w 422"/>
              <a:gd name="T13" fmla="*/ 0 h 438"/>
              <a:gd name="T14" fmla="*/ 119 w 422"/>
              <a:gd name="T15" fmla="*/ 10 h 438"/>
              <a:gd name="T16" fmla="*/ 179 w 422"/>
              <a:gd name="T17" fmla="*/ 72 h 438"/>
              <a:gd name="T18" fmla="*/ 188 w 422"/>
              <a:gd name="T19" fmla="*/ 64 h 438"/>
              <a:gd name="T20" fmla="*/ 291 w 422"/>
              <a:gd name="T21" fmla="*/ 172 h 438"/>
              <a:gd name="T22" fmla="*/ 315 w 422"/>
              <a:gd name="T23" fmla="*/ 248 h 438"/>
              <a:gd name="T24" fmla="*/ 339 w 422"/>
              <a:gd name="T25" fmla="*/ 273 h 438"/>
              <a:gd name="T26" fmla="*/ 260 w 422"/>
              <a:gd name="T27" fmla="*/ 347 h 438"/>
              <a:gd name="T28" fmla="*/ 236 w 422"/>
              <a:gd name="T29" fmla="*/ 323 h 438"/>
              <a:gd name="T30" fmla="*/ 164 w 422"/>
              <a:gd name="T31" fmla="*/ 296 h 438"/>
              <a:gd name="T32" fmla="*/ 59 w 422"/>
              <a:gd name="T33" fmla="*/ 184 h 438"/>
              <a:gd name="T34" fmla="*/ 59 w 422"/>
              <a:gd name="T35" fmla="*/ 184 h 438"/>
              <a:gd name="T36" fmla="*/ 95 w 422"/>
              <a:gd name="T37" fmla="*/ 84 h 438"/>
              <a:gd name="T38" fmla="*/ 107 w 422"/>
              <a:gd name="T39" fmla="*/ 98 h 438"/>
              <a:gd name="T40" fmla="*/ 129 w 422"/>
              <a:gd name="T41" fmla="*/ 77 h 438"/>
              <a:gd name="T42" fmla="*/ 117 w 422"/>
              <a:gd name="T43" fmla="*/ 65 h 438"/>
              <a:gd name="T44" fmla="*/ 95 w 422"/>
              <a:gd name="T45" fmla="*/ 84 h 438"/>
              <a:gd name="T46" fmla="*/ 95 w 422"/>
              <a:gd name="T47" fmla="*/ 84 h 438"/>
              <a:gd name="T48" fmla="*/ 67 w 422"/>
              <a:gd name="T49" fmla="*/ 110 h 438"/>
              <a:gd name="T50" fmla="*/ 79 w 422"/>
              <a:gd name="T51" fmla="*/ 124 h 438"/>
              <a:gd name="T52" fmla="*/ 100 w 422"/>
              <a:gd name="T53" fmla="*/ 103 h 438"/>
              <a:gd name="T54" fmla="*/ 88 w 422"/>
              <a:gd name="T55" fmla="*/ 91 h 438"/>
              <a:gd name="T56" fmla="*/ 67 w 422"/>
              <a:gd name="T57" fmla="*/ 110 h 438"/>
              <a:gd name="T58" fmla="*/ 67 w 422"/>
              <a:gd name="T59" fmla="*/ 110 h 438"/>
              <a:gd name="T60" fmla="*/ 90 w 422"/>
              <a:gd name="T61" fmla="*/ 155 h 438"/>
              <a:gd name="T62" fmla="*/ 158 w 422"/>
              <a:gd name="T63" fmla="*/ 91 h 438"/>
              <a:gd name="T64" fmla="*/ 109 w 422"/>
              <a:gd name="T65" fmla="*/ 38 h 438"/>
              <a:gd name="T66" fmla="*/ 40 w 422"/>
              <a:gd name="T67" fmla="*/ 103 h 438"/>
              <a:gd name="T68" fmla="*/ 90 w 422"/>
              <a:gd name="T69" fmla="*/ 155 h 438"/>
              <a:gd name="T70" fmla="*/ 90 w 422"/>
              <a:gd name="T71" fmla="*/ 155 h 438"/>
              <a:gd name="T72" fmla="*/ 298 w 422"/>
              <a:gd name="T73" fmla="*/ 340 h 438"/>
              <a:gd name="T74" fmla="*/ 389 w 422"/>
              <a:gd name="T75" fmla="*/ 438 h 438"/>
              <a:gd name="T76" fmla="*/ 422 w 422"/>
              <a:gd name="T77" fmla="*/ 407 h 438"/>
              <a:gd name="T78" fmla="*/ 329 w 422"/>
              <a:gd name="T79" fmla="*/ 309 h 438"/>
              <a:gd name="T80" fmla="*/ 298 w 422"/>
              <a:gd name="T81" fmla="*/ 34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22" h="438">
                <a:moveTo>
                  <a:pt x="59" y="184"/>
                </a:moveTo>
                <a:lnTo>
                  <a:pt x="69" y="174"/>
                </a:lnTo>
                <a:lnTo>
                  <a:pt x="11" y="112"/>
                </a:lnTo>
                <a:lnTo>
                  <a:pt x="0" y="101"/>
                </a:lnTo>
                <a:lnTo>
                  <a:pt x="11" y="93"/>
                </a:lnTo>
                <a:lnTo>
                  <a:pt x="100" y="9"/>
                </a:lnTo>
                <a:lnTo>
                  <a:pt x="110" y="0"/>
                </a:lnTo>
                <a:lnTo>
                  <a:pt x="119" y="10"/>
                </a:lnTo>
                <a:lnTo>
                  <a:pt x="179" y="72"/>
                </a:lnTo>
                <a:lnTo>
                  <a:pt x="188" y="64"/>
                </a:lnTo>
                <a:lnTo>
                  <a:pt x="291" y="172"/>
                </a:lnTo>
                <a:lnTo>
                  <a:pt x="315" y="248"/>
                </a:lnTo>
                <a:lnTo>
                  <a:pt x="339" y="273"/>
                </a:lnTo>
                <a:lnTo>
                  <a:pt x="260" y="347"/>
                </a:lnTo>
                <a:lnTo>
                  <a:pt x="236" y="323"/>
                </a:lnTo>
                <a:lnTo>
                  <a:pt x="164" y="296"/>
                </a:lnTo>
                <a:lnTo>
                  <a:pt x="59" y="184"/>
                </a:lnTo>
                <a:lnTo>
                  <a:pt x="59" y="184"/>
                </a:lnTo>
                <a:close/>
                <a:moveTo>
                  <a:pt x="95" y="84"/>
                </a:moveTo>
                <a:lnTo>
                  <a:pt x="107" y="98"/>
                </a:lnTo>
                <a:lnTo>
                  <a:pt x="129" y="77"/>
                </a:lnTo>
                <a:lnTo>
                  <a:pt x="117" y="65"/>
                </a:lnTo>
                <a:lnTo>
                  <a:pt x="95" y="84"/>
                </a:lnTo>
                <a:lnTo>
                  <a:pt x="95" y="84"/>
                </a:lnTo>
                <a:close/>
                <a:moveTo>
                  <a:pt x="67" y="110"/>
                </a:moveTo>
                <a:lnTo>
                  <a:pt x="79" y="124"/>
                </a:lnTo>
                <a:lnTo>
                  <a:pt x="100" y="103"/>
                </a:lnTo>
                <a:lnTo>
                  <a:pt x="88" y="91"/>
                </a:lnTo>
                <a:lnTo>
                  <a:pt x="67" y="110"/>
                </a:lnTo>
                <a:lnTo>
                  <a:pt x="67" y="110"/>
                </a:lnTo>
                <a:close/>
                <a:moveTo>
                  <a:pt x="90" y="155"/>
                </a:moveTo>
                <a:lnTo>
                  <a:pt x="158" y="91"/>
                </a:lnTo>
                <a:lnTo>
                  <a:pt x="109" y="38"/>
                </a:lnTo>
                <a:lnTo>
                  <a:pt x="40" y="103"/>
                </a:lnTo>
                <a:lnTo>
                  <a:pt x="90" y="155"/>
                </a:lnTo>
                <a:lnTo>
                  <a:pt x="90" y="155"/>
                </a:lnTo>
                <a:close/>
                <a:moveTo>
                  <a:pt x="298" y="340"/>
                </a:moveTo>
                <a:lnTo>
                  <a:pt x="389" y="438"/>
                </a:lnTo>
                <a:lnTo>
                  <a:pt x="422" y="407"/>
                </a:lnTo>
                <a:lnTo>
                  <a:pt x="329" y="309"/>
                </a:lnTo>
                <a:lnTo>
                  <a:pt x="298" y="34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2" name="Freeform 261"/>
          <p:cNvSpPr>
            <a:spLocks noEditPoints="1"/>
          </p:cNvSpPr>
          <p:nvPr/>
        </p:nvSpPr>
        <p:spPr bwMode="auto">
          <a:xfrm>
            <a:off x="3163888" y="2417763"/>
            <a:ext cx="550862" cy="511175"/>
          </a:xfrm>
          <a:custGeom>
            <a:avLst/>
            <a:gdLst>
              <a:gd name="T0" fmla="*/ 54 w 230"/>
              <a:gd name="T1" fmla="*/ 65 h 213"/>
              <a:gd name="T2" fmla="*/ 28 w 230"/>
              <a:gd name="T3" fmla="*/ 84 h 213"/>
              <a:gd name="T4" fmla="*/ 0 w 230"/>
              <a:gd name="T5" fmla="*/ 57 h 213"/>
              <a:gd name="T6" fmla="*/ 28 w 230"/>
              <a:gd name="T7" fmla="*/ 30 h 213"/>
              <a:gd name="T8" fmla="*/ 53 w 230"/>
              <a:gd name="T9" fmla="*/ 47 h 213"/>
              <a:gd name="T10" fmla="*/ 77 w 230"/>
              <a:gd name="T11" fmla="*/ 47 h 213"/>
              <a:gd name="T12" fmla="*/ 97 w 230"/>
              <a:gd name="T13" fmla="*/ 14 h 213"/>
              <a:gd name="T14" fmla="*/ 100 w 230"/>
              <a:gd name="T15" fmla="*/ 10 h 213"/>
              <a:gd name="T16" fmla="*/ 105 w 230"/>
              <a:gd name="T17" fmla="*/ 10 h 213"/>
              <a:gd name="T18" fmla="*/ 138 w 230"/>
              <a:gd name="T19" fmla="*/ 10 h 213"/>
              <a:gd name="T20" fmla="*/ 154 w 230"/>
              <a:gd name="T21" fmla="*/ 0 h 213"/>
              <a:gd name="T22" fmla="*/ 173 w 230"/>
              <a:gd name="T23" fmla="*/ 19 h 213"/>
              <a:gd name="T24" fmla="*/ 154 w 230"/>
              <a:gd name="T25" fmla="*/ 37 h 213"/>
              <a:gd name="T26" fmla="*/ 138 w 230"/>
              <a:gd name="T27" fmla="*/ 28 h 213"/>
              <a:gd name="T28" fmla="*/ 110 w 230"/>
              <a:gd name="T29" fmla="*/ 28 h 213"/>
              <a:gd name="T30" fmla="*/ 98 w 230"/>
              <a:gd name="T31" fmla="*/ 47 h 213"/>
              <a:gd name="T32" fmla="*/ 189 w 230"/>
              <a:gd name="T33" fmla="*/ 47 h 213"/>
              <a:gd name="T34" fmla="*/ 189 w 230"/>
              <a:gd name="T35" fmla="*/ 33 h 213"/>
              <a:gd name="T36" fmla="*/ 210 w 230"/>
              <a:gd name="T37" fmla="*/ 45 h 213"/>
              <a:gd name="T38" fmla="*/ 230 w 230"/>
              <a:gd name="T39" fmla="*/ 57 h 213"/>
              <a:gd name="T40" fmla="*/ 210 w 230"/>
              <a:gd name="T41" fmla="*/ 69 h 213"/>
              <a:gd name="T42" fmla="*/ 189 w 230"/>
              <a:gd name="T43" fmla="*/ 81 h 213"/>
              <a:gd name="T44" fmla="*/ 189 w 230"/>
              <a:gd name="T45" fmla="*/ 65 h 213"/>
              <a:gd name="T46" fmla="*/ 121 w 230"/>
              <a:gd name="T47" fmla="*/ 65 h 213"/>
              <a:gd name="T48" fmla="*/ 132 w 230"/>
              <a:gd name="T49" fmla="*/ 85 h 213"/>
              <a:gd name="T50" fmla="*/ 142 w 230"/>
              <a:gd name="T51" fmla="*/ 85 h 213"/>
              <a:gd name="T52" fmla="*/ 142 w 230"/>
              <a:gd name="T53" fmla="*/ 78 h 213"/>
              <a:gd name="T54" fmla="*/ 173 w 230"/>
              <a:gd name="T55" fmla="*/ 78 h 213"/>
              <a:gd name="T56" fmla="*/ 173 w 230"/>
              <a:gd name="T57" fmla="*/ 109 h 213"/>
              <a:gd name="T58" fmla="*/ 142 w 230"/>
              <a:gd name="T59" fmla="*/ 109 h 213"/>
              <a:gd name="T60" fmla="*/ 142 w 230"/>
              <a:gd name="T61" fmla="*/ 103 h 213"/>
              <a:gd name="T62" fmla="*/ 127 w 230"/>
              <a:gd name="T63" fmla="*/ 103 h 213"/>
              <a:gd name="T64" fmla="*/ 121 w 230"/>
              <a:gd name="T65" fmla="*/ 103 h 213"/>
              <a:gd name="T66" fmla="*/ 119 w 230"/>
              <a:gd name="T67" fmla="*/ 98 h 213"/>
              <a:gd name="T68" fmla="*/ 101 w 230"/>
              <a:gd name="T69" fmla="*/ 65 h 213"/>
              <a:gd name="T70" fmla="*/ 54 w 230"/>
              <a:gd name="T71" fmla="*/ 65 h 213"/>
              <a:gd name="T72" fmla="*/ 25 w 230"/>
              <a:gd name="T73" fmla="*/ 139 h 213"/>
              <a:gd name="T74" fmla="*/ 208 w 230"/>
              <a:gd name="T75" fmla="*/ 139 h 213"/>
              <a:gd name="T76" fmla="*/ 208 w 230"/>
              <a:gd name="T77" fmla="*/ 213 h 213"/>
              <a:gd name="T78" fmla="*/ 25 w 230"/>
              <a:gd name="T79" fmla="*/ 213 h 213"/>
              <a:gd name="T80" fmla="*/ 25 w 230"/>
              <a:gd name="T81" fmla="*/ 139 h 213"/>
              <a:gd name="T82" fmla="*/ 50 w 230"/>
              <a:gd name="T83" fmla="*/ 156 h 213"/>
              <a:gd name="T84" fmla="*/ 50 w 230"/>
              <a:gd name="T85" fmla="*/ 175 h 213"/>
              <a:gd name="T86" fmla="*/ 181 w 230"/>
              <a:gd name="T87" fmla="*/ 175 h 213"/>
              <a:gd name="T88" fmla="*/ 181 w 230"/>
              <a:gd name="T89" fmla="*/ 156 h 213"/>
              <a:gd name="T90" fmla="*/ 50 w 230"/>
              <a:gd name="T91" fmla="*/ 15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0" h="213">
                <a:moveTo>
                  <a:pt x="54" y="65"/>
                </a:moveTo>
                <a:cubicBezTo>
                  <a:pt x="50" y="76"/>
                  <a:pt x="40" y="84"/>
                  <a:pt x="28" y="84"/>
                </a:cubicBezTo>
                <a:cubicBezTo>
                  <a:pt x="13" y="84"/>
                  <a:pt x="0" y="72"/>
                  <a:pt x="0" y="57"/>
                </a:cubicBezTo>
                <a:cubicBezTo>
                  <a:pt x="0" y="42"/>
                  <a:pt x="13" y="30"/>
                  <a:pt x="28" y="30"/>
                </a:cubicBezTo>
                <a:cubicBezTo>
                  <a:pt x="39" y="30"/>
                  <a:pt x="49" y="37"/>
                  <a:pt x="53" y="47"/>
                </a:cubicBezTo>
                <a:cubicBezTo>
                  <a:pt x="77" y="47"/>
                  <a:pt x="77" y="47"/>
                  <a:pt x="77" y="47"/>
                </a:cubicBezTo>
                <a:cubicBezTo>
                  <a:pt x="97" y="14"/>
                  <a:pt x="97" y="14"/>
                  <a:pt x="97" y="14"/>
                </a:cubicBezTo>
                <a:cubicBezTo>
                  <a:pt x="100" y="10"/>
                  <a:pt x="100" y="10"/>
                  <a:pt x="100" y="10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41" y="4"/>
                  <a:pt x="147" y="0"/>
                  <a:pt x="154" y="0"/>
                </a:cubicBezTo>
                <a:cubicBezTo>
                  <a:pt x="164" y="0"/>
                  <a:pt x="173" y="8"/>
                  <a:pt x="173" y="19"/>
                </a:cubicBezTo>
                <a:cubicBezTo>
                  <a:pt x="173" y="29"/>
                  <a:pt x="164" y="37"/>
                  <a:pt x="154" y="37"/>
                </a:cubicBezTo>
                <a:cubicBezTo>
                  <a:pt x="147" y="37"/>
                  <a:pt x="141" y="33"/>
                  <a:pt x="138" y="28"/>
                </a:cubicBezTo>
                <a:cubicBezTo>
                  <a:pt x="110" y="28"/>
                  <a:pt x="110" y="28"/>
                  <a:pt x="110" y="28"/>
                </a:cubicBezTo>
                <a:cubicBezTo>
                  <a:pt x="98" y="47"/>
                  <a:pt x="98" y="47"/>
                  <a:pt x="98" y="47"/>
                </a:cubicBezTo>
                <a:cubicBezTo>
                  <a:pt x="189" y="47"/>
                  <a:pt x="189" y="47"/>
                  <a:pt x="189" y="47"/>
                </a:cubicBezTo>
                <a:cubicBezTo>
                  <a:pt x="189" y="33"/>
                  <a:pt x="189" y="33"/>
                  <a:pt x="189" y="33"/>
                </a:cubicBezTo>
                <a:cubicBezTo>
                  <a:pt x="210" y="45"/>
                  <a:pt x="210" y="45"/>
                  <a:pt x="210" y="45"/>
                </a:cubicBezTo>
                <a:cubicBezTo>
                  <a:pt x="230" y="57"/>
                  <a:pt x="230" y="57"/>
                  <a:pt x="230" y="57"/>
                </a:cubicBezTo>
                <a:cubicBezTo>
                  <a:pt x="210" y="69"/>
                  <a:pt x="210" y="69"/>
                  <a:pt x="210" y="69"/>
                </a:cubicBezTo>
                <a:cubicBezTo>
                  <a:pt x="189" y="81"/>
                  <a:pt x="189" y="81"/>
                  <a:pt x="189" y="81"/>
                </a:cubicBezTo>
                <a:cubicBezTo>
                  <a:pt x="189" y="65"/>
                  <a:pt x="189" y="65"/>
                  <a:pt x="189" y="65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32" y="85"/>
                  <a:pt x="132" y="85"/>
                  <a:pt x="132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42" y="78"/>
                  <a:pt x="142" y="78"/>
                  <a:pt x="142" y="78"/>
                </a:cubicBezTo>
                <a:cubicBezTo>
                  <a:pt x="173" y="78"/>
                  <a:pt x="173" y="78"/>
                  <a:pt x="173" y="78"/>
                </a:cubicBezTo>
                <a:cubicBezTo>
                  <a:pt x="173" y="109"/>
                  <a:pt x="173" y="109"/>
                  <a:pt x="173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3"/>
                  <a:pt x="142" y="103"/>
                  <a:pt x="142" y="103"/>
                </a:cubicBezTo>
                <a:cubicBezTo>
                  <a:pt x="127" y="103"/>
                  <a:pt x="127" y="103"/>
                  <a:pt x="127" y="103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54" y="65"/>
                  <a:pt x="54" y="65"/>
                  <a:pt x="54" y="65"/>
                </a:cubicBezTo>
                <a:close/>
                <a:moveTo>
                  <a:pt x="25" y="139"/>
                </a:moveTo>
                <a:cubicBezTo>
                  <a:pt x="208" y="139"/>
                  <a:pt x="208" y="139"/>
                  <a:pt x="208" y="139"/>
                </a:cubicBezTo>
                <a:cubicBezTo>
                  <a:pt x="208" y="213"/>
                  <a:pt x="208" y="213"/>
                  <a:pt x="208" y="213"/>
                </a:cubicBezTo>
                <a:cubicBezTo>
                  <a:pt x="25" y="213"/>
                  <a:pt x="25" y="213"/>
                  <a:pt x="25" y="213"/>
                </a:cubicBezTo>
                <a:cubicBezTo>
                  <a:pt x="25" y="139"/>
                  <a:pt x="25" y="139"/>
                  <a:pt x="25" y="139"/>
                </a:cubicBezTo>
                <a:close/>
                <a:moveTo>
                  <a:pt x="50" y="156"/>
                </a:moveTo>
                <a:cubicBezTo>
                  <a:pt x="50" y="175"/>
                  <a:pt x="50" y="175"/>
                  <a:pt x="50" y="175"/>
                </a:cubicBezTo>
                <a:cubicBezTo>
                  <a:pt x="181" y="175"/>
                  <a:pt x="181" y="175"/>
                  <a:pt x="181" y="175"/>
                </a:cubicBezTo>
                <a:cubicBezTo>
                  <a:pt x="181" y="156"/>
                  <a:pt x="181" y="156"/>
                  <a:pt x="181" y="156"/>
                </a:cubicBezTo>
                <a:lnTo>
                  <a:pt x="50" y="15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3" name="Freeform 262"/>
          <p:cNvSpPr>
            <a:spLocks noEditPoints="1"/>
          </p:cNvSpPr>
          <p:nvPr/>
        </p:nvSpPr>
        <p:spPr bwMode="auto">
          <a:xfrm>
            <a:off x="2428875" y="4057650"/>
            <a:ext cx="223838" cy="382588"/>
          </a:xfrm>
          <a:custGeom>
            <a:avLst/>
            <a:gdLst>
              <a:gd name="T0" fmla="*/ 8 w 93"/>
              <a:gd name="T1" fmla="*/ 0 h 160"/>
              <a:gd name="T2" fmla="*/ 85 w 93"/>
              <a:gd name="T3" fmla="*/ 0 h 160"/>
              <a:gd name="T4" fmla="*/ 93 w 93"/>
              <a:gd name="T5" fmla="*/ 0 h 160"/>
              <a:gd name="T6" fmla="*/ 93 w 93"/>
              <a:gd name="T7" fmla="*/ 8 h 160"/>
              <a:gd name="T8" fmla="*/ 93 w 93"/>
              <a:gd name="T9" fmla="*/ 136 h 160"/>
              <a:gd name="T10" fmla="*/ 93 w 93"/>
              <a:gd name="T11" fmla="*/ 142 h 160"/>
              <a:gd name="T12" fmla="*/ 88 w 93"/>
              <a:gd name="T13" fmla="*/ 144 h 160"/>
              <a:gd name="T14" fmla="*/ 4 w 93"/>
              <a:gd name="T15" fmla="*/ 144 h 160"/>
              <a:gd name="T16" fmla="*/ 0 w 93"/>
              <a:gd name="T17" fmla="*/ 141 h 160"/>
              <a:gd name="T18" fmla="*/ 0 w 93"/>
              <a:gd name="T19" fmla="*/ 136 h 160"/>
              <a:gd name="T20" fmla="*/ 0 w 93"/>
              <a:gd name="T21" fmla="*/ 8 h 160"/>
              <a:gd name="T22" fmla="*/ 0 w 93"/>
              <a:gd name="T23" fmla="*/ 0 h 160"/>
              <a:gd name="T24" fmla="*/ 8 w 93"/>
              <a:gd name="T25" fmla="*/ 0 h 160"/>
              <a:gd name="T26" fmla="*/ 76 w 93"/>
              <a:gd name="T27" fmla="*/ 17 h 160"/>
              <a:gd name="T28" fmla="*/ 17 w 93"/>
              <a:gd name="T29" fmla="*/ 17 h 160"/>
              <a:gd name="T30" fmla="*/ 17 w 93"/>
              <a:gd name="T31" fmla="*/ 131 h 160"/>
              <a:gd name="T32" fmla="*/ 76 w 93"/>
              <a:gd name="T33" fmla="*/ 131 h 160"/>
              <a:gd name="T34" fmla="*/ 76 w 93"/>
              <a:gd name="T35" fmla="*/ 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3" h="160">
                <a:moveTo>
                  <a:pt x="8" y="0"/>
                </a:moveTo>
                <a:cubicBezTo>
                  <a:pt x="85" y="0"/>
                  <a:pt x="85" y="0"/>
                  <a:pt x="85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8"/>
                  <a:pt x="93" y="8"/>
                  <a:pt x="93" y="8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60" y="158"/>
                  <a:pt x="32" y="160"/>
                  <a:pt x="4" y="144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8"/>
                  <a:pt x="0" y="8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lose/>
                <a:moveTo>
                  <a:pt x="76" y="17"/>
                </a:moveTo>
                <a:cubicBezTo>
                  <a:pt x="17" y="17"/>
                  <a:pt x="17" y="17"/>
                  <a:pt x="17" y="17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36" y="141"/>
                  <a:pt x="56" y="139"/>
                  <a:pt x="76" y="131"/>
                </a:cubicBezTo>
                <a:lnTo>
                  <a:pt x="76" y="1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4" name="Freeform 263"/>
          <p:cNvSpPr>
            <a:spLocks noEditPoints="1"/>
          </p:cNvSpPr>
          <p:nvPr/>
        </p:nvSpPr>
        <p:spPr bwMode="auto">
          <a:xfrm>
            <a:off x="2471738" y="3937000"/>
            <a:ext cx="136525" cy="139700"/>
          </a:xfrm>
          <a:custGeom>
            <a:avLst/>
            <a:gdLst>
              <a:gd name="T0" fmla="*/ 0 w 98"/>
              <a:gd name="T1" fmla="*/ 101 h 101"/>
              <a:gd name="T2" fmla="*/ 98 w 98"/>
              <a:gd name="T3" fmla="*/ 101 h 101"/>
              <a:gd name="T4" fmla="*/ 98 w 98"/>
              <a:gd name="T5" fmla="*/ 0 h 101"/>
              <a:gd name="T6" fmla="*/ 0 w 98"/>
              <a:gd name="T7" fmla="*/ 0 h 101"/>
              <a:gd name="T8" fmla="*/ 0 w 98"/>
              <a:gd name="T9" fmla="*/ 101 h 101"/>
              <a:gd name="T10" fmla="*/ 0 w 98"/>
              <a:gd name="T11" fmla="*/ 101 h 101"/>
              <a:gd name="T12" fmla="*/ 15 w 98"/>
              <a:gd name="T13" fmla="*/ 41 h 101"/>
              <a:gd name="T14" fmla="*/ 39 w 98"/>
              <a:gd name="T15" fmla="*/ 41 h 101"/>
              <a:gd name="T16" fmla="*/ 39 w 98"/>
              <a:gd name="T17" fmla="*/ 51 h 101"/>
              <a:gd name="T18" fmla="*/ 15 w 98"/>
              <a:gd name="T19" fmla="*/ 51 h 101"/>
              <a:gd name="T20" fmla="*/ 15 w 98"/>
              <a:gd name="T21" fmla="*/ 41 h 101"/>
              <a:gd name="T22" fmla="*/ 15 w 98"/>
              <a:gd name="T23" fmla="*/ 41 h 101"/>
              <a:gd name="T24" fmla="*/ 58 w 98"/>
              <a:gd name="T25" fmla="*/ 41 h 101"/>
              <a:gd name="T26" fmla="*/ 82 w 98"/>
              <a:gd name="T27" fmla="*/ 41 h 101"/>
              <a:gd name="T28" fmla="*/ 82 w 98"/>
              <a:gd name="T29" fmla="*/ 51 h 101"/>
              <a:gd name="T30" fmla="*/ 58 w 98"/>
              <a:gd name="T31" fmla="*/ 51 h 101"/>
              <a:gd name="T32" fmla="*/ 58 w 98"/>
              <a:gd name="T33" fmla="*/ 4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8" h="101">
                <a:moveTo>
                  <a:pt x="0" y="101"/>
                </a:moveTo>
                <a:lnTo>
                  <a:pt x="98" y="101"/>
                </a:lnTo>
                <a:lnTo>
                  <a:pt x="98" y="0"/>
                </a:lnTo>
                <a:lnTo>
                  <a:pt x="0" y="0"/>
                </a:lnTo>
                <a:lnTo>
                  <a:pt x="0" y="101"/>
                </a:lnTo>
                <a:lnTo>
                  <a:pt x="0" y="101"/>
                </a:lnTo>
                <a:close/>
                <a:moveTo>
                  <a:pt x="15" y="41"/>
                </a:moveTo>
                <a:lnTo>
                  <a:pt x="39" y="41"/>
                </a:lnTo>
                <a:lnTo>
                  <a:pt x="39" y="51"/>
                </a:lnTo>
                <a:lnTo>
                  <a:pt x="15" y="51"/>
                </a:lnTo>
                <a:lnTo>
                  <a:pt x="15" y="41"/>
                </a:lnTo>
                <a:lnTo>
                  <a:pt x="15" y="41"/>
                </a:lnTo>
                <a:close/>
                <a:moveTo>
                  <a:pt x="58" y="41"/>
                </a:moveTo>
                <a:lnTo>
                  <a:pt x="82" y="41"/>
                </a:lnTo>
                <a:lnTo>
                  <a:pt x="82" y="51"/>
                </a:lnTo>
                <a:lnTo>
                  <a:pt x="58" y="51"/>
                </a:lnTo>
                <a:lnTo>
                  <a:pt x="58" y="4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5" name="Freeform 264"/>
          <p:cNvSpPr>
            <a:spLocks noEditPoints="1"/>
          </p:cNvSpPr>
          <p:nvPr/>
        </p:nvSpPr>
        <p:spPr bwMode="auto">
          <a:xfrm>
            <a:off x="2708275" y="4057650"/>
            <a:ext cx="225425" cy="382588"/>
          </a:xfrm>
          <a:custGeom>
            <a:avLst/>
            <a:gdLst>
              <a:gd name="T0" fmla="*/ 9 w 94"/>
              <a:gd name="T1" fmla="*/ 0 h 160"/>
              <a:gd name="T2" fmla="*/ 85 w 94"/>
              <a:gd name="T3" fmla="*/ 0 h 160"/>
              <a:gd name="T4" fmla="*/ 94 w 94"/>
              <a:gd name="T5" fmla="*/ 0 h 160"/>
              <a:gd name="T6" fmla="*/ 94 w 94"/>
              <a:gd name="T7" fmla="*/ 8 h 160"/>
              <a:gd name="T8" fmla="*/ 94 w 94"/>
              <a:gd name="T9" fmla="*/ 136 h 160"/>
              <a:gd name="T10" fmla="*/ 94 w 94"/>
              <a:gd name="T11" fmla="*/ 142 h 160"/>
              <a:gd name="T12" fmla="*/ 89 w 94"/>
              <a:gd name="T13" fmla="*/ 144 h 160"/>
              <a:gd name="T14" fmla="*/ 4 w 94"/>
              <a:gd name="T15" fmla="*/ 144 h 160"/>
              <a:gd name="T16" fmla="*/ 0 w 94"/>
              <a:gd name="T17" fmla="*/ 141 h 160"/>
              <a:gd name="T18" fmla="*/ 0 w 94"/>
              <a:gd name="T19" fmla="*/ 136 h 160"/>
              <a:gd name="T20" fmla="*/ 0 w 94"/>
              <a:gd name="T21" fmla="*/ 8 h 160"/>
              <a:gd name="T22" fmla="*/ 0 w 94"/>
              <a:gd name="T23" fmla="*/ 0 h 160"/>
              <a:gd name="T24" fmla="*/ 9 w 94"/>
              <a:gd name="T25" fmla="*/ 0 h 160"/>
              <a:gd name="T26" fmla="*/ 76 w 94"/>
              <a:gd name="T27" fmla="*/ 17 h 160"/>
              <a:gd name="T28" fmla="*/ 17 w 94"/>
              <a:gd name="T29" fmla="*/ 17 h 160"/>
              <a:gd name="T30" fmla="*/ 17 w 94"/>
              <a:gd name="T31" fmla="*/ 131 h 160"/>
              <a:gd name="T32" fmla="*/ 76 w 94"/>
              <a:gd name="T33" fmla="*/ 131 h 160"/>
              <a:gd name="T34" fmla="*/ 76 w 94"/>
              <a:gd name="T35" fmla="*/ 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4" h="160">
                <a:moveTo>
                  <a:pt x="9" y="0"/>
                </a:moveTo>
                <a:cubicBezTo>
                  <a:pt x="85" y="0"/>
                  <a:pt x="85" y="0"/>
                  <a:pt x="8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136"/>
                  <a:pt x="94" y="136"/>
                  <a:pt x="94" y="136"/>
                </a:cubicBezTo>
                <a:cubicBezTo>
                  <a:pt x="94" y="142"/>
                  <a:pt x="94" y="142"/>
                  <a:pt x="94" y="142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61" y="158"/>
                  <a:pt x="33" y="160"/>
                  <a:pt x="4" y="144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8"/>
                  <a:pt x="0" y="8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9" y="0"/>
                  <a:pt x="9" y="0"/>
                  <a:pt x="9" y="0"/>
                </a:cubicBezTo>
                <a:close/>
                <a:moveTo>
                  <a:pt x="76" y="17"/>
                </a:moveTo>
                <a:cubicBezTo>
                  <a:pt x="17" y="17"/>
                  <a:pt x="17" y="17"/>
                  <a:pt x="17" y="17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37" y="141"/>
                  <a:pt x="57" y="139"/>
                  <a:pt x="76" y="131"/>
                </a:cubicBezTo>
                <a:lnTo>
                  <a:pt x="76" y="1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6" name="Freeform 265"/>
          <p:cNvSpPr>
            <a:spLocks noEditPoints="1"/>
          </p:cNvSpPr>
          <p:nvPr/>
        </p:nvSpPr>
        <p:spPr bwMode="auto">
          <a:xfrm>
            <a:off x="2708275" y="3843338"/>
            <a:ext cx="225425" cy="200025"/>
          </a:xfrm>
          <a:custGeom>
            <a:avLst/>
            <a:gdLst>
              <a:gd name="T0" fmla="*/ 85 w 94"/>
              <a:gd name="T1" fmla="*/ 84 h 84"/>
              <a:gd name="T2" fmla="*/ 9 w 94"/>
              <a:gd name="T3" fmla="*/ 84 h 84"/>
              <a:gd name="T4" fmla="*/ 0 w 94"/>
              <a:gd name="T5" fmla="*/ 84 h 84"/>
              <a:gd name="T6" fmla="*/ 0 w 94"/>
              <a:gd name="T7" fmla="*/ 76 h 84"/>
              <a:gd name="T8" fmla="*/ 0 w 94"/>
              <a:gd name="T9" fmla="*/ 24 h 84"/>
              <a:gd name="T10" fmla="*/ 0 w 94"/>
              <a:gd name="T11" fmla="*/ 19 h 84"/>
              <a:gd name="T12" fmla="*/ 5 w 94"/>
              <a:gd name="T13" fmla="*/ 17 h 84"/>
              <a:gd name="T14" fmla="*/ 89 w 94"/>
              <a:gd name="T15" fmla="*/ 17 h 84"/>
              <a:gd name="T16" fmla="*/ 94 w 94"/>
              <a:gd name="T17" fmla="*/ 19 h 84"/>
              <a:gd name="T18" fmla="*/ 94 w 94"/>
              <a:gd name="T19" fmla="*/ 24 h 84"/>
              <a:gd name="T20" fmla="*/ 94 w 94"/>
              <a:gd name="T21" fmla="*/ 76 h 84"/>
              <a:gd name="T22" fmla="*/ 94 w 94"/>
              <a:gd name="T23" fmla="*/ 84 h 84"/>
              <a:gd name="T24" fmla="*/ 85 w 94"/>
              <a:gd name="T25" fmla="*/ 84 h 84"/>
              <a:gd name="T26" fmla="*/ 17 w 94"/>
              <a:gd name="T27" fmla="*/ 67 h 84"/>
              <a:gd name="T28" fmla="*/ 76 w 94"/>
              <a:gd name="T29" fmla="*/ 67 h 84"/>
              <a:gd name="T30" fmla="*/ 76 w 94"/>
              <a:gd name="T31" fmla="*/ 29 h 84"/>
              <a:gd name="T32" fmla="*/ 17 w 94"/>
              <a:gd name="T33" fmla="*/ 30 h 84"/>
              <a:gd name="T34" fmla="*/ 17 w 94"/>
              <a:gd name="T35" fmla="*/ 6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4" h="84">
                <a:moveTo>
                  <a:pt x="85" y="84"/>
                </a:moveTo>
                <a:cubicBezTo>
                  <a:pt x="9" y="84"/>
                  <a:pt x="9" y="84"/>
                  <a:pt x="9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9"/>
                  <a:pt x="0" y="19"/>
                  <a:pt x="0" y="19"/>
                </a:cubicBezTo>
                <a:cubicBezTo>
                  <a:pt x="5" y="17"/>
                  <a:pt x="5" y="17"/>
                  <a:pt x="5" y="17"/>
                </a:cubicBezTo>
                <a:cubicBezTo>
                  <a:pt x="33" y="3"/>
                  <a:pt x="61" y="0"/>
                  <a:pt x="89" y="17"/>
                </a:cubicBezTo>
                <a:cubicBezTo>
                  <a:pt x="94" y="19"/>
                  <a:pt x="94" y="19"/>
                  <a:pt x="94" y="19"/>
                </a:cubicBezTo>
                <a:cubicBezTo>
                  <a:pt x="94" y="24"/>
                  <a:pt x="94" y="24"/>
                  <a:pt x="94" y="24"/>
                </a:cubicBezTo>
                <a:cubicBezTo>
                  <a:pt x="94" y="76"/>
                  <a:pt x="94" y="76"/>
                  <a:pt x="94" y="76"/>
                </a:cubicBezTo>
                <a:cubicBezTo>
                  <a:pt x="94" y="84"/>
                  <a:pt x="94" y="84"/>
                  <a:pt x="94" y="84"/>
                </a:cubicBezTo>
                <a:cubicBezTo>
                  <a:pt x="85" y="84"/>
                  <a:pt x="85" y="84"/>
                  <a:pt x="85" y="84"/>
                </a:cubicBezTo>
                <a:close/>
                <a:moveTo>
                  <a:pt x="17" y="67"/>
                </a:moveTo>
                <a:cubicBezTo>
                  <a:pt x="76" y="67"/>
                  <a:pt x="76" y="67"/>
                  <a:pt x="76" y="67"/>
                </a:cubicBezTo>
                <a:cubicBezTo>
                  <a:pt x="76" y="29"/>
                  <a:pt x="76" y="29"/>
                  <a:pt x="76" y="29"/>
                </a:cubicBezTo>
                <a:cubicBezTo>
                  <a:pt x="57" y="20"/>
                  <a:pt x="37" y="21"/>
                  <a:pt x="17" y="30"/>
                </a:cubicBezTo>
                <a:lnTo>
                  <a:pt x="17" y="6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7" name="Freeform 267"/>
          <p:cNvSpPr>
            <a:spLocks noEditPoints="1"/>
          </p:cNvSpPr>
          <p:nvPr/>
        </p:nvSpPr>
        <p:spPr bwMode="auto">
          <a:xfrm>
            <a:off x="2435225" y="4625975"/>
            <a:ext cx="509588" cy="511175"/>
          </a:xfrm>
          <a:custGeom>
            <a:avLst/>
            <a:gdLst>
              <a:gd name="T0" fmla="*/ 107 w 213"/>
              <a:gd name="T1" fmla="*/ 0 h 213"/>
              <a:gd name="T2" fmla="*/ 213 w 213"/>
              <a:gd name="T3" fmla="*/ 107 h 213"/>
              <a:gd name="T4" fmla="*/ 107 w 213"/>
              <a:gd name="T5" fmla="*/ 213 h 213"/>
              <a:gd name="T6" fmla="*/ 0 w 213"/>
              <a:gd name="T7" fmla="*/ 107 h 213"/>
              <a:gd name="T8" fmla="*/ 107 w 213"/>
              <a:gd name="T9" fmla="*/ 0 h 213"/>
              <a:gd name="T10" fmla="*/ 89 w 213"/>
              <a:gd name="T11" fmla="*/ 75 h 213"/>
              <a:gd name="T12" fmla="*/ 100 w 213"/>
              <a:gd name="T13" fmla="*/ 70 h 213"/>
              <a:gd name="T14" fmla="*/ 87 w 213"/>
              <a:gd name="T15" fmla="*/ 18 h 213"/>
              <a:gd name="T16" fmla="*/ 63 w 213"/>
              <a:gd name="T17" fmla="*/ 26 h 213"/>
              <a:gd name="T18" fmla="*/ 89 w 213"/>
              <a:gd name="T19" fmla="*/ 75 h 213"/>
              <a:gd name="T20" fmla="*/ 107 w 213"/>
              <a:gd name="T21" fmla="*/ 82 h 213"/>
              <a:gd name="T22" fmla="*/ 82 w 213"/>
              <a:gd name="T23" fmla="*/ 107 h 213"/>
              <a:gd name="T24" fmla="*/ 107 w 213"/>
              <a:gd name="T25" fmla="*/ 131 h 213"/>
              <a:gd name="T26" fmla="*/ 131 w 213"/>
              <a:gd name="T27" fmla="*/ 107 h 213"/>
              <a:gd name="T28" fmla="*/ 107 w 213"/>
              <a:gd name="T29" fmla="*/ 82 h 213"/>
              <a:gd name="T30" fmla="*/ 132 w 213"/>
              <a:gd name="T31" fmla="*/ 133 h 213"/>
              <a:gd name="T32" fmla="*/ 122 w 213"/>
              <a:gd name="T33" fmla="*/ 140 h 213"/>
              <a:gd name="T34" fmla="*/ 149 w 213"/>
              <a:gd name="T35" fmla="*/ 187 h 213"/>
              <a:gd name="T36" fmla="*/ 169 w 213"/>
              <a:gd name="T37" fmla="*/ 173 h 213"/>
              <a:gd name="T38" fmla="*/ 132 w 213"/>
              <a:gd name="T39" fmla="*/ 133 h 213"/>
              <a:gd name="T40" fmla="*/ 197 w 213"/>
              <a:gd name="T41" fmla="*/ 126 h 213"/>
              <a:gd name="T42" fmla="*/ 144 w 213"/>
              <a:gd name="T43" fmla="*/ 112 h 213"/>
              <a:gd name="T44" fmla="*/ 138 w 213"/>
              <a:gd name="T45" fmla="*/ 126 h 213"/>
              <a:gd name="T46" fmla="*/ 181 w 213"/>
              <a:gd name="T47" fmla="*/ 160 h 213"/>
              <a:gd name="T48" fmla="*/ 197 w 213"/>
              <a:gd name="T49" fmla="*/ 126 h 213"/>
              <a:gd name="T50" fmla="*/ 25 w 213"/>
              <a:gd name="T51" fmla="*/ 65 h 213"/>
              <a:gd name="T52" fmla="*/ 72 w 213"/>
              <a:gd name="T53" fmla="*/ 92 h 213"/>
              <a:gd name="T54" fmla="*/ 82 w 213"/>
              <a:gd name="T55" fmla="*/ 80 h 213"/>
              <a:gd name="T56" fmla="*/ 49 w 213"/>
              <a:gd name="T57" fmla="*/ 36 h 213"/>
              <a:gd name="T58" fmla="*/ 25 w 213"/>
              <a:gd name="T59" fmla="*/ 65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3" h="213">
                <a:moveTo>
                  <a:pt x="107" y="0"/>
                </a:moveTo>
                <a:cubicBezTo>
                  <a:pt x="166" y="0"/>
                  <a:pt x="213" y="48"/>
                  <a:pt x="213" y="107"/>
                </a:cubicBezTo>
                <a:cubicBezTo>
                  <a:pt x="213" y="165"/>
                  <a:pt x="166" y="213"/>
                  <a:pt x="107" y="213"/>
                </a:cubicBezTo>
                <a:cubicBezTo>
                  <a:pt x="48" y="213"/>
                  <a:pt x="0" y="165"/>
                  <a:pt x="0" y="107"/>
                </a:cubicBezTo>
                <a:cubicBezTo>
                  <a:pt x="0" y="48"/>
                  <a:pt x="48" y="0"/>
                  <a:pt x="107" y="0"/>
                </a:cubicBezTo>
                <a:close/>
                <a:moveTo>
                  <a:pt x="89" y="75"/>
                </a:moveTo>
                <a:cubicBezTo>
                  <a:pt x="93" y="73"/>
                  <a:pt x="96" y="71"/>
                  <a:pt x="100" y="70"/>
                </a:cubicBezTo>
                <a:cubicBezTo>
                  <a:pt x="87" y="18"/>
                  <a:pt x="87" y="18"/>
                  <a:pt x="87" y="18"/>
                </a:cubicBezTo>
                <a:cubicBezTo>
                  <a:pt x="79" y="20"/>
                  <a:pt x="71" y="23"/>
                  <a:pt x="63" y="26"/>
                </a:cubicBezTo>
                <a:cubicBezTo>
                  <a:pt x="89" y="75"/>
                  <a:pt x="89" y="75"/>
                  <a:pt x="89" y="75"/>
                </a:cubicBezTo>
                <a:close/>
                <a:moveTo>
                  <a:pt x="107" y="82"/>
                </a:moveTo>
                <a:cubicBezTo>
                  <a:pt x="93" y="82"/>
                  <a:pt x="82" y="93"/>
                  <a:pt x="82" y="107"/>
                </a:cubicBezTo>
                <a:cubicBezTo>
                  <a:pt x="82" y="120"/>
                  <a:pt x="93" y="131"/>
                  <a:pt x="107" y="131"/>
                </a:cubicBezTo>
                <a:cubicBezTo>
                  <a:pt x="120" y="131"/>
                  <a:pt x="131" y="120"/>
                  <a:pt x="131" y="107"/>
                </a:cubicBezTo>
                <a:cubicBezTo>
                  <a:pt x="131" y="93"/>
                  <a:pt x="120" y="82"/>
                  <a:pt x="107" y="82"/>
                </a:cubicBezTo>
                <a:close/>
                <a:moveTo>
                  <a:pt x="132" y="133"/>
                </a:moveTo>
                <a:cubicBezTo>
                  <a:pt x="129" y="135"/>
                  <a:pt x="126" y="138"/>
                  <a:pt x="122" y="140"/>
                </a:cubicBezTo>
                <a:cubicBezTo>
                  <a:pt x="149" y="187"/>
                  <a:pt x="149" y="187"/>
                  <a:pt x="149" y="187"/>
                </a:cubicBezTo>
                <a:cubicBezTo>
                  <a:pt x="156" y="183"/>
                  <a:pt x="163" y="178"/>
                  <a:pt x="169" y="173"/>
                </a:cubicBezTo>
                <a:cubicBezTo>
                  <a:pt x="132" y="133"/>
                  <a:pt x="132" y="133"/>
                  <a:pt x="132" y="133"/>
                </a:cubicBezTo>
                <a:close/>
                <a:moveTo>
                  <a:pt x="197" y="126"/>
                </a:moveTo>
                <a:cubicBezTo>
                  <a:pt x="144" y="112"/>
                  <a:pt x="144" y="112"/>
                  <a:pt x="144" y="112"/>
                </a:cubicBezTo>
                <a:cubicBezTo>
                  <a:pt x="143" y="117"/>
                  <a:pt x="141" y="121"/>
                  <a:pt x="138" y="126"/>
                </a:cubicBezTo>
                <a:cubicBezTo>
                  <a:pt x="181" y="160"/>
                  <a:pt x="181" y="160"/>
                  <a:pt x="181" y="160"/>
                </a:cubicBezTo>
                <a:cubicBezTo>
                  <a:pt x="188" y="149"/>
                  <a:pt x="194" y="138"/>
                  <a:pt x="197" y="126"/>
                </a:cubicBezTo>
                <a:close/>
                <a:moveTo>
                  <a:pt x="25" y="65"/>
                </a:moveTo>
                <a:cubicBezTo>
                  <a:pt x="72" y="92"/>
                  <a:pt x="72" y="92"/>
                  <a:pt x="72" y="92"/>
                </a:cubicBezTo>
                <a:cubicBezTo>
                  <a:pt x="75" y="87"/>
                  <a:pt x="78" y="83"/>
                  <a:pt x="82" y="80"/>
                </a:cubicBezTo>
                <a:cubicBezTo>
                  <a:pt x="49" y="36"/>
                  <a:pt x="49" y="36"/>
                  <a:pt x="49" y="36"/>
                </a:cubicBezTo>
                <a:cubicBezTo>
                  <a:pt x="39" y="44"/>
                  <a:pt x="31" y="54"/>
                  <a:pt x="25" y="65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8" name="Freeform 270"/>
          <p:cNvSpPr>
            <a:spLocks/>
          </p:cNvSpPr>
          <p:nvPr/>
        </p:nvSpPr>
        <p:spPr bwMode="auto">
          <a:xfrm>
            <a:off x="1982788" y="4733925"/>
            <a:ext cx="146050" cy="49213"/>
          </a:xfrm>
          <a:custGeom>
            <a:avLst/>
            <a:gdLst>
              <a:gd name="T0" fmla="*/ 105 w 105"/>
              <a:gd name="T1" fmla="*/ 35 h 35"/>
              <a:gd name="T2" fmla="*/ 41 w 105"/>
              <a:gd name="T3" fmla="*/ 0 h 35"/>
              <a:gd name="T4" fmla="*/ 0 w 105"/>
              <a:gd name="T5" fmla="*/ 0 h 35"/>
              <a:gd name="T6" fmla="*/ 58 w 105"/>
              <a:gd name="T7" fmla="*/ 35 h 35"/>
              <a:gd name="T8" fmla="*/ 105 w 105"/>
              <a:gd name="T9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35">
                <a:moveTo>
                  <a:pt x="105" y="35"/>
                </a:moveTo>
                <a:lnTo>
                  <a:pt x="41" y="0"/>
                </a:lnTo>
                <a:lnTo>
                  <a:pt x="0" y="0"/>
                </a:lnTo>
                <a:lnTo>
                  <a:pt x="58" y="35"/>
                </a:lnTo>
                <a:lnTo>
                  <a:pt x="105" y="3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9" name="Rectangle 271"/>
          <p:cNvSpPr>
            <a:spLocks noChangeArrowheads="1"/>
          </p:cNvSpPr>
          <p:nvPr/>
        </p:nvSpPr>
        <p:spPr bwMode="auto">
          <a:xfrm>
            <a:off x="1970088" y="4759325"/>
            <a:ext cx="49212" cy="26988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0" name="Freeform 272"/>
          <p:cNvSpPr>
            <a:spLocks noEditPoints="1"/>
          </p:cNvSpPr>
          <p:nvPr/>
        </p:nvSpPr>
        <p:spPr bwMode="auto">
          <a:xfrm>
            <a:off x="1658938" y="4795838"/>
            <a:ext cx="579437" cy="311150"/>
          </a:xfrm>
          <a:custGeom>
            <a:avLst/>
            <a:gdLst>
              <a:gd name="T0" fmla="*/ 231 w 242"/>
              <a:gd name="T1" fmla="*/ 0 h 130"/>
              <a:gd name="T2" fmla="*/ 225 w 242"/>
              <a:gd name="T3" fmla="*/ 0 h 130"/>
              <a:gd name="T4" fmla="*/ 206 w 242"/>
              <a:gd name="T5" fmla="*/ 0 h 130"/>
              <a:gd name="T6" fmla="*/ 203 w 242"/>
              <a:gd name="T7" fmla="*/ 0 h 130"/>
              <a:gd name="T8" fmla="*/ 39 w 242"/>
              <a:gd name="T9" fmla="*/ 0 h 130"/>
              <a:gd name="T10" fmla="*/ 35 w 242"/>
              <a:gd name="T11" fmla="*/ 0 h 130"/>
              <a:gd name="T12" fmla="*/ 16 w 242"/>
              <a:gd name="T13" fmla="*/ 0 h 130"/>
              <a:gd name="T14" fmla="*/ 11 w 242"/>
              <a:gd name="T15" fmla="*/ 0 h 130"/>
              <a:gd name="T16" fmla="*/ 0 w 242"/>
              <a:gd name="T17" fmla="*/ 0 h 130"/>
              <a:gd name="T18" fmla="*/ 0 w 242"/>
              <a:gd name="T19" fmla="*/ 130 h 130"/>
              <a:gd name="T20" fmla="*/ 242 w 242"/>
              <a:gd name="T21" fmla="*/ 130 h 130"/>
              <a:gd name="T22" fmla="*/ 242 w 242"/>
              <a:gd name="T23" fmla="*/ 0 h 130"/>
              <a:gd name="T24" fmla="*/ 231 w 242"/>
              <a:gd name="T25" fmla="*/ 0 h 130"/>
              <a:gd name="T26" fmla="*/ 108 w 242"/>
              <a:gd name="T27" fmla="*/ 70 h 130"/>
              <a:gd name="T28" fmla="*/ 105 w 242"/>
              <a:gd name="T29" fmla="*/ 87 h 130"/>
              <a:gd name="T30" fmla="*/ 106 w 242"/>
              <a:gd name="T31" fmla="*/ 88 h 130"/>
              <a:gd name="T32" fmla="*/ 115 w 242"/>
              <a:gd name="T33" fmla="*/ 101 h 130"/>
              <a:gd name="T34" fmla="*/ 115 w 242"/>
              <a:gd name="T35" fmla="*/ 108 h 130"/>
              <a:gd name="T36" fmla="*/ 109 w 242"/>
              <a:gd name="T37" fmla="*/ 114 h 130"/>
              <a:gd name="T38" fmla="*/ 103 w 242"/>
              <a:gd name="T39" fmla="*/ 114 h 130"/>
              <a:gd name="T40" fmla="*/ 90 w 242"/>
              <a:gd name="T41" fmla="*/ 106 h 130"/>
              <a:gd name="T42" fmla="*/ 64 w 242"/>
              <a:gd name="T43" fmla="*/ 114 h 130"/>
              <a:gd name="T44" fmla="*/ 39 w 242"/>
              <a:gd name="T45" fmla="*/ 106 h 130"/>
              <a:gd name="T46" fmla="*/ 26 w 242"/>
              <a:gd name="T47" fmla="*/ 114 h 130"/>
              <a:gd name="T48" fmla="*/ 20 w 242"/>
              <a:gd name="T49" fmla="*/ 114 h 130"/>
              <a:gd name="T50" fmla="*/ 14 w 242"/>
              <a:gd name="T51" fmla="*/ 108 h 130"/>
              <a:gd name="T52" fmla="*/ 14 w 242"/>
              <a:gd name="T53" fmla="*/ 101 h 130"/>
              <a:gd name="T54" fmla="*/ 23 w 242"/>
              <a:gd name="T55" fmla="*/ 88 h 130"/>
              <a:gd name="T56" fmla="*/ 19 w 242"/>
              <a:gd name="T57" fmla="*/ 70 h 130"/>
              <a:gd name="T58" fmla="*/ 24 w 242"/>
              <a:gd name="T59" fmla="*/ 50 h 130"/>
              <a:gd name="T60" fmla="*/ 24 w 242"/>
              <a:gd name="T61" fmla="*/ 50 h 130"/>
              <a:gd name="T62" fmla="*/ 14 w 242"/>
              <a:gd name="T63" fmla="*/ 37 h 130"/>
              <a:gd name="T64" fmla="*/ 14 w 242"/>
              <a:gd name="T65" fmla="*/ 30 h 130"/>
              <a:gd name="T66" fmla="*/ 20 w 242"/>
              <a:gd name="T67" fmla="*/ 24 h 130"/>
              <a:gd name="T68" fmla="*/ 26 w 242"/>
              <a:gd name="T69" fmla="*/ 24 h 130"/>
              <a:gd name="T70" fmla="*/ 40 w 242"/>
              <a:gd name="T71" fmla="*/ 32 h 130"/>
              <a:gd name="T72" fmla="*/ 64 w 242"/>
              <a:gd name="T73" fmla="*/ 25 h 130"/>
              <a:gd name="T74" fmla="*/ 89 w 242"/>
              <a:gd name="T75" fmla="*/ 33 h 130"/>
              <a:gd name="T76" fmla="*/ 89 w 242"/>
              <a:gd name="T77" fmla="*/ 33 h 130"/>
              <a:gd name="T78" fmla="*/ 103 w 242"/>
              <a:gd name="T79" fmla="*/ 24 h 130"/>
              <a:gd name="T80" fmla="*/ 109 w 242"/>
              <a:gd name="T81" fmla="*/ 24 h 130"/>
              <a:gd name="T82" fmla="*/ 115 w 242"/>
              <a:gd name="T83" fmla="*/ 30 h 130"/>
              <a:gd name="T84" fmla="*/ 115 w 242"/>
              <a:gd name="T85" fmla="*/ 37 h 130"/>
              <a:gd name="T86" fmla="*/ 106 w 242"/>
              <a:gd name="T87" fmla="*/ 50 h 130"/>
              <a:gd name="T88" fmla="*/ 105 w 242"/>
              <a:gd name="T89" fmla="*/ 51 h 130"/>
              <a:gd name="T90" fmla="*/ 108 w 242"/>
              <a:gd name="T91" fmla="*/ 70 h 130"/>
              <a:gd name="T92" fmla="*/ 228 w 242"/>
              <a:gd name="T93" fmla="*/ 59 h 130"/>
              <a:gd name="T94" fmla="*/ 150 w 242"/>
              <a:gd name="T95" fmla="*/ 59 h 130"/>
              <a:gd name="T96" fmla="*/ 150 w 242"/>
              <a:gd name="T97" fmla="*/ 43 h 130"/>
              <a:gd name="T98" fmla="*/ 143 w 242"/>
              <a:gd name="T99" fmla="*/ 43 h 130"/>
              <a:gd name="T100" fmla="*/ 143 w 242"/>
              <a:gd name="T101" fmla="*/ 59 h 130"/>
              <a:gd name="T102" fmla="*/ 127 w 242"/>
              <a:gd name="T103" fmla="*/ 59 h 130"/>
              <a:gd name="T104" fmla="*/ 127 w 242"/>
              <a:gd name="T105" fmla="*/ 23 h 130"/>
              <a:gd name="T106" fmla="*/ 228 w 242"/>
              <a:gd name="T107" fmla="*/ 23 h 130"/>
              <a:gd name="T108" fmla="*/ 228 w 242"/>
              <a:gd name="T109" fmla="*/ 5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2" h="130">
                <a:moveTo>
                  <a:pt x="231" y="0"/>
                </a:moveTo>
                <a:cubicBezTo>
                  <a:pt x="225" y="0"/>
                  <a:pt x="225" y="0"/>
                  <a:pt x="225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203" y="0"/>
                  <a:pt x="203" y="0"/>
                  <a:pt x="203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0"/>
                  <a:pt x="0" y="130"/>
                  <a:pt x="0" y="130"/>
                </a:cubicBezTo>
                <a:cubicBezTo>
                  <a:pt x="242" y="130"/>
                  <a:pt x="242" y="130"/>
                  <a:pt x="242" y="130"/>
                </a:cubicBezTo>
                <a:cubicBezTo>
                  <a:pt x="242" y="0"/>
                  <a:pt x="242" y="0"/>
                  <a:pt x="242" y="0"/>
                </a:cubicBezTo>
                <a:lnTo>
                  <a:pt x="231" y="0"/>
                </a:lnTo>
                <a:close/>
                <a:moveTo>
                  <a:pt x="108" y="70"/>
                </a:moveTo>
                <a:cubicBezTo>
                  <a:pt x="108" y="76"/>
                  <a:pt x="107" y="82"/>
                  <a:pt x="105" y="87"/>
                </a:cubicBezTo>
                <a:cubicBezTo>
                  <a:pt x="105" y="87"/>
                  <a:pt x="106" y="87"/>
                  <a:pt x="106" y="88"/>
                </a:cubicBezTo>
                <a:cubicBezTo>
                  <a:pt x="115" y="101"/>
                  <a:pt x="115" y="101"/>
                  <a:pt x="115" y="101"/>
                </a:cubicBezTo>
                <a:cubicBezTo>
                  <a:pt x="117" y="103"/>
                  <a:pt x="117" y="106"/>
                  <a:pt x="115" y="108"/>
                </a:cubicBezTo>
                <a:cubicBezTo>
                  <a:pt x="109" y="114"/>
                  <a:pt x="109" y="114"/>
                  <a:pt x="109" y="114"/>
                </a:cubicBezTo>
                <a:cubicBezTo>
                  <a:pt x="107" y="115"/>
                  <a:pt x="105" y="115"/>
                  <a:pt x="103" y="114"/>
                </a:cubicBezTo>
                <a:cubicBezTo>
                  <a:pt x="90" y="106"/>
                  <a:pt x="90" y="106"/>
                  <a:pt x="90" y="106"/>
                </a:cubicBezTo>
                <a:cubicBezTo>
                  <a:pt x="83" y="111"/>
                  <a:pt x="74" y="114"/>
                  <a:pt x="64" y="114"/>
                </a:cubicBezTo>
                <a:cubicBezTo>
                  <a:pt x="54" y="114"/>
                  <a:pt x="46" y="111"/>
                  <a:pt x="39" y="106"/>
                </a:cubicBezTo>
                <a:cubicBezTo>
                  <a:pt x="26" y="114"/>
                  <a:pt x="26" y="114"/>
                  <a:pt x="26" y="114"/>
                </a:cubicBezTo>
                <a:cubicBezTo>
                  <a:pt x="24" y="115"/>
                  <a:pt x="22" y="115"/>
                  <a:pt x="20" y="114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2" y="106"/>
                  <a:pt x="13" y="103"/>
                  <a:pt x="14" y="101"/>
                </a:cubicBezTo>
                <a:cubicBezTo>
                  <a:pt x="23" y="88"/>
                  <a:pt x="23" y="88"/>
                  <a:pt x="23" y="88"/>
                </a:cubicBezTo>
                <a:cubicBezTo>
                  <a:pt x="21" y="83"/>
                  <a:pt x="19" y="76"/>
                  <a:pt x="19" y="70"/>
                </a:cubicBezTo>
                <a:cubicBezTo>
                  <a:pt x="19" y="63"/>
                  <a:pt x="21" y="56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14" y="37"/>
                  <a:pt x="14" y="37"/>
                  <a:pt x="14" y="37"/>
                </a:cubicBezTo>
                <a:cubicBezTo>
                  <a:pt x="13" y="35"/>
                  <a:pt x="12" y="32"/>
                  <a:pt x="14" y="30"/>
                </a:cubicBezTo>
                <a:cubicBezTo>
                  <a:pt x="20" y="24"/>
                  <a:pt x="20" y="24"/>
                  <a:pt x="20" y="24"/>
                </a:cubicBezTo>
                <a:cubicBezTo>
                  <a:pt x="22" y="23"/>
                  <a:pt x="24" y="23"/>
                  <a:pt x="26" y="24"/>
                </a:cubicBezTo>
                <a:cubicBezTo>
                  <a:pt x="40" y="32"/>
                  <a:pt x="40" y="32"/>
                  <a:pt x="40" y="32"/>
                </a:cubicBezTo>
                <a:cubicBezTo>
                  <a:pt x="47" y="28"/>
                  <a:pt x="55" y="25"/>
                  <a:pt x="64" y="25"/>
                </a:cubicBezTo>
                <a:cubicBezTo>
                  <a:pt x="73" y="25"/>
                  <a:pt x="82" y="28"/>
                  <a:pt x="89" y="33"/>
                </a:cubicBezTo>
                <a:cubicBezTo>
                  <a:pt x="89" y="33"/>
                  <a:pt x="89" y="33"/>
                  <a:pt x="89" y="33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5" y="23"/>
                  <a:pt x="107" y="23"/>
                  <a:pt x="109" y="2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17" y="32"/>
                  <a:pt x="117" y="35"/>
                  <a:pt x="115" y="37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06" y="51"/>
                  <a:pt x="105" y="51"/>
                  <a:pt x="105" y="51"/>
                </a:cubicBezTo>
                <a:cubicBezTo>
                  <a:pt x="107" y="57"/>
                  <a:pt x="108" y="63"/>
                  <a:pt x="108" y="70"/>
                </a:cubicBezTo>
                <a:close/>
                <a:moveTo>
                  <a:pt x="228" y="59"/>
                </a:moveTo>
                <a:cubicBezTo>
                  <a:pt x="150" y="59"/>
                  <a:pt x="150" y="59"/>
                  <a:pt x="150" y="59"/>
                </a:cubicBezTo>
                <a:cubicBezTo>
                  <a:pt x="150" y="43"/>
                  <a:pt x="150" y="43"/>
                  <a:pt x="150" y="43"/>
                </a:cubicBezTo>
                <a:cubicBezTo>
                  <a:pt x="143" y="43"/>
                  <a:pt x="143" y="43"/>
                  <a:pt x="143" y="43"/>
                </a:cubicBezTo>
                <a:cubicBezTo>
                  <a:pt x="143" y="59"/>
                  <a:pt x="143" y="59"/>
                  <a:pt x="143" y="59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228" y="23"/>
                  <a:pt x="228" y="23"/>
                  <a:pt x="228" y="23"/>
                </a:cubicBezTo>
                <a:lnTo>
                  <a:pt x="228" y="5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1" name="Freeform 273"/>
          <p:cNvSpPr>
            <a:spLocks/>
          </p:cNvSpPr>
          <p:nvPr/>
        </p:nvSpPr>
        <p:spPr bwMode="auto">
          <a:xfrm>
            <a:off x="1812925" y="4616450"/>
            <a:ext cx="109538" cy="53975"/>
          </a:xfrm>
          <a:custGeom>
            <a:avLst/>
            <a:gdLst>
              <a:gd name="T0" fmla="*/ 47 w 78"/>
              <a:gd name="T1" fmla="*/ 39 h 39"/>
              <a:gd name="T2" fmla="*/ 78 w 78"/>
              <a:gd name="T3" fmla="*/ 39 h 39"/>
              <a:gd name="T4" fmla="*/ 7 w 78"/>
              <a:gd name="T5" fmla="*/ 0 h 39"/>
              <a:gd name="T6" fmla="*/ 0 w 78"/>
              <a:gd name="T7" fmla="*/ 12 h 39"/>
              <a:gd name="T8" fmla="*/ 47 w 78"/>
              <a:gd name="T9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39">
                <a:moveTo>
                  <a:pt x="47" y="39"/>
                </a:moveTo>
                <a:lnTo>
                  <a:pt x="78" y="39"/>
                </a:lnTo>
                <a:lnTo>
                  <a:pt x="7" y="0"/>
                </a:lnTo>
                <a:lnTo>
                  <a:pt x="0" y="12"/>
                </a:lnTo>
                <a:lnTo>
                  <a:pt x="47" y="3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2" name="Rectangle 274"/>
          <p:cNvSpPr>
            <a:spLocks noChangeArrowheads="1"/>
          </p:cNvSpPr>
          <p:nvPr/>
        </p:nvSpPr>
        <p:spPr bwMode="auto">
          <a:xfrm>
            <a:off x="1900238" y="4759325"/>
            <a:ext cx="52387" cy="26988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3" name="Freeform 275"/>
          <p:cNvSpPr>
            <a:spLocks/>
          </p:cNvSpPr>
          <p:nvPr/>
        </p:nvSpPr>
        <p:spPr bwMode="auto">
          <a:xfrm>
            <a:off x="1755775" y="4576763"/>
            <a:ext cx="60325" cy="58737"/>
          </a:xfrm>
          <a:custGeom>
            <a:avLst/>
            <a:gdLst>
              <a:gd name="T0" fmla="*/ 43 w 43"/>
              <a:gd name="T1" fmla="*/ 16 h 42"/>
              <a:gd name="T2" fmla="*/ 14 w 43"/>
              <a:gd name="T3" fmla="*/ 0 h 42"/>
              <a:gd name="T4" fmla="*/ 0 w 43"/>
              <a:gd name="T5" fmla="*/ 26 h 42"/>
              <a:gd name="T6" fmla="*/ 29 w 43"/>
              <a:gd name="T7" fmla="*/ 42 h 42"/>
              <a:gd name="T8" fmla="*/ 43 w 43"/>
              <a:gd name="T9" fmla="*/ 1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2">
                <a:moveTo>
                  <a:pt x="43" y="16"/>
                </a:moveTo>
                <a:lnTo>
                  <a:pt x="14" y="0"/>
                </a:lnTo>
                <a:lnTo>
                  <a:pt x="0" y="26"/>
                </a:lnTo>
                <a:lnTo>
                  <a:pt x="29" y="42"/>
                </a:lnTo>
                <a:lnTo>
                  <a:pt x="43" y="1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4" name="Freeform 276"/>
          <p:cNvSpPr>
            <a:spLocks/>
          </p:cNvSpPr>
          <p:nvPr/>
        </p:nvSpPr>
        <p:spPr bwMode="auto">
          <a:xfrm>
            <a:off x="1695450" y="4679950"/>
            <a:ext cx="503238" cy="103188"/>
          </a:xfrm>
          <a:custGeom>
            <a:avLst/>
            <a:gdLst>
              <a:gd name="T0" fmla="*/ 33 w 360"/>
              <a:gd name="T1" fmla="*/ 32 h 74"/>
              <a:gd name="T2" fmla="*/ 327 w 360"/>
              <a:gd name="T3" fmla="*/ 32 h 74"/>
              <a:gd name="T4" fmla="*/ 327 w 360"/>
              <a:gd name="T5" fmla="*/ 74 h 74"/>
              <a:gd name="T6" fmla="*/ 360 w 360"/>
              <a:gd name="T7" fmla="*/ 74 h 74"/>
              <a:gd name="T8" fmla="*/ 360 w 360"/>
              <a:gd name="T9" fmla="*/ 17 h 74"/>
              <a:gd name="T10" fmla="*/ 360 w 360"/>
              <a:gd name="T11" fmla="*/ 0 h 74"/>
              <a:gd name="T12" fmla="*/ 342 w 360"/>
              <a:gd name="T13" fmla="*/ 0 h 74"/>
              <a:gd name="T14" fmla="*/ 16 w 360"/>
              <a:gd name="T15" fmla="*/ 0 h 74"/>
              <a:gd name="T16" fmla="*/ 0 w 360"/>
              <a:gd name="T17" fmla="*/ 0 h 74"/>
              <a:gd name="T18" fmla="*/ 0 w 360"/>
              <a:gd name="T19" fmla="*/ 17 h 74"/>
              <a:gd name="T20" fmla="*/ 0 w 360"/>
              <a:gd name="T21" fmla="*/ 74 h 74"/>
              <a:gd name="T22" fmla="*/ 33 w 360"/>
              <a:gd name="T23" fmla="*/ 74 h 74"/>
              <a:gd name="T24" fmla="*/ 33 w 360"/>
              <a:gd name="T25" fmla="*/ 3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0" h="74">
                <a:moveTo>
                  <a:pt x="33" y="32"/>
                </a:moveTo>
                <a:lnTo>
                  <a:pt x="327" y="32"/>
                </a:lnTo>
                <a:lnTo>
                  <a:pt x="327" y="74"/>
                </a:lnTo>
                <a:lnTo>
                  <a:pt x="360" y="74"/>
                </a:lnTo>
                <a:lnTo>
                  <a:pt x="360" y="17"/>
                </a:lnTo>
                <a:lnTo>
                  <a:pt x="360" y="0"/>
                </a:lnTo>
                <a:lnTo>
                  <a:pt x="342" y="0"/>
                </a:lnTo>
                <a:lnTo>
                  <a:pt x="16" y="0"/>
                </a:lnTo>
                <a:lnTo>
                  <a:pt x="0" y="0"/>
                </a:lnTo>
                <a:lnTo>
                  <a:pt x="0" y="17"/>
                </a:lnTo>
                <a:lnTo>
                  <a:pt x="0" y="74"/>
                </a:lnTo>
                <a:lnTo>
                  <a:pt x="33" y="74"/>
                </a:lnTo>
                <a:lnTo>
                  <a:pt x="33" y="3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5" name="Rectangle 277"/>
          <p:cNvSpPr>
            <a:spLocks noChangeArrowheads="1"/>
          </p:cNvSpPr>
          <p:nvPr/>
        </p:nvSpPr>
        <p:spPr bwMode="auto">
          <a:xfrm>
            <a:off x="2146300" y="5119688"/>
            <a:ext cx="36513" cy="39687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6" name="Freeform 278"/>
          <p:cNvSpPr>
            <a:spLocks noEditPoints="1"/>
          </p:cNvSpPr>
          <p:nvPr/>
        </p:nvSpPr>
        <p:spPr bwMode="auto">
          <a:xfrm>
            <a:off x="1722438" y="4875213"/>
            <a:ext cx="177800" cy="177800"/>
          </a:xfrm>
          <a:custGeom>
            <a:avLst/>
            <a:gdLst>
              <a:gd name="T0" fmla="*/ 37 w 74"/>
              <a:gd name="T1" fmla="*/ 0 h 74"/>
              <a:gd name="T2" fmla="*/ 11 w 74"/>
              <a:gd name="T3" fmla="*/ 11 h 74"/>
              <a:gd name="T4" fmla="*/ 0 w 74"/>
              <a:gd name="T5" fmla="*/ 37 h 74"/>
              <a:gd name="T6" fmla="*/ 11 w 74"/>
              <a:gd name="T7" fmla="*/ 63 h 74"/>
              <a:gd name="T8" fmla="*/ 37 w 74"/>
              <a:gd name="T9" fmla="*/ 74 h 74"/>
              <a:gd name="T10" fmla="*/ 63 w 74"/>
              <a:gd name="T11" fmla="*/ 63 h 74"/>
              <a:gd name="T12" fmla="*/ 74 w 74"/>
              <a:gd name="T13" fmla="*/ 37 h 74"/>
              <a:gd name="T14" fmla="*/ 63 w 74"/>
              <a:gd name="T15" fmla="*/ 11 h 74"/>
              <a:gd name="T16" fmla="*/ 37 w 74"/>
              <a:gd name="T17" fmla="*/ 0 h 74"/>
              <a:gd name="T18" fmla="*/ 37 w 74"/>
              <a:gd name="T19" fmla="*/ 53 h 74"/>
              <a:gd name="T20" fmla="*/ 21 w 74"/>
              <a:gd name="T21" fmla="*/ 37 h 74"/>
              <a:gd name="T22" fmla="*/ 37 w 74"/>
              <a:gd name="T23" fmla="*/ 20 h 74"/>
              <a:gd name="T24" fmla="*/ 53 w 74"/>
              <a:gd name="T25" fmla="*/ 37 h 74"/>
              <a:gd name="T26" fmla="*/ 37 w 74"/>
              <a:gd name="T27" fmla="*/ 5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4" h="74">
                <a:moveTo>
                  <a:pt x="37" y="0"/>
                </a:moveTo>
                <a:cubicBezTo>
                  <a:pt x="27" y="0"/>
                  <a:pt x="17" y="4"/>
                  <a:pt x="11" y="11"/>
                </a:cubicBezTo>
                <a:cubicBezTo>
                  <a:pt x="4" y="17"/>
                  <a:pt x="0" y="26"/>
                  <a:pt x="0" y="37"/>
                </a:cubicBezTo>
                <a:cubicBezTo>
                  <a:pt x="0" y="47"/>
                  <a:pt x="4" y="56"/>
                  <a:pt x="11" y="63"/>
                </a:cubicBezTo>
                <a:cubicBezTo>
                  <a:pt x="17" y="70"/>
                  <a:pt x="27" y="74"/>
                  <a:pt x="37" y="74"/>
                </a:cubicBezTo>
                <a:cubicBezTo>
                  <a:pt x="47" y="74"/>
                  <a:pt x="56" y="70"/>
                  <a:pt x="63" y="63"/>
                </a:cubicBezTo>
                <a:cubicBezTo>
                  <a:pt x="70" y="56"/>
                  <a:pt x="74" y="47"/>
                  <a:pt x="74" y="37"/>
                </a:cubicBezTo>
                <a:cubicBezTo>
                  <a:pt x="74" y="26"/>
                  <a:pt x="70" y="17"/>
                  <a:pt x="63" y="11"/>
                </a:cubicBezTo>
                <a:cubicBezTo>
                  <a:pt x="56" y="4"/>
                  <a:pt x="47" y="0"/>
                  <a:pt x="37" y="0"/>
                </a:cubicBezTo>
                <a:close/>
                <a:moveTo>
                  <a:pt x="37" y="53"/>
                </a:moveTo>
                <a:cubicBezTo>
                  <a:pt x="28" y="53"/>
                  <a:pt x="21" y="46"/>
                  <a:pt x="21" y="37"/>
                </a:cubicBezTo>
                <a:cubicBezTo>
                  <a:pt x="21" y="28"/>
                  <a:pt x="28" y="20"/>
                  <a:pt x="37" y="20"/>
                </a:cubicBezTo>
                <a:cubicBezTo>
                  <a:pt x="46" y="20"/>
                  <a:pt x="53" y="28"/>
                  <a:pt x="53" y="37"/>
                </a:cubicBezTo>
                <a:cubicBezTo>
                  <a:pt x="53" y="46"/>
                  <a:pt x="46" y="53"/>
                  <a:pt x="37" y="53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7" name="Rectangle 279"/>
          <p:cNvSpPr>
            <a:spLocks noChangeArrowheads="1"/>
          </p:cNvSpPr>
          <p:nvPr/>
        </p:nvSpPr>
        <p:spPr bwMode="auto">
          <a:xfrm>
            <a:off x="1695450" y="5119688"/>
            <a:ext cx="39688" cy="39687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8" name="Rectangle 280"/>
          <p:cNvSpPr>
            <a:spLocks noChangeArrowheads="1"/>
          </p:cNvSpPr>
          <p:nvPr/>
        </p:nvSpPr>
        <p:spPr bwMode="auto">
          <a:xfrm>
            <a:off x="1758950" y="4759325"/>
            <a:ext cx="50800" cy="26988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9" name="Rectangle 281"/>
          <p:cNvSpPr>
            <a:spLocks noChangeArrowheads="1"/>
          </p:cNvSpPr>
          <p:nvPr/>
        </p:nvSpPr>
        <p:spPr bwMode="auto">
          <a:xfrm>
            <a:off x="1828800" y="4759325"/>
            <a:ext cx="50800" cy="26988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0" name="Freeform 282"/>
          <p:cNvSpPr>
            <a:spLocks noEditPoints="1"/>
          </p:cNvSpPr>
          <p:nvPr/>
        </p:nvSpPr>
        <p:spPr bwMode="auto">
          <a:xfrm>
            <a:off x="895350" y="4537075"/>
            <a:ext cx="593725" cy="615950"/>
          </a:xfrm>
          <a:custGeom>
            <a:avLst/>
            <a:gdLst>
              <a:gd name="T0" fmla="*/ 80 w 247"/>
              <a:gd name="T1" fmla="*/ 154 h 257"/>
              <a:gd name="T2" fmla="*/ 80 w 247"/>
              <a:gd name="T3" fmla="*/ 236 h 257"/>
              <a:gd name="T4" fmla="*/ 21 w 247"/>
              <a:gd name="T5" fmla="*/ 236 h 257"/>
              <a:gd name="T6" fmla="*/ 0 w 247"/>
              <a:gd name="T7" fmla="*/ 195 h 257"/>
              <a:gd name="T8" fmla="*/ 21 w 247"/>
              <a:gd name="T9" fmla="*/ 154 h 257"/>
              <a:gd name="T10" fmla="*/ 212 w 247"/>
              <a:gd name="T11" fmla="*/ 136 h 257"/>
              <a:gd name="T12" fmla="*/ 230 w 247"/>
              <a:gd name="T13" fmla="*/ 156 h 257"/>
              <a:gd name="T14" fmla="*/ 230 w 247"/>
              <a:gd name="T15" fmla="*/ 233 h 257"/>
              <a:gd name="T16" fmla="*/ 207 w 247"/>
              <a:gd name="T17" fmla="*/ 255 h 257"/>
              <a:gd name="T18" fmla="*/ 153 w 247"/>
              <a:gd name="T19" fmla="*/ 237 h 257"/>
              <a:gd name="T20" fmla="*/ 153 w 247"/>
              <a:gd name="T21" fmla="*/ 153 h 257"/>
              <a:gd name="T22" fmla="*/ 75 w 247"/>
              <a:gd name="T23" fmla="*/ 145 h 257"/>
              <a:gd name="T24" fmla="*/ 187 w 247"/>
              <a:gd name="T25" fmla="*/ 240 h 257"/>
              <a:gd name="T26" fmla="*/ 191 w 247"/>
              <a:gd name="T27" fmla="*/ 236 h 257"/>
              <a:gd name="T28" fmla="*/ 196 w 247"/>
              <a:gd name="T29" fmla="*/ 229 h 257"/>
              <a:gd name="T30" fmla="*/ 203 w 247"/>
              <a:gd name="T31" fmla="*/ 200 h 257"/>
              <a:gd name="T32" fmla="*/ 203 w 247"/>
              <a:gd name="T33" fmla="*/ 197 h 257"/>
              <a:gd name="T34" fmla="*/ 203 w 247"/>
              <a:gd name="T35" fmla="*/ 197 h 257"/>
              <a:gd name="T36" fmla="*/ 203 w 247"/>
              <a:gd name="T37" fmla="*/ 196 h 257"/>
              <a:gd name="T38" fmla="*/ 204 w 247"/>
              <a:gd name="T39" fmla="*/ 195 h 257"/>
              <a:gd name="T40" fmla="*/ 204 w 247"/>
              <a:gd name="T41" fmla="*/ 195 h 257"/>
              <a:gd name="T42" fmla="*/ 204 w 247"/>
              <a:gd name="T43" fmla="*/ 194 h 257"/>
              <a:gd name="T44" fmla="*/ 203 w 247"/>
              <a:gd name="T45" fmla="*/ 193 h 257"/>
              <a:gd name="T46" fmla="*/ 203 w 247"/>
              <a:gd name="T47" fmla="*/ 193 h 257"/>
              <a:gd name="T48" fmla="*/ 203 w 247"/>
              <a:gd name="T49" fmla="*/ 192 h 257"/>
              <a:gd name="T50" fmla="*/ 203 w 247"/>
              <a:gd name="T51" fmla="*/ 190 h 257"/>
              <a:gd name="T52" fmla="*/ 196 w 247"/>
              <a:gd name="T53" fmla="*/ 160 h 257"/>
              <a:gd name="T54" fmla="*/ 191 w 247"/>
              <a:gd name="T55" fmla="*/ 153 h 257"/>
              <a:gd name="T56" fmla="*/ 187 w 247"/>
              <a:gd name="T57" fmla="*/ 150 h 257"/>
              <a:gd name="T58" fmla="*/ 181 w 247"/>
              <a:gd name="T59" fmla="*/ 148 h 257"/>
              <a:gd name="T60" fmla="*/ 159 w 247"/>
              <a:gd name="T61" fmla="*/ 195 h 257"/>
              <a:gd name="T62" fmla="*/ 181 w 247"/>
              <a:gd name="T63" fmla="*/ 241 h 257"/>
              <a:gd name="T64" fmla="*/ 181 w 247"/>
              <a:gd name="T65" fmla="*/ 170 h 257"/>
              <a:gd name="T66" fmla="*/ 181 w 247"/>
              <a:gd name="T67" fmla="*/ 219 h 257"/>
              <a:gd name="T68" fmla="*/ 181 w 247"/>
              <a:gd name="T69" fmla="*/ 17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47" h="257">
                <a:moveTo>
                  <a:pt x="75" y="145"/>
                </a:moveTo>
                <a:cubicBezTo>
                  <a:pt x="77" y="148"/>
                  <a:pt x="79" y="150"/>
                  <a:pt x="80" y="154"/>
                </a:cubicBezTo>
                <a:cubicBezTo>
                  <a:pt x="86" y="164"/>
                  <a:pt x="90" y="179"/>
                  <a:pt x="90" y="195"/>
                </a:cubicBezTo>
                <a:cubicBezTo>
                  <a:pt x="90" y="210"/>
                  <a:pt x="86" y="225"/>
                  <a:pt x="80" y="236"/>
                </a:cubicBezTo>
                <a:cubicBezTo>
                  <a:pt x="73" y="248"/>
                  <a:pt x="63" y="256"/>
                  <a:pt x="51" y="256"/>
                </a:cubicBezTo>
                <a:cubicBezTo>
                  <a:pt x="39" y="256"/>
                  <a:pt x="28" y="248"/>
                  <a:pt x="21" y="236"/>
                </a:cubicBezTo>
                <a:cubicBezTo>
                  <a:pt x="21" y="234"/>
                  <a:pt x="20" y="233"/>
                  <a:pt x="19" y="232"/>
                </a:cubicBezTo>
                <a:cubicBezTo>
                  <a:pt x="8" y="228"/>
                  <a:pt x="0" y="213"/>
                  <a:pt x="0" y="195"/>
                </a:cubicBezTo>
                <a:cubicBezTo>
                  <a:pt x="0" y="177"/>
                  <a:pt x="8" y="161"/>
                  <a:pt x="19" y="157"/>
                </a:cubicBezTo>
                <a:cubicBezTo>
                  <a:pt x="20" y="156"/>
                  <a:pt x="21" y="155"/>
                  <a:pt x="21" y="154"/>
                </a:cubicBezTo>
                <a:cubicBezTo>
                  <a:pt x="24" y="148"/>
                  <a:pt x="29" y="143"/>
                  <a:pt x="33" y="139"/>
                </a:cubicBezTo>
                <a:cubicBezTo>
                  <a:pt x="52" y="2"/>
                  <a:pt x="192" y="0"/>
                  <a:pt x="212" y="136"/>
                </a:cubicBezTo>
                <a:cubicBezTo>
                  <a:pt x="218" y="139"/>
                  <a:pt x="223" y="145"/>
                  <a:pt x="228" y="153"/>
                </a:cubicBezTo>
                <a:cubicBezTo>
                  <a:pt x="228" y="154"/>
                  <a:pt x="229" y="155"/>
                  <a:pt x="230" y="156"/>
                </a:cubicBezTo>
                <a:cubicBezTo>
                  <a:pt x="239" y="158"/>
                  <a:pt x="247" y="175"/>
                  <a:pt x="247" y="195"/>
                </a:cubicBezTo>
                <a:cubicBezTo>
                  <a:pt x="247" y="214"/>
                  <a:pt x="239" y="231"/>
                  <a:pt x="230" y="233"/>
                </a:cubicBezTo>
                <a:cubicBezTo>
                  <a:pt x="229" y="234"/>
                  <a:pt x="228" y="235"/>
                  <a:pt x="228" y="237"/>
                </a:cubicBezTo>
                <a:cubicBezTo>
                  <a:pt x="223" y="246"/>
                  <a:pt x="216" y="253"/>
                  <a:pt x="207" y="255"/>
                </a:cubicBezTo>
                <a:cubicBezTo>
                  <a:pt x="203" y="257"/>
                  <a:pt x="181" y="257"/>
                  <a:pt x="180" y="256"/>
                </a:cubicBezTo>
                <a:cubicBezTo>
                  <a:pt x="169" y="256"/>
                  <a:pt x="160" y="248"/>
                  <a:pt x="153" y="237"/>
                </a:cubicBezTo>
                <a:cubicBezTo>
                  <a:pt x="147" y="226"/>
                  <a:pt x="144" y="211"/>
                  <a:pt x="144" y="195"/>
                </a:cubicBezTo>
                <a:cubicBezTo>
                  <a:pt x="144" y="178"/>
                  <a:pt x="147" y="163"/>
                  <a:pt x="153" y="153"/>
                </a:cubicBezTo>
                <a:cubicBezTo>
                  <a:pt x="158" y="145"/>
                  <a:pt x="163" y="139"/>
                  <a:pt x="170" y="136"/>
                </a:cubicBezTo>
                <a:cubicBezTo>
                  <a:pt x="158" y="25"/>
                  <a:pt x="88" y="30"/>
                  <a:pt x="75" y="145"/>
                </a:cubicBezTo>
                <a:close/>
                <a:moveTo>
                  <a:pt x="186" y="240"/>
                </a:moveTo>
                <a:cubicBezTo>
                  <a:pt x="187" y="240"/>
                  <a:pt x="187" y="240"/>
                  <a:pt x="187" y="240"/>
                </a:cubicBezTo>
                <a:cubicBezTo>
                  <a:pt x="188" y="239"/>
                  <a:pt x="190" y="237"/>
                  <a:pt x="191" y="236"/>
                </a:cubicBezTo>
                <a:cubicBezTo>
                  <a:pt x="191" y="236"/>
                  <a:pt x="191" y="236"/>
                  <a:pt x="191" y="236"/>
                </a:cubicBezTo>
                <a:cubicBezTo>
                  <a:pt x="191" y="236"/>
                  <a:pt x="191" y="236"/>
                  <a:pt x="191" y="236"/>
                </a:cubicBezTo>
                <a:cubicBezTo>
                  <a:pt x="193" y="234"/>
                  <a:pt x="194" y="232"/>
                  <a:pt x="196" y="229"/>
                </a:cubicBezTo>
                <a:cubicBezTo>
                  <a:pt x="200" y="222"/>
                  <a:pt x="203" y="211"/>
                  <a:pt x="203" y="200"/>
                </a:cubicBezTo>
                <a:cubicBezTo>
                  <a:pt x="203" y="200"/>
                  <a:pt x="203" y="200"/>
                  <a:pt x="203" y="200"/>
                </a:cubicBezTo>
                <a:cubicBezTo>
                  <a:pt x="203" y="199"/>
                  <a:pt x="203" y="198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6"/>
                  <a:pt x="203" y="196"/>
                  <a:pt x="203" y="196"/>
                </a:cubicBezTo>
                <a:cubicBezTo>
                  <a:pt x="203" y="196"/>
                  <a:pt x="204" y="196"/>
                  <a:pt x="204" y="195"/>
                </a:cubicBezTo>
                <a:cubicBezTo>
                  <a:pt x="204" y="195"/>
                  <a:pt x="204" y="195"/>
                  <a:pt x="204" y="195"/>
                </a:cubicBezTo>
                <a:cubicBezTo>
                  <a:pt x="204" y="195"/>
                  <a:pt x="204" y="195"/>
                  <a:pt x="204" y="195"/>
                </a:cubicBezTo>
                <a:cubicBezTo>
                  <a:pt x="204" y="195"/>
                  <a:pt x="204" y="195"/>
                  <a:pt x="204" y="195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4" y="193"/>
                  <a:pt x="203" y="193"/>
                  <a:pt x="203" y="193"/>
                </a:cubicBezTo>
                <a:cubicBezTo>
                  <a:pt x="203" y="193"/>
                  <a:pt x="203" y="193"/>
                  <a:pt x="203" y="193"/>
                </a:cubicBezTo>
                <a:cubicBezTo>
                  <a:pt x="203" y="193"/>
                  <a:pt x="203" y="193"/>
                  <a:pt x="203" y="193"/>
                </a:cubicBezTo>
                <a:cubicBezTo>
                  <a:pt x="203" y="192"/>
                  <a:pt x="203" y="192"/>
                  <a:pt x="203" y="192"/>
                </a:cubicBezTo>
                <a:cubicBezTo>
                  <a:pt x="203" y="192"/>
                  <a:pt x="203" y="192"/>
                  <a:pt x="203" y="192"/>
                </a:cubicBezTo>
                <a:cubicBezTo>
                  <a:pt x="203" y="192"/>
                  <a:pt x="203" y="192"/>
                  <a:pt x="203" y="192"/>
                </a:cubicBezTo>
                <a:cubicBezTo>
                  <a:pt x="203" y="191"/>
                  <a:pt x="203" y="190"/>
                  <a:pt x="203" y="190"/>
                </a:cubicBezTo>
                <a:cubicBezTo>
                  <a:pt x="203" y="190"/>
                  <a:pt x="203" y="190"/>
                  <a:pt x="203" y="190"/>
                </a:cubicBezTo>
                <a:cubicBezTo>
                  <a:pt x="203" y="178"/>
                  <a:pt x="200" y="168"/>
                  <a:pt x="196" y="160"/>
                </a:cubicBezTo>
                <a:cubicBezTo>
                  <a:pt x="194" y="157"/>
                  <a:pt x="193" y="155"/>
                  <a:pt x="191" y="153"/>
                </a:cubicBezTo>
                <a:cubicBezTo>
                  <a:pt x="191" y="153"/>
                  <a:pt x="191" y="153"/>
                  <a:pt x="191" y="153"/>
                </a:cubicBezTo>
                <a:cubicBezTo>
                  <a:pt x="191" y="153"/>
                  <a:pt x="191" y="153"/>
                  <a:pt x="191" y="153"/>
                </a:cubicBezTo>
                <a:cubicBezTo>
                  <a:pt x="190" y="152"/>
                  <a:pt x="188" y="150"/>
                  <a:pt x="187" y="150"/>
                </a:cubicBezTo>
                <a:cubicBezTo>
                  <a:pt x="186" y="149"/>
                  <a:pt x="186" y="149"/>
                  <a:pt x="186" y="149"/>
                </a:cubicBezTo>
                <a:cubicBezTo>
                  <a:pt x="184" y="148"/>
                  <a:pt x="183" y="148"/>
                  <a:pt x="181" y="148"/>
                </a:cubicBezTo>
                <a:cubicBezTo>
                  <a:pt x="176" y="148"/>
                  <a:pt x="170" y="152"/>
                  <a:pt x="166" y="160"/>
                </a:cubicBezTo>
                <a:cubicBezTo>
                  <a:pt x="162" y="169"/>
                  <a:pt x="159" y="181"/>
                  <a:pt x="159" y="195"/>
                </a:cubicBezTo>
                <a:cubicBezTo>
                  <a:pt x="159" y="208"/>
                  <a:pt x="162" y="221"/>
                  <a:pt x="166" y="229"/>
                </a:cubicBezTo>
                <a:cubicBezTo>
                  <a:pt x="170" y="237"/>
                  <a:pt x="176" y="241"/>
                  <a:pt x="181" y="241"/>
                </a:cubicBezTo>
                <a:cubicBezTo>
                  <a:pt x="183" y="241"/>
                  <a:pt x="184" y="241"/>
                  <a:pt x="186" y="240"/>
                </a:cubicBezTo>
                <a:close/>
                <a:moveTo>
                  <a:pt x="181" y="170"/>
                </a:moveTo>
                <a:cubicBezTo>
                  <a:pt x="175" y="170"/>
                  <a:pt x="169" y="181"/>
                  <a:pt x="169" y="195"/>
                </a:cubicBezTo>
                <a:cubicBezTo>
                  <a:pt x="169" y="208"/>
                  <a:pt x="175" y="219"/>
                  <a:pt x="181" y="219"/>
                </a:cubicBezTo>
                <a:cubicBezTo>
                  <a:pt x="188" y="219"/>
                  <a:pt x="193" y="208"/>
                  <a:pt x="193" y="195"/>
                </a:cubicBezTo>
                <a:cubicBezTo>
                  <a:pt x="193" y="181"/>
                  <a:pt x="188" y="170"/>
                  <a:pt x="181" y="17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1" name="Freeform 283"/>
          <p:cNvSpPr>
            <a:spLocks noEditPoints="1"/>
          </p:cNvSpPr>
          <p:nvPr/>
        </p:nvSpPr>
        <p:spPr bwMode="auto">
          <a:xfrm>
            <a:off x="893763" y="6069013"/>
            <a:ext cx="582612" cy="606425"/>
          </a:xfrm>
          <a:custGeom>
            <a:avLst/>
            <a:gdLst>
              <a:gd name="T0" fmla="*/ 51 w 243"/>
              <a:gd name="T1" fmla="*/ 23 h 253"/>
              <a:gd name="T2" fmla="*/ 53 w 243"/>
              <a:gd name="T3" fmla="*/ 27 h 253"/>
              <a:gd name="T4" fmla="*/ 53 w 243"/>
              <a:gd name="T5" fmla="*/ 33 h 253"/>
              <a:gd name="T6" fmla="*/ 57 w 243"/>
              <a:gd name="T7" fmla="*/ 35 h 253"/>
              <a:gd name="T8" fmla="*/ 61 w 243"/>
              <a:gd name="T9" fmla="*/ 38 h 253"/>
              <a:gd name="T10" fmla="*/ 75 w 243"/>
              <a:gd name="T11" fmla="*/ 63 h 253"/>
              <a:gd name="T12" fmla="*/ 82 w 243"/>
              <a:gd name="T13" fmla="*/ 59 h 253"/>
              <a:gd name="T14" fmla="*/ 143 w 243"/>
              <a:gd name="T15" fmla="*/ 162 h 253"/>
              <a:gd name="T16" fmla="*/ 135 w 243"/>
              <a:gd name="T17" fmla="*/ 184 h 253"/>
              <a:gd name="T18" fmla="*/ 112 w 243"/>
              <a:gd name="T19" fmla="*/ 198 h 253"/>
              <a:gd name="T20" fmla="*/ 88 w 243"/>
              <a:gd name="T21" fmla="*/ 195 h 253"/>
              <a:gd name="T22" fmla="*/ 27 w 243"/>
              <a:gd name="T23" fmla="*/ 92 h 253"/>
              <a:gd name="T24" fmla="*/ 33 w 243"/>
              <a:gd name="T25" fmla="*/ 88 h 253"/>
              <a:gd name="T26" fmla="*/ 18 w 243"/>
              <a:gd name="T27" fmla="*/ 64 h 253"/>
              <a:gd name="T28" fmla="*/ 17 w 243"/>
              <a:gd name="T29" fmla="*/ 59 h 253"/>
              <a:gd name="T30" fmla="*/ 17 w 243"/>
              <a:gd name="T31" fmla="*/ 54 h 253"/>
              <a:gd name="T32" fmla="*/ 12 w 243"/>
              <a:gd name="T33" fmla="*/ 51 h 253"/>
              <a:gd name="T34" fmla="*/ 9 w 243"/>
              <a:gd name="T35" fmla="*/ 48 h 253"/>
              <a:gd name="T36" fmla="*/ 0 w 243"/>
              <a:gd name="T37" fmla="*/ 34 h 253"/>
              <a:gd name="T38" fmla="*/ 0 w 243"/>
              <a:gd name="T39" fmla="*/ 32 h 253"/>
              <a:gd name="T40" fmla="*/ 0 w 243"/>
              <a:gd name="T41" fmla="*/ 17 h 253"/>
              <a:gd name="T42" fmla="*/ 2 w 243"/>
              <a:gd name="T43" fmla="*/ 13 h 253"/>
              <a:gd name="T44" fmla="*/ 24 w 243"/>
              <a:gd name="T45" fmla="*/ 0 h 253"/>
              <a:gd name="T46" fmla="*/ 28 w 243"/>
              <a:gd name="T47" fmla="*/ 0 h 253"/>
              <a:gd name="T48" fmla="*/ 41 w 243"/>
              <a:gd name="T49" fmla="*/ 7 h 253"/>
              <a:gd name="T50" fmla="*/ 43 w 243"/>
              <a:gd name="T51" fmla="*/ 9 h 253"/>
              <a:gd name="T52" fmla="*/ 51 w 243"/>
              <a:gd name="T53" fmla="*/ 23 h 253"/>
              <a:gd name="T54" fmla="*/ 141 w 243"/>
              <a:gd name="T55" fmla="*/ 192 h 253"/>
              <a:gd name="T56" fmla="*/ 120 w 243"/>
              <a:gd name="T57" fmla="*/ 205 h 253"/>
              <a:gd name="T58" fmla="*/ 196 w 243"/>
              <a:gd name="T59" fmla="*/ 235 h 253"/>
              <a:gd name="T60" fmla="*/ 201 w 243"/>
              <a:gd name="T61" fmla="*/ 143 h 253"/>
              <a:gd name="T62" fmla="*/ 191 w 243"/>
              <a:gd name="T63" fmla="*/ 94 h 253"/>
              <a:gd name="T64" fmla="*/ 243 w 243"/>
              <a:gd name="T65" fmla="*/ 123 h 253"/>
              <a:gd name="T66" fmla="*/ 243 w 243"/>
              <a:gd name="T67" fmla="*/ 90 h 253"/>
              <a:gd name="T68" fmla="*/ 171 w 243"/>
              <a:gd name="T69" fmla="*/ 79 h 253"/>
              <a:gd name="T70" fmla="*/ 177 w 243"/>
              <a:gd name="T71" fmla="*/ 150 h 253"/>
              <a:gd name="T72" fmla="*/ 184 w 243"/>
              <a:gd name="T73" fmla="*/ 213 h 253"/>
              <a:gd name="T74" fmla="*/ 141 w 243"/>
              <a:gd name="T75" fmla="*/ 192 h 253"/>
              <a:gd name="T76" fmla="*/ 44 w 243"/>
              <a:gd name="T77" fmla="*/ 98 h 253"/>
              <a:gd name="T78" fmla="*/ 94 w 243"/>
              <a:gd name="T79" fmla="*/ 183 h 253"/>
              <a:gd name="T80" fmla="*/ 102 w 243"/>
              <a:gd name="T81" fmla="*/ 178 h 253"/>
              <a:gd name="T82" fmla="*/ 52 w 243"/>
              <a:gd name="T83" fmla="*/ 93 h 253"/>
              <a:gd name="T84" fmla="*/ 44 w 243"/>
              <a:gd name="T85" fmla="*/ 98 h 253"/>
              <a:gd name="T86" fmla="*/ 40 w 243"/>
              <a:gd name="T87" fmla="*/ 84 h 253"/>
              <a:gd name="T88" fmla="*/ 68 w 243"/>
              <a:gd name="T89" fmla="*/ 67 h 253"/>
              <a:gd name="T90" fmla="*/ 55 w 243"/>
              <a:gd name="T91" fmla="*/ 45 h 253"/>
              <a:gd name="T92" fmla="*/ 27 w 243"/>
              <a:gd name="T93" fmla="*/ 62 h 253"/>
              <a:gd name="T94" fmla="*/ 40 w 243"/>
              <a:gd name="T95" fmla="*/ 84 h 253"/>
              <a:gd name="T96" fmla="*/ 47 w 243"/>
              <a:gd name="T97" fmla="*/ 40 h 253"/>
              <a:gd name="T98" fmla="*/ 45 w 243"/>
              <a:gd name="T99" fmla="*/ 37 h 253"/>
              <a:gd name="T100" fmla="*/ 44 w 243"/>
              <a:gd name="T101" fmla="*/ 34 h 253"/>
              <a:gd name="T102" fmla="*/ 22 w 243"/>
              <a:gd name="T103" fmla="*/ 47 h 253"/>
              <a:gd name="T104" fmla="*/ 24 w 243"/>
              <a:gd name="T105" fmla="*/ 50 h 253"/>
              <a:gd name="T106" fmla="*/ 26 w 243"/>
              <a:gd name="T107" fmla="*/ 52 h 253"/>
              <a:gd name="T108" fmla="*/ 47 w 243"/>
              <a:gd name="T109" fmla="*/ 40 h 253"/>
              <a:gd name="T110" fmla="*/ 8 w 243"/>
              <a:gd name="T111" fmla="*/ 19 h 253"/>
              <a:gd name="T112" fmla="*/ 8 w 243"/>
              <a:gd name="T113" fmla="*/ 31 h 253"/>
              <a:gd name="T114" fmla="*/ 15 w 243"/>
              <a:gd name="T115" fmla="*/ 42 h 253"/>
              <a:gd name="T116" fmla="*/ 43 w 243"/>
              <a:gd name="T117" fmla="*/ 25 h 253"/>
              <a:gd name="T118" fmla="*/ 36 w 243"/>
              <a:gd name="T119" fmla="*/ 14 h 253"/>
              <a:gd name="T120" fmla="*/ 26 w 243"/>
              <a:gd name="T121" fmla="*/ 8 h 253"/>
              <a:gd name="T122" fmla="*/ 8 w 243"/>
              <a:gd name="T123" fmla="*/ 19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3" h="253">
                <a:moveTo>
                  <a:pt x="51" y="23"/>
                </a:moveTo>
                <a:cubicBezTo>
                  <a:pt x="53" y="27"/>
                  <a:pt x="53" y="27"/>
                  <a:pt x="53" y="27"/>
                </a:cubicBezTo>
                <a:cubicBezTo>
                  <a:pt x="52" y="30"/>
                  <a:pt x="52" y="32"/>
                  <a:pt x="53" y="33"/>
                </a:cubicBezTo>
                <a:cubicBezTo>
                  <a:pt x="53" y="34"/>
                  <a:pt x="55" y="35"/>
                  <a:pt x="57" y="35"/>
                </a:cubicBezTo>
                <a:cubicBezTo>
                  <a:pt x="61" y="38"/>
                  <a:pt x="61" y="38"/>
                  <a:pt x="61" y="38"/>
                </a:cubicBezTo>
                <a:cubicBezTo>
                  <a:pt x="75" y="63"/>
                  <a:pt x="75" y="63"/>
                  <a:pt x="75" y="63"/>
                </a:cubicBezTo>
                <a:cubicBezTo>
                  <a:pt x="82" y="59"/>
                  <a:pt x="82" y="59"/>
                  <a:pt x="82" y="59"/>
                </a:cubicBezTo>
                <a:cubicBezTo>
                  <a:pt x="143" y="162"/>
                  <a:pt x="143" y="162"/>
                  <a:pt x="143" y="162"/>
                </a:cubicBezTo>
                <a:cubicBezTo>
                  <a:pt x="135" y="184"/>
                  <a:pt x="135" y="184"/>
                  <a:pt x="135" y="184"/>
                </a:cubicBezTo>
                <a:cubicBezTo>
                  <a:pt x="112" y="198"/>
                  <a:pt x="112" y="198"/>
                  <a:pt x="112" y="198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27" y="92"/>
                  <a:pt x="27" y="92"/>
                  <a:pt x="27" y="92"/>
                </a:cubicBezTo>
                <a:cubicBezTo>
                  <a:pt x="33" y="88"/>
                  <a:pt x="33" y="88"/>
                  <a:pt x="33" y="88"/>
                </a:cubicBezTo>
                <a:cubicBezTo>
                  <a:pt x="18" y="64"/>
                  <a:pt x="18" y="64"/>
                  <a:pt x="18" y="64"/>
                </a:cubicBezTo>
                <a:cubicBezTo>
                  <a:pt x="17" y="59"/>
                  <a:pt x="17" y="59"/>
                  <a:pt x="17" y="59"/>
                </a:cubicBezTo>
                <a:cubicBezTo>
                  <a:pt x="18" y="57"/>
                  <a:pt x="18" y="55"/>
                  <a:pt x="17" y="54"/>
                </a:cubicBezTo>
                <a:cubicBezTo>
                  <a:pt x="17" y="53"/>
                  <a:pt x="15" y="52"/>
                  <a:pt x="12" y="51"/>
                </a:cubicBezTo>
                <a:cubicBezTo>
                  <a:pt x="9" y="48"/>
                  <a:pt x="9" y="48"/>
                  <a:pt x="9" y="4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7"/>
                  <a:pt x="0" y="17"/>
                  <a:pt x="0" y="17"/>
                </a:cubicBezTo>
                <a:cubicBezTo>
                  <a:pt x="2" y="13"/>
                  <a:pt x="2" y="13"/>
                  <a:pt x="2" y="13"/>
                </a:cubicBezTo>
                <a:cubicBezTo>
                  <a:pt x="24" y="0"/>
                  <a:pt x="24" y="0"/>
                  <a:pt x="24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9"/>
                  <a:pt x="43" y="9"/>
                  <a:pt x="43" y="9"/>
                </a:cubicBezTo>
                <a:cubicBezTo>
                  <a:pt x="51" y="23"/>
                  <a:pt x="51" y="23"/>
                  <a:pt x="51" y="23"/>
                </a:cubicBezTo>
                <a:close/>
                <a:moveTo>
                  <a:pt x="141" y="192"/>
                </a:moveTo>
                <a:cubicBezTo>
                  <a:pt x="120" y="205"/>
                  <a:pt x="120" y="205"/>
                  <a:pt x="120" y="205"/>
                </a:cubicBezTo>
                <a:cubicBezTo>
                  <a:pt x="134" y="224"/>
                  <a:pt x="163" y="253"/>
                  <a:pt x="196" y="235"/>
                </a:cubicBezTo>
                <a:cubicBezTo>
                  <a:pt x="226" y="220"/>
                  <a:pt x="213" y="180"/>
                  <a:pt x="201" y="143"/>
                </a:cubicBezTo>
                <a:cubicBezTo>
                  <a:pt x="194" y="120"/>
                  <a:pt x="187" y="100"/>
                  <a:pt x="191" y="94"/>
                </a:cubicBezTo>
                <a:cubicBezTo>
                  <a:pt x="199" y="85"/>
                  <a:pt x="230" y="111"/>
                  <a:pt x="243" y="123"/>
                </a:cubicBezTo>
                <a:cubicBezTo>
                  <a:pt x="243" y="90"/>
                  <a:pt x="243" y="90"/>
                  <a:pt x="243" y="90"/>
                </a:cubicBezTo>
                <a:cubicBezTo>
                  <a:pt x="221" y="74"/>
                  <a:pt x="188" y="57"/>
                  <a:pt x="171" y="79"/>
                </a:cubicBezTo>
                <a:cubicBezTo>
                  <a:pt x="159" y="95"/>
                  <a:pt x="168" y="122"/>
                  <a:pt x="177" y="150"/>
                </a:cubicBezTo>
                <a:cubicBezTo>
                  <a:pt x="186" y="178"/>
                  <a:pt x="195" y="207"/>
                  <a:pt x="184" y="213"/>
                </a:cubicBezTo>
                <a:cubicBezTo>
                  <a:pt x="168" y="221"/>
                  <a:pt x="151" y="205"/>
                  <a:pt x="141" y="192"/>
                </a:cubicBezTo>
                <a:close/>
                <a:moveTo>
                  <a:pt x="44" y="98"/>
                </a:moveTo>
                <a:cubicBezTo>
                  <a:pt x="94" y="183"/>
                  <a:pt x="94" y="183"/>
                  <a:pt x="94" y="183"/>
                </a:cubicBezTo>
                <a:cubicBezTo>
                  <a:pt x="102" y="178"/>
                  <a:pt x="102" y="178"/>
                  <a:pt x="102" y="178"/>
                </a:cubicBezTo>
                <a:cubicBezTo>
                  <a:pt x="52" y="93"/>
                  <a:pt x="52" y="93"/>
                  <a:pt x="52" y="93"/>
                </a:cubicBezTo>
                <a:cubicBezTo>
                  <a:pt x="44" y="98"/>
                  <a:pt x="44" y="98"/>
                  <a:pt x="44" y="98"/>
                </a:cubicBezTo>
                <a:close/>
                <a:moveTo>
                  <a:pt x="40" y="84"/>
                </a:moveTo>
                <a:cubicBezTo>
                  <a:pt x="68" y="67"/>
                  <a:pt x="68" y="67"/>
                  <a:pt x="68" y="67"/>
                </a:cubicBezTo>
                <a:cubicBezTo>
                  <a:pt x="55" y="45"/>
                  <a:pt x="55" y="45"/>
                  <a:pt x="55" y="45"/>
                </a:cubicBezTo>
                <a:cubicBezTo>
                  <a:pt x="27" y="62"/>
                  <a:pt x="27" y="62"/>
                  <a:pt x="27" y="62"/>
                </a:cubicBezTo>
                <a:cubicBezTo>
                  <a:pt x="40" y="84"/>
                  <a:pt x="40" y="84"/>
                  <a:pt x="40" y="84"/>
                </a:cubicBezTo>
                <a:close/>
                <a:moveTo>
                  <a:pt x="47" y="40"/>
                </a:moveTo>
                <a:cubicBezTo>
                  <a:pt x="47" y="39"/>
                  <a:pt x="46" y="38"/>
                  <a:pt x="45" y="37"/>
                </a:cubicBezTo>
                <a:cubicBezTo>
                  <a:pt x="45" y="36"/>
                  <a:pt x="44" y="35"/>
                  <a:pt x="44" y="34"/>
                </a:cubicBezTo>
                <a:cubicBezTo>
                  <a:pt x="22" y="47"/>
                  <a:pt x="22" y="47"/>
                  <a:pt x="22" y="47"/>
                </a:cubicBezTo>
                <a:cubicBezTo>
                  <a:pt x="23" y="48"/>
                  <a:pt x="24" y="49"/>
                  <a:pt x="24" y="50"/>
                </a:cubicBezTo>
                <a:cubicBezTo>
                  <a:pt x="25" y="51"/>
                  <a:pt x="25" y="52"/>
                  <a:pt x="26" y="52"/>
                </a:cubicBezTo>
                <a:cubicBezTo>
                  <a:pt x="47" y="40"/>
                  <a:pt x="47" y="40"/>
                  <a:pt x="47" y="40"/>
                </a:cubicBezTo>
                <a:close/>
                <a:moveTo>
                  <a:pt x="8" y="19"/>
                </a:moveTo>
                <a:cubicBezTo>
                  <a:pt x="8" y="31"/>
                  <a:pt x="8" y="31"/>
                  <a:pt x="8" y="31"/>
                </a:cubicBezTo>
                <a:cubicBezTo>
                  <a:pt x="15" y="42"/>
                  <a:pt x="15" y="42"/>
                  <a:pt x="15" y="42"/>
                </a:cubicBezTo>
                <a:cubicBezTo>
                  <a:pt x="43" y="25"/>
                  <a:pt x="43" y="25"/>
                  <a:pt x="43" y="25"/>
                </a:cubicBezTo>
                <a:cubicBezTo>
                  <a:pt x="36" y="14"/>
                  <a:pt x="36" y="14"/>
                  <a:pt x="36" y="14"/>
                </a:cubicBezTo>
                <a:cubicBezTo>
                  <a:pt x="26" y="8"/>
                  <a:pt x="26" y="8"/>
                  <a:pt x="26" y="8"/>
                </a:cubicBezTo>
                <a:lnTo>
                  <a:pt x="8" y="1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2" name="Freeform 284"/>
          <p:cNvSpPr>
            <a:spLocks/>
          </p:cNvSpPr>
          <p:nvPr/>
        </p:nvSpPr>
        <p:spPr bwMode="auto">
          <a:xfrm>
            <a:off x="998538" y="6292850"/>
            <a:ext cx="138112" cy="215900"/>
          </a:xfrm>
          <a:custGeom>
            <a:avLst/>
            <a:gdLst>
              <a:gd name="T0" fmla="*/ 0 w 99"/>
              <a:gd name="T1" fmla="*/ 8 h 155"/>
              <a:gd name="T2" fmla="*/ 13 w 99"/>
              <a:gd name="T3" fmla="*/ 0 h 155"/>
              <a:gd name="T4" fmla="*/ 99 w 99"/>
              <a:gd name="T5" fmla="*/ 146 h 155"/>
              <a:gd name="T6" fmla="*/ 86 w 99"/>
              <a:gd name="T7" fmla="*/ 155 h 155"/>
              <a:gd name="T8" fmla="*/ 0 w 99"/>
              <a:gd name="T9" fmla="*/ 8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155">
                <a:moveTo>
                  <a:pt x="0" y="8"/>
                </a:moveTo>
                <a:lnTo>
                  <a:pt x="13" y="0"/>
                </a:lnTo>
                <a:lnTo>
                  <a:pt x="99" y="146"/>
                </a:lnTo>
                <a:lnTo>
                  <a:pt x="86" y="155"/>
                </a:lnTo>
                <a:lnTo>
                  <a:pt x="0" y="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3" name="Freeform 285"/>
          <p:cNvSpPr>
            <a:spLocks noEditPoints="1"/>
          </p:cNvSpPr>
          <p:nvPr/>
        </p:nvSpPr>
        <p:spPr bwMode="auto">
          <a:xfrm>
            <a:off x="4611688" y="4706938"/>
            <a:ext cx="614362" cy="333375"/>
          </a:xfrm>
          <a:custGeom>
            <a:avLst/>
            <a:gdLst>
              <a:gd name="T0" fmla="*/ 250 w 256"/>
              <a:gd name="T1" fmla="*/ 132 h 139"/>
              <a:gd name="T2" fmla="*/ 235 w 256"/>
              <a:gd name="T3" fmla="*/ 132 h 139"/>
              <a:gd name="T4" fmla="*/ 178 w 256"/>
              <a:gd name="T5" fmla="*/ 135 h 139"/>
              <a:gd name="T6" fmla="*/ 12 w 256"/>
              <a:gd name="T7" fmla="*/ 0 h 139"/>
              <a:gd name="T8" fmla="*/ 77 w 256"/>
              <a:gd name="T9" fmla="*/ 135 h 139"/>
              <a:gd name="T10" fmla="*/ 20 w 256"/>
              <a:gd name="T11" fmla="*/ 132 h 139"/>
              <a:gd name="T12" fmla="*/ 5 w 256"/>
              <a:gd name="T13" fmla="*/ 132 h 139"/>
              <a:gd name="T14" fmla="*/ 27 w 256"/>
              <a:gd name="T15" fmla="*/ 20 h 139"/>
              <a:gd name="T16" fmla="*/ 62 w 256"/>
              <a:gd name="T17" fmla="*/ 34 h 139"/>
              <a:gd name="T18" fmla="*/ 19 w 256"/>
              <a:gd name="T19" fmla="*/ 64 h 139"/>
              <a:gd name="T20" fmla="*/ 18 w 256"/>
              <a:gd name="T21" fmla="*/ 80 h 139"/>
              <a:gd name="T22" fmla="*/ 16 w 256"/>
              <a:gd name="T23" fmla="*/ 118 h 139"/>
              <a:gd name="T24" fmla="*/ 65 w 256"/>
              <a:gd name="T25" fmla="*/ 118 h 139"/>
              <a:gd name="T26" fmla="*/ 66 w 256"/>
              <a:gd name="T27" fmla="*/ 102 h 139"/>
              <a:gd name="T28" fmla="*/ 72 w 256"/>
              <a:gd name="T29" fmla="*/ 68 h 139"/>
              <a:gd name="T30" fmla="*/ 42 w 256"/>
              <a:gd name="T31" fmla="*/ 65 h 139"/>
              <a:gd name="T32" fmla="*/ 42 w 256"/>
              <a:gd name="T33" fmla="*/ 82 h 139"/>
              <a:gd name="T34" fmla="*/ 26 w 256"/>
              <a:gd name="T35" fmla="*/ 107 h 139"/>
              <a:gd name="T36" fmla="*/ 42 w 256"/>
              <a:gd name="T37" fmla="*/ 27 h 139"/>
              <a:gd name="T38" fmla="*/ 53 w 256"/>
              <a:gd name="T39" fmla="*/ 23 h 139"/>
              <a:gd name="T40" fmla="*/ 42 w 256"/>
              <a:gd name="T41" fmla="*/ 49 h 139"/>
              <a:gd name="T42" fmla="*/ 158 w 256"/>
              <a:gd name="T43" fmla="*/ 0 h 139"/>
              <a:gd name="T44" fmla="*/ 160 w 256"/>
              <a:gd name="T45" fmla="*/ 139 h 139"/>
              <a:gd name="T46" fmla="*/ 107 w 256"/>
              <a:gd name="T47" fmla="*/ 135 h 139"/>
              <a:gd name="T48" fmla="*/ 87 w 256"/>
              <a:gd name="T49" fmla="*/ 132 h 139"/>
              <a:gd name="T50" fmla="*/ 160 w 256"/>
              <a:gd name="T51" fmla="*/ 24 h 139"/>
              <a:gd name="T52" fmla="*/ 121 w 256"/>
              <a:gd name="T53" fmla="*/ 31 h 139"/>
              <a:gd name="T54" fmla="*/ 109 w 256"/>
              <a:gd name="T55" fmla="*/ 31 h 139"/>
              <a:gd name="T56" fmla="*/ 133 w 256"/>
              <a:gd name="T57" fmla="*/ 31 h 139"/>
              <a:gd name="T58" fmla="*/ 145 w 256"/>
              <a:gd name="T59" fmla="*/ 31 h 139"/>
              <a:gd name="T60" fmla="*/ 156 w 256"/>
              <a:gd name="T61" fmla="*/ 31 h 139"/>
              <a:gd name="T62" fmla="*/ 147 w 256"/>
              <a:gd name="T63" fmla="*/ 62 h 139"/>
              <a:gd name="T64" fmla="*/ 101 w 256"/>
              <a:gd name="T65" fmla="*/ 89 h 139"/>
              <a:gd name="T66" fmla="*/ 156 w 256"/>
              <a:gd name="T67" fmla="*/ 123 h 139"/>
              <a:gd name="T68" fmla="*/ 103 w 256"/>
              <a:gd name="T69" fmla="*/ 87 h 139"/>
              <a:gd name="T70" fmla="*/ 152 w 256"/>
              <a:gd name="T71" fmla="*/ 91 h 139"/>
              <a:gd name="T72" fmla="*/ 104 w 256"/>
              <a:gd name="T73" fmla="*/ 65 h 139"/>
              <a:gd name="T74" fmla="*/ 154 w 256"/>
              <a:gd name="T75" fmla="*/ 65 h 139"/>
              <a:gd name="T76" fmla="*/ 215 w 256"/>
              <a:gd name="T77" fmla="*/ 54 h 139"/>
              <a:gd name="T78" fmla="*/ 215 w 256"/>
              <a:gd name="T79" fmla="*/ 65 h 139"/>
              <a:gd name="T80" fmla="*/ 185 w 256"/>
              <a:gd name="T81" fmla="*/ 72 h 139"/>
              <a:gd name="T82" fmla="*/ 185 w 256"/>
              <a:gd name="T83" fmla="*/ 110 h 139"/>
              <a:gd name="T84" fmla="*/ 215 w 256"/>
              <a:gd name="T85" fmla="*/ 118 h 139"/>
              <a:gd name="T86" fmla="*/ 245 w 256"/>
              <a:gd name="T87" fmla="*/ 110 h 139"/>
              <a:gd name="T88" fmla="*/ 240 w 256"/>
              <a:gd name="T89" fmla="*/ 80 h 139"/>
              <a:gd name="T90" fmla="*/ 230 w 256"/>
              <a:gd name="T91" fmla="*/ 69 h 139"/>
              <a:gd name="T92" fmla="*/ 215 w 256"/>
              <a:gd name="T93" fmla="*/ 101 h 139"/>
              <a:gd name="T94" fmla="*/ 199 w 256"/>
              <a:gd name="T95" fmla="*/ 76 h 139"/>
              <a:gd name="T96" fmla="*/ 237 w 256"/>
              <a:gd name="T97" fmla="*/ 91 h 139"/>
              <a:gd name="T98" fmla="*/ 222 w 256"/>
              <a:gd name="T99" fmla="*/ 34 h 139"/>
              <a:gd name="T100" fmla="*/ 199 w 256"/>
              <a:gd name="T101" fmla="*/ 34 h 139"/>
              <a:gd name="T102" fmla="*/ 226 w 256"/>
              <a:gd name="T103" fmla="*/ 2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39">
                <a:moveTo>
                  <a:pt x="185" y="0"/>
                </a:moveTo>
                <a:cubicBezTo>
                  <a:pt x="245" y="0"/>
                  <a:pt x="245" y="0"/>
                  <a:pt x="245" y="0"/>
                </a:cubicBezTo>
                <a:cubicBezTo>
                  <a:pt x="251" y="0"/>
                  <a:pt x="256" y="5"/>
                  <a:pt x="256" y="11"/>
                </a:cubicBezTo>
                <a:cubicBezTo>
                  <a:pt x="256" y="132"/>
                  <a:pt x="256" y="132"/>
                  <a:pt x="256" y="132"/>
                </a:cubicBezTo>
                <a:cubicBezTo>
                  <a:pt x="250" y="132"/>
                  <a:pt x="250" y="132"/>
                  <a:pt x="250" y="132"/>
                </a:cubicBezTo>
                <a:cubicBezTo>
                  <a:pt x="250" y="135"/>
                  <a:pt x="250" y="135"/>
                  <a:pt x="250" y="135"/>
                </a:cubicBezTo>
                <a:cubicBezTo>
                  <a:pt x="250" y="137"/>
                  <a:pt x="249" y="139"/>
                  <a:pt x="247" y="139"/>
                </a:cubicBezTo>
                <a:cubicBezTo>
                  <a:pt x="238" y="139"/>
                  <a:pt x="238" y="139"/>
                  <a:pt x="238" y="139"/>
                </a:cubicBezTo>
                <a:cubicBezTo>
                  <a:pt x="236" y="139"/>
                  <a:pt x="235" y="137"/>
                  <a:pt x="235" y="135"/>
                </a:cubicBezTo>
                <a:cubicBezTo>
                  <a:pt x="235" y="132"/>
                  <a:pt x="235" y="132"/>
                  <a:pt x="235" y="132"/>
                </a:cubicBezTo>
                <a:cubicBezTo>
                  <a:pt x="194" y="132"/>
                  <a:pt x="194" y="132"/>
                  <a:pt x="194" y="132"/>
                </a:cubicBezTo>
                <a:cubicBezTo>
                  <a:pt x="194" y="135"/>
                  <a:pt x="194" y="135"/>
                  <a:pt x="194" y="135"/>
                </a:cubicBezTo>
                <a:cubicBezTo>
                  <a:pt x="194" y="137"/>
                  <a:pt x="192" y="139"/>
                  <a:pt x="190" y="139"/>
                </a:cubicBezTo>
                <a:cubicBezTo>
                  <a:pt x="182" y="139"/>
                  <a:pt x="182" y="139"/>
                  <a:pt x="182" y="139"/>
                </a:cubicBezTo>
                <a:cubicBezTo>
                  <a:pt x="180" y="139"/>
                  <a:pt x="178" y="137"/>
                  <a:pt x="178" y="135"/>
                </a:cubicBezTo>
                <a:cubicBezTo>
                  <a:pt x="178" y="132"/>
                  <a:pt x="178" y="132"/>
                  <a:pt x="178" y="132"/>
                </a:cubicBezTo>
                <a:cubicBezTo>
                  <a:pt x="174" y="132"/>
                  <a:pt x="174" y="132"/>
                  <a:pt x="174" y="132"/>
                </a:cubicBezTo>
                <a:cubicBezTo>
                  <a:pt x="174" y="11"/>
                  <a:pt x="174" y="11"/>
                  <a:pt x="174" y="11"/>
                </a:cubicBezTo>
                <a:cubicBezTo>
                  <a:pt x="174" y="5"/>
                  <a:pt x="179" y="0"/>
                  <a:pt x="185" y="0"/>
                </a:cubicBezTo>
                <a:close/>
                <a:moveTo>
                  <a:pt x="12" y="0"/>
                </a:moveTo>
                <a:cubicBezTo>
                  <a:pt x="71" y="0"/>
                  <a:pt x="71" y="0"/>
                  <a:pt x="71" y="0"/>
                </a:cubicBezTo>
                <a:cubicBezTo>
                  <a:pt x="78" y="0"/>
                  <a:pt x="83" y="5"/>
                  <a:pt x="83" y="11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77" y="132"/>
                  <a:pt x="77" y="132"/>
                  <a:pt x="77" y="132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77" y="137"/>
                  <a:pt x="76" y="139"/>
                  <a:pt x="74" y="139"/>
                </a:cubicBezTo>
                <a:cubicBezTo>
                  <a:pt x="65" y="139"/>
                  <a:pt x="65" y="139"/>
                  <a:pt x="65" y="139"/>
                </a:cubicBezTo>
                <a:cubicBezTo>
                  <a:pt x="63" y="139"/>
                  <a:pt x="62" y="137"/>
                  <a:pt x="62" y="135"/>
                </a:cubicBezTo>
                <a:cubicBezTo>
                  <a:pt x="62" y="132"/>
                  <a:pt x="62" y="132"/>
                  <a:pt x="62" y="132"/>
                </a:cubicBezTo>
                <a:cubicBezTo>
                  <a:pt x="20" y="132"/>
                  <a:pt x="20" y="132"/>
                  <a:pt x="20" y="132"/>
                </a:cubicBezTo>
                <a:cubicBezTo>
                  <a:pt x="20" y="135"/>
                  <a:pt x="20" y="135"/>
                  <a:pt x="20" y="135"/>
                </a:cubicBezTo>
                <a:cubicBezTo>
                  <a:pt x="20" y="137"/>
                  <a:pt x="19" y="139"/>
                  <a:pt x="17" y="139"/>
                </a:cubicBezTo>
                <a:cubicBezTo>
                  <a:pt x="9" y="139"/>
                  <a:pt x="9" y="139"/>
                  <a:pt x="9" y="139"/>
                </a:cubicBezTo>
                <a:cubicBezTo>
                  <a:pt x="7" y="139"/>
                  <a:pt x="5" y="137"/>
                  <a:pt x="5" y="135"/>
                </a:cubicBezTo>
                <a:cubicBezTo>
                  <a:pt x="5" y="132"/>
                  <a:pt x="5" y="132"/>
                  <a:pt x="5" y="132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  <a:moveTo>
                  <a:pt x="42" y="14"/>
                </a:moveTo>
                <a:cubicBezTo>
                  <a:pt x="36" y="14"/>
                  <a:pt x="31" y="16"/>
                  <a:pt x="27" y="20"/>
                </a:cubicBezTo>
                <a:cubicBezTo>
                  <a:pt x="24" y="23"/>
                  <a:pt x="21" y="28"/>
                  <a:pt x="21" y="34"/>
                </a:cubicBezTo>
                <a:cubicBezTo>
                  <a:pt x="21" y="39"/>
                  <a:pt x="24" y="44"/>
                  <a:pt x="27" y="48"/>
                </a:cubicBezTo>
                <a:cubicBezTo>
                  <a:pt x="31" y="52"/>
                  <a:pt x="36" y="54"/>
                  <a:pt x="42" y="54"/>
                </a:cubicBezTo>
                <a:cubicBezTo>
                  <a:pt x="47" y="54"/>
                  <a:pt x="52" y="52"/>
                  <a:pt x="56" y="48"/>
                </a:cubicBezTo>
                <a:cubicBezTo>
                  <a:pt x="59" y="44"/>
                  <a:pt x="62" y="39"/>
                  <a:pt x="62" y="34"/>
                </a:cubicBezTo>
                <a:cubicBezTo>
                  <a:pt x="62" y="28"/>
                  <a:pt x="59" y="23"/>
                  <a:pt x="56" y="20"/>
                </a:cubicBezTo>
                <a:cubicBezTo>
                  <a:pt x="52" y="16"/>
                  <a:pt x="47" y="14"/>
                  <a:pt x="42" y="14"/>
                </a:cubicBezTo>
                <a:close/>
                <a:moveTo>
                  <a:pt x="42" y="65"/>
                </a:moveTo>
                <a:cubicBezTo>
                  <a:pt x="36" y="65"/>
                  <a:pt x="31" y="66"/>
                  <a:pt x="27" y="69"/>
                </a:cubicBezTo>
                <a:cubicBezTo>
                  <a:pt x="19" y="64"/>
                  <a:pt x="19" y="64"/>
                  <a:pt x="19" y="64"/>
                </a:cubicBezTo>
                <a:cubicBezTo>
                  <a:pt x="18" y="63"/>
                  <a:pt x="17" y="63"/>
                  <a:pt x="16" y="64"/>
                </a:cubicBezTo>
                <a:cubicBezTo>
                  <a:pt x="12" y="68"/>
                  <a:pt x="12" y="68"/>
                  <a:pt x="12" y="68"/>
                </a:cubicBezTo>
                <a:cubicBezTo>
                  <a:pt x="11" y="69"/>
                  <a:pt x="11" y="70"/>
                  <a:pt x="12" y="72"/>
                </a:cubicBezTo>
                <a:cubicBezTo>
                  <a:pt x="17" y="80"/>
                  <a:pt x="17" y="80"/>
                  <a:pt x="17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6" y="83"/>
                  <a:pt x="15" y="87"/>
                  <a:pt x="15" y="91"/>
                </a:cubicBezTo>
                <a:cubicBezTo>
                  <a:pt x="15" y="95"/>
                  <a:pt x="16" y="99"/>
                  <a:pt x="17" y="102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1" y="111"/>
                  <a:pt x="11" y="113"/>
                  <a:pt x="12" y="114"/>
                </a:cubicBezTo>
                <a:cubicBezTo>
                  <a:pt x="16" y="118"/>
                  <a:pt x="16" y="118"/>
                  <a:pt x="16" y="118"/>
                </a:cubicBezTo>
                <a:cubicBezTo>
                  <a:pt x="17" y="119"/>
                  <a:pt x="18" y="118"/>
                  <a:pt x="19" y="118"/>
                </a:cubicBezTo>
                <a:cubicBezTo>
                  <a:pt x="26" y="113"/>
                  <a:pt x="26" y="113"/>
                  <a:pt x="26" y="113"/>
                </a:cubicBezTo>
                <a:cubicBezTo>
                  <a:pt x="31" y="116"/>
                  <a:pt x="36" y="118"/>
                  <a:pt x="42" y="118"/>
                </a:cubicBezTo>
                <a:cubicBezTo>
                  <a:pt x="47" y="118"/>
                  <a:pt x="53" y="116"/>
                  <a:pt x="57" y="113"/>
                </a:cubicBezTo>
                <a:cubicBezTo>
                  <a:pt x="65" y="118"/>
                  <a:pt x="65" y="118"/>
                  <a:pt x="65" y="118"/>
                </a:cubicBezTo>
                <a:cubicBezTo>
                  <a:pt x="66" y="118"/>
                  <a:pt x="68" y="119"/>
                  <a:pt x="69" y="118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3" y="113"/>
                  <a:pt x="73" y="111"/>
                  <a:pt x="72" y="110"/>
                </a:cubicBezTo>
                <a:cubicBezTo>
                  <a:pt x="67" y="102"/>
                  <a:pt x="67" y="102"/>
                  <a:pt x="67" y="102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7" y="98"/>
                  <a:pt x="68" y="95"/>
                  <a:pt x="68" y="91"/>
                </a:cubicBezTo>
                <a:cubicBezTo>
                  <a:pt x="68" y="87"/>
                  <a:pt x="67" y="84"/>
                  <a:pt x="66" y="80"/>
                </a:cubicBezTo>
                <a:cubicBezTo>
                  <a:pt x="66" y="80"/>
                  <a:pt x="66" y="80"/>
                  <a:pt x="67" y="80"/>
                </a:cubicBezTo>
                <a:cubicBezTo>
                  <a:pt x="72" y="72"/>
                  <a:pt x="72" y="72"/>
                  <a:pt x="72" y="72"/>
                </a:cubicBezTo>
                <a:cubicBezTo>
                  <a:pt x="73" y="70"/>
                  <a:pt x="73" y="69"/>
                  <a:pt x="72" y="68"/>
                </a:cubicBezTo>
                <a:cubicBezTo>
                  <a:pt x="69" y="64"/>
                  <a:pt x="69" y="64"/>
                  <a:pt x="69" y="64"/>
                </a:cubicBezTo>
                <a:cubicBezTo>
                  <a:pt x="68" y="63"/>
                  <a:pt x="66" y="63"/>
                  <a:pt x="65" y="64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69"/>
                  <a:pt x="57" y="69"/>
                  <a:pt x="57" y="69"/>
                </a:cubicBezTo>
                <a:cubicBezTo>
                  <a:pt x="52" y="66"/>
                  <a:pt x="47" y="65"/>
                  <a:pt x="42" y="65"/>
                </a:cubicBezTo>
                <a:close/>
                <a:moveTo>
                  <a:pt x="42" y="82"/>
                </a:moveTo>
                <a:cubicBezTo>
                  <a:pt x="36" y="82"/>
                  <a:pt x="32" y="86"/>
                  <a:pt x="32" y="91"/>
                </a:cubicBezTo>
                <a:cubicBezTo>
                  <a:pt x="32" y="97"/>
                  <a:pt x="36" y="101"/>
                  <a:pt x="42" y="101"/>
                </a:cubicBezTo>
                <a:cubicBezTo>
                  <a:pt x="47" y="101"/>
                  <a:pt x="51" y="97"/>
                  <a:pt x="51" y="91"/>
                </a:cubicBezTo>
                <a:cubicBezTo>
                  <a:pt x="51" y="86"/>
                  <a:pt x="47" y="82"/>
                  <a:pt x="42" y="82"/>
                </a:cubicBezTo>
                <a:close/>
                <a:moveTo>
                  <a:pt x="57" y="76"/>
                </a:moveTo>
                <a:cubicBezTo>
                  <a:pt x="53" y="72"/>
                  <a:pt x="48" y="69"/>
                  <a:pt x="42" y="69"/>
                </a:cubicBezTo>
                <a:cubicBezTo>
                  <a:pt x="35" y="69"/>
                  <a:pt x="30" y="72"/>
                  <a:pt x="26" y="76"/>
                </a:cubicBezTo>
                <a:cubicBezTo>
                  <a:pt x="22" y="80"/>
                  <a:pt x="19" y="85"/>
                  <a:pt x="19" y="91"/>
                </a:cubicBezTo>
                <a:cubicBezTo>
                  <a:pt x="19" y="97"/>
                  <a:pt x="22" y="103"/>
                  <a:pt x="26" y="107"/>
                </a:cubicBezTo>
                <a:cubicBezTo>
                  <a:pt x="30" y="111"/>
                  <a:pt x="35" y="113"/>
                  <a:pt x="42" y="113"/>
                </a:cubicBezTo>
                <a:cubicBezTo>
                  <a:pt x="48" y="113"/>
                  <a:pt x="53" y="111"/>
                  <a:pt x="57" y="107"/>
                </a:cubicBezTo>
                <a:cubicBezTo>
                  <a:pt x="61" y="103"/>
                  <a:pt x="64" y="97"/>
                  <a:pt x="64" y="91"/>
                </a:cubicBezTo>
                <a:cubicBezTo>
                  <a:pt x="64" y="85"/>
                  <a:pt x="61" y="80"/>
                  <a:pt x="57" y="76"/>
                </a:cubicBezTo>
                <a:close/>
                <a:moveTo>
                  <a:pt x="42" y="27"/>
                </a:moveTo>
                <a:cubicBezTo>
                  <a:pt x="38" y="27"/>
                  <a:pt x="34" y="30"/>
                  <a:pt x="34" y="34"/>
                </a:cubicBezTo>
                <a:cubicBezTo>
                  <a:pt x="34" y="38"/>
                  <a:pt x="38" y="41"/>
                  <a:pt x="42" y="41"/>
                </a:cubicBezTo>
                <a:cubicBezTo>
                  <a:pt x="45" y="41"/>
                  <a:pt x="49" y="38"/>
                  <a:pt x="49" y="34"/>
                </a:cubicBezTo>
                <a:cubicBezTo>
                  <a:pt x="49" y="30"/>
                  <a:pt x="45" y="27"/>
                  <a:pt x="42" y="27"/>
                </a:cubicBezTo>
                <a:close/>
                <a:moveTo>
                  <a:pt x="53" y="23"/>
                </a:moveTo>
                <a:cubicBezTo>
                  <a:pt x="50" y="20"/>
                  <a:pt x="46" y="18"/>
                  <a:pt x="42" y="18"/>
                </a:cubicBezTo>
                <a:cubicBezTo>
                  <a:pt x="37" y="18"/>
                  <a:pt x="33" y="20"/>
                  <a:pt x="31" y="23"/>
                </a:cubicBezTo>
                <a:cubicBezTo>
                  <a:pt x="28" y="26"/>
                  <a:pt x="26" y="30"/>
                  <a:pt x="26" y="34"/>
                </a:cubicBezTo>
                <a:cubicBezTo>
                  <a:pt x="26" y="38"/>
                  <a:pt x="28" y="42"/>
                  <a:pt x="31" y="45"/>
                </a:cubicBezTo>
                <a:cubicBezTo>
                  <a:pt x="33" y="48"/>
                  <a:pt x="37" y="49"/>
                  <a:pt x="42" y="49"/>
                </a:cubicBezTo>
                <a:cubicBezTo>
                  <a:pt x="46" y="49"/>
                  <a:pt x="50" y="48"/>
                  <a:pt x="53" y="45"/>
                </a:cubicBezTo>
                <a:cubicBezTo>
                  <a:pt x="55" y="42"/>
                  <a:pt x="57" y="38"/>
                  <a:pt x="57" y="34"/>
                </a:cubicBezTo>
                <a:cubicBezTo>
                  <a:pt x="57" y="30"/>
                  <a:pt x="55" y="26"/>
                  <a:pt x="53" y="23"/>
                </a:cubicBezTo>
                <a:close/>
                <a:moveTo>
                  <a:pt x="98" y="0"/>
                </a:moveTo>
                <a:cubicBezTo>
                  <a:pt x="158" y="0"/>
                  <a:pt x="158" y="0"/>
                  <a:pt x="158" y="0"/>
                </a:cubicBezTo>
                <a:cubicBezTo>
                  <a:pt x="164" y="0"/>
                  <a:pt x="169" y="5"/>
                  <a:pt x="169" y="11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4" y="132"/>
                  <a:pt x="164" y="132"/>
                  <a:pt x="164" y="132"/>
                </a:cubicBezTo>
                <a:cubicBezTo>
                  <a:pt x="164" y="135"/>
                  <a:pt x="164" y="135"/>
                  <a:pt x="164" y="135"/>
                </a:cubicBezTo>
                <a:cubicBezTo>
                  <a:pt x="164" y="137"/>
                  <a:pt x="162" y="139"/>
                  <a:pt x="160" y="139"/>
                </a:cubicBezTo>
                <a:cubicBezTo>
                  <a:pt x="152" y="139"/>
                  <a:pt x="152" y="139"/>
                  <a:pt x="152" y="139"/>
                </a:cubicBezTo>
                <a:cubicBezTo>
                  <a:pt x="150" y="139"/>
                  <a:pt x="149" y="137"/>
                  <a:pt x="149" y="135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07" y="135"/>
                  <a:pt x="107" y="135"/>
                  <a:pt x="107" y="135"/>
                </a:cubicBezTo>
                <a:cubicBezTo>
                  <a:pt x="107" y="137"/>
                  <a:pt x="106" y="139"/>
                  <a:pt x="104" y="139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4" y="139"/>
                  <a:pt x="92" y="137"/>
                  <a:pt x="92" y="135"/>
                </a:cubicBezTo>
                <a:cubicBezTo>
                  <a:pt x="92" y="132"/>
                  <a:pt x="92" y="132"/>
                  <a:pt x="92" y="132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87" y="11"/>
                  <a:pt x="87" y="11"/>
                  <a:pt x="87" y="11"/>
                </a:cubicBezTo>
                <a:cubicBezTo>
                  <a:pt x="87" y="5"/>
                  <a:pt x="92" y="0"/>
                  <a:pt x="98" y="0"/>
                </a:cubicBezTo>
                <a:close/>
                <a:moveTo>
                  <a:pt x="97" y="15"/>
                </a:moveTo>
                <a:cubicBezTo>
                  <a:pt x="97" y="24"/>
                  <a:pt x="97" y="24"/>
                  <a:pt x="97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15"/>
                  <a:pt x="160" y="15"/>
                  <a:pt x="160" y="15"/>
                </a:cubicBezTo>
                <a:cubicBezTo>
                  <a:pt x="97" y="15"/>
                  <a:pt x="97" y="15"/>
                  <a:pt x="97" y="15"/>
                </a:cubicBezTo>
                <a:close/>
                <a:moveTo>
                  <a:pt x="113" y="26"/>
                </a:moveTo>
                <a:cubicBezTo>
                  <a:pt x="113" y="28"/>
                  <a:pt x="113" y="29"/>
                  <a:pt x="113" y="31"/>
                </a:cubicBezTo>
                <a:cubicBezTo>
                  <a:pt x="116" y="31"/>
                  <a:pt x="118" y="31"/>
                  <a:pt x="121" y="31"/>
                </a:cubicBezTo>
                <a:cubicBezTo>
                  <a:pt x="121" y="29"/>
                  <a:pt x="121" y="28"/>
                  <a:pt x="121" y="26"/>
                </a:cubicBezTo>
                <a:cubicBezTo>
                  <a:pt x="118" y="26"/>
                  <a:pt x="116" y="26"/>
                  <a:pt x="113" y="26"/>
                </a:cubicBezTo>
                <a:close/>
                <a:moveTo>
                  <a:pt x="101" y="26"/>
                </a:moveTo>
                <a:cubicBezTo>
                  <a:pt x="101" y="31"/>
                  <a:pt x="101" y="31"/>
                  <a:pt x="101" y="31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01" y="26"/>
                  <a:pt x="101" y="26"/>
                  <a:pt x="101" y="26"/>
                </a:cubicBezTo>
                <a:close/>
                <a:moveTo>
                  <a:pt x="125" y="26"/>
                </a:moveTo>
                <a:cubicBezTo>
                  <a:pt x="125" y="28"/>
                  <a:pt x="125" y="29"/>
                  <a:pt x="125" y="31"/>
                </a:cubicBezTo>
                <a:cubicBezTo>
                  <a:pt x="127" y="31"/>
                  <a:pt x="130" y="31"/>
                  <a:pt x="133" y="31"/>
                </a:cubicBezTo>
                <a:cubicBezTo>
                  <a:pt x="133" y="29"/>
                  <a:pt x="133" y="28"/>
                  <a:pt x="133" y="26"/>
                </a:cubicBezTo>
                <a:cubicBezTo>
                  <a:pt x="130" y="26"/>
                  <a:pt x="127" y="26"/>
                  <a:pt x="125" y="26"/>
                </a:cubicBezTo>
                <a:close/>
                <a:moveTo>
                  <a:pt x="136" y="26"/>
                </a:moveTo>
                <a:cubicBezTo>
                  <a:pt x="136" y="28"/>
                  <a:pt x="136" y="29"/>
                  <a:pt x="136" y="31"/>
                </a:cubicBezTo>
                <a:cubicBezTo>
                  <a:pt x="139" y="31"/>
                  <a:pt x="142" y="31"/>
                  <a:pt x="145" y="31"/>
                </a:cubicBezTo>
                <a:cubicBezTo>
                  <a:pt x="145" y="29"/>
                  <a:pt x="145" y="28"/>
                  <a:pt x="145" y="26"/>
                </a:cubicBezTo>
                <a:cubicBezTo>
                  <a:pt x="142" y="26"/>
                  <a:pt x="139" y="26"/>
                  <a:pt x="136" y="26"/>
                </a:cubicBezTo>
                <a:close/>
                <a:moveTo>
                  <a:pt x="148" y="26"/>
                </a:moveTo>
                <a:cubicBezTo>
                  <a:pt x="148" y="31"/>
                  <a:pt x="148" y="31"/>
                  <a:pt x="148" y="31"/>
                </a:cubicBezTo>
                <a:cubicBezTo>
                  <a:pt x="156" y="31"/>
                  <a:pt x="156" y="31"/>
                  <a:pt x="156" y="31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48" y="26"/>
                  <a:pt x="148" y="26"/>
                  <a:pt x="148" y="26"/>
                </a:cubicBezTo>
                <a:close/>
                <a:moveTo>
                  <a:pt x="110" y="40"/>
                </a:moveTo>
                <a:cubicBezTo>
                  <a:pt x="110" y="62"/>
                  <a:pt x="110" y="62"/>
                  <a:pt x="110" y="62"/>
                </a:cubicBezTo>
                <a:cubicBezTo>
                  <a:pt x="147" y="62"/>
                  <a:pt x="147" y="62"/>
                  <a:pt x="147" y="62"/>
                </a:cubicBezTo>
                <a:cubicBezTo>
                  <a:pt x="147" y="40"/>
                  <a:pt x="147" y="40"/>
                  <a:pt x="147" y="40"/>
                </a:cubicBezTo>
                <a:cubicBezTo>
                  <a:pt x="110" y="40"/>
                  <a:pt x="110" y="40"/>
                  <a:pt x="110" y="40"/>
                </a:cubicBezTo>
                <a:close/>
                <a:moveTo>
                  <a:pt x="103" y="87"/>
                </a:moveTo>
                <a:cubicBezTo>
                  <a:pt x="101" y="87"/>
                  <a:pt x="101" y="87"/>
                  <a:pt x="101" y="87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121"/>
                  <a:pt x="101" y="121"/>
                  <a:pt x="101" y="121"/>
                </a:cubicBezTo>
                <a:cubicBezTo>
                  <a:pt x="101" y="123"/>
                  <a:pt x="101" y="123"/>
                  <a:pt x="101" y="123"/>
                </a:cubicBezTo>
                <a:cubicBezTo>
                  <a:pt x="103" y="123"/>
                  <a:pt x="103" y="123"/>
                  <a:pt x="103" y="123"/>
                </a:cubicBezTo>
                <a:cubicBezTo>
                  <a:pt x="154" y="123"/>
                  <a:pt x="154" y="123"/>
                  <a:pt x="154" y="123"/>
                </a:cubicBezTo>
                <a:cubicBezTo>
                  <a:pt x="156" y="123"/>
                  <a:pt x="156" y="123"/>
                  <a:pt x="156" y="123"/>
                </a:cubicBezTo>
                <a:cubicBezTo>
                  <a:pt x="156" y="121"/>
                  <a:pt x="156" y="121"/>
                  <a:pt x="156" y="121"/>
                </a:cubicBezTo>
                <a:cubicBezTo>
                  <a:pt x="156" y="89"/>
                  <a:pt x="156" y="89"/>
                  <a:pt x="156" y="89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03" y="87"/>
                  <a:pt x="103" y="87"/>
                  <a:pt x="103" y="87"/>
                </a:cubicBezTo>
                <a:close/>
                <a:moveTo>
                  <a:pt x="152" y="91"/>
                </a:moveTo>
                <a:cubicBezTo>
                  <a:pt x="105" y="91"/>
                  <a:pt x="105" y="91"/>
                  <a:pt x="105" y="91"/>
                </a:cubicBezTo>
                <a:cubicBezTo>
                  <a:pt x="105" y="120"/>
                  <a:pt x="105" y="120"/>
                  <a:pt x="105" y="120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52" y="91"/>
                  <a:pt x="152" y="91"/>
                  <a:pt x="152" y="91"/>
                </a:cubicBezTo>
                <a:close/>
                <a:moveTo>
                  <a:pt x="104" y="65"/>
                </a:moveTo>
                <a:cubicBezTo>
                  <a:pt x="99" y="65"/>
                  <a:pt x="96" y="69"/>
                  <a:pt x="96" y="74"/>
                </a:cubicBezTo>
                <a:cubicBezTo>
                  <a:pt x="96" y="78"/>
                  <a:pt x="99" y="82"/>
                  <a:pt x="104" y="82"/>
                </a:cubicBezTo>
                <a:cubicBezTo>
                  <a:pt x="108" y="82"/>
                  <a:pt x="112" y="78"/>
                  <a:pt x="112" y="74"/>
                </a:cubicBezTo>
                <a:cubicBezTo>
                  <a:pt x="112" y="69"/>
                  <a:pt x="108" y="65"/>
                  <a:pt x="104" y="65"/>
                </a:cubicBezTo>
                <a:close/>
                <a:moveTo>
                  <a:pt x="154" y="65"/>
                </a:moveTo>
                <a:cubicBezTo>
                  <a:pt x="149" y="65"/>
                  <a:pt x="145" y="69"/>
                  <a:pt x="145" y="74"/>
                </a:cubicBezTo>
                <a:cubicBezTo>
                  <a:pt x="145" y="78"/>
                  <a:pt x="149" y="82"/>
                  <a:pt x="154" y="82"/>
                </a:cubicBezTo>
                <a:cubicBezTo>
                  <a:pt x="158" y="82"/>
                  <a:pt x="162" y="78"/>
                  <a:pt x="162" y="74"/>
                </a:cubicBezTo>
                <a:cubicBezTo>
                  <a:pt x="162" y="69"/>
                  <a:pt x="158" y="65"/>
                  <a:pt x="154" y="65"/>
                </a:cubicBezTo>
                <a:close/>
                <a:moveTo>
                  <a:pt x="215" y="14"/>
                </a:moveTo>
                <a:cubicBezTo>
                  <a:pt x="209" y="14"/>
                  <a:pt x="204" y="16"/>
                  <a:pt x="200" y="20"/>
                </a:cubicBezTo>
                <a:cubicBezTo>
                  <a:pt x="197" y="23"/>
                  <a:pt x="195" y="28"/>
                  <a:pt x="195" y="34"/>
                </a:cubicBezTo>
                <a:cubicBezTo>
                  <a:pt x="195" y="39"/>
                  <a:pt x="197" y="44"/>
                  <a:pt x="200" y="48"/>
                </a:cubicBezTo>
                <a:cubicBezTo>
                  <a:pt x="204" y="52"/>
                  <a:pt x="209" y="54"/>
                  <a:pt x="215" y="54"/>
                </a:cubicBezTo>
                <a:cubicBezTo>
                  <a:pt x="220" y="54"/>
                  <a:pt x="225" y="52"/>
                  <a:pt x="229" y="48"/>
                </a:cubicBezTo>
                <a:cubicBezTo>
                  <a:pt x="232" y="44"/>
                  <a:pt x="235" y="39"/>
                  <a:pt x="235" y="34"/>
                </a:cubicBezTo>
                <a:cubicBezTo>
                  <a:pt x="235" y="28"/>
                  <a:pt x="232" y="23"/>
                  <a:pt x="229" y="20"/>
                </a:cubicBezTo>
                <a:cubicBezTo>
                  <a:pt x="225" y="16"/>
                  <a:pt x="220" y="14"/>
                  <a:pt x="215" y="14"/>
                </a:cubicBezTo>
                <a:close/>
                <a:moveTo>
                  <a:pt x="215" y="65"/>
                </a:moveTo>
                <a:cubicBezTo>
                  <a:pt x="209" y="65"/>
                  <a:pt x="204" y="66"/>
                  <a:pt x="200" y="69"/>
                </a:cubicBezTo>
                <a:cubicBezTo>
                  <a:pt x="192" y="64"/>
                  <a:pt x="192" y="64"/>
                  <a:pt x="192" y="64"/>
                </a:cubicBezTo>
                <a:cubicBezTo>
                  <a:pt x="191" y="63"/>
                  <a:pt x="190" y="63"/>
                  <a:pt x="189" y="64"/>
                </a:cubicBezTo>
                <a:cubicBezTo>
                  <a:pt x="185" y="68"/>
                  <a:pt x="185" y="68"/>
                  <a:pt x="185" y="68"/>
                </a:cubicBezTo>
                <a:cubicBezTo>
                  <a:pt x="184" y="69"/>
                  <a:pt x="184" y="70"/>
                  <a:pt x="185" y="72"/>
                </a:cubicBezTo>
                <a:cubicBezTo>
                  <a:pt x="191" y="80"/>
                  <a:pt x="191" y="80"/>
                  <a:pt x="191" y="80"/>
                </a:cubicBezTo>
                <a:cubicBezTo>
                  <a:pt x="191" y="80"/>
                  <a:pt x="191" y="80"/>
                  <a:pt x="191" y="80"/>
                </a:cubicBezTo>
                <a:cubicBezTo>
                  <a:pt x="189" y="83"/>
                  <a:pt x="188" y="87"/>
                  <a:pt x="188" y="91"/>
                </a:cubicBezTo>
                <a:cubicBezTo>
                  <a:pt x="188" y="95"/>
                  <a:pt x="189" y="99"/>
                  <a:pt x="190" y="102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84" y="111"/>
                  <a:pt x="184" y="113"/>
                  <a:pt x="185" y="114"/>
                </a:cubicBezTo>
                <a:cubicBezTo>
                  <a:pt x="189" y="118"/>
                  <a:pt x="189" y="118"/>
                  <a:pt x="189" y="118"/>
                </a:cubicBezTo>
                <a:cubicBezTo>
                  <a:pt x="190" y="119"/>
                  <a:pt x="191" y="118"/>
                  <a:pt x="192" y="118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4" y="116"/>
                  <a:pt x="209" y="118"/>
                  <a:pt x="215" y="118"/>
                </a:cubicBezTo>
                <a:cubicBezTo>
                  <a:pt x="220" y="118"/>
                  <a:pt x="226" y="116"/>
                  <a:pt x="230" y="113"/>
                </a:cubicBezTo>
                <a:cubicBezTo>
                  <a:pt x="238" y="118"/>
                  <a:pt x="238" y="118"/>
                  <a:pt x="238" y="118"/>
                </a:cubicBezTo>
                <a:cubicBezTo>
                  <a:pt x="239" y="118"/>
                  <a:pt x="241" y="119"/>
                  <a:pt x="242" y="118"/>
                </a:cubicBezTo>
                <a:cubicBezTo>
                  <a:pt x="245" y="114"/>
                  <a:pt x="245" y="114"/>
                  <a:pt x="245" y="114"/>
                </a:cubicBezTo>
                <a:cubicBezTo>
                  <a:pt x="246" y="113"/>
                  <a:pt x="246" y="111"/>
                  <a:pt x="245" y="110"/>
                </a:cubicBezTo>
                <a:cubicBezTo>
                  <a:pt x="240" y="102"/>
                  <a:pt x="240" y="102"/>
                  <a:pt x="240" y="102"/>
                </a:cubicBezTo>
                <a:cubicBezTo>
                  <a:pt x="240" y="102"/>
                  <a:pt x="239" y="102"/>
                  <a:pt x="239" y="102"/>
                </a:cubicBezTo>
                <a:cubicBezTo>
                  <a:pt x="241" y="98"/>
                  <a:pt x="241" y="95"/>
                  <a:pt x="241" y="91"/>
                </a:cubicBezTo>
                <a:cubicBezTo>
                  <a:pt x="241" y="87"/>
                  <a:pt x="240" y="84"/>
                  <a:pt x="239" y="80"/>
                </a:cubicBezTo>
                <a:cubicBezTo>
                  <a:pt x="239" y="80"/>
                  <a:pt x="240" y="80"/>
                  <a:pt x="240" y="80"/>
                </a:cubicBezTo>
                <a:cubicBezTo>
                  <a:pt x="245" y="72"/>
                  <a:pt x="245" y="72"/>
                  <a:pt x="245" y="72"/>
                </a:cubicBezTo>
                <a:cubicBezTo>
                  <a:pt x="246" y="70"/>
                  <a:pt x="246" y="69"/>
                  <a:pt x="245" y="68"/>
                </a:cubicBezTo>
                <a:cubicBezTo>
                  <a:pt x="242" y="64"/>
                  <a:pt x="242" y="64"/>
                  <a:pt x="242" y="64"/>
                </a:cubicBezTo>
                <a:cubicBezTo>
                  <a:pt x="241" y="63"/>
                  <a:pt x="239" y="63"/>
                  <a:pt x="238" y="64"/>
                </a:cubicBezTo>
                <a:cubicBezTo>
                  <a:pt x="230" y="69"/>
                  <a:pt x="230" y="69"/>
                  <a:pt x="230" y="69"/>
                </a:cubicBezTo>
                <a:cubicBezTo>
                  <a:pt x="230" y="69"/>
                  <a:pt x="230" y="69"/>
                  <a:pt x="230" y="69"/>
                </a:cubicBezTo>
                <a:cubicBezTo>
                  <a:pt x="225" y="66"/>
                  <a:pt x="220" y="65"/>
                  <a:pt x="215" y="65"/>
                </a:cubicBezTo>
                <a:close/>
                <a:moveTo>
                  <a:pt x="215" y="82"/>
                </a:moveTo>
                <a:cubicBezTo>
                  <a:pt x="209" y="82"/>
                  <a:pt x="205" y="86"/>
                  <a:pt x="205" y="91"/>
                </a:cubicBezTo>
                <a:cubicBezTo>
                  <a:pt x="205" y="97"/>
                  <a:pt x="209" y="101"/>
                  <a:pt x="215" y="101"/>
                </a:cubicBezTo>
                <a:cubicBezTo>
                  <a:pt x="220" y="101"/>
                  <a:pt x="224" y="97"/>
                  <a:pt x="224" y="91"/>
                </a:cubicBezTo>
                <a:cubicBezTo>
                  <a:pt x="224" y="86"/>
                  <a:pt x="220" y="82"/>
                  <a:pt x="215" y="82"/>
                </a:cubicBezTo>
                <a:close/>
                <a:moveTo>
                  <a:pt x="230" y="76"/>
                </a:moveTo>
                <a:cubicBezTo>
                  <a:pt x="226" y="72"/>
                  <a:pt x="221" y="69"/>
                  <a:pt x="215" y="69"/>
                </a:cubicBezTo>
                <a:cubicBezTo>
                  <a:pt x="209" y="69"/>
                  <a:pt x="203" y="72"/>
                  <a:pt x="199" y="76"/>
                </a:cubicBezTo>
                <a:cubicBezTo>
                  <a:pt x="195" y="80"/>
                  <a:pt x="193" y="85"/>
                  <a:pt x="193" y="91"/>
                </a:cubicBezTo>
                <a:cubicBezTo>
                  <a:pt x="193" y="97"/>
                  <a:pt x="195" y="103"/>
                  <a:pt x="199" y="107"/>
                </a:cubicBezTo>
                <a:cubicBezTo>
                  <a:pt x="203" y="111"/>
                  <a:pt x="209" y="113"/>
                  <a:pt x="215" y="113"/>
                </a:cubicBezTo>
                <a:cubicBezTo>
                  <a:pt x="221" y="113"/>
                  <a:pt x="226" y="111"/>
                  <a:pt x="230" y="107"/>
                </a:cubicBezTo>
                <a:cubicBezTo>
                  <a:pt x="234" y="103"/>
                  <a:pt x="237" y="97"/>
                  <a:pt x="237" y="91"/>
                </a:cubicBezTo>
                <a:cubicBezTo>
                  <a:pt x="237" y="85"/>
                  <a:pt x="234" y="80"/>
                  <a:pt x="230" y="76"/>
                </a:cubicBezTo>
                <a:close/>
                <a:moveTo>
                  <a:pt x="215" y="27"/>
                </a:moveTo>
                <a:cubicBezTo>
                  <a:pt x="211" y="27"/>
                  <a:pt x="208" y="30"/>
                  <a:pt x="208" y="34"/>
                </a:cubicBezTo>
                <a:cubicBezTo>
                  <a:pt x="208" y="38"/>
                  <a:pt x="211" y="41"/>
                  <a:pt x="215" y="41"/>
                </a:cubicBezTo>
                <a:cubicBezTo>
                  <a:pt x="219" y="41"/>
                  <a:pt x="222" y="38"/>
                  <a:pt x="222" y="34"/>
                </a:cubicBezTo>
                <a:cubicBezTo>
                  <a:pt x="222" y="30"/>
                  <a:pt x="219" y="27"/>
                  <a:pt x="215" y="27"/>
                </a:cubicBezTo>
                <a:close/>
                <a:moveTo>
                  <a:pt x="226" y="23"/>
                </a:moveTo>
                <a:cubicBezTo>
                  <a:pt x="223" y="20"/>
                  <a:pt x="219" y="18"/>
                  <a:pt x="215" y="18"/>
                </a:cubicBezTo>
                <a:cubicBezTo>
                  <a:pt x="210" y="18"/>
                  <a:pt x="206" y="20"/>
                  <a:pt x="204" y="23"/>
                </a:cubicBezTo>
                <a:cubicBezTo>
                  <a:pt x="201" y="26"/>
                  <a:pt x="199" y="30"/>
                  <a:pt x="199" y="34"/>
                </a:cubicBezTo>
                <a:cubicBezTo>
                  <a:pt x="199" y="38"/>
                  <a:pt x="201" y="42"/>
                  <a:pt x="204" y="45"/>
                </a:cubicBezTo>
                <a:cubicBezTo>
                  <a:pt x="206" y="48"/>
                  <a:pt x="210" y="49"/>
                  <a:pt x="215" y="49"/>
                </a:cubicBezTo>
                <a:cubicBezTo>
                  <a:pt x="219" y="49"/>
                  <a:pt x="223" y="48"/>
                  <a:pt x="226" y="45"/>
                </a:cubicBezTo>
                <a:cubicBezTo>
                  <a:pt x="228" y="42"/>
                  <a:pt x="230" y="38"/>
                  <a:pt x="230" y="34"/>
                </a:cubicBezTo>
                <a:cubicBezTo>
                  <a:pt x="230" y="30"/>
                  <a:pt x="228" y="26"/>
                  <a:pt x="226" y="23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4" name="Freeform 286"/>
          <p:cNvSpPr>
            <a:spLocks noEditPoints="1"/>
          </p:cNvSpPr>
          <p:nvPr/>
        </p:nvSpPr>
        <p:spPr bwMode="auto">
          <a:xfrm>
            <a:off x="3983038" y="4576763"/>
            <a:ext cx="390525" cy="585787"/>
          </a:xfrm>
          <a:custGeom>
            <a:avLst/>
            <a:gdLst>
              <a:gd name="T0" fmla="*/ 15 w 163"/>
              <a:gd name="T1" fmla="*/ 0 h 244"/>
              <a:gd name="T2" fmla="*/ 148 w 163"/>
              <a:gd name="T3" fmla="*/ 0 h 244"/>
              <a:gd name="T4" fmla="*/ 163 w 163"/>
              <a:gd name="T5" fmla="*/ 15 h 244"/>
              <a:gd name="T6" fmla="*/ 163 w 163"/>
              <a:gd name="T7" fmla="*/ 229 h 244"/>
              <a:gd name="T8" fmla="*/ 148 w 163"/>
              <a:gd name="T9" fmla="*/ 244 h 244"/>
              <a:gd name="T10" fmla="*/ 15 w 163"/>
              <a:gd name="T11" fmla="*/ 244 h 244"/>
              <a:gd name="T12" fmla="*/ 0 w 163"/>
              <a:gd name="T13" fmla="*/ 229 h 244"/>
              <a:gd name="T14" fmla="*/ 0 w 163"/>
              <a:gd name="T15" fmla="*/ 15 h 244"/>
              <a:gd name="T16" fmla="*/ 15 w 163"/>
              <a:gd name="T17" fmla="*/ 0 h 244"/>
              <a:gd name="T18" fmla="*/ 118 w 163"/>
              <a:gd name="T19" fmla="*/ 182 h 244"/>
              <a:gd name="T20" fmla="*/ 129 w 163"/>
              <a:gd name="T21" fmla="*/ 165 h 244"/>
              <a:gd name="T22" fmla="*/ 128 w 163"/>
              <a:gd name="T23" fmla="*/ 158 h 244"/>
              <a:gd name="T24" fmla="*/ 109 w 163"/>
              <a:gd name="T25" fmla="*/ 139 h 244"/>
              <a:gd name="T26" fmla="*/ 102 w 163"/>
              <a:gd name="T27" fmla="*/ 138 h 244"/>
              <a:gd name="T28" fmla="*/ 90 w 163"/>
              <a:gd name="T29" fmla="*/ 145 h 244"/>
              <a:gd name="T30" fmla="*/ 67 w 163"/>
              <a:gd name="T31" fmla="*/ 92 h 244"/>
              <a:gd name="T32" fmla="*/ 79 w 163"/>
              <a:gd name="T33" fmla="*/ 85 h 244"/>
              <a:gd name="T34" fmla="*/ 81 w 163"/>
              <a:gd name="T35" fmla="*/ 78 h 244"/>
              <a:gd name="T36" fmla="*/ 74 w 163"/>
              <a:gd name="T37" fmla="*/ 53 h 244"/>
              <a:gd name="T38" fmla="*/ 69 w 163"/>
              <a:gd name="T39" fmla="*/ 48 h 244"/>
              <a:gd name="T40" fmla="*/ 49 w 163"/>
              <a:gd name="T41" fmla="*/ 50 h 244"/>
              <a:gd name="T42" fmla="*/ 42 w 163"/>
              <a:gd name="T43" fmla="*/ 56 h 244"/>
              <a:gd name="T44" fmla="*/ 108 w 163"/>
              <a:gd name="T45" fmla="*/ 184 h 244"/>
              <a:gd name="T46" fmla="*/ 118 w 163"/>
              <a:gd name="T47" fmla="*/ 182 h 244"/>
              <a:gd name="T48" fmla="*/ 60 w 163"/>
              <a:gd name="T49" fmla="*/ 10 h 244"/>
              <a:gd name="T50" fmla="*/ 60 w 163"/>
              <a:gd name="T51" fmla="*/ 16 h 244"/>
              <a:gd name="T52" fmla="*/ 105 w 163"/>
              <a:gd name="T53" fmla="*/ 16 h 244"/>
              <a:gd name="T54" fmla="*/ 105 w 163"/>
              <a:gd name="T55" fmla="*/ 10 h 244"/>
              <a:gd name="T56" fmla="*/ 60 w 163"/>
              <a:gd name="T57" fmla="*/ 10 h 244"/>
              <a:gd name="T58" fmla="*/ 21 w 163"/>
              <a:gd name="T59" fmla="*/ 26 h 244"/>
              <a:gd name="T60" fmla="*/ 21 w 163"/>
              <a:gd name="T61" fmla="*/ 206 h 244"/>
              <a:gd name="T62" fmla="*/ 143 w 163"/>
              <a:gd name="T63" fmla="*/ 206 h 244"/>
              <a:gd name="T64" fmla="*/ 143 w 163"/>
              <a:gd name="T65" fmla="*/ 26 h 244"/>
              <a:gd name="T66" fmla="*/ 21 w 163"/>
              <a:gd name="T67" fmla="*/ 26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3" h="244">
                <a:moveTo>
                  <a:pt x="15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57" y="0"/>
                  <a:pt x="163" y="7"/>
                  <a:pt x="163" y="15"/>
                </a:cubicBezTo>
                <a:cubicBezTo>
                  <a:pt x="163" y="229"/>
                  <a:pt x="163" y="229"/>
                  <a:pt x="163" y="229"/>
                </a:cubicBezTo>
                <a:cubicBezTo>
                  <a:pt x="163" y="237"/>
                  <a:pt x="157" y="244"/>
                  <a:pt x="148" y="244"/>
                </a:cubicBezTo>
                <a:cubicBezTo>
                  <a:pt x="15" y="244"/>
                  <a:pt x="15" y="244"/>
                  <a:pt x="15" y="244"/>
                </a:cubicBezTo>
                <a:cubicBezTo>
                  <a:pt x="7" y="244"/>
                  <a:pt x="0" y="237"/>
                  <a:pt x="0" y="229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lose/>
                <a:moveTo>
                  <a:pt x="118" y="182"/>
                </a:moveTo>
                <a:cubicBezTo>
                  <a:pt x="122" y="176"/>
                  <a:pt x="125" y="171"/>
                  <a:pt x="129" y="165"/>
                </a:cubicBezTo>
                <a:cubicBezTo>
                  <a:pt x="131" y="163"/>
                  <a:pt x="130" y="160"/>
                  <a:pt x="128" y="158"/>
                </a:cubicBezTo>
                <a:cubicBezTo>
                  <a:pt x="122" y="151"/>
                  <a:pt x="115" y="145"/>
                  <a:pt x="109" y="139"/>
                </a:cubicBezTo>
                <a:cubicBezTo>
                  <a:pt x="106" y="137"/>
                  <a:pt x="104" y="136"/>
                  <a:pt x="102" y="138"/>
                </a:cubicBezTo>
                <a:cubicBezTo>
                  <a:pt x="98" y="140"/>
                  <a:pt x="94" y="142"/>
                  <a:pt x="90" y="145"/>
                </a:cubicBezTo>
                <a:cubicBezTo>
                  <a:pt x="72" y="126"/>
                  <a:pt x="67" y="110"/>
                  <a:pt x="67" y="92"/>
                </a:cubicBezTo>
                <a:cubicBezTo>
                  <a:pt x="71" y="90"/>
                  <a:pt x="75" y="88"/>
                  <a:pt x="79" y="85"/>
                </a:cubicBezTo>
                <a:cubicBezTo>
                  <a:pt x="81" y="84"/>
                  <a:pt x="82" y="82"/>
                  <a:pt x="81" y="78"/>
                </a:cubicBezTo>
                <a:cubicBezTo>
                  <a:pt x="79" y="70"/>
                  <a:pt x="77" y="61"/>
                  <a:pt x="74" y="53"/>
                </a:cubicBezTo>
                <a:cubicBezTo>
                  <a:pt x="73" y="50"/>
                  <a:pt x="72" y="48"/>
                  <a:pt x="69" y="48"/>
                </a:cubicBezTo>
                <a:cubicBezTo>
                  <a:pt x="62" y="48"/>
                  <a:pt x="55" y="49"/>
                  <a:pt x="49" y="50"/>
                </a:cubicBezTo>
                <a:cubicBezTo>
                  <a:pt x="43" y="50"/>
                  <a:pt x="42" y="52"/>
                  <a:pt x="42" y="56"/>
                </a:cubicBezTo>
                <a:cubicBezTo>
                  <a:pt x="40" y="118"/>
                  <a:pt x="64" y="152"/>
                  <a:pt x="108" y="184"/>
                </a:cubicBezTo>
                <a:cubicBezTo>
                  <a:pt x="112" y="187"/>
                  <a:pt x="115" y="187"/>
                  <a:pt x="118" y="182"/>
                </a:cubicBezTo>
                <a:close/>
                <a:moveTo>
                  <a:pt x="60" y="10"/>
                </a:moveTo>
                <a:cubicBezTo>
                  <a:pt x="60" y="16"/>
                  <a:pt x="60" y="16"/>
                  <a:pt x="60" y="16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60" y="10"/>
                  <a:pt x="60" y="10"/>
                  <a:pt x="60" y="10"/>
                </a:cubicBezTo>
                <a:close/>
                <a:moveTo>
                  <a:pt x="21" y="26"/>
                </a:moveTo>
                <a:cubicBezTo>
                  <a:pt x="21" y="206"/>
                  <a:pt x="21" y="206"/>
                  <a:pt x="21" y="206"/>
                </a:cubicBezTo>
                <a:cubicBezTo>
                  <a:pt x="143" y="206"/>
                  <a:pt x="143" y="206"/>
                  <a:pt x="143" y="206"/>
                </a:cubicBezTo>
                <a:cubicBezTo>
                  <a:pt x="143" y="26"/>
                  <a:pt x="143" y="26"/>
                  <a:pt x="143" y="26"/>
                </a:cubicBezTo>
                <a:lnTo>
                  <a:pt x="21" y="2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5" name="Freeform 287"/>
          <p:cNvSpPr>
            <a:spLocks noEditPoints="1"/>
          </p:cNvSpPr>
          <p:nvPr/>
        </p:nvSpPr>
        <p:spPr bwMode="auto">
          <a:xfrm>
            <a:off x="5499100" y="5332413"/>
            <a:ext cx="366713" cy="557212"/>
          </a:xfrm>
          <a:custGeom>
            <a:avLst/>
            <a:gdLst>
              <a:gd name="T0" fmla="*/ 132 w 153"/>
              <a:gd name="T1" fmla="*/ 0 h 232"/>
              <a:gd name="T2" fmla="*/ 153 w 153"/>
              <a:gd name="T3" fmla="*/ 211 h 232"/>
              <a:gd name="T4" fmla="*/ 21 w 153"/>
              <a:gd name="T5" fmla="*/ 232 h 232"/>
              <a:gd name="T6" fmla="*/ 0 w 153"/>
              <a:gd name="T7" fmla="*/ 21 h 232"/>
              <a:gd name="T8" fmla="*/ 17 w 153"/>
              <a:gd name="T9" fmla="*/ 33 h 232"/>
              <a:gd name="T10" fmla="*/ 135 w 153"/>
              <a:gd name="T11" fmla="*/ 115 h 232"/>
              <a:gd name="T12" fmla="*/ 17 w 153"/>
              <a:gd name="T13" fmla="*/ 33 h 232"/>
              <a:gd name="T14" fmla="*/ 48 w 153"/>
              <a:gd name="T15" fmla="*/ 20 h 232"/>
              <a:gd name="T16" fmla="*/ 101 w 153"/>
              <a:gd name="T17" fmla="*/ 11 h 232"/>
              <a:gd name="T18" fmla="*/ 64 w 153"/>
              <a:gd name="T19" fmla="*/ 124 h 232"/>
              <a:gd name="T20" fmla="*/ 57 w 153"/>
              <a:gd name="T21" fmla="*/ 142 h 232"/>
              <a:gd name="T22" fmla="*/ 86 w 153"/>
              <a:gd name="T23" fmla="*/ 149 h 232"/>
              <a:gd name="T24" fmla="*/ 93 w 153"/>
              <a:gd name="T25" fmla="*/ 131 h 232"/>
              <a:gd name="T26" fmla="*/ 64 w 153"/>
              <a:gd name="T27" fmla="*/ 124 h 232"/>
              <a:gd name="T28" fmla="*/ 19 w 153"/>
              <a:gd name="T29" fmla="*/ 132 h 232"/>
              <a:gd name="T30" fmla="*/ 52 w 153"/>
              <a:gd name="T31" fmla="*/ 140 h 232"/>
              <a:gd name="T32" fmla="*/ 131 w 153"/>
              <a:gd name="T33" fmla="*/ 132 h 232"/>
              <a:gd name="T34" fmla="*/ 99 w 153"/>
              <a:gd name="T35" fmla="*/ 140 h 232"/>
              <a:gd name="T36" fmla="*/ 131 w 153"/>
              <a:gd name="T37" fmla="*/ 132 h 232"/>
              <a:gd name="T38" fmla="*/ 19 w 153"/>
              <a:gd name="T39" fmla="*/ 156 h 232"/>
              <a:gd name="T40" fmla="*/ 52 w 153"/>
              <a:gd name="T41" fmla="*/ 171 h 232"/>
              <a:gd name="T42" fmla="*/ 92 w 153"/>
              <a:gd name="T43" fmla="*/ 156 h 232"/>
              <a:gd name="T44" fmla="*/ 59 w 153"/>
              <a:gd name="T45" fmla="*/ 171 h 232"/>
              <a:gd name="T46" fmla="*/ 92 w 153"/>
              <a:gd name="T47" fmla="*/ 156 h 232"/>
              <a:gd name="T48" fmla="*/ 98 w 153"/>
              <a:gd name="T49" fmla="*/ 156 h 232"/>
              <a:gd name="T50" fmla="*/ 131 w 153"/>
              <a:gd name="T51" fmla="*/ 171 h 232"/>
              <a:gd name="T52" fmla="*/ 52 w 153"/>
              <a:gd name="T53" fmla="*/ 176 h 232"/>
              <a:gd name="T54" fmla="*/ 19 w 153"/>
              <a:gd name="T55" fmla="*/ 191 h 232"/>
              <a:gd name="T56" fmla="*/ 52 w 153"/>
              <a:gd name="T57" fmla="*/ 176 h 232"/>
              <a:gd name="T58" fmla="*/ 59 w 153"/>
              <a:gd name="T59" fmla="*/ 176 h 232"/>
              <a:gd name="T60" fmla="*/ 92 w 153"/>
              <a:gd name="T61" fmla="*/ 191 h 232"/>
              <a:gd name="T62" fmla="*/ 131 w 153"/>
              <a:gd name="T63" fmla="*/ 176 h 232"/>
              <a:gd name="T64" fmla="*/ 98 w 153"/>
              <a:gd name="T65" fmla="*/ 191 h 232"/>
              <a:gd name="T66" fmla="*/ 131 w 153"/>
              <a:gd name="T67" fmla="*/ 176 h 232"/>
              <a:gd name="T68" fmla="*/ 19 w 153"/>
              <a:gd name="T69" fmla="*/ 197 h 232"/>
              <a:gd name="T70" fmla="*/ 52 w 153"/>
              <a:gd name="T71" fmla="*/ 213 h 232"/>
              <a:gd name="T72" fmla="*/ 92 w 153"/>
              <a:gd name="T73" fmla="*/ 197 h 232"/>
              <a:gd name="T74" fmla="*/ 59 w 153"/>
              <a:gd name="T75" fmla="*/ 213 h 232"/>
              <a:gd name="T76" fmla="*/ 92 w 153"/>
              <a:gd name="T77" fmla="*/ 197 h 232"/>
              <a:gd name="T78" fmla="*/ 98 w 153"/>
              <a:gd name="T79" fmla="*/ 197 h 232"/>
              <a:gd name="T80" fmla="*/ 131 w 153"/>
              <a:gd name="T81" fmla="*/ 21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3" h="232">
                <a:moveTo>
                  <a:pt x="21" y="0"/>
                </a:moveTo>
                <a:cubicBezTo>
                  <a:pt x="132" y="0"/>
                  <a:pt x="132" y="0"/>
                  <a:pt x="132" y="0"/>
                </a:cubicBezTo>
                <a:cubicBezTo>
                  <a:pt x="144" y="0"/>
                  <a:pt x="153" y="9"/>
                  <a:pt x="153" y="21"/>
                </a:cubicBezTo>
                <a:cubicBezTo>
                  <a:pt x="153" y="211"/>
                  <a:pt x="153" y="211"/>
                  <a:pt x="153" y="211"/>
                </a:cubicBezTo>
                <a:cubicBezTo>
                  <a:pt x="153" y="223"/>
                  <a:pt x="144" y="232"/>
                  <a:pt x="132" y="232"/>
                </a:cubicBezTo>
                <a:cubicBezTo>
                  <a:pt x="21" y="232"/>
                  <a:pt x="21" y="232"/>
                  <a:pt x="21" y="232"/>
                </a:cubicBezTo>
                <a:cubicBezTo>
                  <a:pt x="9" y="232"/>
                  <a:pt x="0" y="223"/>
                  <a:pt x="0" y="21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9"/>
                  <a:pt x="9" y="0"/>
                  <a:pt x="21" y="0"/>
                </a:cubicBezTo>
                <a:close/>
                <a:moveTo>
                  <a:pt x="17" y="33"/>
                </a:moveTo>
                <a:cubicBezTo>
                  <a:pt x="17" y="115"/>
                  <a:pt x="17" y="115"/>
                  <a:pt x="17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7" y="33"/>
                  <a:pt x="17" y="33"/>
                  <a:pt x="17" y="33"/>
                </a:cubicBezTo>
                <a:close/>
                <a:moveTo>
                  <a:pt x="48" y="11"/>
                </a:moveTo>
                <a:cubicBezTo>
                  <a:pt x="48" y="20"/>
                  <a:pt x="48" y="20"/>
                  <a:pt x="48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48" y="11"/>
                  <a:pt x="48" y="11"/>
                  <a:pt x="48" y="11"/>
                </a:cubicBezTo>
                <a:close/>
                <a:moveTo>
                  <a:pt x="64" y="124"/>
                </a:moveTo>
                <a:cubicBezTo>
                  <a:pt x="60" y="124"/>
                  <a:pt x="57" y="127"/>
                  <a:pt x="57" y="131"/>
                </a:cubicBezTo>
                <a:cubicBezTo>
                  <a:pt x="57" y="142"/>
                  <a:pt x="57" y="142"/>
                  <a:pt x="57" y="142"/>
                </a:cubicBezTo>
                <a:cubicBezTo>
                  <a:pt x="57" y="146"/>
                  <a:pt x="60" y="149"/>
                  <a:pt x="64" y="149"/>
                </a:cubicBezTo>
                <a:cubicBezTo>
                  <a:pt x="86" y="149"/>
                  <a:pt x="86" y="149"/>
                  <a:pt x="86" y="149"/>
                </a:cubicBezTo>
                <a:cubicBezTo>
                  <a:pt x="90" y="149"/>
                  <a:pt x="93" y="146"/>
                  <a:pt x="93" y="142"/>
                </a:cubicBezTo>
                <a:cubicBezTo>
                  <a:pt x="93" y="131"/>
                  <a:pt x="93" y="131"/>
                  <a:pt x="93" y="131"/>
                </a:cubicBezTo>
                <a:cubicBezTo>
                  <a:pt x="93" y="127"/>
                  <a:pt x="90" y="124"/>
                  <a:pt x="86" y="124"/>
                </a:cubicBezTo>
                <a:cubicBezTo>
                  <a:pt x="64" y="124"/>
                  <a:pt x="64" y="124"/>
                  <a:pt x="64" y="124"/>
                </a:cubicBezTo>
                <a:close/>
                <a:moveTo>
                  <a:pt x="52" y="132"/>
                </a:moveTo>
                <a:cubicBezTo>
                  <a:pt x="19" y="132"/>
                  <a:pt x="19" y="132"/>
                  <a:pt x="19" y="132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52" y="140"/>
                  <a:pt x="52" y="140"/>
                  <a:pt x="52" y="140"/>
                </a:cubicBezTo>
                <a:cubicBezTo>
                  <a:pt x="52" y="132"/>
                  <a:pt x="52" y="132"/>
                  <a:pt x="52" y="132"/>
                </a:cubicBezTo>
                <a:close/>
                <a:moveTo>
                  <a:pt x="131" y="132"/>
                </a:moveTo>
                <a:cubicBezTo>
                  <a:pt x="99" y="132"/>
                  <a:pt x="99" y="132"/>
                  <a:pt x="99" y="132"/>
                </a:cubicBezTo>
                <a:cubicBezTo>
                  <a:pt x="99" y="140"/>
                  <a:pt x="99" y="140"/>
                  <a:pt x="99" y="140"/>
                </a:cubicBezTo>
                <a:cubicBezTo>
                  <a:pt x="131" y="140"/>
                  <a:pt x="131" y="140"/>
                  <a:pt x="131" y="140"/>
                </a:cubicBezTo>
                <a:cubicBezTo>
                  <a:pt x="131" y="132"/>
                  <a:pt x="131" y="132"/>
                  <a:pt x="131" y="132"/>
                </a:cubicBezTo>
                <a:close/>
                <a:moveTo>
                  <a:pt x="52" y="156"/>
                </a:moveTo>
                <a:cubicBezTo>
                  <a:pt x="19" y="156"/>
                  <a:pt x="19" y="156"/>
                  <a:pt x="19" y="156"/>
                </a:cubicBezTo>
                <a:cubicBezTo>
                  <a:pt x="19" y="171"/>
                  <a:pt x="19" y="171"/>
                  <a:pt x="19" y="171"/>
                </a:cubicBezTo>
                <a:cubicBezTo>
                  <a:pt x="52" y="171"/>
                  <a:pt x="52" y="171"/>
                  <a:pt x="52" y="171"/>
                </a:cubicBezTo>
                <a:cubicBezTo>
                  <a:pt x="52" y="156"/>
                  <a:pt x="52" y="156"/>
                  <a:pt x="52" y="156"/>
                </a:cubicBezTo>
                <a:close/>
                <a:moveTo>
                  <a:pt x="92" y="156"/>
                </a:moveTo>
                <a:cubicBezTo>
                  <a:pt x="59" y="156"/>
                  <a:pt x="59" y="156"/>
                  <a:pt x="59" y="156"/>
                </a:cubicBezTo>
                <a:cubicBezTo>
                  <a:pt x="59" y="171"/>
                  <a:pt x="59" y="171"/>
                  <a:pt x="59" y="171"/>
                </a:cubicBezTo>
                <a:cubicBezTo>
                  <a:pt x="92" y="171"/>
                  <a:pt x="92" y="171"/>
                  <a:pt x="92" y="171"/>
                </a:cubicBezTo>
                <a:cubicBezTo>
                  <a:pt x="92" y="156"/>
                  <a:pt x="92" y="156"/>
                  <a:pt x="92" y="156"/>
                </a:cubicBezTo>
                <a:close/>
                <a:moveTo>
                  <a:pt x="131" y="156"/>
                </a:moveTo>
                <a:cubicBezTo>
                  <a:pt x="98" y="156"/>
                  <a:pt x="98" y="156"/>
                  <a:pt x="98" y="156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31" y="171"/>
                  <a:pt x="131" y="171"/>
                  <a:pt x="131" y="171"/>
                </a:cubicBezTo>
                <a:cubicBezTo>
                  <a:pt x="131" y="156"/>
                  <a:pt x="131" y="156"/>
                  <a:pt x="131" y="156"/>
                </a:cubicBezTo>
                <a:close/>
                <a:moveTo>
                  <a:pt x="52" y="176"/>
                </a:moveTo>
                <a:cubicBezTo>
                  <a:pt x="19" y="176"/>
                  <a:pt x="19" y="176"/>
                  <a:pt x="19" y="176"/>
                </a:cubicBezTo>
                <a:cubicBezTo>
                  <a:pt x="19" y="191"/>
                  <a:pt x="19" y="191"/>
                  <a:pt x="19" y="191"/>
                </a:cubicBezTo>
                <a:cubicBezTo>
                  <a:pt x="52" y="191"/>
                  <a:pt x="52" y="191"/>
                  <a:pt x="52" y="191"/>
                </a:cubicBezTo>
                <a:cubicBezTo>
                  <a:pt x="52" y="176"/>
                  <a:pt x="52" y="176"/>
                  <a:pt x="52" y="176"/>
                </a:cubicBezTo>
                <a:close/>
                <a:moveTo>
                  <a:pt x="92" y="176"/>
                </a:moveTo>
                <a:cubicBezTo>
                  <a:pt x="59" y="176"/>
                  <a:pt x="59" y="176"/>
                  <a:pt x="59" y="176"/>
                </a:cubicBezTo>
                <a:cubicBezTo>
                  <a:pt x="59" y="191"/>
                  <a:pt x="59" y="191"/>
                  <a:pt x="59" y="191"/>
                </a:cubicBezTo>
                <a:cubicBezTo>
                  <a:pt x="92" y="191"/>
                  <a:pt x="92" y="191"/>
                  <a:pt x="92" y="191"/>
                </a:cubicBezTo>
                <a:cubicBezTo>
                  <a:pt x="92" y="176"/>
                  <a:pt x="92" y="176"/>
                  <a:pt x="92" y="176"/>
                </a:cubicBezTo>
                <a:close/>
                <a:moveTo>
                  <a:pt x="131" y="176"/>
                </a:moveTo>
                <a:cubicBezTo>
                  <a:pt x="98" y="176"/>
                  <a:pt x="98" y="176"/>
                  <a:pt x="98" y="176"/>
                </a:cubicBezTo>
                <a:cubicBezTo>
                  <a:pt x="98" y="191"/>
                  <a:pt x="98" y="191"/>
                  <a:pt x="98" y="191"/>
                </a:cubicBezTo>
                <a:cubicBezTo>
                  <a:pt x="131" y="191"/>
                  <a:pt x="131" y="191"/>
                  <a:pt x="131" y="191"/>
                </a:cubicBezTo>
                <a:cubicBezTo>
                  <a:pt x="131" y="176"/>
                  <a:pt x="131" y="176"/>
                  <a:pt x="131" y="176"/>
                </a:cubicBezTo>
                <a:close/>
                <a:moveTo>
                  <a:pt x="52" y="197"/>
                </a:moveTo>
                <a:cubicBezTo>
                  <a:pt x="19" y="197"/>
                  <a:pt x="19" y="197"/>
                  <a:pt x="19" y="197"/>
                </a:cubicBezTo>
                <a:cubicBezTo>
                  <a:pt x="19" y="213"/>
                  <a:pt x="19" y="213"/>
                  <a:pt x="19" y="213"/>
                </a:cubicBezTo>
                <a:cubicBezTo>
                  <a:pt x="52" y="213"/>
                  <a:pt x="52" y="213"/>
                  <a:pt x="52" y="213"/>
                </a:cubicBezTo>
                <a:cubicBezTo>
                  <a:pt x="52" y="197"/>
                  <a:pt x="52" y="197"/>
                  <a:pt x="52" y="197"/>
                </a:cubicBezTo>
                <a:close/>
                <a:moveTo>
                  <a:pt x="92" y="197"/>
                </a:moveTo>
                <a:cubicBezTo>
                  <a:pt x="59" y="197"/>
                  <a:pt x="59" y="197"/>
                  <a:pt x="59" y="197"/>
                </a:cubicBezTo>
                <a:cubicBezTo>
                  <a:pt x="59" y="213"/>
                  <a:pt x="59" y="213"/>
                  <a:pt x="59" y="213"/>
                </a:cubicBezTo>
                <a:cubicBezTo>
                  <a:pt x="92" y="213"/>
                  <a:pt x="92" y="213"/>
                  <a:pt x="92" y="213"/>
                </a:cubicBezTo>
                <a:cubicBezTo>
                  <a:pt x="92" y="197"/>
                  <a:pt x="92" y="197"/>
                  <a:pt x="92" y="197"/>
                </a:cubicBezTo>
                <a:close/>
                <a:moveTo>
                  <a:pt x="131" y="197"/>
                </a:moveTo>
                <a:cubicBezTo>
                  <a:pt x="98" y="197"/>
                  <a:pt x="98" y="197"/>
                  <a:pt x="98" y="197"/>
                </a:cubicBezTo>
                <a:cubicBezTo>
                  <a:pt x="98" y="213"/>
                  <a:pt x="98" y="213"/>
                  <a:pt x="98" y="213"/>
                </a:cubicBezTo>
                <a:cubicBezTo>
                  <a:pt x="131" y="213"/>
                  <a:pt x="131" y="213"/>
                  <a:pt x="131" y="213"/>
                </a:cubicBezTo>
                <a:lnTo>
                  <a:pt x="131" y="19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6" name="Freeform 289"/>
          <p:cNvSpPr>
            <a:spLocks noEditPoints="1"/>
          </p:cNvSpPr>
          <p:nvPr/>
        </p:nvSpPr>
        <p:spPr bwMode="auto">
          <a:xfrm>
            <a:off x="1655763" y="5343525"/>
            <a:ext cx="593725" cy="519113"/>
          </a:xfrm>
          <a:custGeom>
            <a:avLst/>
            <a:gdLst>
              <a:gd name="T0" fmla="*/ 142 w 248"/>
              <a:gd name="T1" fmla="*/ 102 h 217"/>
              <a:gd name="T2" fmla="*/ 112 w 248"/>
              <a:gd name="T3" fmla="*/ 54 h 217"/>
              <a:gd name="T4" fmla="*/ 166 w 248"/>
              <a:gd name="T5" fmla="*/ 0 h 217"/>
              <a:gd name="T6" fmla="*/ 220 w 248"/>
              <a:gd name="T7" fmla="*/ 54 h 217"/>
              <a:gd name="T8" fmla="*/ 190 w 248"/>
              <a:gd name="T9" fmla="*/ 102 h 217"/>
              <a:gd name="T10" fmla="*/ 222 w 248"/>
              <a:gd name="T11" fmla="*/ 87 h 217"/>
              <a:gd name="T12" fmla="*/ 229 w 248"/>
              <a:gd name="T13" fmla="*/ 77 h 217"/>
              <a:gd name="T14" fmla="*/ 240 w 248"/>
              <a:gd name="T15" fmla="*/ 112 h 217"/>
              <a:gd name="T16" fmla="*/ 215 w 248"/>
              <a:gd name="T17" fmla="*/ 122 h 217"/>
              <a:gd name="T18" fmla="*/ 202 w 248"/>
              <a:gd name="T19" fmla="*/ 217 h 217"/>
              <a:gd name="T20" fmla="*/ 49 w 248"/>
              <a:gd name="T21" fmla="*/ 204 h 217"/>
              <a:gd name="T22" fmla="*/ 17 w 248"/>
              <a:gd name="T23" fmla="*/ 177 h 217"/>
              <a:gd name="T24" fmla="*/ 0 w 248"/>
              <a:gd name="T25" fmla="*/ 183 h 217"/>
              <a:gd name="T26" fmla="*/ 17 w 248"/>
              <a:gd name="T27" fmla="*/ 125 h 217"/>
              <a:gd name="T28" fmla="*/ 49 w 248"/>
              <a:gd name="T29" fmla="*/ 131 h 217"/>
              <a:gd name="T30" fmla="*/ 54 w 248"/>
              <a:gd name="T31" fmla="*/ 105 h 217"/>
              <a:gd name="T32" fmla="*/ 30 w 248"/>
              <a:gd name="T33" fmla="*/ 68 h 217"/>
              <a:gd name="T34" fmla="*/ 70 w 248"/>
              <a:gd name="T35" fmla="*/ 28 h 217"/>
              <a:gd name="T36" fmla="*/ 110 w 248"/>
              <a:gd name="T37" fmla="*/ 68 h 217"/>
              <a:gd name="T38" fmla="*/ 90 w 248"/>
              <a:gd name="T39" fmla="*/ 102 h 217"/>
              <a:gd name="T40" fmla="*/ 173 w 248"/>
              <a:gd name="T41" fmla="*/ 68 h 217"/>
              <a:gd name="T42" fmla="*/ 193 w 248"/>
              <a:gd name="T43" fmla="*/ 81 h 217"/>
              <a:gd name="T44" fmla="*/ 151 w 248"/>
              <a:gd name="T45" fmla="*/ 55 h 217"/>
              <a:gd name="T46" fmla="*/ 128 w 248"/>
              <a:gd name="T47" fmla="*/ 54 h 217"/>
              <a:gd name="T48" fmla="*/ 151 w 248"/>
              <a:gd name="T49" fmla="*/ 55 h 217"/>
              <a:gd name="T50" fmla="*/ 158 w 248"/>
              <a:gd name="T51" fmla="*/ 42 h 217"/>
              <a:gd name="T52" fmla="*/ 139 w 248"/>
              <a:gd name="T53" fmla="*/ 27 h 217"/>
              <a:gd name="T54" fmla="*/ 181 w 248"/>
              <a:gd name="T55" fmla="*/ 55 h 217"/>
              <a:gd name="T56" fmla="*/ 204 w 248"/>
              <a:gd name="T57" fmla="*/ 54 h 217"/>
              <a:gd name="T58" fmla="*/ 181 w 248"/>
              <a:gd name="T59" fmla="*/ 55 h 217"/>
              <a:gd name="T60" fmla="*/ 138 w 248"/>
              <a:gd name="T61" fmla="*/ 80 h 217"/>
              <a:gd name="T62" fmla="*/ 158 w 248"/>
              <a:gd name="T63" fmla="*/ 91 h 217"/>
              <a:gd name="T64" fmla="*/ 173 w 248"/>
              <a:gd name="T65" fmla="*/ 42 h 217"/>
              <a:gd name="T66" fmla="*/ 193 w 248"/>
              <a:gd name="T67" fmla="*/ 27 h 217"/>
              <a:gd name="T68" fmla="*/ 173 w 248"/>
              <a:gd name="T69" fmla="*/ 42 h 217"/>
              <a:gd name="T70" fmla="*/ 75 w 248"/>
              <a:gd name="T71" fmla="*/ 78 h 217"/>
              <a:gd name="T72" fmla="*/ 90 w 248"/>
              <a:gd name="T73" fmla="*/ 88 h 217"/>
              <a:gd name="T74" fmla="*/ 59 w 248"/>
              <a:gd name="T75" fmla="*/ 69 h 217"/>
              <a:gd name="T76" fmla="*/ 41 w 248"/>
              <a:gd name="T77" fmla="*/ 68 h 217"/>
              <a:gd name="T78" fmla="*/ 59 w 248"/>
              <a:gd name="T79" fmla="*/ 69 h 217"/>
              <a:gd name="T80" fmla="*/ 64 w 248"/>
              <a:gd name="T81" fmla="*/ 60 h 217"/>
              <a:gd name="T82" fmla="*/ 50 w 248"/>
              <a:gd name="T83" fmla="*/ 48 h 217"/>
              <a:gd name="T84" fmla="*/ 80 w 248"/>
              <a:gd name="T85" fmla="*/ 69 h 217"/>
              <a:gd name="T86" fmla="*/ 98 w 248"/>
              <a:gd name="T87" fmla="*/ 68 h 217"/>
              <a:gd name="T88" fmla="*/ 80 w 248"/>
              <a:gd name="T89" fmla="*/ 69 h 217"/>
              <a:gd name="T90" fmla="*/ 49 w 248"/>
              <a:gd name="T91" fmla="*/ 87 h 217"/>
              <a:gd name="T92" fmla="*/ 64 w 248"/>
              <a:gd name="T93" fmla="*/ 96 h 217"/>
              <a:gd name="T94" fmla="*/ 75 w 248"/>
              <a:gd name="T95" fmla="*/ 60 h 217"/>
              <a:gd name="T96" fmla="*/ 90 w 248"/>
              <a:gd name="T97" fmla="*/ 48 h 217"/>
              <a:gd name="T98" fmla="*/ 75 w 248"/>
              <a:gd name="T99" fmla="*/ 6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" h="217">
                <a:moveTo>
                  <a:pt x="90" y="102"/>
                </a:moveTo>
                <a:cubicBezTo>
                  <a:pt x="142" y="102"/>
                  <a:pt x="142" y="102"/>
                  <a:pt x="142" y="102"/>
                </a:cubicBezTo>
                <a:cubicBezTo>
                  <a:pt x="137" y="100"/>
                  <a:pt x="132" y="96"/>
                  <a:pt x="128" y="92"/>
                </a:cubicBezTo>
                <a:cubicBezTo>
                  <a:pt x="118" y="82"/>
                  <a:pt x="112" y="69"/>
                  <a:pt x="112" y="54"/>
                </a:cubicBezTo>
                <a:cubicBezTo>
                  <a:pt x="112" y="39"/>
                  <a:pt x="118" y="25"/>
                  <a:pt x="128" y="16"/>
                </a:cubicBezTo>
                <a:cubicBezTo>
                  <a:pt x="137" y="6"/>
                  <a:pt x="151" y="0"/>
                  <a:pt x="166" y="0"/>
                </a:cubicBezTo>
                <a:cubicBezTo>
                  <a:pt x="181" y="0"/>
                  <a:pt x="194" y="6"/>
                  <a:pt x="204" y="16"/>
                </a:cubicBezTo>
                <a:cubicBezTo>
                  <a:pt x="214" y="25"/>
                  <a:pt x="220" y="39"/>
                  <a:pt x="220" y="54"/>
                </a:cubicBezTo>
                <a:cubicBezTo>
                  <a:pt x="220" y="69"/>
                  <a:pt x="214" y="82"/>
                  <a:pt x="204" y="92"/>
                </a:cubicBezTo>
                <a:cubicBezTo>
                  <a:pt x="200" y="96"/>
                  <a:pt x="195" y="100"/>
                  <a:pt x="190" y="102"/>
                </a:cubicBezTo>
                <a:cubicBezTo>
                  <a:pt x="200" y="102"/>
                  <a:pt x="200" y="102"/>
                  <a:pt x="200" y="102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0" y="83"/>
                  <a:pt x="220" y="83"/>
                  <a:pt x="220" y="83"/>
                </a:cubicBezTo>
                <a:cubicBezTo>
                  <a:pt x="229" y="77"/>
                  <a:pt x="229" y="77"/>
                  <a:pt x="229" y="77"/>
                </a:cubicBezTo>
                <a:cubicBezTo>
                  <a:pt x="248" y="106"/>
                  <a:pt x="248" y="106"/>
                  <a:pt x="248" y="106"/>
                </a:cubicBezTo>
                <a:cubicBezTo>
                  <a:pt x="240" y="112"/>
                  <a:pt x="240" y="112"/>
                  <a:pt x="240" y="112"/>
                </a:cubicBezTo>
                <a:cubicBezTo>
                  <a:pt x="237" y="108"/>
                  <a:pt x="237" y="108"/>
                  <a:pt x="237" y="108"/>
                </a:cubicBezTo>
                <a:cubicBezTo>
                  <a:pt x="215" y="122"/>
                  <a:pt x="215" y="122"/>
                  <a:pt x="215" y="122"/>
                </a:cubicBezTo>
                <a:cubicBezTo>
                  <a:pt x="215" y="204"/>
                  <a:pt x="215" y="204"/>
                  <a:pt x="215" y="204"/>
                </a:cubicBezTo>
                <a:cubicBezTo>
                  <a:pt x="215" y="211"/>
                  <a:pt x="209" y="217"/>
                  <a:pt x="202" y="217"/>
                </a:cubicBezTo>
                <a:cubicBezTo>
                  <a:pt x="62" y="217"/>
                  <a:pt x="62" y="217"/>
                  <a:pt x="62" y="217"/>
                </a:cubicBezTo>
                <a:cubicBezTo>
                  <a:pt x="55" y="217"/>
                  <a:pt x="49" y="211"/>
                  <a:pt x="49" y="204"/>
                </a:cubicBezTo>
                <a:cubicBezTo>
                  <a:pt x="49" y="177"/>
                  <a:pt x="49" y="177"/>
                  <a:pt x="49" y="177"/>
                </a:cubicBezTo>
                <a:cubicBezTo>
                  <a:pt x="17" y="177"/>
                  <a:pt x="17" y="177"/>
                  <a:pt x="17" y="177"/>
                </a:cubicBezTo>
                <a:cubicBezTo>
                  <a:pt x="17" y="183"/>
                  <a:pt x="17" y="183"/>
                  <a:pt x="17" y="183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25"/>
                  <a:pt x="0" y="125"/>
                  <a:pt x="0" y="125"/>
                </a:cubicBezTo>
                <a:cubicBezTo>
                  <a:pt x="17" y="125"/>
                  <a:pt x="17" y="125"/>
                  <a:pt x="17" y="125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49" y="131"/>
                  <a:pt x="49" y="131"/>
                  <a:pt x="49" y="131"/>
                </a:cubicBezTo>
                <a:cubicBezTo>
                  <a:pt x="49" y="115"/>
                  <a:pt x="49" y="115"/>
                  <a:pt x="49" y="115"/>
                </a:cubicBezTo>
                <a:cubicBezTo>
                  <a:pt x="49" y="111"/>
                  <a:pt x="51" y="107"/>
                  <a:pt x="54" y="105"/>
                </a:cubicBezTo>
                <a:cubicBezTo>
                  <a:pt x="49" y="103"/>
                  <a:pt x="45" y="100"/>
                  <a:pt x="41" y="96"/>
                </a:cubicBezTo>
                <a:cubicBezTo>
                  <a:pt x="34" y="89"/>
                  <a:pt x="30" y="79"/>
                  <a:pt x="30" y="68"/>
                </a:cubicBezTo>
                <a:cubicBezTo>
                  <a:pt x="30" y="57"/>
                  <a:pt x="34" y="47"/>
                  <a:pt x="41" y="40"/>
                </a:cubicBezTo>
                <a:cubicBezTo>
                  <a:pt x="49" y="33"/>
                  <a:pt x="59" y="28"/>
                  <a:pt x="70" y="28"/>
                </a:cubicBezTo>
                <a:cubicBezTo>
                  <a:pt x="81" y="28"/>
                  <a:pt x="91" y="33"/>
                  <a:pt x="98" y="40"/>
                </a:cubicBezTo>
                <a:cubicBezTo>
                  <a:pt x="105" y="47"/>
                  <a:pt x="110" y="57"/>
                  <a:pt x="110" y="68"/>
                </a:cubicBezTo>
                <a:cubicBezTo>
                  <a:pt x="110" y="79"/>
                  <a:pt x="105" y="89"/>
                  <a:pt x="98" y="96"/>
                </a:cubicBezTo>
                <a:cubicBezTo>
                  <a:pt x="96" y="99"/>
                  <a:pt x="93" y="101"/>
                  <a:pt x="90" y="102"/>
                </a:cubicBezTo>
                <a:close/>
                <a:moveTo>
                  <a:pt x="194" y="80"/>
                </a:moveTo>
                <a:cubicBezTo>
                  <a:pt x="173" y="68"/>
                  <a:pt x="173" y="68"/>
                  <a:pt x="173" y="68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81" y="90"/>
                  <a:pt x="188" y="86"/>
                  <a:pt x="193" y="81"/>
                </a:cubicBezTo>
                <a:cubicBezTo>
                  <a:pt x="193" y="81"/>
                  <a:pt x="194" y="80"/>
                  <a:pt x="194" y="80"/>
                </a:cubicBezTo>
                <a:close/>
                <a:moveTo>
                  <a:pt x="151" y="55"/>
                </a:moveTo>
                <a:cubicBezTo>
                  <a:pt x="129" y="43"/>
                  <a:pt x="129" y="43"/>
                  <a:pt x="129" y="43"/>
                </a:cubicBezTo>
                <a:cubicBezTo>
                  <a:pt x="128" y="46"/>
                  <a:pt x="128" y="50"/>
                  <a:pt x="128" y="54"/>
                </a:cubicBezTo>
                <a:cubicBezTo>
                  <a:pt x="128" y="59"/>
                  <a:pt x="128" y="63"/>
                  <a:pt x="130" y="67"/>
                </a:cubicBezTo>
                <a:cubicBezTo>
                  <a:pt x="151" y="55"/>
                  <a:pt x="151" y="55"/>
                  <a:pt x="151" y="55"/>
                </a:cubicBezTo>
                <a:close/>
                <a:moveTo>
                  <a:pt x="136" y="30"/>
                </a:moveTo>
                <a:cubicBezTo>
                  <a:pt x="158" y="42"/>
                  <a:pt x="158" y="42"/>
                  <a:pt x="158" y="42"/>
                </a:cubicBezTo>
                <a:cubicBezTo>
                  <a:pt x="158" y="16"/>
                  <a:pt x="158" y="16"/>
                  <a:pt x="158" y="16"/>
                </a:cubicBezTo>
                <a:cubicBezTo>
                  <a:pt x="151" y="18"/>
                  <a:pt x="144" y="22"/>
                  <a:pt x="139" y="27"/>
                </a:cubicBezTo>
                <a:cubicBezTo>
                  <a:pt x="138" y="28"/>
                  <a:pt x="137" y="29"/>
                  <a:pt x="136" y="30"/>
                </a:cubicBezTo>
                <a:close/>
                <a:moveTo>
                  <a:pt x="181" y="55"/>
                </a:moveTo>
                <a:cubicBezTo>
                  <a:pt x="202" y="67"/>
                  <a:pt x="202" y="67"/>
                  <a:pt x="202" y="67"/>
                </a:cubicBezTo>
                <a:cubicBezTo>
                  <a:pt x="203" y="63"/>
                  <a:pt x="204" y="59"/>
                  <a:pt x="204" y="54"/>
                </a:cubicBezTo>
                <a:cubicBezTo>
                  <a:pt x="204" y="50"/>
                  <a:pt x="204" y="46"/>
                  <a:pt x="202" y="43"/>
                </a:cubicBezTo>
                <a:cubicBezTo>
                  <a:pt x="181" y="55"/>
                  <a:pt x="181" y="55"/>
                  <a:pt x="181" y="55"/>
                </a:cubicBezTo>
                <a:close/>
                <a:moveTo>
                  <a:pt x="158" y="68"/>
                </a:moveTo>
                <a:cubicBezTo>
                  <a:pt x="138" y="80"/>
                  <a:pt x="138" y="80"/>
                  <a:pt x="138" y="80"/>
                </a:cubicBezTo>
                <a:cubicBezTo>
                  <a:pt x="138" y="80"/>
                  <a:pt x="138" y="81"/>
                  <a:pt x="139" y="81"/>
                </a:cubicBezTo>
                <a:cubicBezTo>
                  <a:pt x="144" y="86"/>
                  <a:pt x="151" y="90"/>
                  <a:pt x="158" y="91"/>
                </a:cubicBezTo>
                <a:cubicBezTo>
                  <a:pt x="158" y="68"/>
                  <a:pt x="158" y="68"/>
                  <a:pt x="158" y="68"/>
                </a:cubicBezTo>
                <a:close/>
                <a:moveTo>
                  <a:pt x="173" y="42"/>
                </a:moveTo>
                <a:cubicBezTo>
                  <a:pt x="195" y="30"/>
                  <a:pt x="195" y="30"/>
                  <a:pt x="195" y="30"/>
                </a:cubicBezTo>
                <a:cubicBezTo>
                  <a:pt x="195" y="29"/>
                  <a:pt x="194" y="28"/>
                  <a:pt x="193" y="27"/>
                </a:cubicBezTo>
                <a:cubicBezTo>
                  <a:pt x="188" y="22"/>
                  <a:pt x="181" y="18"/>
                  <a:pt x="173" y="16"/>
                </a:cubicBezTo>
                <a:cubicBezTo>
                  <a:pt x="173" y="42"/>
                  <a:pt x="173" y="42"/>
                  <a:pt x="173" y="42"/>
                </a:cubicBezTo>
                <a:close/>
                <a:moveTo>
                  <a:pt x="90" y="87"/>
                </a:moveTo>
                <a:cubicBezTo>
                  <a:pt x="75" y="78"/>
                  <a:pt x="75" y="78"/>
                  <a:pt x="75" y="78"/>
                </a:cubicBezTo>
                <a:cubicBezTo>
                  <a:pt x="75" y="96"/>
                  <a:pt x="75" y="96"/>
                  <a:pt x="75" y="96"/>
                </a:cubicBezTo>
                <a:cubicBezTo>
                  <a:pt x="81" y="95"/>
                  <a:pt x="86" y="92"/>
                  <a:pt x="90" y="88"/>
                </a:cubicBezTo>
                <a:cubicBezTo>
                  <a:pt x="90" y="88"/>
                  <a:pt x="90" y="88"/>
                  <a:pt x="90" y="87"/>
                </a:cubicBezTo>
                <a:close/>
                <a:moveTo>
                  <a:pt x="59" y="69"/>
                </a:moveTo>
                <a:cubicBezTo>
                  <a:pt x="43" y="60"/>
                  <a:pt x="43" y="60"/>
                  <a:pt x="43" y="60"/>
                </a:cubicBezTo>
                <a:cubicBezTo>
                  <a:pt x="42" y="62"/>
                  <a:pt x="41" y="65"/>
                  <a:pt x="41" y="68"/>
                </a:cubicBezTo>
                <a:cubicBezTo>
                  <a:pt x="41" y="72"/>
                  <a:pt x="42" y="75"/>
                  <a:pt x="43" y="78"/>
                </a:cubicBezTo>
                <a:cubicBezTo>
                  <a:pt x="59" y="69"/>
                  <a:pt x="59" y="69"/>
                  <a:pt x="59" y="69"/>
                </a:cubicBezTo>
                <a:close/>
                <a:moveTo>
                  <a:pt x="48" y="50"/>
                </a:moveTo>
                <a:cubicBezTo>
                  <a:pt x="64" y="60"/>
                  <a:pt x="64" y="60"/>
                  <a:pt x="64" y="60"/>
                </a:cubicBezTo>
                <a:cubicBezTo>
                  <a:pt x="64" y="40"/>
                  <a:pt x="64" y="40"/>
                  <a:pt x="64" y="40"/>
                </a:cubicBezTo>
                <a:cubicBezTo>
                  <a:pt x="59" y="42"/>
                  <a:pt x="54" y="44"/>
                  <a:pt x="50" y="48"/>
                </a:cubicBezTo>
                <a:cubicBezTo>
                  <a:pt x="49" y="49"/>
                  <a:pt x="48" y="50"/>
                  <a:pt x="48" y="50"/>
                </a:cubicBezTo>
                <a:close/>
                <a:moveTo>
                  <a:pt x="80" y="69"/>
                </a:moveTo>
                <a:cubicBezTo>
                  <a:pt x="96" y="78"/>
                  <a:pt x="96" y="78"/>
                  <a:pt x="96" y="78"/>
                </a:cubicBezTo>
                <a:cubicBezTo>
                  <a:pt x="97" y="75"/>
                  <a:pt x="98" y="72"/>
                  <a:pt x="98" y="68"/>
                </a:cubicBezTo>
                <a:cubicBezTo>
                  <a:pt x="98" y="65"/>
                  <a:pt x="97" y="62"/>
                  <a:pt x="97" y="60"/>
                </a:cubicBezTo>
                <a:cubicBezTo>
                  <a:pt x="80" y="69"/>
                  <a:pt x="80" y="69"/>
                  <a:pt x="80" y="69"/>
                </a:cubicBezTo>
                <a:close/>
                <a:moveTo>
                  <a:pt x="64" y="79"/>
                </a:moveTo>
                <a:cubicBezTo>
                  <a:pt x="49" y="87"/>
                  <a:pt x="49" y="87"/>
                  <a:pt x="49" y="87"/>
                </a:cubicBezTo>
                <a:cubicBezTo>
                  <a:pt x="49" y="88"/>
                  <a:pt x="49" y="88"/>
                  <a:pt x="50" y="88"/>
                </a:cubicBezTo>
                <a:cubicBezTo>
                  <a:pt x="54" y="92"/>
                  <a:pt x="59" y="95"/>
                  <a:pt x="64" y="96"/>
                </a:cubicBezTo>
                <a:cubicBezTo>
                  <a:pt x="64" y="79"/>
                  <a:pt x="64" y="79"/>
                  <a:pt x="64" y="79"/>
                </a:cubicBezTo>
                <a:close/>
                <a:moveTo>
                  <a:pt x="75" y="60"/>
                </a:moveTo>
                <a:cubicBezTo>
                  <a:pt x="91" y="50"/>
                  <a:pt x="91" y="50"/>
                  <a:pt x="91" y="50"/>
                </a:cubicBezTo>
                <a:cubicBezTo>
                  <a:pt x="91" y="50"/>
                  <a:pt x="90" y="49"/>
                  <a:pt x="90" y="48"/>
                </a:cubicBezTo>
                <a:cubicBezTo>
                  <a:pt x="86" y="44"/>
                  <a:pt x="81" y="42"/>
                  <a:pt x="75" y="40"/>
                </a:cubicBezTo>
                <a:lnTo>
                  <a:pt x="75" y="6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7" name="Freeform 290"/>
          <p:cNvSpPr>
            <a:spLocks noEditPoints="1"/>
          </p:cNvSpPr>
          <p:nvPr/>
        </p:nvSpPr>
        <p:spPr bwMode="auto">
          <a:xfrm>
            <a:off x="2446338" y="5326063"/>
            <a:ext cx="496887" cy="582612"/>
          </a:xfrm>
          <a:custGeom>
            <a:avLst/>
            <a:gdLst>
              <a:gd name="T0" fmla="*/ 17 w 207"/>
              <a:gd name="T1" fmla="*/ 19 h 243"/>
              <a:gd name="T2" fmla="*/ 17 w 207"/>
              <a:gd name="T3" fmla="*/ 0 h 243"/>
              <a:gd name="T4" fmla="*/ 25 w 207"/>
              <a:gd name="T5" fmla="*/ 14 h 243"/>
              <a:gd name="T6" fmla="*/ 54 w 207"/>
              <a:gd name="T7" fmla="*/ 51 h 243"/>
              <a:gd name="T8" fmla="*/ 73 w 207"/>
              <a:gd name="T9" fmla="*/ 9 h 243"/>
              <a:gd name="T10" fmla="*/ 92 w 207"/>
              <a:gd name="T11" fmla="*/ 9 h 243"/>
              <a:gd name="T12" fmla="*/ 69 w 207"/>
              <a:gd name="T13" fmla="*/ 51 h 243"/>
              <a:gd name="T14" fmla="*/ 75 w 207"/>
              <a:gd name="T15" fmla="*/ 61 h 243"/>
              <a:gd name="T16" fmla="*/ 207 w 207"/>
              <a:gd name="T17" fmla="*/ 90 h 243"/>
              <a:gd name="T18" fmla="*/ 178 w 207"/>
              <a:gd name="T19" fmla="*/ 221 h 243"/>
              <a:gd name="T20" fmla="*/ 0 w 207"/>
              <a:gd name="T21" fmla="*/ 192 h 243"/>
              <a:gd name="T22" fmla="*/ 25 w 207"/>
              <a:gd name="T23" fmla="*/ 61 h 243"/>
              <a:gd name="T24" fmla="*/ 31 w 207"/>
              <a:gd name="T25" fmla="*/ 51 h 243"/>
              <a:gd name="T26" fmla="*/ 173 w 207"/>
              <a:gd name="T27" fmla="*/ 226 h 243"/>
              <a:gd name="T28" fmla="*/ 153 w 207"/>
              <a:gd name="T29" fmla="*/ 243 h 243"/>
              <a:gd name="T30" fmla="*/ 31 w 207"/>
              <a:gd name="T31" fmla="*/ 226 h 243"/>
              <a:gd name="T32" fmla="*/ 50 w 207"/>
              <a:gd name="T33" fmla="*/ 243 h 243"/>
              <a:gd name="T34" fmla="*/ 31 w 207"/>
              <a:gd name="T35" fmla="*/ 226 h 243"/>
              <a:gd name="T36" fmla="*/ 175 w 207"/>
              <a:gd name="T37" fmla="*/ 178 h 243"/>
              <a:gd name="T38" fmla="*/ 201 w 207"/>
              <a:gd name="T39" fmla="*/ 178 h 243"/>
              <a:gd name="T40" fmla="*/ 43 w 207"/>
              <a:gd name="T41" fmla="*/ 81 h 243"/>
              <a:gd name="T42" fmla="*/ 23 w 207"/>
              <a:gd name="T43" fmla="*/ 173 h 243"/>
              <a:gd name="T44" fmla="*/ 148 w 207"/>
              <a:gd name="T45" fmla="*/ 194 h 243"/>
              <a:gd name="T46" fmla="*/ 168 w 207"/>
              <a:gd name="T47" fmla="*/ 101 h 243"/>
              <a:gd name="T48" fmla="*/ 43 w 207"/>
              <a:gd name="T49" fmla="*/ 81 h 243"/>
              <a:gd name="T50" fmla="*/ 34 w 207"/>
              <a:gd name="T51" fmla="*/ 105 h 243"/>
              <a:gd name="T52" fmla="*/ 148 w 207"/>
              <a:gd name="T53" fmla="*/ 103 h 243"/>
              <a:gd name="T54" fmla="*/ 141 w 207"/>
              <a:gd name="T55" fmla="*/ 90 h 243"/>
              <a:gd name="T56" fmla="*/ 188 w 207"/>
              <a:gd name="T57" fmla="*/ 100 h 243"/>
              <a:gd name="T58" fmla="*/ 188 w 207"/>
              <a:gd name="T59" fmla="*/ 116 h 243"/>
              <a:gd name="T60" fmla="*/ 188 w 207"/>
              <a:gd name="T61" fmla="*/ 100 h 243"/>
              <a:gd name="T62" fmla="*/ 180 w 207"/>
              <a:gd name="T63" fmla="*/ 136 h 243"/>
              <a:gd name="T64" fmla="*/ 196 w 207"/>
              <a:gd name="T65" fmla="*/ 136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7" h="243">
                <a:moveTo>
                  <a:pt x="31" y="51"/>
                </a:moveTo>
                <a:cubicBezTo>
                  <a:pt x="17" y="19"/>
                  <a:pt x="17" y="19"/>
                  <a:pt x="17" y="19"/>
                </a:cubicBezTo>
                <a:cubicBezTo>
                  <a:pt x="12" y="18"/>
                  <a:pt x="7" y="14"/>
                  <a:pt x="7" y="9"/>
                </a:cubicBezTo>
                <a:cubicBezTo>
                  <a:pt x="7" y="4"/>
                  <a:pt x="12" y="0"/>
                  <a:pt x="17" y="0"/>
                </a:cubicBezTo>
                <a:cubicBezTo>
                  <a:pt x="22" y="0"/>
                  <a:pt x="26" y="4"/>
                  <a:pt x="26" y="9"/>
                </a:cubicBezTo>
                <a:cubicBezTo>
                  <a:pt x="26" y="11"/>
                  <a:pt x="26" y="12"/>
                  <a:pt x="25" y="14"/>
                </a:cubicBezTo>
                <a:cubicBezTo>
                  <a:pt x="46" y="51"/>
                  <a:pt x="46" y="51"/>
                  <a:pt x="46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75" y="14"/>
                  <a:pt x="75" y="14"/>
                  <a:pt x="75" y="14"/>
                </a:cubicBezTo>
                <a:cubicBezTo>
                  <a:pt x="74" y="12"/>
                  <a:pt x="73" y="11"/>
                  <a:pt x="73" y="9"/>
                </a:cubicBezTo>
                <a:cubicBezTo>
                  <a:pt x="73" y="4"/>
                  <a:pt x="78" y="0"/>
                  <a:pt x="83" y="0"/>
                </a:cubicBezTo>
                <a:cubicBezTo>
                  <a:pt x="88" y="0"/>
                  <a:pt x="92" y="4"/>
                  <a:pt x="92" y="9"/>
                </a:cubicBezTo>
                <a:cubicBezTo>
                  <a:pt x="92" y="14"/>
                  <a:pt x="88" y="18"/>
                  <a:pt x="83" y="19"/>
                </a:cubicBezTo>
                <a:cubicBezTo>
                  <a:pt x="69" y="51"/>
                  <a:pt x="69" y="51"/>
                  <a:pt x="69" y="51"/>
                </a:cubicBezTo>
                <a:cubicBezTo>
                  <a:pt x="72" y="51"/>
                  <a:pt x="75" y="54"/>
                  <a:pt x="75" y="58"/>
                </a:cubicBezTo>
                <a:cubicBezTo>
                  <a:pt x="75" y="61"/>
                  <a:pt x="75" y="61"/>
                  <a:pt x="75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94" y="61"/>
                  <a:pt x="207" y="74"/>
                  <a:pt x="207" y="90"/>
                </a:cubicBezTo>
                <a:cubicBezTo>
                  <a:pt x="207" y="192"/>
                  <a:pt x="207" y="192"/>
                  <a:pt x="207" y="192"/>
                </a:cubicBezTo>
                <a:cubicBezTo>
                  <a:pt x="207" y="208"/>
                  <a:pt x="194" y="221"/>
                  <a:pt x="178" y="221"/>
                </a:cubicBezTo>
                <a:cubicBezTo>
                  <a:pt x="29" y="221"/>
                  <a:pt x="29" y="221"/>
                  <a:pt x="29" y="221"/>
                </a:cubicBezTo>
                <a:cubicBezTo>
                  <a:pt x="13" y="221"/>
                  <a:pt x="0" y="208"/>
                  <a:pt x="0" y="19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75"/>
                  <a:pt x="11" y="63"/>
                  <a:pt x="25" y="61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4"/>
                  <a:pt x="28" y="51"/>
                  <a:pt x="31" y="51"/>
                </a:cubicBezTo>
                <a:close/>
                <a:moveTo>
                  <a:pt x="149" y="226"/>
                </a:moveTo>
                <a:cubicBezTo>
                  <a:pt x="173" y="226"/>
                  <a:pt x="173" y="226"/>
                  <a:pt x="173" y="226"/>
                </a:cubicBezTo>
                <a:cubicBezTo>
                  <a:pt x="168" y="243"/>
                  <a:pt x="168" y="243"/>
                  <a:pt x="168" y="243"/>
                </a:cubicBezTo>
                <a:cubicBezTo>
                  <a:pt x="153" y="243"/>
                  <a:pt x="153" y="243"/>
                  <a:pt x="153" y="243"/>
                </a:cubicBezTo>
                <a:cubicBezTo>
                  <a:pt x="149" y="226"/>
                  <a:pt x="149" y="226"/>
                  <a:pt x="149" y="226"/>
                </a:cubicBezTo>
                <a:close/>
                <a:moveTo>
                  <a:pt x="31" y="226"/>
                </a:moveTo>
                <a:cubicBezTo>
                  <a:pt x="55" y="226"/>
                  <a:pt x="55" y="226"/>
                  <a:pt x="55" y="226"/>
                </a:cubicBezTo>
                <a:cubicBezTo>
                  <a:pt x="50" y="243"/>
                  <a:pt x="50" y="243"/>
                  <a:pt x="50" y="243"/>
                </a:cubicBezTo>
                <a:cubicBezTo>
                  <a:pt x="35" y="243"/>
                  <a:pt x="35" y="243"/>
                  <a:pt x="35" y="243"/>
                </a:cubicBezTo>
                <a:cubicBezTo>
                  <a:pt x="31" y="226"/>
                  <a:pt x="31" y="226"/>
                  <a:pt x="31" y="226"/>
                </a:cubicBezTo>
                <a:close/>
                <a:moveTo>
                  <a:pt x="188" y="166"/>
                </a:moveTo>
                <a:cubicBezTo>
                  <a:pt x="180" y="166"/>
                  <a:pt x="175" y="171"/>
                  <a:pt x="175" y="178"/>
                </a:cubicBezTo>
                <a:cubicBezTo>
                  <a:pt x="175" y="186"/>
                  <a:pt x="180" y="191"/>
                  <a:pt x="188" y="191"/>
                </a:cubicBezTo>
                <a:cubicBezTo>
                  <a:pt x="195" y="191"/>
                  <a:pt x="201" y="186"/>
                  <a:pt x="201" y="178"/>
                </a:cubicBezTo>
                <a:cubicBezTo>
                  <a:pt x="201" y="171"/>
                  <a:pt x="195" y="166"/>
                  <a:pt x="188" y="166"/>
                </a:cubicBezTo>
                <a:close/>
                <a:moveTo>
                  <a:pt x="43" y="81"/>
                </a:moveTo>
                <a:cubicBezTo>
                  <a:pt x="32" y="81"/>
                  <a:pt x="23" y="90"/>
                  <a:pt x="23" y="101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3" y="184"/>
                  <a:pt x="32" y="194"/>
                  <a:pt x="43" y="194"/>
                </a:cubicBezTo>
                <a:cubicBezTo>
                  <a:pt x="148" y="194"/>
                  <a:pt x="148" y="194"/>
                  <a:pt x="148" y="194"/>
                </a:cubicBezTo>
                <a:cubicBezTo>
                  <a:pt x="159" y="194"/>
                  <a:pt x="168" y="184"/>
                  <a:pt x="168" y="173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8" y="90"/>
                  <a:pt x="159" y="81"/>
                  <a:pt x="148" y="81"/>
                </a:cubicBezTo>
                <a:cubicBezTo>
                  <a:pt x="43" y="81"/>
                  <a:pt x="43" y="81"/>
                  <a:pt x="43" y="81"/>
                </a:cubicBezTo>
                <a:close/>
                <a:moveTo>
                  <a:pt x="51" y="90"/>
                </a:moveTo>
                <a:cubicBezTo>
                  <a:pt x="43" y="90"/>
                  <a:pt x="35" y="96"/>
                  <a:pt x="34" y="105"/>
                </a:cubicBezTo>
                <a:cubicBezTo>
                  <a:pt x="36" y="104"/>
                  <a:pt x="39" y="103"/>
                  <a:pt x="42" y="103"/>
                </a:cubicBezTo>
                <a:cubicBezTo>
                  <a:pt x="148" y="103"/>
                  <a:pt x="148" y="103"/>
                  <a:pt x="148" y="103"/>
                </a:cubicBezTo>
                <a:cubicBezTo>
                  <a:pt x="152" y="103"/>
                  <a:pt x="156" y="105"/>
                  <a:pt x="159" y="107"/>
                </a:cubicBezTo>
                <a:cubicBezTo>
                  <a:pt x="159" y="98"/>
                  <a:pt x="151" y="90"/>
                  <a:pt x="141" y="90"/>
                </a:cubicBezTo>
                <a:cubicBezTo>
                  <a:pt x="51" y="90"/>
                  <a:pt x="51" y="90"/>
                  <a:pt x="51" y="90"/>
                </a:cubicBezTo>
                <a:close/>
                <a:moveTo>
                  <a:pt x="188" y="100"/>
                </a:moveTo>
                <a:cubicBezTo>
                  <a:pt x="183" y="100"/>
                  <a:pt x="180" y="103"/>
                  <a:pt x="180" y="108"/>
                </a:cubicBezTo>
                <a:cubicBezTo>
                  <a:pt x="180" y="112"/>
                  <a:pt x="183" y="116"/>
                  <a:pt x="188" y="116"/>
                </a:cubicBezTo>
                <a:cubicBezTo>
                  <a:pt x="192" y="116"/>
                  <a:pt x="196" y="112"/>
                  <a:pt x="196" y="108"/>
                </a:cubicBezTo>
                <a:cubicBezTo>
                  <a:pt x="196" y="103"/>
                  <a:pt x="192" y="100"/>
                  <a:pt x="188" y="100"/>
                </a:cubicBezTo>
                <a:close/>
                <a:moveTo>
                  <a:pt x="188" y="128"/>
                </a:moveTo>
                <a:cubicBezTo>
                  <a:pt x="183" y="128"/>
                  <a:pt x="180" y="131"/>
                  <a:pt x="180" y="136"/>
                </a:cubicBezTo>
                <a:cubicBezTo>
                  <a:pt x="180" y="140"/>
                  <a:pt x="183" y="144"/>
                  <a:pt x="188" y="144"/>
                </a:cubicBezTo>
                <a:cubicBezTo>
                  <a:pt x="192" y="144"/>
                  <a:pt x="196" y="140"/>
                  <a:pt x="196" y="136"/>
                </a:cubicBezTo>
                <a:cubicBezTo>
                  <a:pt x="196" y="131"/>
                  <a:pt x="192" y="128"/>
                  <a:pt x="188" y="128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8" name="Freeform 291"/>
          <p:cNvSpPr>
            <a:spLocks noEditPoints="1"/>
          </p:cNvSpPr>
          <p:nvPr/>
        </p:nvSpPr>
        <p:spPr bwMode="auto">
          <a:xfrm>
            <a:off x="3138488" y="5389563"/>
            <a:ext cx="608012" cy="454025"/>
          </a:xfrm>
          <a:custGeom>
            <a:avLst/>
            <a:gdLst>
              <a:gd name="T0" fmla="*/ 205 w 253"/>
              <a:gd name="T1" fmla="*/ 153 h 189"/>
              <a:gd name="T2" fmla="*/ 232 w 253"/>
              <a:gd name="T3" fmla="*/ 153 h 189"/>
              <a:gd name="T4" fmla="*/ 197 w 253"/>
              <a:gd name="T5" fmla="*/ 189 h 189"/>
              <a:gd name="T6" fmla="*/ 18 w 253"/>
              <a:gd name="T7" fmla="*/ 153 h 189"/>
              <a:gd name="T8" fmla="*/ 44 w 253"/>
              <a:gd name="T9" fmla="*/ 153 h 189"/>
              <a:gd name="T10" fmla="*/ 55 w 253"/>
              <a:gd name="T11" fmla="*/ 189 h 189"/>
              <a:gd name="T12" fmla="*/ 187 w 253"/>
              <a:gd name="T13" fmla="*/ 5 h 189"/>
              <a:gd name="T14" fmla="*/ 195 w 253"/>
              <a:gd name="T15" fmla="*/ 98 h 189"/>
              <a:gd name="T16" fmla="*/ 158 w 253"/>
              <a:gd name="T17" fmla="*/ 107 h 189"/>
              <a:gd name="T18" fmla="*/ 185 w 253"/>
              <a:gd name="T19" fmla="*/ 121 h 189"/>
              <a:gd name="T20" fmla="*/ 173 w 253"/>
              <a:gd name="T21" fmla="*/ 182 h 189"/>
              <a:gd name="T22" fmla="*/ 91 w 253"/>
              <a:gd name="T23" fmla="*/ 182 h 189"/>
              <a:gd name="T24" fmla="*/ 75 w 253"/>
              <a:gd name="T25" fmla="*/ 182 h 189"/>
              <a:gd name="T26" fmla="*/ 70 w 253"/>
              <a:gd name="T27" fmla="*/ 115 h 189"/>
              <a:gd name="T28" fmla="*/ 113 w 253"/>
              <a:gd name="T29" fmla="*/ 107 h 189"/>
              <a:gd name="T30" fmla="*/ 56 w 253"/>
              <a:gd name="T31" fmla="*/ 90 h 189"/>
              <a:gd name="T32" fmla="*/ 103 w 253"/>
              <a:gd name="T33" fmla="*/ 159 h 189"/>
              <a:gd name="T34" fmla="*/ 103 w 253"/>
              <a:gd name="T35" fmla="*/ 159 h 189"/>
              <a:gd name="T36" fmla="*/ 145 w 253"/>
              <a:gd name="T37" fmla="*/ 170 h 189"/>
              <a:gd name="T38" fmla="*/ 173 w 253"/>
              <a:gd name="T39" fmla="*/ 170 h 189"/>
              <a:gd name="T40" fmla="*/ 106 w 253"/>
              <a:gd name="T41" fmla="*/ 170 h 189"/>
              <a:gd name="T42" fmla="*/ 99 w 253"/>
              <a:gd name="T43" fmla="*/ 146 h 189"/>
              <a:gd name="T44" fmla="*/ 152 w 253"/>
              <a:gd name="T45" fmla="*/ 146 h 189"/>
              <a:gd name="T46" fmla="*/ 173 w 253"/>
              <a:gd name="T47" fmla="*/ 126 h 189"/>
              <a:gd name="T48" fmla="*/ 94 w 253"/>
              <a:gd name="T49" fmla="*/ 144 h 189"/>
              <a:gd name="T50" fmla="*/ 180 w 253"/>
              <a:gd name="T51" fmla="*/ 20 h 189"/>
              <a:gd name="T52" fmla="*/ 180 w 253"/>
              <a:gd name="T53" fmla="*/ 20 h 189"/>
              <a:gd name="T54" fmla="*/ 11 w 253"/>
              <a:gd name="T55" fmla="*/ 26 h 189"/>
              <a:gd name="T56" fmla="*/ 36 w 253"/>
              <a:gd name="T57" fmla="*/ 36 h 189"/>
              <a:gd name="T58" fmla="*/ 26 w 253"/>
              <a:gd name="T59" fmla="*/ 11 h 189"/>
              <a:gd name="T60" fmla="*/ 11 w 253"/>
              <a:gd name="T61" fmla="*/ 109 h 189"/>
              <a:gd name="T62" fmla="*/ 36 w 253"/>
              <a:gd name="T63" fmla="*/ 119 h 189"/>
              <a:gd name="T64" fmla="*/ 26 w 253"/>
              <a:gd name="T65" fmla="*/ 95 h 189"/>
              <a:gd name="T66" fmla="*/ 21 w 253"/>
              <a:gd name="T67" fmla="*/ 104 h 189"/>
              <a:gd name="T68" fmla="*/ 30 w 253"/>
              <a:gd name="T69" fmla="*/ 114 h 189"/>
              <a:gd name="T70" fmla="*/ 26 w 253"/>
              <a:gd name="T71" fmla="*/ 53 h 189"/>
              <a:gd name="T72" fmla="*/ 16 w 253"/>
              <a:gd name="T73" fmla="*/ 77 h 189"/>
              <a:gd name="T74" fmla="*/ 40 w 253"/>
              <a:gd name="T75" fmla="*/ 67 h 189"/>
              <a:gd name="T76" fmla="*/ 30 w 253"/>
              <a:gd name="T77" fmla="*/ 62 h 189"/>
              <a:gd name="T78" fmla="*/ 19 w 253"/>
              <a:gd name="T79" fmla="*/ 67 h 189"/>
              <a:gd name="T80" fmla="*/ 30 w 253"/>
              <a:gd name="T81" fmla="*/ 72 h 189"/>
              <a:gd name="T82" fmla="*/ 26 w 253"/>
              <a:gd name="T83" fmla="*/ 19 h 189"/>
              <a:gd name="T84" fmla="*/ 21 w 253"/>
              <a:gd name="T85" fmla="*/ 31 h 189"/>
              <a:gd name="T86" fmla="*/ 32 w 253"/>
              <a:gd name="T87" fmla="*/ 26 h 189"/>
              <a:gd name="T88" fmla="*/ 213 w 253"/>
              <a:gd name="T89" fmla="*/ 16 h 189"/>
              <a:gd name="T90" fmla="*/ 233 w 253"/>
              <a:gd name="T91" fmla="*/ 36 h 189"/>
              <a:gd name="T92" fmla="*/ 233 w 253"/>
              <a:gd name="T93" fmla="*/ 16 h 189"/>
              <a:gd name="T94" fmla="*/ 213 w 253"/>
              <a:gd name="T95" fmla="*/ 99 h 189"/>
              <a:gd name="T96" fmla="*/ 233 w 253"/>
              <a:gd name="T97" fmla="*/ 119 h 189"/>
              <a:gd name="T98" fmla="*/ 233 w 253"/>
              <a:gd name="T99" fmla="*/ 99 h 189"/>
              <a:gd name="T100" fmla="*/ 218 w 253"/>
              <a:gd name="T101" fmla="*/ 104 h 189"/>
              <a:gd name="T102" fmla="*/ 223 w 253"/>
              <a:gd name="T103" fmla="*/ 116 h 189"/>
              <a:gd name="T104" fmla="*/ 228 w 253"/>
              <a:gd name="T105" fmla="*/ 104 h 189"/>
              <a:gd name="T106" fmla="*/ 209 w 253"/>
              <a:gd name="T107" fmla="*/ 67 h 189"/>
              <a:gd name="T108" fmla="*/ 233 w 253"/>
              <a:gd name="T109" fmla="*/ 77 h 189"/>
              <a:gd name="T110" fmla="*/ 223 w 253"/>
              <a:gd name="T111" fmla="*/ 53 h 189"/>
              <a:gd name="T112" fmla="*/ 218 w 253"/>
              <a:gd name="T113" fmla="*/ 62 h 189"/>
              <a:gd name="T114" fmla="*/ 228 w 253"/>
              <a:gd name="T115" fmla="*/ 72 h 189"/>
              <a:gd name="T116" fmla="*/ 228 w 253"/>
              <a:gd name="T117" fmla="*/ 21 h 189"/>
              <a:gd name="T118" fmla="*/ 216 w 253"/>
              <a:gd name="T119" fmla="*/ 26 h 189"/>
              <a:gd name="T120" fmla="*/ 228 w 253"/>
              <a:gd name="T121" fmla="*/ 3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3" h="189">
                <a:moveTo>
                  <a:pt x="197" y="184"/>
                </a:moveTo>
                <a:cubicBezTo>
                  <a:pt x="215" y="184"/>
                  <a:pt x="215" y="184"/>
                  <a:pt x="215" y="184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05" y="153"/>
                  <a:pt x="205" y="153"/>
                  <a:pt x="205" y="153"/>
                </a:cubicBezTo>
                <a:cubicBezTo>
                  <a:pt x="205" y="0"/>
                  <a:pt x="205" y="0"/>
                  <a:pt x="205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153"/>
                  <a:pt x="241" y="153"/>
                  <a:pt x="241" y="153"/>
                </a:cubicBezTo>
                <a:cubicBezTo>
                  <a:pt x="232" y="153"/>
                  <a:pt x="232" y="153"/>
                  <a:pt x="232" y="153"/>
                </a:cubicBezTo>
                <a:cubicBezTo>
                  <a:pt x="232" y="184"/>
                  <a:pt x="232" y="184"/>
                  <a:pt x="232" y="184"/>
                </a:cubicBezTo>
                <a:cubicBezTo>
                  <a:pt x="253" y="184"/>
                  <a:pt x="253" y="184"/>
                  <a:pt x="253" y="184"/>
                </a:cubicBezTo>
                <a:cubicBezTo>
                  <a:pt x="253" y="189"/>
                  <a:pt x="253" y="189"/>
                  <a:pt x="253" y="189"/>
                </a:cubicBezTo>
                <a:cubicBezTo>
                  <a:pt x="197" y="189"/>
                  <a:pt x="197" y="189"/>
                  <a:pt x="197" y="189"/>
                </a:cubicBezTo>
                <a:cubicBezTo>
                  <a:pt x="197" y="184"/>
                  <a:pt x="197" y="184"/>
                  <a:pt x="197" y="184"/>
                </a:cubicBezTo>
                <a:close/>
                <a:moveTo>
                  <a:pt x="0" y="184"/>
                </a:moveTo>
                <a:cubicBezTo>
                  <a:pt x="18" y="184"/>
                  <a:pt x="18" y="184"/>
                  <a:pt x="18" y="184"/>
                </a:cubicBezTo>
                <a:cubicBezTo>
                  <a:pt x="18" y="153"/>
                  <a:pt x="18" y="153"/>
                  <a:pt x="18" y="153"/>
                </a:cubicBezTo>
                <a:cubicBezTo>
                  <a:pt x="8" y="153"/>
                  <a:pt x="8" y="153"/>
                  <a:pt x="8" y="153"/>
                </a:cubicBezTo>
                <a:cubicBezTo>
                  <a:pt x="8" y="0"/>
                  <a:pt x="8" y="0"/>
                  <a:pt x="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35" y="184"/>
                  <a:pt x="35" y="184"/>
                  <a:pt x="35" y="184"/>
                </a:cubicBezTo>
                <a:cubicBezTo>
                  <a:pt x="55" y="184"/>
                  <a:pt x="55" y="184"/>
                  <a:pt x="55" y="184"/>
                </a:cubicBezTo>
                <a:cubicBezTo>
                  <a:pt x="55" y="189"/>
                  <a:pt x="55" y="189"/>
                  <a:pt x="55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4"/>
                  <a:pt x="0" y="184"/>
                  <a:pt x="0" y="184"/>
                </a:cubicBezTo>
                <a:close/>
                <a:moveTo>
                  <a:pt x="63" y="5"/>
                </a:moveTo>
                <a:cubicBezTo>
                  <a:pt x="187" y="5"/>
                  <a:pt x="187" y="5"/>
                  <a:pt x="187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13"/>
                  <a:pt x="195" y="13"/>
                  <a:pt x="195" y="13"/>
                </a:cubicBezTo>
                <a:cubicBezTo>
                  <a:pt x="195" y="90"/>
                  <a:pt x="195" y="90"/>
                  <a:pt x="195" y="90"/>
                </a:cubicBezTo>
                <a:cubicBezTo>
                  <a:pt x="195" y="98"/>
                  <a:pt x="195" y="98"/>
                  <a:pt x="195" y="98"/>
                </a:cubicBezTo>
                <a:cubicBezTo>
                  <a:pt x="187" y="98"/>
                  <a:pt x="187" y="98"/>
                  <a:pt x="187" y="98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42" y="107"/>
                  <a:pt x="142" y="107"/>
                  <a:pt x="142" y="107"/>
                </a:cubicBezTo>
                <a:cubicBezTo>
                  <a:pt x="158" y="107"/>
                  <a:pt x="158" y="107"/>
                  <a:pt x="158" y="107"/>
                </a:cubicBezTo>
                <a:cubicBezTo>
                  <a:pt x="158" y="115"/>
                  <a:pt x="158" y="115"/>
                  <a:pt x="158" y="115"/>
                </a:cubicBezTo>
                <a:cubicBezTo>
                  <a:pt x="179" y="115"/>
                  <a:pt x="179" y="115"/>
                  <a:pt x="179" y="115"/>
                </a:cubicBezTo>
                <a:cubicBezTo>
                  <a:pt x="185" y="115"/>
                  <a:pt x="185" y="115"/>
                  <a:pt x="185" y="115"/>
                </a:cubicBezTo>
                <a:cubicBezTo>
                  <a:pt x="185" y="121"/>
                  <a:pt x="185" y="121"/>
                  <a:pt x="185" y="121"/>
                </a:cubicBezTo>
                <a:cubicBezTo>
                  <a:pt x="185" y="176"/>
                  <a:pt x="185" y="176"/>
                  <a:pt x="185" y="176"/>
                </a:cubicBezTo>
                <a:cubicBezTo>
                  <a:pt x="185" y="182"/>
                  <a:pt x="185" y="182"/>
                  <a:pt x="185" y="182"/>
                </a:cubicBezTo>
                <a:cubicBezTo>
                  <a:pt x="179" y="182"/>
                  <a:pt x="179" y="182"/>
                  <a:pt x="179" y="182"/>
                </a:cubicBezTo>
                <a:cubicBezTo>
                  <a:pt x="173" y="182"/>
                  <a:pt x="173" y="182"/>
                  <a:pt x="173" y="182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63" y="189"/>
                  <a:pt x="163" y="189"/>
                  <a:pt x="163" y="189"/>
                </a:cubicBezTo>
                <a:cubicBezTo>
                  <a:pt x="163" y="182"/>
                  <a:pt x="163" y="182"/>
                  <a:pt x="163" y="182"/>
                </a:cubicBezTo>
                <a:cubicBezTo>
                  <a:pt x="91" y="182"/>
                  <a:pt x="91" y="182"/>
                  <a:pt x="91" y="182"/>
                </a:cubicBezTo>
                <a:cubicBezTo>
                  <a:pt x="91" y="189"/>
                  <a:pt x="91" y="189"/>
                  <a:pt x="91" y="189"/>
                </a:cubicBezTo>
                <a:cubicBezTo>
                  <a:pt x="81" y="189"/>
                  <a:pt x="81" y="189"/>
                  <a:pt x="81" y="189"/>
                </a:cubicBezTo>
                <a:cubicBezTo>
                  <a:pt x="81" y="182"/>
                  <a:pt x="81" y="182"/>
                  <a:pt x="81" y="182"/>
                </a:cubicBezTo>
                <a:cubicBezTo>
                  <a:pt x="75" y="182"/>
                  <a:pt x="75" y="182"/>
                  <a:pt x="75" y="182"/>
                </a:cubicBezTo>
                <a:cubicBezTo>
                  <a:pt x="70" y="182"/>
                  <a:pt x="70" y="182"/>
                  <a:pt x="70" y="182"/>
                </a:cubicBezTo>
                <a:cubicBezTo>
                  <a:pt x="70" y="176"/>
                  <a:pt x="70" y="176"/>
                  <a:pt x="70" y="176"/>
                </a:cubicBezTo>
                <a:cubicBezTo>
                  <a:pt x="70" y="121"/>
                  <a:pt x="70" y="121"/>
                  <a:pt x="70" y="121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113" y="107"/>
                  <a:pt x="113" y="107"/>
                  <a:pt x="113" y="107"/>
                </a:cubicBezTo>
                <a:cubicBezTo>
                  <a:pt x="113" y="98"/>
                  <a:pt x="113" y="98"/>
                  <a:pt x="11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0"/>
                  <a:pt x="56" y="90"/>
                  <a:pt x="56" y="90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5"/>
                  <a:pt x="56" y="5"/>
                  <a:pt x="56" y="5"/>
                </a:cubicBezTo>
                <a:cubicBezTo>
                  <a:pt x="63" y="5"/>
                  <a:pt x="63" y="5"/>
                  <a:pt x="63" y="5"/>
                </a:cubicBezTo>
                <a:close/>
                <a:moveTo>
                  <a:pt x="103" y="159"/>
                </a:moveTo>
                <a:cubicBezTo>
                  <a:pt x="103" y="167"/>
                  <a:pt x="103" y="167"/>
                  <a:pt x="103" y="167"/>
                </a:cubicBezTo>
                <a:cubicBezTo>
                  <a:pt x="152" y="167"/>
                  <a:pt x="152" y="167"/>
                  <a:pt x="152" y="167"/>
                </a:cubicBezTo>
                <a:cubicBezTo>
                  <a:pt x="152" y="159"/>
                  <a:pt x="152" y="159"/>
                  <a:pt x="152" y="159"/>
                </a:cubicBezTo>
                <a:cubicBezTo>
                  <a:pt x="103" y="159"/>
                  <a:pt x="103" y="159"/>
                  <a:pt x="103" y="159"/>
                </a:cubicBezTo>
                <a:close/>
                <a:moveTo>
                  <a:pt x="106" y="168"/>
                </a:moveTo>
                <a:cubicBezTo>
                  <a:pt x="109" y="168"/>
                  <a:pt x="109" y="168"/>
                  <a:pt x="109" y="168"/>
                </a:cubicBezTo>
                <a:cubicBezTo>
                  <a:pt x="109" y="170"/>
                  <a:pt x="109" y="170"/>
                  <a:pt x="109" y="170"/>
                </a:cubicBezTo>
                <a:cubicBezTo>
                  <a:pt x="145" y="170"/>
                  <a:pt x="145" y="170"/>
                  <a:pt x="145" y="170"/>
                </a:cubicBezTo>
                <a:cubicBezTo>
                  <a:pt x="145" y="168"/>
                  <a:pt x="145" y="168"/>
                  <a:pt x="145" y="168"/>
                </a:cubicBezTo>
                <a:cubicBezTo>
                  <a:pt x="148" y="168"/>
                  <a:pt x="148" y="168"/>
                  <a:pt x="148" y="168"/>
                </a:cubicBezTo>
                <a:cubicBezTo>
                  <a:pt x="148" y="170"/>
                  <a:pt x="148" y="170"/>
                  <a:pt x="148" y="170"/>
                </a:cubicBezTo>
                <a:cubicBezTo>
                  <a:pt x="173" y="170"/>
                  <a:pt x="173" y="170"/>
                  <a:pt x="173" y="170"/>
                </a:cubicBezTo>
                <a:cubicBezTo>
                  <a:pt x="173" y="152"/>
                  <a:pt x="173" y="152"/>
                  <a:pt x="173" y="152"/>
                </a:cubicBezTo>
                <a:cubicBezTo>
                  <a:pt x="81" y="152"/>
                  <a:pt x="81" y="152"/>
                  <a:pt x="81" y="152"/>
                </a:cubicBezTo>
                <a:cubicBezTo>
                  <a:pt x="81" y="170"/>
                  <a:pt x="81" y="170"/>
                  <a:pt x="81" y="170"/>
                </a:cubicBezTo>
                <a:cubicBezTo>
                  <a:pt x="106" y="170"/>
                  <a:pt x="106" y="170"/>
                  <a:pt x="106" y="170"/>
                </a:cubicBezTo>
                <a:cubicBezTo>
                  <a:pt x="106" y="168"/>
                  <a:pt x="106" y="168"/>
                  <a:pt x="106" y="168"/>
                </a:cubicBezTo>
                <a:close/>
                <a:moveTo>
                  <a:pt x="81" y="148"/>
                </a:moveTo>
                <a:cubicBezTo>
                  <a:pt x="99" y="148"/>
                  <a:pt x="99" y="148"/>
                  <a:pt x="99" y="148"/>
                </a:cubicBezTo>
                <a:cubicBezTo>
                  <a:pt x="99" y="146"/>
                  <a:pt x="99" y="146"/>
                  <a:pt x="99" y="146"/>
                </a:cubicBezTo>
                <a:cubicBezTo>
                  <a:pt x="103" y="146"/>
                  <a:pt x="103" y="146"/>
                  <a:pt x="103" y="146"/>
                </a:cubicBezTo>
                <a:cubicBezTo>
                  <a:pt x="103" y="148"/>
                  <a:pt x="103" y="148"/>
                  <a:pt x="103" y="148"/>
                </a:cubicBezTo>
                <a:cubicBezTo>
                  <a:pt x="152" y="148"/>
                  <a:pt x="152" y="148"/>
                  <a:pt x="152" y="148"/>
                </a:cubicBezTo>
                <a:cubicBezTo>
                  <a:pt x="152" y="146"/>
                  <a:pt x="152" y="146"/>
                  <a:pt x="152" y="146"/>
                </a:cubicBezTo>
                <a:cubicBezTo>
                  <a:pt x="156" y="146"/>
                  <a:pt x="156" y="146"/>
                  <a:pt x="156" y="146"/>
                </a:cubicBezTo>
                <a:cubicBezTo>
                  <a:pt x="156" y="148"/>
                  <a:pt x="156" y="148"/>
                  <a:pt x="156" y="148"/>
                </a:cubicBezTo>
                <a:cubicBezTo>
                  <a:pt x="173" y="148"/>
                  <a:pt x="173" y="148"/>
                  <a:pt x="173" y="14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81" y="126"/>
                  <a:pt x="81" y="126"/>
                  <a:pt x="81" y="126"/>
                </a:cubicBezTo>
                <a:cubicBezTo>
                  <a:pt x="81" y="148"/>
                  <a:pt x="81" y="148"/>
                  <a:pt x="81" y="148"/>
                </a:cubicBezTo>
                <a:close/>
                <a:moveTo>
                  <a:pt x="94" y="132"/>
                </a:moveTo>
                <a:cubicBezTo>
                  <a:pt x="94" y="144"/>
                  <a:pt x="94" y="144"/>
                  <a:pt x="94" y="144"/>
                </a:cubicBezTo>
                <a:cubicBezTo>
                  <a:pt x="161" y="144"/>
                  <a:pt x="161" y="144"/>
                  <a:pt x="161" y="144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94" y="132"/>
                  <a:pt x="94" y="132"/>
                  <a:pt x="94" y="132"/>
                </a:cubicBezTo>
                <a:close/>
                <a:moveTo>
                  <a:pt x="180" y="20"/>
                </a:moveTo>
                <a:cubicBezTo>
                  <a:pt x="71" y="20"/>
                  <a:pt x="71" y="20"/>
                  <a:pt x="71" y="20"/>
                </a:cubicBezTo>
                <a:cubicBezTo>
                  <a:pt x="71" y="83"/>
                  <a:pt x="71" y="83"/>
                  <a:pt x="71" y="83"/>
                </a:cubicBezTo>
                <a:cubicBezTo>
                  <a:pt x="180" y="83"/>
                  <a:pt x="180" y="83"/>
                  <a:pt x="180" y="83"/>
                </a:cubicBezTo>
                <a:cubicBezTo>
                  <a:pt x="180" y="20"/>
                  <a:pt x="180" y="20"/>
                  <a:pt x="180" y="20"/>
                </a:cubicBezTo>
                <a:close/>
                <a:moveTo>
                  <a:pt x="26" y="11"/>
                </a:moveTo>
                <a:cubicBezTo>
                  <a:pt x="22" y="11"/>
                  <a:pt x="18" y="13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3" y="18"/>
                  <a:pt x="11" y="22"/>
                  <a:pt x="11" y="26"/>
                </a:cubicBezTo>
                <a:cubicBezTo>
                  <a:pt x="11" y="30"/>
                  <a:pt x="13" y="33"/>
                  <a:pt x="16" y="36"/>
                </a:cubicBezTo>
                <a:cubicBezTo>
                  <a:pt x="18" y="38"/>
                  <a:pt x="22" y="40"/>
                  <a:pt x="26" y="40"/>
                </a:cubicBezTo>
                <a:cubicBezTo>
                  <a:pt x="30" y="40"/>
                  <a:pt x="33" y="38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8" y="33"/>
                  <a:pt x="40" y="30"/>
                  <a:pt x="40" y="26"/>
                </a:cubicBezTo>
                <a:cubicBezTo>
                  <a:pt x="40" y="22"/>
                  <a:pt x="38" y="18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3" y="13"/>
                  <a:pt x="30" y="11"/>
                  <a:pt x="26" y="11"/>
                </a:cubicBezTo>
                <a:close/>
                <a:moveTo>
                  <a:pt x="26" y="95"/>
                </a:moveTo>
                <a:cubicBezTo>
                  <a:pt x="22" y="95"/>
                  <a:pt x="18" y="96"/>
                  <a:pt x="16" y="99"/>
                </a:cubicBezTo>
                <a:cubicBezTo>
                  <a:pt x="16" y="99"/>
                  <a:pt x="16" y="99"/>
                  <a:pt x="16" y="99"/>
                </a:cubicBezTo>
                <a:cubicBezTo>
                  <a:pt x="13" y="101"/>
                  <a:pt x="11" y="105"/>
                  <a:pt x="11" y="109"/>
                </a:cubicBezTo>
                <a:cubicBezTo>
                  <a:pt x="11" y="113"/>
                  <a:pt x="13" y="116"/>
                  <a:pt x="16" y="119"/>
                </a:cubicBezTo>
                <a:cubicBezTo>
                  <a:pt x="18" y="122"/>
                  <a:pt x="22" y="123"/>
                  <a:pt x="26" y="123"/>
                </a:cubicBezTo>
                <a:cubicBezTo>
                  <a:pt x="30" y="123"/>
                  <a:pt x="33" y="122"/>
                  <a:pt x="36" y="119"/>
                </a:cubicBezTo>
                <a:cubicBezTo>
                  <a:pt x="36" y="119"/>
                  <a:pt x="36" y="119"/>
                  <a:pt x="36" y="119"/>
                </a:cubicBezTo>
                <a:cubicBezTo>
                  <a:pt x="38" y="116"/>
                  <a:pt x="40" y="113"/>
                  <a:pt x="40" y="109"/>
                </a:cubicBezTo>
                <a:cubicBezTo>
                  <a:pt x="40" y="105"/>
                  <a:pt x="38" y="101"/>
                  <a:pt x="36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6"/>
                  <a:pt x="30" y="95"/>
                  <a:pt x="26" y="95"/>
                </a:cubicBezTo>
                <a:close/>
                <a:moveTo>
                  <a:pt x="30" y="104"/>
                </a:moveTo>
                <a:cubicBezTo>
                  <a:pt x="29" y="103"/>
                  <a:pt x="28" y="102"/>
                  <a:pt x="26" y="102"/>
                </a:cubicBezTo>
                <a:cubicBezTo>
                  <a:pt x="24" y="102"/>
                  <a:pt x="22" y="103"/>
                  <a:pt x="21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0" y="105"/>
                  <a:pt x="19" y="107"/>
                  <a:pt x="19" y="109"/>
                </a:cubicBezTo>
                <a:cubicBezTo>
                  <a:pt x="19" y="111"/>
                  <a:pt x="20" y="112"/>
                  <a:pt x="21" y="114"/>
                </a:cubicBezTo>
                <a:cubicBezTo>
                  <a:pt x="22" y="115"/>
                  <a:pt x="24" y="116"/>
                  <a:pt x="26" y="116"/>
                </a:cubicBezTo>
                <a:cubicBezTo>
                  <a:pt x="28" y="116"/>
                  <a:pt x="29" y="115"/>
                  <a:pt x="30" y="114"/>
                </a:cubicBezTo>
                <a:cubicBezTo>
                  <a:pt x="30" y="114"/>
                  <a:pt x="30" y="114"/>
                  <a:pt x="30" y="114"/>
                </a:cubicBezTo>
                <a:cubicBezTo>
                  <a:pt x="32" y="112"/>
                  <a:pt x="32" y="111"/>
                  <a:pt x="32" y="109"/>
                </a:cubicBezTo>
                <a:cubicBezTo>
                  <a:pt x="32" y="107"/>
                  <a:pt x="32" y="105"/>
                  <a:pt x="30" y="104"/>
                </a:cubicBezTo>
                <a:close/>
                <a:moveTo>
                  <a:pt x="26" y="53"/>
                </a:moveTo>
                <a:cubicBezTo>
                  <a:pt x="22" y="53"/>
                  <a:pt x="18" y="54"/>
                  <a:pt x="16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3" y="60"/>
                  <a:pt x="11" y="63"/>
                  <a:pt x="11" y="67"/>
                </a:cubicBezTo>
                <a:cubicBezTo>
                  <a:pt x="11" y="71"/>
                  <a:pt x="13" y="75"/>
                  <a:pt x="16" y="77"/>
                </a:cubicBezTo>
                <a:cubicBezTo>
                  <a:pt x="18" y="80"/>
                  <a:pt x="22" y="81"/>
                  <a:pt x="26" y="81"/>
                </a:cubicBezTo>
                <a:cubicBezTo>
                  <a:pt x="30" y="81"/>
                  <a:pt x="33" y="80"/>
                  <a:pt x="36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8" y="75"/>
                  <a:pt x="40" y="71"/>
                  <a:pt x="40" y="67"/>
                </a:cubicBezTo>
                <a:cubicBezTo>
                  <a:pt x="40" y="63"/>
                  <a:pt x="38" y="60"/>
                  <a:pt x="36" y="57"/>
                </a:cubicBezTo>
                <a:cubicBezTo>
                  <a:pt x="36" y="57"/>
                  <a:pt x="36" y="57"/>
                  <a:pt x="36" y="57"/>
                </a:cubicBezTo>
                <a:cubicBezTo>
                  <a:pt x="33" y="54"/>
                  <a:pt x="30" y="53"/>
                  <a:pt x="26" y="53"/>
                </a:cubicBezTo>
                <a:close/>
                <a:moveTo>
                  <a:pt x="30" y="62"/>
                </a:moveTo>
                <a:cubicBezTo>
                  <a:pt x="29" y="61"/>
                  <a:pt x="28" y="60"/>
                  <a:pt x="26" y="60"/>
                </a:cubicBezTo>
                <a:cubicBezTo>
                  <a:pt x="24" y="60"/>
                  <a:pt x="22" y="61"/>
                  <a:pt x="21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3"/>
                  <a:pt x="19" y="65"/>
                  <a:pt x="19" y="67"/>
                </a:cubicBezTo>
                <a:cubicBezTo>
                  <a:pt x="19" y="69"/>
                  <a:pt x="20" y="71"/>
                  <a:pt x="21" y="72"/>
                </a:cubicBezTo>
                <a:cubicBezTo>
                  <a:pt x="22" y="73"/>
                  <a:pt x="24" y="74"/>
                  <a:pt x="26" y="74"/>
                </a:cubicBezTo>
                <a:cubicBezTo>
                  <a:pt x="28" y="74"/>
                  <a:pt x="29" y="73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2" y="71"/>
                  <a:pt x="32" y="69"/>
                  <a:pt x="32" y="67"/>
                </a:cubicBezTo>
                <a:cubicBezTo>
                  <a:pt x="32" y="65"/>
                  <a:pt x="32" y="63"/>
                  <a:pt x="30" y="62"/>
                </a:cubicBezTo>
                <a:close/>
                <a:moveTo>
                  <a:pt x="30" y="21"/>
                </a:moveTo>
                <a:cubicBezTo>
                  <a:pt x="29" y="20"/>
                  <a:pt x="28" y="19"/>
                  <a:pt x="26" y="19"/>
                </a:cubicBezTo>
                <a:cubicBezTo>
                  <a:pt x="24" y="19"/>
                  <a:pt x="22" y="20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0" y="22"/>
                  <a:pt x="19" y="24"/>
                  <a:pt x="19" y="26"/>
                </a:cubicBezTo>
                <a:cubicBezTo>
                  <a:pt x="19" y="28"/>
                  <a:pt x="20" y="29"/>
                  <a:pt x="21" y="31"/>
                </a:cubicBezTo>
                <a:cubicBezTo>
                  <a:pt x="22" y="32"/>
                  <a:pt x="24" y="32"/>
                  <a:pt x="26" y="32"/>
                </a:cubicBezTo>
                <a:cubicBezTo>
                  <a:pt x="28" y="32"/>
                  <a:pt x="29" y="32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2" y="29"/>
                  <a:pt x="32" y="28"/>
                  <a:pt x="32" y="26"/>
                </a:cubicBezTo>
                <a:cubicBezTo>
                  <a:pt x="32" y="24"/>
                  <a:pt x="32" y="22"/>
                  <a:pt x="30" y="21"/>
                </a:cubicBezTo>
                <a:close/>
                <a:moveTo>
                  <a:pt x="223" y="11"/>
                </a:moveTo>
                <a:cubicBezTo>
                  <a:pt x="219" y="11"/>
                  <a:pt x="216" y="13"/>
                  <a:pt x="213" y="16"/>
                </a:cubicBezTo>
                <a:cubicBezTo>
                  <a:pt x="213" y="16"/>
                  <a:pt x="213" y="16"/>
                  <a:pt x="213" y="16"/>
                </a:cubicBezTo>
                <a:cubicBezTo>
                  <a:pt x="210" y="18"/>
                  <a:pt x="209" y="22"/>
                  <a:pt x="209" y="26"/>
                </a:cubicBezTo>
                <a:cubicBezTo>
                  <a:pt x="209" y="30"/>
                  <a:pt x="210" y="33"/>
                  <a:pt x="213" y="36"/>
                </a:cubicBezTo>
                <a:cubicBezTo>
                  <a:pt x="216" y="38"/>
                  <a:pt x="219" y="40"/>
                  <a:pt x="223" y="40"/>
                </a:cubicBezTo>
                <a:cubicBezTo>
                  <a:pt x="227" y="40"/>
                  <a:pt x="231" y="38"/>
                  <a:pt x="233" y="36"/>
                </a:cubicBezTo>
                <a:cubicBezTo>
                  <a:pt x="233" y="36"/>
                  <a:pt x="233" y="36"/>
                  <a:pt x="233" y="36"/>
                </a:cubicBezTo>
                <a:cubicBezTo>
                  <a:pt x="236" y="33"/>
                  <a:pt x="237" y="30"/>
                  <a:pt x="237" y="26"/>
                </a:cubicBezTo>
                <a:cubicBezTo>
                  <a:pt x="237" y="22"/>
                  <a:pt x="236" y="18"/>
                  <a:pt x="233" y="16"/>
                </a:cubicBezTo>
                <a:cubicBezTo>
                  <a:pt x="233" y="16"/>
                  <a:pt x="233" y="16"/>
                  <a:pt x="233" y="16"/>
                </a:cubicBezTo>
                <a:cubicBezTo>
                  <a:pt x="231" y="13"/>
                  <a:pt x="227" y="11"/>
                  <a:pt x="223" y="11"/>
                </a:cubicBezTo>
                <a:close/>
                <a:moveTo>
                  <a:pt x="223" y="95"/>
                </a:moveTo>
                <a:cubicBezTo>
                  <a:pt x="219" y="95"/>
                  <a:pt x="216" y="96"/>
                  <a:pt x="213" y="99"/>
                </a:cubicBezTo>
                <a:cubicBezTo>
                  <a:pt x="213" y="99"/>
                  <a:pt x="213" y="99"/>
                  <a:pt x="213" y="99"/>
                </a:cubicBezTo>
                <a:cubicBezTo>
                  <a:pt x="210" y="101"/>
                  <a:pt x="209" y="105"/>
                  <a:pt x="209" y="109"/>
                </a:cubicBezTo>
                <a:cubicBezTo>
                  <a:pt x="209" y="113"/>
                  <a:pt x="210" y="116"/>
                  <a:pt x="213" y="119"/>
                </a:cubicBezTo>
                <a:cubicBezTo>
                  <a:pt x="216" y="122"/>
                  <a:pt x="219" y="123"/>
                  <a:pt x="223" y="123"/>
                </a:cubicBezTo>
                <a:cubicBezTo>
                  <a:pt x="227" y="123"/>
                  <a:pt x="231" y="122"/>
                  <a:pt x="233" y="119"/>
                </a:cubicBezTo>
                <a:cubicBezTo>
                  <a:pt x="233" y="119"/>
                  <a:pt x="233" y="119"/>
                  <a:pt x="233" y="119"/>
                </a:cubicBezTo>
                <a:cubicBezTo>
                  <a:pt x="236" y="116"/>
                  <a:pt x="237" y="113"/>
                  <a:pt x="237" y="109"/>
                </a:cubicBezTo>
                <a:cubicBezTo>
                  <a:pt x="237" y="105"/>
                  <a:pt x="236" y="101"/>
                  <a:pt x="233" y="99"/>
                </a:cubicBezTo>
                <a:cubicBezTo>
                  <a:pt x="233" y="99"/>
                  <a:pt x="233" y="99"/>
                  <a:pt x="233" y="99"/>
                </a:cubicBezTo>
                <a:cubicBezTo>
                  <a:pt x="231" y="96"/>
                  <a:pt x="227" y="95"/>
                  <a:pt x="223" y="95"/>
                </a:cubicBezTo>
                <a:close/>
                <a:moveTo>
                  <a:pt x="228" y="104"/>
                </a:moveTo>
                <a:cubicBezTo>
                  <a:pt x="227" y="103"/>
                  <a:pt x="225" y="102"/>
                  <a:pt x="223" y="102"/>
                </a:cubicBezTo>
                <a:cubicBezTo>
                  <a:pt x="221" y="102"/>
                  <a:pt x="220" y="103"/>
                  <a:pt x="218" y="104"/>
                </a:cubicBezTo>
                <a:cubicBezTo>
                  <a:pt x="218" y="104"/>
                  <a:pt x="218" y="104"/>
                  <a:pt x="218" y="104"/>
                </a:cubicBezTo>
                <a:cubicBezTo>
                  <a:pt x="217" y="105"/>
                  <a:pt x="216" y="107"/>
                  <a:pt x="216" y="109"/>
                </a:cubicBezTo>
                <a:cubicBezTo>
                  <a:pt x="216" y="111"/>
                  <a:pt x="217" y="112"/>
                  <a:pt x="218" y="114"/>
                </a:cubicBezTo>
                <a:cubicBezTo>
                  <a:pt x="220" y="115"/>
                  <a:pt x="221" y="116"/>
                  <a:pt x="223" y="116"/>
                </a:cubicBezTo>
                <a:cubicBezTo>
                  <a:pt x="225" y="116"/>
                  <a:pt x="227" y="115"/>
                  <a:pt x="228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29" y="112"/>
                  <a:pt x="230" y="111"/>
                  <a:pt x="230" y="109"/>
                </a:cubicBezTo>
                <a:cubicBezTo>
                  <a:pt x="230" y="107"/>
                  <a:pt x="229" y="105"/>
                  <a:pt x="228" y="104"/>
                </a:cubicBezTo>
                <a:close/>
                <a:moveTo>
                  <a:pt x="223" y="53"/>
                </a:moveTo>
                <a:cubicBezTo>
                  <a:pt x="219" y="53"/>
                  <a:pt x="216" y="54"/>
                  <a:pt x="213" y="57"/>
                </a:cubicBezTo>
                <a:cubicBezTo>
                  <a:pt x="213" y="57"/>
                  <a:pt x="213" y="57"/>
                  <a:pt x="213" y="57"/>
                </a:cubicBezTo>
                <a:cubicBezTo>
                  <a:pt x="210" y="60"/>
                  <a:pt x="209" y="63"/>
                  <a:pt x="209" y="67"/>
                </a:cubicBezTo>
                <a:cubicBezTo>
                  <a:pt x="209" y="71"/>
                  <a:pt x="210" y="75"/>
                  <a:pt x="213" y="77"/>
                </a:cubicBezTo>
                <a:cubicBezTo>
                  <a:pt x="216" y="80"/>
                  <a:pt x="219" y="81"/>
                  <a:pt x="223" y="81"/>
                </a:cubicBezTo>
                <a:cubicBezTo>
                  <a:pt x="227" y="81"/>
                  <a:pt x="231" y="80"/>
                  <a:pt x="233" y="77"/>
                </a:cubicBezTo>
                <a:cubicBezTo>
                  <a:pt x="233" y="77"/>
                  <a:pt x="233" y="77"/>
                  <a:pt x="233" y="77"/>
                </a:cubicBezTo>
                <a:cubicBezTo>
                  <a:pt x="236" y="75"/>
                  <a:pt x="237" y="71"/>
                  <a:pt x="237" y="67"/>
                </a:cubicBezTo>
                <a:cubicBezTo>
                  <a:pt x="237" y="63"/>
                  <a:pt x="236" y="60"/>
                  <a:pt x="233" y="57"/>
                </a:cubicBezTo>
                <a:cubicBezTo>
                  <a:pt x="233" y="57"/>
                  <a:pt x="233" y="57"/>
                  <a:pt x="233" y="57"/>
                </a:cubicBezTo>
                <a:cubicBezTo>
                  <a:pt x="231" y="54"/>
                  <a:pt x="227" y="53"/>
                  <a:pt x="223" y="53"/>
                </a:cubicBezTo>
                <a:close/>
                <a:moveTo>
                  <a:pt x="228" y="62"/>
                </a:moveTo>
                <a:cubicBezTo>
                  <a:pt x="227" y="61"/>
                  <a:pt x="225" y="60"/>
                  <a:pt x="223" y="60"/>
                </a:cubicBezTo>
                <a:cubicBezTo>
                  <a:pt x="221" y="60"/>
                  <a:pt x="220" y="61"/>
                  <a:pt x="218" y="62"/>
                </a:cubicBezTo>
                <a:cubicBezTo>
                  <a:pt x="218" y="62"/>
                  <a:pt x="218" y="62"/>
                  <a:pt x="218" y="62"/>
                </a:cubicBezTo>
                <a:cubicBezTo>
                  <a:pt x="217" y="63"/>
                  <a:pt x="216" y="65"/>
                  <a:pt x="216" y="67"/>
                </a:cubicBezTo>
                <a:cubicBezTo>
                  <a:pt x="216" y="69"/>
                  <a:pt x="217" y="71"/>
                  <a:pt x="218" y="72"/>
                </a:cubicBezTo>
                <a:cubicBezTo>
                  <a:pt x="220" y="73"/>
                  <a:pt x="221" y="74"/>
                  <a:pt x="223" y="74"/>
                </a:cubicBezTo>
                <a:cubicBezTo>
                  <a:pt x="225" y="74"/>
                  <a:pt x="227" y="73"/>
                  <a:pt x="228" y="72"/>
                </a:cubicBezTo>
                <a:cubicBezTo>
                  <a:pt x="228" y="72"/>
                  <a:pt x="228" y="72"/>
                  <a:pt x="228" y="72"/>
                </a:cubicBezTo>
                <a:cubicBezTo>
                  <a:pt x="229" y="71"/>
                  <a:pt x="230" y="69"/>
                  <a:pt x="230" y="67"/>
                </a:cubicBezTo>
                <a:cubicBezTo>
                  <a:pt x="230" y="65"/>
                  <a:pt x="229" y="63"/>
                  <a:pt x="228" y="62"/>
                </a:cubicBezTo>
                <a:close/>
                <a:moveTo>
                  <a:pt x="228" y="21"/>
                </a:moveTo>
                <a:cubicBezTo>
                  <a:pt x="227" y="20"/>
                  <a:pt x="225" y="19"/>
                  <a:pt x="223" y="19"/>
                </a:cubicBezTo>
                <a:cubicBezTo>
                  <a:pt x="221" y="19"/>
                  <a:pt x="220" y="20"/>
                  <a:pt x="218" y="21"/>
                </a:cubicBezTo>
                <a:cubicBezTo>
                  <a:pt x="218" y="21"/>
                  <a:pt x="218" y="21"/>
                  <a:pt x="218" y="21"/>
                </a:cubicBezTo>
                <a:cubicBezTo>
                  <a:pt x="217" y="22"/>
                  <a:pt x="216" y="24"/>
                  <a:pt x="216" y="26"/>
                </a:cubicBezTo>
                <a:cubicBezTo>
                  <a:pt x="216" y="28"/>
                  <a:pt x="217" y="29"/>
                  <a:pt x="218" y="31"/>
                </a:cubicBezTo>
                <a:cubicBezTo>
                  <a:pt x="220" y="32"/>
                  <a:pt x="221" y="32"/>
                  <a:pt x="223" y="32"/>
                </a:cubicBezTo>
                <a:cubicBezTo>
                  <a:pt x="225" y="32"/>
                  <a:pt x="227" y="32"/>
                  <a:pt x="228" y="31"/>
                </a:cubicBezTo>
                <a:cubicBezTo>
                  <a:pt x="228" y="31"/>
                  <a:pt x="228" y="31"/>
                  <a:pt x="228" y="31"/>
                </a:cubicBezTo>
                <a:cubicBezTo>
                  <a:pt x="229" y="29"/>
                  <a:pt x="230" y="28"/>
                  <a:pt x="230" y="26"/>
                </a:cubicBezTo>
                <a:cubicBezTo>
                  <a:pt x="230" y="24"/>
                  <a:pt x="229" y="22"/>
                  <a:pt x="228" y="21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9" name="Freeform 292"/>
          <p:cNvSpPr>
            <a:spLocks noEditPoints="1"/>
          </p:cNvSpPr>
          <p:nvPr/>
        </p:nvSpPr>
        <p:spPr bwMode="auto">
          <a:xfrm>
            <a:off x="917575" y="5402263"/>
            <a:ext cx="555625" cy="454025"/>
          </a:xfrm>
          <a:custGeom>
            <a:avLst/>
            <a:gdLst>
              <a:gd name="T0" fmla="*/ 88 w 232"/>
              <a:gd name="T1" fmla="*/ 172 h 189"/>
              <a:gd name="T2" fmla="*/ 156 w 232"/>
              <a:gd name="T3" fmla="*/ 168 h 189"/>
              <a:gd name="T4" fmla="*/ 183 w 232"/>
              <a:gd name="T5" fmla="*/ 172 h 189"/>
              <a:gd name="T6" fmla="*/ 62 w 232"/>
              <a:gd name="T7" fmla="*/ 189 h 189"/>
              <a:gd name="T8" fmla="*/ 123 w 232"/>
              <a:gd name="T9" fmla="*/ 99 h 189"/>
              <a:gd name="T10" fmla="*/ 90 w 232"/>
              <a:gd name="T11" fmla="*/ 110 h 189"/>
              <a:gd name="T12" fmla="*/ 123 w 232"/>
              <a:gd name="T13" fmla="*/ 119 h 189"/>
              <a:gd name="T14" fmla="*/ 113 w 232"/>
              <a:gd name="T15" fmla="*/ 84 h 189"/>
              <a:gd name="T16" fmla="*/ 117 w 232"/>
              <a:gd name="T17" fmla="*/ 65 h 189"/>
              <a:gd name="T18" fmla="*/ 128 w 232"/>
              <a:gd name="T19" fmla="*/ 84 h 189"/>
              <a:gd name="T20" fmla="*/ 52 w 232"/>
              <a:gd name="T21" fmla="*/ 84 h 189"/>
              <a:gd name="T22" fmla="*/ 48 w 232"/>
              <a:gd name="T23" fmla="*/ 65 h 189"/>
              <a:gd name="T24" fmla="*/ 37 w 232"/>
              <a:gd name="T25" fmla="*/ 84 h 189"/>
              <a:gd name="T26" fmla="*/ 37 w 232"/>
              <a:gd name="T27" fmla="*/ 88 h 189"/>
              <a:gd name="T28" fmla="*/ 134 w 232"/>
              <a:gd name="T29" fmla="*/ 93 h 189"/>
              <a:gd name="T30" fmla="*/ 134 w 232"/>
              <a:gd name="T31" fmla="*/ 124 h 189"/>
              <a:gd name="T32" fmla="*/ 103 w 232"/>
              <a:gd name="T33" fmla="*/ 129 h 189"/>
              <a:gd name="T34" fmla="*/ 63 w 232"/>
              <a:gd name="T35" fmla="*/ 129 h 189"/>
              <a:gd name="T36" fmla="*/ 31 w 232"/>
              <a:gd name="T37" fmla="*/ 124 h 189"/>
              <a:gd name="T38" fmla="*/ 31 w 232"/>
              <a:gd name="T39" fmla="*/ 93 h 189"/>
              <a:gd name="T40" fmla="*/ 75 w 232"/>
              <a:gd name="T41" fmla="*/ 99 h 189"/>
              <a:gd name="T42" fmla="*/ 42 w 232"/>
              <a:gd name="T43" fmla="*/ 119 h 189"/>
              <a:gd name="T44" fmla="*/ 75 w 232"/>
              <a:gd name="T45" fmla="*/ 110 h 189"/>
              <a:gd name="T46" fmla="*/ 157 w 232"/>
              <a:gd name="T47" fmla="*/ 0 h 189"/>
              <a:gd name="T48" fmla="*/ 129 w 232"/>
              <a:gd name="T49" fmla="*/ 63 h 189"/>
              <a:gd name="T50" fmla="*/ 203 w 232"/>
              <a:gd name="T51" fmla="*/ 77 h 189"/>
              <a:gd name="T52" fmla="*/ 231 w 232"/>
              <a:gd name="T53" fmla="*/ 14 h 189"/>
              <a:gd name="T54" fmla="*/ 157 w 232"/>
              <a:gd name="T55" fmla="*/ 0 h 189"/>
              <a:gd name="T56" fmla="*/ 161 w 232"/>
              <a:gd name="T57" fmla="*/ 43 h 189"/>
              <a:gd name="T58" fmla="*/ 160 w 232"/>
              <a:gd name="T59" fmla="*/ 58 h 189"/>
              <a:gd name="T60" fmla="*/ 166 w 232"/>
              <a:gd name="T61" fmla="*/ 43 h 189"/>
              <a:gd name="T62" fmla="*/ 161 w 232"/>
              <a:gd name="T63" fmla="*/ 39 h 189"/>
              <a:gd name="T64" fmla="*/ 169 w 232"/>
              <a:gd name="T65" fmla="*/ 30 h 189"/>
              <a:gd name="T66" fmla="*/ 169 w 232"/>
              <a:gd name="T67" fmla="*/ 18 h 189"/>
              <a:gd name="T68" fmla="*/ 164 w 232"/>
              <a:gd name="T69" fmla="*/ 30 h 189"/>
              <a:gd name="T70" fmla="*/ 156 w 232"/>
              <a:gd name="T71" fmla="*/ 20 h 189"/>
              <a:gd name="T72" fmla="*/ 181 w 232"/>
              <a:gd name="T73" fmla="*/ 12 h 189"/>
              <a:gd name="T74" fmla="*/ 181 w 232"/>
              <a:gd name="T75" fmla="*/ 27 h 189"/>
              <a:gd name="T76" fmla="*/ 177 w 232"/>
              <a:gd name="T77" fmla="*/ 47 h 189"/>
              <a:gd name="T78" fmla="*/ 159 w 232"/>
              <a:gd name="T79" fmla="*/ 67 h 189"/>
              <a:gd name="T80" fmla="*/ 150 w 232"/>
              <a:gd name="T81" fmla="*/ 43 h 189"/>
              <a:gd name="T82" fmla="*/ 187 w 232"/>
              <a:gd name="T83" fmla="*/ 10 h 189"/>
              <a:gd name="T84" fmla="*/ 211 w 232"/>
              <a:gd name="T85" fmla="*/ 13 h 189"/>
              <a:gd name="T86" fmla="*/ 205 w 232"/>
              <a:gd name="T87" fmla="*/ 55 h 189"/>
              <a:gd name="T88" fmla="*/ 190 w 232"/>
              <a:gd name="T89" fmla="*/ 66 h 189"/>
              <a:gd name="T90" fmla="*/ 193 w 232"/>
              <a:gd name="T91" fmla="*/ 56 h 189"/>
              <a:gd name="T92" fmla="*/ 198 w 232"/>
              <a:gd name="T93" fmla="*/ 18 h 189"/>
              <a:gd name="T94" fmla="*/ 193 w 232"/>
              <a:gd name="T95" fmla="*/ 56 h 189"/>
              <a:gd name="T96" fmla="*/ 131 w 232"/>
              <a:gd name="T97" fmla="*/ 14 h 189"/>
              <a:gd name="T98" fmla="*/ 21 w 232"/>
              <a:gd name="T99" fmla="*/ 35 h 189"/>
              <a:gd name="T100" fmla="*/ 210 w 232"/>
              <a:gd name="T101" fmla="*/ 141 h 189"/>
              <a:gd name="T102" fmla="*/ 228 w 232"/>
              <a:gd name="T103" fmla="*/ 64 h 189"/>
              <a:gd name="T104" fmla="*/ 232 w 232"/>
              <a:gd name="T105" fmla="*/ 152 h 189"/>
              <a:gd name="T106" fmla="*/ 221 w 232"/>
              <a:gd name="T107" fmla="*/ 163 h 189"/>
              <a:gd name="T108" fmla="*/ 0 w 232"/>
              <a:gd name="T109" fmla="*/ 163 h 189"/>
              <a:gd name="T110" fmla="*/ 0 w 232"/>
              <a:gd name="T111" fmla="*/ 24 h 189"/>
              <a:gd name="T112" fmla="*/ 10 w 232"/>
              <a:gd name="T113" fmla="*/ 1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2" h="189">
                <a:moveTo>
                  <a:pt x="62" y="172"/>
                </a:moveTo>
                <a:cubicBezTo>
                  <a:pt x="88" y="172"/>
                  <a:pt x="88" y="172"/>
                  <a:pt x="88" y="172"/>
                </a:cubicBezTo>
                <a:cubicBezTo>
                  <a:pt x="88" y="168"/>
                  <a:pt x="88" y="168"/>
                  <a:pt x="88" y="168"/>
                </a:cubicBezTo>
                <a:cubicBezTo>
                  <a:pt x="156" y="168"/>
                  <a:pt x="156" y="168"/>
                  <a:pt x="156" y="168"/>
                </a:cubicBezTo>
                <a:cubicBezTo>
                  <a:pt x="156" y="172"/>
                  <a:pt x="156" y="172"/>
                  <a:pt x="156" y="172"/>
                </a:cubicBezTo>
                <a:cubicBezTo>
                  <a:pt x="183" y="172"/>
                  <a:pt x="183" y="172"/>
                  <a:pt x="183" y="172"/>
                </a:cubicBezTo>
                <a:cubicBezTo>
                  <a:pt x="183" y="189"/>
                  <a:pt x="183" y="189"/>
                  <a:pt x="183" y="189"/>
                </a:cubicBezTo>
                <a:cubicBezTo>
                  <a:pt x="62" y="189"/>
                  <a:pt x="62" y="189"/>
                  <a:pt x="62" y="189"/>
                </a:cubicBezTo>
                <a:cubicBezTo>
                  <a:pt x="62" y="172"/>
                  <a:pt x="62" y="172"/>
                  <a:pt x="62" y="172"/>
                </a:cubicBezTo>
                <a:close/>
                <a:moveTo>
                  <a:pt x="123" y="99"/>
                </a:moveTo>
                <a:cubicBezTo>
                  <a:pt x="90" y="99"/>
                  <a:pt x="90" y="99"/>
                  <a:pt x="90" y="99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94" y="115"/>
                  <a:pt x="99" y="117"/>
                  <a:pt x="105" y="118"/>
                </a:cubicBezTo>
                <a:cubicBezTo>
                  <a:pt x="110" y="120"/>
                  <a:pt x="116" y="120"/>
                  <a:pt x="123" y="119"/>
                </a:cubicBezTo>
                <a:cubicBezTo>
                  <a:pt x="123" y="99"/>
                  <a:pt x="123" y="99"/>
                  <a:pt x="123" y="99"/>
                </a:cubicBezTo>
                <a:close/>
                <a:moveTo>
                  <a:pt x="113" y="84"/>
                </a:moveTo>
                <a:cubicBezTo>
                  <a:pt x="108" y="65"/>
                  <a:pt x="108" y="65"/>
                  <a:pt x="108" y="65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0" y="85"/>
                  <a:pt x="129" y="84"/>
                  <a:pt x="128" y="84"/>
                </a:cubicBezTo>
                <a:cubicBezTo>
                  <a:pt x="113" y="84"/>
                  <a:pt x="113" y="84"/>
                  <a:pt x="113" y="84"/>
                </a:cubicBezTo>
                <a:close/>
                <a:moveTo>
                  <a:pt x="52" y="84"/>
                </a:moveTo>
                <a:cubicBezTo>
                  <a:pt x="57" y="65"/>
                  <a:pt x="57" y="65"/>
                  <a:pt x="57" y="65"/>
                </a:cubicBezTo>
                <a:cubicBezTo>
                  <a:pt x="48" y="65"/>
                  <a:pt x="48" y="65"/>
                  <a:pt x="48" y="65"/>
                </a:cubicBezTo>
                <a:cubicBezTo>
                  <a:pt x="34" y="85"/>
                  <a:pt x="34" y="85"/>
                  <a:pt x="34" y="85"/>
                </a:cubicBezTo>
                <a:cubicBezTo>
                  <a:pt x="35" y="85"/>
                  <a:pt x="36" y="84"/>
                  <a:pt x="37" y="84"/>
                </a:cubicBezTo>
                <a:cubicBezTo>
                  <a:pt x="52" y="84"/>
                  <a:pt x="52" y="84"/>
                  <a:pt x="52" y="84"/>
                </a:cubicBezTo>
                <a:close/>
                <a:moveTo>
                  <a:pt x="37" y="88"/>
                </a:moveTo>
                <a:cubicBezTo>
                  <a:pt x="67" y="88"/>
                  <a:pt x="98" y="88"/>
                  <a:pt x="128" y="88"/>
                </a:cubicBezTo>
                <a:cubicBezTo>
                  <a:pt x="131" y="88"/>
                  <a:pt x="134" y="90"/>
                  <a:pt x="134" y="93"/>
                </a:cubicBezTo>
                <a:cubicBezTo>
                  <a:pt x="134" y="124"/>
                  <a:pt x="134" y="124"/>
                  <a:pt x="134" y="124"/>
                </a:cubicBezTo>
                <a:cubicBezTo>
                  <a:pt x="134" y="124"/>
                  <a:pt x="134" y="124"/>
                  <a:pt x="134" y="124"/>
                </a:cubicBezTo>
                <a:cubicBezTo>
                  <a:pt x="134" y="126"/>
                  <a:pt x="132" y="129"/>
                  <a:pt x="129" y="129"/>
                </a:cubicBezTo>
                <a:cubicBezTo>
                  <a:pt x="120" y="131"/>
                  <a:pt x="111" y="131"/>
                  <a:pt x="103" y="129"/>
                </a:cubicBezTo>
                <a:cubicBezTo>
                  <a:pt x="95" y="127"/>
                  <a:pt x="88" y="124"/>
                  <a:pt x="83" y="118"/>
                </a:cubicBezTo>
                <a:cubicBezTo>
                  <a:pt x="77" y="124"/>
                  <a:pt x="70" y="127"/>
                  <a:pt x="63" y="129"/>
                </a:cubicBezTo>
                <a:cubicBezTo>
                  <a:pt x="54" y="131"/>
                  <a:pt x="45" y="131"/>
                  <a:pt x="36" y="129"/>
                </a:cubicBezTo>
                <a:cubicBezTo>
                  <a:pt x="33" y="129"/>
                  <a:pt x="31" y="126"/>
                  <a:pt x="31" y="124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1" y="93"/>
                  <a:pt x="31" y="93"/>
                  <a:pt x="31" y="93"/>
                </a:cubicBezTo>
                <a:cubicBezTo>
                  <a:pt x="31" y="90"/>
                  <a:pt x="34" y="88"/>
                  <a:pt x="37" y="88"/>
                </a:cubicBezTo>
                <a:close/>
                <a:moveTo>
                  <a:pt x="75" y="99"/>
                </a:moveTo>
                <a:cubicBezTo>
                  <a:pt x="42" y="99"/>
                  <a:pt x="42" y="99"/>
                  <a:pt x="42" y="99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49" y="120"/>
                  <a:pt x="55" y="120"/>
                  <a:pt x="60" y="118"/>
                </a:cubicBezTo>
                <a:cubicBezTo>
                  <a:pt x="66" y="117"/>
                  <a:pt x="71" y="115"/>
                  <a:pt x="75" y="110"/>
                </a:cubicBezTo>
                <a:cubicBezTo>
                  <a:pt x="75" y="99"/>
                  <a:pt x="75" y="99"/>
                  <a:pt x="75" y="99"/>
                </a:cubicBezTo>
                <a:close/>
                <a:moveTo>
                  <a:pt x="157" y="0"/>
                </a:moveTo>
                <a:cubicBezTo>
                  <a:pt x="149" y="0"/>
                  <a:pt x="141" y="6"/>
                  <a:pt x="139" y="14"/>
                </a:cubicBezTo>
                <a:cubicBezTo>
                  <a:pt x="129" y="63"/>
                  <a:pt x="129" y="63"/>
                  <a:pt x="129" y="63"/>
                </a:cubicBezTo>
                <a:cubicBezTo>
                  <a:pt x="127" y="71"/>
                  <a:pt x="132" y="77"/>
                  <a:pt x="140" y="77"/>
                </a:cubicBezTo>
                <a:cubicBezTo>
                  <a:pt x="203" y="77"/>
                  <a:pt x="203" y="77"/>
                  <a:pt x="203" y="77"/>
                </a:cubicBezTo>
                <a:cubicBezTo>
                  <a:pt x="211" y="77"/>
                  <a:pt x="219" y="71"/>
                  <a:pt x="221" y="63"/>
                </a:cubicBezTo>
                <a:cubicBezTo>
                  <a:pt x="231" y="14"/>
                  <a:pt x="231" y="14"/>
                  <a:pt x="231" y="14"/>
                </a:cubicBezTo>
                <a:cubicBezTo>
                  <a:pt x="232" y="6"/>
                  <a:pt x="227" y="0"/>
                  <a:pt x="219" y="0"/>
                </a:cubicBezTo>
                <a:cubicBezTo>
                  <a:pt x="157" y="0"/>
                  <a:pt x="157" y="0"/>
                  <a:pt x="157" y="0"/>
                </a:cubicBezTo>
                <a:close/>
                <a:moveTo>
                  <a:pt x="150" y="43"/>
                </a:moveTo>
                <a:cubicBezTo>
                  <a:pt x="161" y="43"/>
                  <a:pt x="161" y="43"/>
                  <a:pt x="161" y="43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158" y="57"/>
                  <a:pt x="159" y="58"/>
                  <a:pt x="160" y="58"/>
                </a:cubicBezTo>
                <a:cubicBezTo>
                  <a:pt x="162" y="58"/>
                  <a:pt x="163" y="57"/>
                  <a:pt x="163" y="56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6" y="42"/>
                  <a:pt x="166" y="41"/>
                  <a:pt x="165" y="40"/>
                </a:cubicBezTo>
                <a:cubicBezTo>
                  <a:pt x="165" y="40"/>
                  <a:pt x="163" y="39"/>
                  <a:pt x="161" y="39"/>
                </a:cubicBezTo>
                <a:cubicBezTo>
                  <a:pt x="163" y="33"/>
                  <a:pt x="163" y="33"/>
                  <a:pt x="163" y="33"/>
                </a:cubicBezTo>
                <a:cubicBezTo>
                  <a:pt x="166" y="33"/>
                  <a:pt x="168" y="32"/>
                  <a:pt x="169" y="30"/>
                </a:cubicBezTo>
                <a:cubicBezTo>
                  <a:pt x="171" y="20"/>
                  <a:pt x="171" y="20"/>
                  <a:pt x="171" y="20"/>
                </a:cubicBezTo>
                <a:cubicBezTo>
                  <a:pt x="171" y="19"/>
                  <a:pt x="171" y="18"/>
                  <a:pt x="169" y="18"/>
                </a:cubicBezTo>
                <a:cubicBezTo>
                  <a:pt x="168" y="18"/>
                  <a:pt x="167" y="19"/>
                  <a:pt x="166" y="20"/>
                </a:cubicBezTo>
                <a:cubicBezTo>
                  <a:pt x="164" y="30"/>
                  <a:pt x="164" y="30"/>
                  <a:pt x="164" y="30"/>
                </a:cubicBezTo>
                <a:cubicBezTo>
                  <a:pt x="153" y="30"/>
                  <a:pt x="153" y="30"/>
                  <a:pt x="153" y="30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7" y="13"/>
                  <a:pt x="162" y="10"/>
                  <a:pt x="172" y="10"/>
                </a:cubicBezTo>
                <a:cubicBezTo>
                  <a:pt x="175" y="10"/>
                  <a:pt x="178" y="11"/>
                  <a:pt x="181" y="12"/>
                </a:cubicBezTo>
                <a:cubicBezTo>
                  <a:pt x="183" y="14"/>
                  <a:pt x="184" y="16"/>
                  <a:pt x="183" y="20"/>
                </a:cubicBezTo>
                <a:cubicBezTo>
                  <a:pt x="181" y="27"/>
                  <a:pt x="181" y="27"/>
                  <a:pt x="181" y="27"/>
                </a:cubicBezTo>
                <a:cubicBezTo>
                  <a:pt x="180" y="32"/>
                  <a:pt x="177" y="35"/>
                  <a:pt x="173" y="36"/>
                </a:cubicBezTo>
                <a:cubicBezTo>
                  <a:pt x="177" y="38"/>
                  <a:pt x="178" y="41"/>
                  <a:pt x="177" y="47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3" y="63"/>
                  <a:pt x="168" y="67"/>
                  <a:pt x="159" y="67"/>
                </a:cubicBezTo>
                <a:cubicBezTo>
                  <a:pt x="150" y="67"/>
                  <a:pt x="146" y="63"/>
                  <a:pt x="147" y="56"/>
                </a:cubicBezTo>
                <a:cubicBezTo>
                  <a:pt x="150" y="43"/>
                  <a:pt x="150" y="43"/>
                  <a:pt x="150" y="43"/>
                </a:cubicBezTo>
                <a:close/>
                <a:moveTo>
                  <a:pt x="175" y="66"/>
                </a:moveTo>
                <a:cubicBezTo>
                  <a:pt x="187" y="10"/>
                  <a:pt x="187" y="10"/>
                  <a:pt x="187" y="10"/>
                </a:cubicBezTo>
                <a:cubicBezTo>
                  <a:pt x="203" y="10"/>
                  <a:pt x="203" y="10"/>
                  <a:pt x="203" y="10"/>
                </a:cubicBezTo>
                <a:cubicBezTo>
                  <a:pt x="206" y="10"/>
                  <a:pt x="209" y="11"/>
                  <a:pt x="211" y="13"/>
                </a:cubicBezTo>
                <a:cubicBezTo>
                  <a:pt x="213" y="15"/>
                  <a:pt x="214" y="18"/>
                  <a:pt x="213" y="21"/>
                </a:cubicBezTo>
                <a:cubicBezTo>
                  <a:pt x="205" y="55"/>
                  <a:pt x="205" y="55"/>
                  <a:pt x="205" y="55"/>
                </a:cubicBezTo>
                <a:cubicBezTo>
                  <a:pt x="205" y="59"/>
                  <a:pt x="203" y="61"/>
                  <a:pt x="200" y="63"/>
                </a:cubicBezTo>
                <a:cubicBezTo>
                  <a:pt x="197" y="65"/>
                  <a:pt x="194" y="66"/>
                  <a:pt x="190" y="66"/>
                </a:cubicBezTo>
                <a:cubicBezTo>
                  <a:pt x="175" y="66"/>
                  <a:pt x="175" y="66"/>
                  <a:pt x="175" y="66"/>
                </a:cubicBezTo>
                <a:close/>
                <a:moveTo>
                  <a:pt x="193" y="56"/>
                </a:moveTo>
                <a:cubicBezTo>
                  <a:pt x="193" y="58"/>
                  <a:pt x="191" y="59"/>
                  <a:pt x="189" y="59"/>
                </a:cubicBezTo>
                <a:cubicBezTo>
                  <a:pt x="198" y="18"/>
                  <a:pt x="198" y="18"/>
                  <a:pt x="198" y="18"/>
                </a:cubicBezTo>
                <a:cubicBezTo>
                  <a:pt x="200" y="18"/>
                  <a:pt x="201" y="18"/>
                  <a:pt x="201" y="20"/>
                </a:cubicBezTo>
                <a:cubicBezTo>
                  <a:pt x="193" y="56"/>
                  <a:pt x="193" y="56"/>
                  <a:pt x="193" y="56"/>
                </a:cubicBezTo>
                <a:close/>
                <a:moveTo>
                  <a:pt x="10" y="14"/>
                </a:moveTo>
                <a:cubicBezTo>
                  <a:pt x="131" y="14"/>
                  <a:pt x="131" y="14"/>
                  <a:pt x="131" y="14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141"/>
                  <a:pt x="21" y="141"/>
                  <a:pt x="21" y="141"/>
                </a:cubicBezTo>
                <a:cubicBezTo>
                  <a:pt x="210" y="141"/>
                  <a:pt x="210" y="141"/>
                  <a:pt x="210" y="14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9" y="82"/>
                  <a:pt x="226" y="74"/>
                  <a:pt x="228" y="64"/>
                </a:cubicBezTo>
                <a:cubicBezTo>
                  <a:pt x="232" y="49"/>
                  <a:pt x="232" y="49"/>
                  <a:pt x="232" y="49"/>
                </a:cubicBezTo>
                <a:cubicBezTo>
                  <a:pt x="232" y="152"/>
                  <a:pt x="232" y="152"/>
                  <a:pt x="232" y="152"/>
                </a:cubicBezTo>
                <a:cubicBezTo>
                  <a:pt x="232" y="163"/>
                  <a:pt x="232" y="163"/>
                  <a:pt x="232" y="163"/>
                </a:cubicBezTo>
                <a:cubicBezTo>
                  <a:pt x="221" y="163"/>
                  <a:pt x="221" y="163"/>
                  <a:pt x="221" y="163"/>
                </a:cubicBezTo>
                <a:cubicBezTo>
                  <a:pt x="10" y="163"/>
                  <a:pt x="10" y="163"/>
                  <a:pt x="10" y="163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4"/>
                  <a:pt x="0" y="14"/>
                  <a:pt x="0" y="14"/>
                </a:cubicBezTo>
                <a:lnTo>
                  <a:pt x="10" y="14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0" name="Freeform 293"/>
          <p:cNvSpPr>
            <a:spLocks noEditPoints="1"/>
          </p:cNvSpPr>
          <p:nvPr/>
        </p:nvSpPr>
        <p:spPr bwMode="auto">
          <a:xfrm>
            <a:off x="4640263" y="3203575"/>
            <a:ext cx="566737" cy="425450"/>
          </a:xfrm>
          <a:custGeom>
            <a:avLst/>
            <a:gdLst>
              <a:gd name="T0" fmla="*/ 3 w 236"/>
              <a:gd name="T1" fmla="*/ 55 h 177"/>
              <a:gd name="T2" fmla="*/ 15 w 236"/>
              <a:gd name="T3" fmla="*/ 80 h 177"/>
              <a:gd name="T4" fmla="*/ 25 w 236"/>
              <a:gd name="T5" fmla="*/ 83 h 177"/>
              <a:gd name="T6" fmla="*/ 59 w 236"/>
              <a:gd name="T7" fmla="*/ 74 h 177"/>
              <a:gd name="T8" fmla="*/ 66 w 236"/>
              <a:gd name="T9" fmla="*/ 66 h 177"/>
              <a:gd name="T10" fmla="*/ 66 w 236"/>
              <a:gd name="T11" fmla="*/ 47 h 177"/>
              <a:gd name="T12" fmla="*/ 170 w 236"/>
              <a:gd name="T13" fmla="*/ 47 h 177"/>
              <a:gd name="T14" fmla="*/ 169 w 236"/>
              <a:gd name="T15" fmla="*/ 66 h 177"/>
              <a:gd name="T16" fmla="*/ 176 w 236"/>
              <a:gd name="T17" fmla="*/ 74 h 177"/>
              <a:gd name="T18" fmla="*/ 211 w 236"/>
              <a:gd name="T19" fmla="*/ 83 h 177"/>
              <a:gd name="T20" fmla="*/ 220 w 236"/>
              <a:gd name="T21" fmla="*/ 80 h 177"/>
              <a:gd name="T22" fmla="*/ 232 w 236"/>
              <a:gd name="T23" fmla="*/ 55 h 177"/>
              <a:gd name="T24" fmla="*/ 229 w 236"/>
              <a:gd name="T25" fmla="*/ 42 h 177"/>
              <a:gd name="T26" fmla="*/ 6 w 236"/>
              <a:gd name="T27" fmla="*/ 42 h 177"/>
              <a:gd name="T28" fmla="*/ 3 w 236"/>
              <a:gd name="T29" fmla="*/ 55 h 177"/>
              <a:gd name="T30" fmla="*/ 82 w 236"/>
              <a:gd name="T31" fmla="*/ 55 h 177"/>
              <a:gd name="T32" fmla="*/ 119 w 236"/>
              <a:gd name="T33" fmla="*/ 50 h 177"/>
              <a:gd name="T34" fmla="*/ 155 w 236"/>
              <a:gd name="T35" fmla="*/ 55 h 177"/>
              <a:gd name="T36" fmla="*/ 155 w 236"/>
              <a:gd name="T37" fmla="*/ 74 h 177"/>
              <a:gd name="T38" fmla="*/ 166 w 236"/>
              <a:gd name="T39" fmla="*/ 86 h 177"/>
              <a:gd name="T40" fmla="*/ 196 w 236"/>
              <a:gd name="T41" fmla="*/ 92 h 177"/>
              <a:gd name="T42" fmla="*/ 205 w 236"/>
              <a:gd name="T43" fmla="*/ 103 h 177"/>
              <a:gd name="T44" fmla="*/ 205 w 236"/>
              <a:gd name="T45" fmla="*/ 158 h 177"/>
              <a:gd name="T46" fmla="*/ 119 w 236"/>
              <a:gd name="T47" fmla="*/ 158 h 177"/>
              <a:gd name="T48" fmla="*/ 32 w 236"/>
              <a:gd name="T49" fmla="*/ 158 h 177"/>
              <a:gd name="T50" fmla="*/ 32 w 236"/>
              <a:gd name="T51" fmla="*/ 103 h 177"/>
              <a:gd name="T52" fmla="*/ 42 w 236"/>
              <a:gd name="T53" fmla="*/ 92 h 177"/>
              <a:gd name="T54" fmla="*/ 72 w 236"/>
              <a:gd name="T55" fmla="*/ 86 h 177"/>
              <a:gd name="T56" fmla="*/ 82 w 236"/>
              <a:gd name="T57" fmla="*/ 74 h 177"/>
              <a:gd name="T58" fmla="*/ 82 w 236"/>
              <a:gd name="T59" fmla="*/ 55 h 177"/>
              <a:gd name="T60" fmla="*/ 119 w 236"/>
              <a:gd name="T61" fmla="*/ 77 h 177"/>
              <a:gd name="T62" fmla="*/ 144 w 236"/>
              <a:gd name="T63" fmla="*/ 87 h 177"/>
              <a:gd name="T64" fmla="*/ 155 w 236"/>
              <a:gd name="T65" fmla="*/ 112 h 177"/>
              <a:gd name="T66" fmla="*/ 151 w 236"/>
              <a:gd name="T67" fmla="*/ 128 h 177"/>
              <a:gd name="T68" fmla="*/ 137 w 236"/>
              <a:gd name="T69" fmla="*/ 121 h 177"/>
              <a:gd name="T70" fmla="*/ 139 w 236"/>
              <a:gd name="T71" fmla="*/ 112 h 177"/>
              <a:gd name="T72" fmla="*/ 133 w 236"/>
              <a:gd name="T73" fmla="*/ 98 h 177"/>
              <a:gd name="T74" fmla="*/ 119 w 236"/>
              <a:gd name="T75" fmla="*/ 92 h 177"/>
              <a:gd name="T76" fmla="*/ 105 w 236"/>
              <a:gd name="T77" fmla="*/ 98 h 177"/>
              <a:gd name="T78" fmla="*/ 99 w 236"/>
              <a:gd name="T79" fmla="*/ 112 h 177"/>
              <a:gd name="T80" fmla="*/ 105 w 236"/>
              <a:gd name="T81" fmla="*/ 126 h 177"/>
              <a:gd name="T82" fmla="*/ 119 w 236"/>
              <a:gd name="T83" fmla="*/ 132 h 177"/>
              <a:gd name="T84" fmla="*/ 132 w 236"/>
              <a:gd name="T85" fmla="*/ 127 h 177"/>
              <a:gd name="T86" fmla="*/ 143 w 236"/>
              <a:gd name="T87" fmla="*/ 138 h 177"/>
              <a:gd name="T88" fmla="*/ 119 w 236"/>
              <a:gd name="T89" fmla="*/ 147 h 177"/>
              <a:gd name="T90" fmla="*/ 94 w 236"/>
              <a:gd name="T91" fmla="*/ 137 h 177"/>
              <a:gd name="T92" fmla="*/ 84 w 236"/>
              <a:gd name="T93" fmla="*/ 112 h 177"/>
              <a:gd name="T94" fmla="*/ 94 w 236"/>
              <a:gd name="T95" fmla="*/ 87 h 177"/>
              <a:gd name="T96" fmla="*/ 119 w 236"/>
              <a:gd name="T97" fmla="*/ 77 h 177"/>
              <a:gd name="T98" fmla="*/ 194 w 236"/>
              <a:gd name="T99" fmla="*/ 162 h 177"/>
              <a:gd name="T100" fmla="*/ 173 w 236"/>
              <a:gd name="T101" fmla="*/ 162 h 177"/>
              <a:gd name="T102" fmla="*/ 173 w 236"/>
              <a:gd name="T103" fmla="*/ 177 h 177"/>
              <a:gd name="T104" fmla="*/ 188 w 236"/>
              <a:gd name="T105" fmla="*/ 177 h 177"/>
              <a:gd name="T106" fmla="*/ 194 w 236"/>
              <a:gd name="T107" fmla="*/ 162 h 177"/>
              <a:gd name="T108" fmla="*/ 44 w 236"/>
              <a:gd name="T109" fmla="*/ 162 h 177"/>
              <a:gd name="T110" fmla="*/ 65 w 236"/>
              <a:gd name="T111" fmla="*/ 162 h 177"/>
              <a:gd name="T112" fmla="*/ 65 w 236"/>
              <a:gd name="T113" fmla="*/ 177 h 177"/>
              <a:gd name="T114" fmla="*/ 50 w 236"/>
              <a:gd name="T115" fmla="*/ 177 h 177"/>
              <a:gd name="T116" fmla="*/ 44 w 236"/>
              <a:gd name="T117" fmla="*/ 162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6" h="177">
                <a:moveTo>
                  <a:pt x="3" y="55"/>
                </a:moveTo>
                <a:cubicBezTo>
                  <a:pt x="7" y="63"/>
                  <a:pt x="11" y="71"/>
                  <a:pt x="15" y="80"/>
                </a:cubicBezTo>
                <a:cubicBezTo>
                  <a:pt x="17" y="83"/>
                  <a:pt x="20" y="84"/>
                  <a:pt x="25" y="83"/>
                </a:cubicBezTo>
                <a:cubicBezTo>
                  <a:pt x="36" y="80"/>
                  <a:pt x="48" y="77"/>
                  <a:pt x="59" y="74"/>
                </a:cubicBezTo>
                <a:cubicBezTo>
                  <a:pt x="64" y="72"/>
                  <a:pt x="66" y="69"/>
                  <a:pt x="66" y="66"/>
                </a:cubicBezTo>
                <a:cubicBezTo>
                  <a:pt x="66" y="60"/>
                  <a:pt x="66" y="53"/>
                  <a:pt x="66" y="47"/>
                </a:cubicBezTo>
                <a:cubicBezTo>
                  <a:pt x="96" y="33"/>
                  <a:pt x="139" y="33"/>
                  <a:pt x="170" y="47"/>
                </a:cubicBezTo>
                <a:cubicBezTo>
                  <a:pt x="170" y="53"/>
                  <a:pt x="169" y="60"/>
                  <a:pt x="169" y="66"/>
                </a:cubicBezTo>
                <a:cubicBezTo>
                  <a:pt x="169" y="69"/>
                  <a:pt x="171" y="72"/>
                  <a:pt x="176" y="74"/>
                </a:cubicBezTo>
                <a:cubicBezTo>
                  <a:pt x="188" y="77"/>
                  <a:pt x="199" y="80"/>
                  <a:pt x="211" y="83"/>
                </a:cubicBezTo>
                <a:cubicBezTo>
                  <a:pt x="215" y="84"/>
                  <a:pt x="219" y="83"/>
                  <a:pt x="220" y="80"/>
                </a:cubicBezTo>
                <a:cubicBezTo>
                  <a:pt x="224" y="71"/>
                  <a:pt x="228" y="63"/>
                  <a:pt x="232" y="55"/>
                </a:cubicBezTo>
                <a:cubicBezTo>
                  <a:pt x="236" y="48"/>
                  <a:pt x="234" y="45"/>
                  <a:pt x="229" y="42"/>
                </a:cubicBezTo>
                <a:cubicBezTo>
                  <a:pt x="155" y="0"/>
                  <a:pt x="81" y="0"/>
                  <a:pt x="6" y="42"/>
                </a:cubicBezTo>
                <a:cubicBezTo>
                  <a:pt x="1" y="45"/>
                  <a:pt x="0" y="48"/>
                  <a:pt x="3" y="55"/>
                </a:cubicBezTo>
                <a:close/>
                <a:moveTo>
                  <a:pt x="82" y="55"/>
                </a:moveTo>
                <a:cubicBezTo>
                  <a:pt x="94" y="51"/>
                  <a:pt x="106" y="49"/>
                  <a:pt x="119" y="50"/>
                </a:cubicBezTo>
                <a:cubicBezTo>
                  <a:pt x="131" y="49"/>
                  <a:pt x="143" y="51"/>
                  <a:pt x="155" y="55"/>
                </a:cubicBezTo>
                <a:cubicBezTo>
                  <a:pt x="155" y="62"/>
                  <a:pt x="155" y="68"/>
                  <a:pt x="155" y="74"/>
                </a:cubicBezTo>
                <a:cubicBezTo>
                  <a:pt x="156" y="82"/>
                  <a:pt x="160" y="85"/>
                  <a:pt x="166" y="86"/>
                </a:cubicBezTo>
                <a:cubicBezTo>
                  <a:pt x="176" y="88"/>
                  <a:pt x="186" y="90"/>
                  <a:pt x="196" y="92"/>
                </a:cubicBezTo>
                <a:cubicBezTo>
                  <a:pt x="202" y="93"/>
                  <a:pt x="206" y="97"/>
                  <a:pt x="205" y="103"/>
                </a:cubicBezTo>
                <a:cubicBezTo>
                  <a:pt x="205" y="122"/>
                  <a:pt x="205" y="140"/>
                  <a:pt x="205" y="158"/>
                </a:cubicBezTo>
                <a:cubicBezTo>
                  <a:pt x="119" y="158"/>
                  <a:pt x="119" y="158"/>
                  <a:pt x="119" y="158"/>
                </a:cubicBezTo>
                <a:cubicBezTo>
                  <a:pt x="32" y="158"/>
                  <a:pt x="32" y="158"/>
                  <a:pt x="32" y="158"/>
                </a:cubicBezTo>
                <a:cubicBezTo>
                  <a:pt x="32" y="140"/>
                  <a:pt x="32" y="122"/>
                  <a:pt x="32" y="103"/>
                </a:cubicBezTo>
                <a:cubicBezTo>
                  <a:pt x="32" y="97"/>
                  <a:pt x="36" y="93"/>
                  <a:pt x="42" y="92"/>
                </a:cubicBezTo>
                <a:cubicBezTo>
                  <a:pt x="52" y="90"/>
                  <a:pt x="62" y="88"/>
                  <a:pt x="72" y="86"/>
                </a:cubicBezTo>
                <a:cubicBezTo>
                  <a:pt x="78" y="85"/>
                  <a:pt x="82" y="82"/>
                  <a:pt x="82" y="74"/>
                </a:cubicBezTo>
                <a:cubicBezTo>
                  <a:pt x="82" y="68"/>
                  <a:pt x="82" y="62"/>
                  <a:pt x="82" y="55"/>
                </a:cubicBezTo>
                <a:close/>
                <a:moveTo>
                  <a:pt x="119" y="77"/>
                </a:moveTo>
                <a:cubicBezTo>
                  <a:pt x="129" y="77"/>
                  <a:pt x="138" y="81"/>
                  <a:pt x="144" y="87"/>
                </a:cubicBezTo>
                <a:cubicBezTo>
                  <a:pt x="151" y="93"/>
                  <a:pt x="155" y="102"/>
                  <a:pt x="155" y="112"/>
                </a:cubicBezTo>
                <a:cubicBezTo>
                  <a:pt x="155" y="118"/>
                  <a:pt x="153" y="123"/>
                  <a:pt x="151" y="128"/>
                </a:cubicBezTo>
                <a:cubicBezTo>
                  <a:pt x="137" y="121"/>
                  <a:pt x="137" y="121"/>
                  <a:pt x="137" y="121"/>
                </a:cubicBezTo>
                <a:cubicBezTo>
                  <a:pt x="138" y="119"/>
                  <a:pt x="139" y="115"/>
                  <a:pt x="139" y="112"/>
                </a:cubicBezTo>
                <a:cubicBezTo>
                  <a:pt x="139" y="106"/>
                  <a:pt x="137" y="102"/>
                  <a:pt x="133" y="98"/>
                </a:cubicBezTo>
                <a:cubicBezTo>
                  <a:pt x="130" y="94"/>
                  <a:pt x="125" y="92"/>
                  <a:pt x="119" y="92"/>
                </a:cubicBezTo>
                <a:cubicBezTo>
                  <a:pt x="114" y="92"/>
                  <a:pt x="109" y="94"/>
                  <a:pt x="105" y="98"/>
                </a:cubicBezTo>
                <a:cubicBezTo>
                  <a:pt x="102" y="102"/>
                  <a:pt x="99" y="106"/>
                  <a:pt x="99" y="112"/>
                </a:cubicBezTo>
                <a:cubicBezTo>
                  <a:pt x="99" y="117"/>
                  <a:pt x="102" y="122"/>
                  <a:pt x="105" y="126"/>
                </a:cubicBezTo>
                <a:cubicBezTo>
                  <a:pt x="109" y="130"/>
                  <a:pt x="114" y="132"/>
                  <a:pt x="119" y="132"/>
                </a:cubicBezTo>
                <a:cubicBezTo>
                  <a:pt x="124" y="132"/>
                  <a:pt x="128" y="130"/>
                  <a:pt x="132" y="127"/>
                </a:cubicBezTo>
                <a:cubicBezTo>
                  <a:pt x="143" y="138"/>
                  <a:pt x="143" y="138"/>
                  <a:pt x="143" y="138"/>
                </a:cubicBezTo>
                <a:cubicBezTo>
                  <a:pt x="136" y="144"/>
                  <a:pt x="128" y="147"/>
                  <a:pt x="119" y="147"/>
                </a:cubicBezTo>
                <a:cubicBezTo>
                  <a:pt x="109" y="147"/>
                  <a:pt x="101" y="143"/>
                  <a:pt x="94" y="137"/>
                </a:cubicBezTo>
                <a:cubicBezTo>
                  <a:pt x="88" y="131"/>
                  <a:pt x="84" y="122"/>
                  <a:pt x="84" y="112"/>
                </a:cubicBezTo>
                <a:cubicBezTo>
                  <a:pt x="84" y="102"/>
                  <a:pt x="88" y="93"/>
                  <a:pt x="94" y="87"/>
                </a:cubicBezTo>
                <a:cubicBezTo>
                  <a:pt x="101" y="81"/>
                  <a:pt x="109" y="77"/>
                  <a:pt x="119" y="77"/>
                </a:cubicBezTo>
                <a:close/>
                <a:moveTo>
                  <a:pt x="194" y="162"/>
                </a:moveTo>
                <a:cubicBezTo>
                  <a:pt x="187" y="162"/>
                  <a:pt x="180" y="162"/>
                  <a:pt x="173" y="162"/>
                </a:cubicBezTo>
                <a:cubicBezTo>
                  <a:pt x="173" y="167"/>
                  <a:pt x="173" y="172"/>
                  <a:pt x="173" y="177"/>
                </a:cubicBezTo>
                <a:cubicBezTo>
                  <a:pt x="178" y="177"/>
                  <a:pt x="183" y="177"/>
                  <a:pt x="188" y="177"/>
                </a:cubicBezTo>
                <a:cubicBezTo>
                  <a:pt x="190" y="172"/>
                  <a:pt x="192" y="167"/>
                  <a:pt x="194" y="162"/>
                </a:cubicBezTo>
                <a:close/>
                <a:moveTo>
                  <a:pt x="44" y="162"/>
                </a:moveTo>
                <a:cubicBezTo>
                  <a:pt x="51" y="162"/>
                  <a:pt x="58" y="162"/>
                  <a:pt x="65" y="162"/>
                </a:cubicBezTo>
                <a:cubicBezTo>
                  <a:pt x="65" y="167"/>
                  <a:pt x="65" y="172"/>
                  <a:pt x="65" y="177"/>
                </a:cubicBezTo>
                <a:cubicBezTo>
                  <a:pt x="60" y="177"/>
                  <a:pt x="55" y="177"/>
                  <a:pt x="50" y="177"/>
                </a:cubicBezTo>
                <a:cubicBezTo>
                  <a:pt x="48" y="172"/>
                  <a:pt x="46" y="167"/>
                  <a:pt x="44" y="16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1" name="Freeform 294"/>
          <p:cNvSpPr>
            <a:spLocks noEditPoints="1"/>
          </p:cNvSpPr>
          <p:nvPr/>
        </p:nvSpPr>
        <p:spPr bwMode="auto">
          <a:xfrm>
            <a:off x="3144838" y="3127375"/>
            <a:ext cx="560387" cy="592138"/>
          </a:xfrm>
          <a:custGeom>
            <a:avLst/>
            <a:gdLst>
              <a:gd name="T0" fmla="*/ 66 w 234"/>
              <a:gd name="T1" fmla="*/ 58 h 247"/>
              <a:gd name="T2" fmla="*/ 54 w 234"/>
              <a:gd name="T3" fmla="*/ 66 h 247"/>
              <a:gd name="T4" fmla="*/ 74 w 234"/>
              <a:gd name="T5" fmla="*/ 44 h 247"/>
              <a:gd name="T6" fmla="*/ 82 w 234"/>
              <a:gd name="T7" fmla="*/ 56 h 247"/>
              <a:gd name="T8" fmla="*/ 74 w 234"/>
              <a:gd name="T9" fmla="*/ 44 h 247"/>
              <a:gd name="T10" fmla="*/ 59 w 234"/>
              <a:gd name="T11" fmla="*/ 88 h 247"/>
              <a:gd name="T12" fmla="*/ 47 w 234"/>
              <a:gd name="T13" fmla="*/ 96 h 247"/>
              <a:gd name="T14" fmla="*/ 67 w 234"/>
              <a:gd name="T15" fmla="*/ 73 h 247"/>
              <a:gd name="T16" fmla="*/ 76 w 234"/>
              <a:gd name="T17" fmla="*/ 85 h 247"/>
              <a:gd name="T18" fmla="*/ 67 w 234"/>
              <a:gd name="T19" fmla="*/ 73 h 247"/>
              <a:gd name="T20" fmla="*/ 95 w 234"/>
              <a:gd name="T21" fmla="*/ 63 h 247"/>
              <a:gd name="T22" fmla="*/ 83 w 234"/>
              <a:gd name="T23" fmla="*/ 71 h 247"/>
              <a:gd name="T24" fmla="*/ 61 w 234"/>
              <a:gd name="T25" fmla="*/ 102 h 247"/>
              <a:gd name="T26" fmla="*/ 69 w 234"/>
              <a:gd name="T27" fmla="*/ 114 h 247"/>
              <a:gd name="T28" fmla="*/ 61 w 234"/>
              <a:gd name="T29" fmla="*/ 102 h 247"/>
              <a:gd name="T30" fmla="*/ 89 w 234"/>
              <a:gd name="T31" fmla="*/ 92 h 247"/>
              <a:gd name="T32" fmla="*/ 77 w 234"/>
              <a:gd name="T33" fmla="*/ 100 h 247"/>
              <a:gd name="T34" fmla="*/ 97 w 234"/>
              <a:gd name="T35" fmla="*/ 77 h 247"/>
              <a:gd name="T36" fmla="*/ 105 w 234"/>
              <a:gd name="T37" fmla="*/ 89 h 247"/>
              <a:gd name="T38" fmla="*/ 97 w 234"/>
              <a:gd name="T39" fmla="*/ 77 h 247"/>
              <a:gd name="T40" fmla="*/ 83 w 234"/>
              <a:gd name="T41" fmla="*/ 122 h 247"/>
              <a:gd name="T42" fmla="*/ 71 w 234"/>
              <a:gd name="T43" fmla="*/ 130 h 247"/>
              <a:gd name="T44" fmla="*/ 91 w 234"/>
              <a:gd name="T45" fmla="*/ 107 h 247"/>
              <a:gd name="T46" fmla="*/ 99 w 234"/>
              <a:gd name="T47" fmla="*/ 119 h 247"/>
              <a:gd name="T48" fmla="*/ 91 w 234"/>
              <a:gd name="T49" fmla="*/ 107 h 247"/>
              <a:gd name="T50" fmla="*/ 119 w 234"/>
              <a:gd name="T51" fmla="*/ 97 h 247"/>
              <a:gd name="T52" fmla="*/ 107 w 234"/>
              <a:gd name="T53" fmla="*/ 105 h 247"/>
              <a:gd name="T54" fmla="*/ 115 w 234"/>
              <a:gd name="T55" fmla="*/ 182 h 247"/>
              <a:gd name="T56" fmla="*/ 94 w 234"/>
              <a:gd name="T57" fmla="*/ 151 h 247"/>
              <a:gd name="T58" fmla="*/ 115 w 234"/>
              <a:gd name="T59" fmla="*/ 182 h 247"/>
              <a:gd name="T60" fmla="*/ 48 w 234"/>
              <a:gd name="T61" fmla="*/ 70 h 247"/>
              <a:gd name="T62" fmla="*/ 36 w 234"/>
              <a:gd name="T63" fmla="*/ 79 h 247"/>
              <a:gd name="T64" fmla="*/ 11 w 234"/>
              <a:gd name="T65" fmla="*/ 31 h 247"/>
              <a:gd name="T66" fmla="*/ 130 w 234"/>
              <a:gd name="T67" fmla="*/ 237 h 247"/>
              <a:gd name="T68" fmla="*/ 169 w 234"/>
              <a:gd name="T69" fmla="*/ 232 h 247"/>
              <a:gd name="T70" fmla="*/ 134 w 234"/>
              <a:gd name="T71" fmla="*/ 181 h 247"/>
              <a:gd name="T72" fmla="*/ 125 w 234"/>
              <a:gd name="T73" fmla="*/ 165 h 247"/>
              <a:gd name="T74" fmla="*/ 96 w 234"/>
              <a:gd name="T75" fmla="*/ 146 h 247"/>
              <a:gd name="T76" fmla="*/ 123 w 234"/>
              <a:gd name="T77" fmla="*/ 126 h 247"/>
              <a:gd name="T78" fmla="*/ 128 w 234"/>
              <a:gd name="T79" fmla="*/ 92 h 247"/>
              <a:gd name="T80" fmla="*/ 72 w 234"/>
              <a:gd name="T81" fmla="*/ 11 h 247"/>
              <a:gd name="T82" fmla="*/ 11 w 234"/>
              <a:gd name="T83" fmla="*/ 31 h 247"/>
              <a:gd name="T84" fmla="*/ 219 w 234"/>
              <a:gd name="T85" fmla="*/ 135 h 247"/>
              <a:gd name="T86" fmla="*/ 199 w 234"/>
              <a:gd name="T87" fmla="*/ 236 h 247"/>
              <a:gd name="T88" fmla="*/ 127 w 234"/>
              <a:gd name="T89" fmla="*/ 138 h 247"/>
              <a:gd name="T90" fmla="*/ 166 w 234"/>
              <a:gd name="T91" fmla="*/ 157 h 247"/>
              <a:gd name="T92" fmla="*/ 155 w 234"/>
              <a:gd name="T93" fmla="*/ 109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34" h="247">
                <a:moveTo>
                  <a:pt x="56" y="56"/>
                </a:moveTo>
                <a:cubicBezTo>
                  <a:pt x="59" y="54"/>
                  <a:pt x="63" y="55"/>
                  <a:pt x="66" y="58"/>
                </a:cubicBezTo>
                <a:cubicBezTo>
                  <a:pt x="68" y="61"/>
                  <a:pt x="67" y="66"/>
                  <a:pt x="64" y="68"/>
                </a:cubicBezTo>
                <a:cubicBezTo>
                  <a:pt x="61" y="70"/>
                  <a:pt x="56" y="70"/>
                  <a:pt x="54" y="66"/>
                </a:cubicBezTo>
                <a:cubicBezTo>
                  <a:pt x="51" y="63"/>
                  <a:pt x="52" y="58"/>
                  <a:pt x="56" y="56"/>
                </a:cubicBezTo>
                <a:close/>
                <a:moveTo>
                  <a:pt x="74" y="44"/>
                </a:moveTo>
                <a:cubicBezTo>
                  <a:pt x="77" y="41"/>
                  <a:pt x="81" y="42"/>
                  <a:pt x="84" y="46"/>
                </a:cubicBezTo>
                <a:cubicBezTo>
                  <a:pt x="86" y="49"/>
                  <a:pt x="85" y="53"/>
                  <a:pt x="82" y="56"/>
                </a:cubicBezTo>
                <a:cubicBezTo>
                  <a:pt x="78" y="58"/>
                  <a:pt x="74" y="57"/>
                  <a:pt x="72" y="54"/>
                </a:cubicBezTo>
                <a:cubicBezTo>
                  <a:pt x="69" y="51"/>
                  <a:pt x="70" y="46"/>
                  <a:pt x="74" y="44"/>
                </a:cubicBezTo>
                <a:close/>
                <a:moveTo>
                  <a:pt x="49" y="86"/>
                </a:moveTo>
                <a:cubicBezTo>
                  <a:pt x="53" y="83"/>
                  <a:pt x="57" y="84"/>
                  <a:pt x="59" y="88"/>
                </a:cubicBezTo>
                <a:cubicBezTo>
                  <a:pt x="62" y="91"/>
                  <a:pt x="61" y="95"/>
                  <a:pt x="57" y="98"/>
                </a:cubicBezTo>
                <a:cubicBezTo>
                  <a:pt x="54" y="100"/>
                  <a:pt x="50" y="99"/>
                  <a:pt x="47" y="96"/>
                </a:cubicBezTo>
                <a:cubicBezTo>
                  <a:pt x="45" y="92"/>
                  <a:pt x="46" y="88"/>
                  <a:pt x="49" y="86"/>
                </a:cubicBezTo>
                <a:close/>
                <a:moveTo>
                  <a:pt x="67" y="73"/>
                </a:moveTo>
                <a:cubicBezTo>
                  <a:pt x="71" y="71"/>
                  <a:pt x="75" y="72"/>
                  <a:pt x="77" y="75"/>
                </a:cubicBezTo>
                <a:cubicBezTo>
                  <a:pt x="80" y="78"/>
                  <a:pt x="79" y="83"/>
                  <a:pt x="76" y="85"/>
                </a:cubicBezTo>
                <a:cubicBezTo>
                  <a:pt x="72" y="87"/>
                  <a:pt x="68" y="87"/>
                  <a:pt x="66" y="83"/>
                </a:cubicBezTo>
                <a:cubicBezTo>
                  <a:pt x="63" y="80"/>
                  <a:pt x="64" y="75"/>
                  <a:pt x="67" y="73"/>
                </a:cubicBezTo>
                <a:close/>
                <a:moveTo>
                  <a:pt x="85" y="61"/>
                </a:moveTo>
                <a:cubicBezTo>
                  <a:pt x="89" y="59"/>
                  <a:pt x="93" y="59"/>
                  <a:pt x="95" y="63"/>
                </a:cubicBezTo>
                <a:cubicBezTo>
                  <a:pt x="98" y="66"/>
                  <a:pt x="97" y="70"/>
                  <a:pt x="94" y="73"/>
                </a:cubicBezTo>
                <a:cubicBezTo>
                  <a:pt x="90" y="75"/>
                  <a:pt x="86" y="74"/>
                  <a:pt x="83" y="71"/>
                </a:cubicBezTo>
                <a:cubicBezTo>
                  <a:pt x="81" y="68"/>
                  <a:pt x="82" y="63"/>
                  <a:pt x="85" y="61"/>
                </a:cubicBezTo>
                <a:close/>
                <a:moveTo>
                  <a:pt x="61" y="102"/>
                </a:moveTo>
                <a:cubicBezTo>
                  <a:pt x="57" y="104"/>
                  <a:pt x="56" y="109"/>
                  <a:pt x="59" y="112"/>
                </a:cubicBezTo>
                <a:cubicBezTo>
                  <a:pt x="61" y="116"/>
                  <a:pt x="66" y="116"/>
                  <a:pt x="69" y="114"/>
                </a:cubicBezTo>
                <a:cubicBezTo>
                  <a:pt x="72" y="112"/>
                  <a:pt x="73" y="107"/>
                  <a:pt x="71" y="104"/>
                </a:cubicBezTo>
                <a:cubicBezTo>
                  <a:pt x="68" y="101"/>
                  <a:pt x="64" y="100"/>
                  <a:pt x="61" y="102"/>
                </a:cubicBezTo>
                <a:close/>
                <a:moveTo>
                  <a:pt x="79" y="90"/>
                </a:moveTo>
                <a:cubicBezTo>
                  <a:pt x="82" y="87"/>
                  <a:pt x="87" y="88"/>
                  <a:pt x="89" y="92"/>
                </a:cubicBezTo>
                <a:cubicBezTo>
                  <a:pt x="91" y="95"/>
                  <a:pt x="90" y="99"/>
                  <a:pt x="87" y="102"/>
                </a:cubicBezTo>
                <a:cubicBezTo>
                  <a:pt x="84" y="104"/>
                  <a:pt x="79" y="103"/>
                  <a:pt x="77" y="100"/>
                </a:cubicBezTo>
                <a:cubicBezTo>
                  <a:pt x="75" y="96"/>
                  <a:pt x="75" y="92"/>
                  <a:pt x="79" y="90"/>
                </a:cubicBezTo>
                <a:close/>
                <a:moveTo>
                  <a:pt x="97" y="77"/>
                </a:moveTo>
                <a:cubicBezTo>
                  <a:pt x="100" y="75"/>
                  <a:pt x="105" y="76"/>
                  <a:pt x="107" y="79"/>
                </a:cubicBezTo>
                <a:cubicBezTo>
                  <a:pt x="109" y="82"/>
                  <a:pt x="108" y="87"/>
                  <a:pt x="105" y="89"/>
                </a:cubicBezTo>
                <a:cubicBezTo>
                  <a:pt x="102" y="92"/>
                  <a:pt x="97" y="91"/>
                  <a:pt x="95" y="87"/>
                </a:cubicBezTo>
                <a:cubicBezTo>
                  <a:pt x="93" y="84"/>
                  <a:pt x="93" y="80"/>
                  <a:pt x="97" y="77"/>
                </a:cubicBezTo>
                <a:close/>
                <a:moveTo>
                  <a:pt x="73" y="120"/>
                </a:moveTo>
                <a:cubicBezTo>
                  <a:pt x="76" y="118"/>
                  <a:pt x="81" y="119"/>
                  <a:pt x="83" y="122"/>
                </a:cubicBezTo>
                <a:cubicBezTo>
                  <a:pt x="85" y="125"/>
                  <a:pt x="84" y="130"/>
                  <a:pt x="81" y="132"/>
                </a:cubicBezTo>
                <a:cubicBezTo>
                  <a:pt x="78" y="134"/>
                  <a:pt x="73" y="133"/>
                  <a:pt x="71" y="130"/>
                </a:cubicBezTo>
                <a:cubicBezTo>
                  <a:pt x="69" y="127"/>
                  <a:pt x="70" y="122"/>
                  <a:pt x="73" y="120"/>
                </a:cubicBezTo>
                <a:close/>
                <a:moveTo>
                  <a:pt x="91" y="107"/>
                </a:moveTo>
                <a:cubicBezTo>
                  <a:pt x="94" y="105"/>
                  <a:pt x="99" y="106"/>
                  <a:pt x="101" y="109"/>
                </a:cubicBezTo>
                <a:cubicBezTo>
                  <a:pt x="103" y="113"/>
                  <a:pt x="103" y="117"/>
                  <a:pt x="99" y="119"/>
                </a:cubicBezTo>
                <a:cubicBezTo>
                  <a:pt x="96" y="122"/>
                  <a:pt x="91" y="121"/>
                  <a:pt x="89" y="118"/>
                </a:cubicBezTo>
                <a:cubicBezTo>
                  <a:pt x="87" y="114"/>
                  <a:pt x="88" y="110"/>
                  <a:pt x="91" y="107"/>
                </a:cubicBezTo>
                <a:close/>
                <a:moveTo>
                  <a:pt x="109" y="95"/>
                </a:moveTo>
                <a:cubicBezTo>
                  <a:pt x="112" y="93"/>
                  <a:pt x="117" y="94"/>
                  <a:pt x="119" y="97"/>
                </a:cubicBezTo>
                <a:cubicBezTo>
                  <a:pt x="121" y="100"/>
                  <a:pt x="121" y="105"/>
                  <a:pt x="117" y="107"/>
                </a:cubicBezTo>
                <a:cubicBezTo>
                  <a:pt x="114" y="109"/>
                  <a:pt x="109" y="109"/>
                  <a:pt x="107" y="105"/>
                </a:cubicBezTo>
                <a:cubicBezTo>
                  <a:pt x="105" y="102"/>
                  <a:pt x="106" y="97"/>
                  <a:pt x="109" y="95"/>
                </a:cubicBezTo>
                <a:close/>
                <a:moveTo>
                  <a:pt x="115" y="182"/>
                </a:moveTo>
                <a:cubicBezTo>
                  <a:pt x="109" y="181"/>
                  <a:pt x="103" y="177"/>
                  <a:pt x="99" y="171"/>
                </a:cubicBezTo>
                <a:cubicBezTo>
                  <a:pt x="95" y="165"/>
                  <a:pt x="94" y="158"/>
                  <a:pt x="94" y="151"/>
                </a:cubicBezTo>
                <a:cubicBezTo>
                  <a:pt x="120" y="156"/>
                  <a:pt x="120" y="156"/>
                  <a:pt x="120" y="156"/>
                </a:cubicBezTo>
                <a:cubicBezTo>
                  <a:pt x="115" y="182"/>
                  <a:pt x="115" y="182"/>
                  <a:pt x="115" y="182"/>
                </a:cubicBezTo>
                <a:close/>
                <a:moveTo>
                  <a:pt x="37" y="69"/>
                </a:moveTo>
                <a:cubicBezTo>
                  <a:pt x="41" y="66"/>
                  <a:pt x="45" y="67"/>
                  <a:pt x="48" y="70"/>
                </a:cubicBezTo>
                <a:cubicBezTo>
                  <a:pt x="50" y="74"/>
                  <a:pt x="49" y="78"/>
                  <a:pt x="46" y="81"/>
                </a:cubicBezTo>
                <a:cubicBezTo>
                  <a:pt x="42" y="83"/>
                  <a:pt x="38" y="82"/>
                  <a:pt x="36" y="79"/>
                </a:cubicBezTo>
                <a:cubicBezTo>
                  <a:pt x="33" y="75"/>
                  <a:pt x="34" y="71"/>
                  <a:pt x="37" y="69"/>
                </a:cubicBezTo>
                <a:close/>
                <a:moveTo>
                  <a:pt x="11" y="31"/>
                </a:moveTo>
                <a:cubicBezTo>
                  <a:pt x="2" y="37"/>
                  <a:pt x="0" y="48"/>
                  <a:pt x="6" y="56"/>
                </a:cubicBezTo>
                <a:cubicBezTo>
                  <a:pt x="130" y="237"/>
                  <a:pt x="130" y="237"/>
                  <a:pt x="130" y="237"/>
                </a:cubicBezTo>
                <a:cubicBezTo>
                  <a:pt x="136" y="245"/>
                  <a:pt x="148" y="247"/>
                  <a:pt x="156" y="241"/>
                </a:cubicBezTo>
                <a:cubicBezTo>
                  <a:pt x="169" y="232"/>
                  <a:pt x="169" y="232"/>
                  <a:pt x="169" y="232"/>
                </a:cubicBezTo>
                <a:cubicBezTo>
                  <a:pt x="161" y="226"/>
                  <a:pt x="160" y="220"/>
                  <a:pt x="155" y="205"/>
                </a:cubicBezTo>
                <a:cubicBezTo>
                  <a:pt x="146" y="198"/>
                  <a:pt x="137" y="185"/>
                  <a:pt x="134" y="181"/>
                </a:cubicBezTo>
                <a:cubicBezTo>
                  <a:pt x="130" y="183"/>
                  <a:pt x="126" y="184"/>
                  <a:pt x="121" y="183"/>
                </a:cubicBezTo>
                <a:cubicBezTo>
                  <a:pt x="125" y="165"/>
                  <a:pt x="125" y="165"/>
                  <a:pt x="125" y="165"/>
                </a:cubicBezTo>
                <a:cubicBezTo>
                  <a:pt x="122" y="160"/>
                  <a:pt x="120" y="155"/>
                  <a:pt x="118" y="150"/>
                </a:cubicBezTo>
                <a:cubicBezTo>
                  <a:pt x="96" y="146"/>
                  <a:pt x="96" y="146"/>
                  <a:pt x="96" y="146"/>
                </a:cubicBezTo>
                <a:cubicBezTo>
                  <a:pt x="97" y="140"/>
                  <a:pt x="101" y="134"/>
                  <a:pt x="107" y="131"/>
                </a:cubicBezTo>
                <a:cubicBezTo>
                  <a:pt x="112" y="127"/>
                  <a:pt x="117" y="126"/>
                  <a:pt x="123" y="126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72" y="11"/>
                  <a:pt x="72" y="11"/>
                  <a:pt x="72" y="11"/>
                </a:cubicBezTo>
                <a:cubicBezTo>
                  <a:pt x="66" y="3"/>
                  <a:pt x="55" y="0"/>
                  <a:pt x="46" y="6"/>
                </a:cubicBezTo>
                <a:cubicBezTo>
                  <a:pt x="11" y="31"/>
                  <a:pt x="11" y="31"/>
                  <a:pt x="11" y="31"/>
                </a:cubicBezTo>
                <a:close/>
                <a:moveTo>
                  <a:pt x="205" y="120"/>
                </a:moveTo>
                <a:cubicBezTo>
                  <a:pt x="212" y="122"/>
                  <a:pt x="217" y="127"/>
                  <a:pt x="219" y="135"/>
                </a:cubicBezTo>
                <a:cubicBezTo>
                  <a:pt x="227" y="165"/>
                  <a:pt x="226" y="180"/>
                  <a:pt x="234" y="211"/>
                </a:cubicBezTo>
                <a:cubicBezTo>
                  <a:pt x="199" y="236"/>
                  <a:pt x="199" y="236"/>
                  <a:pt x="199" y="236"/>
                </a:cubicBezTo>
                <a:cubicBezTo>
                  <a:pt x="180" y="229"/>
                  <a:pt x="169" y="217"/>
                  <a:pt x="166" y="198"/>
                </a:cubicBezTo>
                <a:cubicBezTo>
                  <a:pt x="144" y="176"/>
                  <a:pt x="140" y="171"/>
                  <a:pt x="127" y="138"/>
                </a:cubicBezTo>
                <a:cubicBezTo>
                  <a:pt x="139" y="130"/>
                  <a:pt x="139" y="130"/>
                  <a:pt x="139" y="130"/>
                </a:cubicBezTo>
                <a:cubicBezTo>
                  <a:pt x="153" y="140"/>
                  <a:pt x="157" y="143"/>
                  <a:pt x="166" y="15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55" y="109"/>
                  <a:pt x="155" y="109"/>
                  <a:pt x="155" y="109"/>
                </a:cubicBezTo>
                <a:cubicBezTo>
                  <a:pt x="172" y="112"/>
                  <a:pt x="188" y="116"/>
                  <a:pt x="205" y="12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2" name="Freeform 295"/>
          <p:cNvSpPr>
            <a:spLocks noEditPoints="1"/>
          </p:cNvSpPr>
          <p:nvPr/>
        </p:nvSpPr>
        <p:spPr bwMode="auto">
          <a:xfrm>
            <a:off x="5386388" y="2505075"/>
            <a:ext cx="576262" cy="381000"/>
          </a:xfrm>
          <a:custGeom>
            <a:avLst/>
            <a:gdLst>
              <a:gd name="T0" fmla="*/ 14 w 241"/>
              <a:gd name="T1" fmla="*/ 0 h 159"/>
              <a:gd name="T2" fmla="*/ 55 w 241"/>
              <a:gd name="T3" fmla="*/ 0 h 159"/>
              <a:gd name="T4" fmla="*/ 69 w 241"/>
              <a:gd name="T5" fmla="*/ 13 h 159"/>
              <a:gd name="T6" fmla="*/ 69 w 241"/>
              <a:gd name="T7" fmla="*/ 145 h 159"/>
              <a:gd name="T8" fmla="*/ 55 w 241"/>
              <a:gd name="T9" fmla="*/ 159 h 159"/>
              <a:gd name="T10" fmla="*/ 14 w 241"/>
              <a:gd name="T11" fmla="*/ 159 h 159"/>
              <a:gd name="T12" fmla="*/ 0 w 241"/>
              <a:gd name="T13" fmla="*/ 145 h 159"/>
              <a:gd name="T14" fmla="*/ 0 w 241"/>
              <a:gd name="T15" fmla="*/ 13 h 159"/>
              <a:gd name="T16" fmla="*/ 14 w 241"/>
              <a:gd name="T17" fmla="*/ 0 h 159"/>
              <a:gd name="T18" fmla="*/ 74 w 241"/>
              <a:gd name="T19" fmla="*/ 46 h 159"/>
              <a:gd name="T20" fmla="*/ 84 w 241"/>
              <a:gd name="T21" fmla="*/ 46 h 159"/>
              <a:gd name="T22" fmla="*/ 84 w 241"/>
              <a:gd name="T23" fmla="*/ 41 h 159"/>
              <a:gd name="T24" fmla="*/ 99 w 241"/>
              <a:gd name="T25" fmla="*/ 25 h 159"/>
              <a:gd name="T26" fmla="*/ 226 w 241"/>
              <a:gd name="T27" fmla="*/ 25 h 159"/>
              <a:gd name="T28" fmla="*/ 241 w 241"/>
              <a:gd name="T29" fmla="*/ 41 h 159"/>
              <a:gd name="T30" fmla="*/ 241 w 241"/>
              <a:gd name="T31" fmla="*/ 114 h 159"/>
              <a:gd name="T32" fmla="*/ 226 w 241"/>
              <a:gd name="T33" fmla="*/ 130 h 159"/>
              <a:gd name="T34" fmla="*/ 99 w 241"/>
              <a:gd name="T35" fmla="*/ 130 h 159"/>
              <a:gd name="T36" fmla="*/ 84 w 241"/>
              <a:gd name="T37" fmla="*/ 114 h 159"/>
              <a:gd name="T38" fmla="*/ 84 w 241"/>
              <a:gd name="T39" fmla="*/ 66 h 159"/>
              <a:gd name="T40" fmla="*/ 74 w 241"/>
              <a:gd name="T41" fmla="*/ 66 h 159"/>
              <a:gd name="T42" fmla="*/ 74 w 241"/>
              <a:gd name="T43" fmla="*/ 46 h 159"/>
              <a:gd name="T44" fmla="*/ 116 w 241"/>
              <a:gd name="T45" fmla="*/ 32 h 159"/>
              <a:gd name="T46" fmla="*/ 103 w 241"/>
              <a:gd name="T47" fmla="*/ 44 h 159"/>
              <a:gd name="T48" fmla="*/ 107 w 241"/>
              <a:gd name="T49" fmla="*/ 43 h 159"/>
              <a:gd name="T50" fmla="*/ 212 w 241"/>
              <a:gd name="T51" fmla="*/ 43 h 159"/>
              <a:gd name="T52" fmla="*/ 224 w 241"/>
              <a:gd name="T53" fmla="*/ 56 h 159"/>
              <a:gd name="T54" fmla="*/ 224 w 241"/>
              <a:gd name="T55" fmla="*/ 117 h 159"/>
              <a:gd name="T56" fmla="*/ 224 w 241"/>
              <a:gd name="T57" fmla="*/ 118 h 159"/>
              <a:gd name="T58" fmla="*/ 233 w 241"/>
              <a:gd name="T59" fmla="*/ 106 h 159"/>
              <a:gd name="T60" fmla="*/ 233 w 241"/>
              <a:gd name="T61" fmla="*/ 45 h 159"/>
              <a:gd name="T62" fmla="*/ 220 w 241"/>
              <a:gd name="T63" fmla="*/ 32 h 159"/>
              <a:gd name="T64" fmla="*/ 116 w 241"/>
              <a:gd name="T65" fmla="*/ 32 h 159"/>
              <a:gd name="T66" fmla="*/ 34 w 241"/>
              <a:gd name="T67" fmla="*/ 16 h 159"/>
              <a:gd name="T68" fmla="*/ 14 w 241"/>
              <a:gd name="T69" fmla="*/ 24 h 159"/>
              <a:gd name="T70" fmla="*/ 6 w 241"/>
              <a:gd name="T71" fmla="*/ 43 h 159"/>
              <a:gd name="T72" fmla="*/ 14 w 241"/>
              <a:gd name="T73" fmla="*/ 63 h 159"/>
              <a:gd name="T74" fmla="*/ 34 w 241"/>
              <a:gd name="T75" fmla="*/ 71 h 159"/>
              <a:gd name="T76" fmla="*/ 54 w 241"/>
              <a:gd name="T77" fmla="*/ 63 h 159"/>
              <a:gd name="T78" fmla="*/ 62 w 241"/>
              <a:gd name="T79" fmla="*/ 43 h 159"/>
              <a:gd name="T80" fmla="*/ 54 w 241"/>
              <a:gd name="T81" fmla="*/ 24 h 159"/>
              <a:gd name="T82" fmla="*/ 34 w 241"/>
              <a:gd name="T83" fmla="*/ 16 h 159"/>
              <a:gd name="T84" fmla="*/ 46 w 241"/>
              <a:gd name="T85" fmla="*/ 32 h 159"/>
              <a:gd name="T86" fmla="*/ 34 w 241"/>
              <a:gd name="T87" fmla="*/ 27 h 159"/>
              <a:gd name="T88" fmla="*/ 22 w 241"/>
              <a:gd name="T89" fmla="*/ 32 h 159"/>
              <a:gd name="T90" fmla="*/ 17 w 241"/>
              <a:gd name="T91" fmla="*/ 43 h 159"/>
              <a:gd name="T92" fmla="*/ 22 w 241"/>
              <a:gd name="T93" fmla="*/ 55 h 159"/>
              <a:gd name="T94" fmla="*/ 34 w 241"/>
              <a:gd name="T95" fmla="*/ 60 h 159"/>
              <a:gd name="T96" fmla="*/ 46 w 241"/>
              <a:gd name="T97" fmla="*/ 55 h 159"/>
              <a:gd name="T98" fmla="*/ 51 w 241"/>
              <a:gd name="T99" fmla="*/ 43 h 159"/>
              <a:gd name="T100" fmla="*/ 46 w 241"/>
              <a:gd name="T101" fmla="*/ 32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1" h="159">
                <a:moveTo>
                  <a:pt x="14" y="0"/>
                </a:moveTo>
                <a:cubicBezTo>
                  <a:pt x="55" y="0"/>
                  <a:pt x="55" y="0"/>
                  <a:pt x="55" y="0"/>
                </a:cubicBezTo>
                <a:cubicBezTo>
                  <a:pt x="62" y="0"/>
                  <a:pt x="69" y="6"/>
                  <a:pt x="69" y="13"/>
                </a:cubicBezTo>
                <a:cubicBezTo>
                  <a:pt x="69" y="145"/>
                  <a:pt x="69" y="145"/>
                  <a:pt x="69" y="145"/>
                </a:cubicBezTo>
                <a:cubicBezTo>
                  <a:pt x="69" y="153"/>
                  <a:pt x="62" y="159"/>
                  <a:pt x="55" y="159"/>
                </a:cubicBezTo>
                <a:cubicBezTo>
                  <a:pt x="14" y="159"/>
                  <a:pt x="14" y="159"/>
                  <a:pt x="14" y="159"/>
                </a:cubicBezTo>
                <a:cubicBezTo>
                  <a:pt x="6" y="159"/>
                  <a:pt x="0" y="153"/>
                  <a:pt x="0" y="14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4" y="0"/>
                </a:cubicBezTo>
                <a:close/>
                <a:moveTo>
                  <a:pt x="74" y="46"/>
                </a:moveTo>
                <a:cubicBezTo>
                  <a:pt x="84" y="46"/>
                  <a:pt x="84" y="46"/>
                  <a:pt x="84" y="46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32"/>
                  <a:pt x="91" y="25"/>
                  <a:pt x="99" y="25"/>
                </a:cubicBezTo>
                <a:cubicBezTo>
                  <a:pt x="226" y="25"/>
                  <a:pt x="226" y="25"/>
                  <a:pt x="226" y="25"/>
                </a:cubicBezTo>
                <a:cubicBezTo>
                  <a:pt x="234" y="25"/>
                  <a:pt x="241" y="32"/>
                  <a:pt x="241" y="41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23"/>
                  <a:pt x="234" y="130"/>
                  <a:pt x="226" y="130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1" y="130"/>
                  <a:pt x="84" y="123"/>
                  <a:pt x="84" y="114"/>
                </a:cubicBezTo>
                <a:cubicBezTo>
                  <a:pt x="84" y="66"/>
                  <a:pt x="84" y="66"/>
                  <a:pt x="8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46"/>
                  <a:pt x="74" y="46"/>
                  <a:pt x="74" y="46"/>
                </a:cubicBezTo>
                <a:close/>
                <a:moveTo>
                  <a:pt x="116" y="32"/>
                </a:moveTo>
                <a:cubicBezTo>
                  <a:pt x="109" y="32"/>
                  <a:pt x="103" y="37"/>
                  <a:pt x="103" y="44"/>
                </a:cubicBezTo>
                <a:cubicBezTo>
                  <a:pt x="104" y="44"/>
                  <a:pt x="105" y="43"/>
                  <a:pt x="107" y="43"/>
                </a:cubicBezTo>
                <a:cubicBezTo>
                  <a:pt x="212" y="43"/>
                  <a:pt x="212" y="43"/>
                  <a:pt x="212" y="43"/>
                </a:cubicBezTo>
                <a:cubicBezTo>
                  <a:pt x="219" y="43"/>
                  <a:pt x="224" y="49"/>
                  <a:pt x="224" y="56"/>
                </a:cubicBezTo>
                <a:cubicBezTo>
                  <a:pt x="224" y="117"/>
                  <a:pt x="224" y="117"/>
                  <a:pt x="224" y="117"/>
                </a:cubicBezTo>
                <a:cubicBezTo>
                  <a:pt x="224" y="118"/>
                  <a:pt x="224" y="118"/>
                  <a:pt x="224" y="118"/>
                </a:cubicBezTo>
                <a:cubicBezTo>
                  <a:pt x="230" y="116"/>
                  <a:pt x="233" y="112"/>
                  <a:pt x="233" y="106"/>
                </a:cubicBezTo>
                <a:cubicBezTo>
                  <a:pt x="233" y="45"/>
                  <a:pt x="233" y="45"/>
                  <a:pt x="233" y="45"/>
                </a:cubicBezTo>
                <a:cubicBezTo>
                  <a:pt x="233" y="38"/>
                  <a:pt x="228" y="32"/>
                  <a:pt x="220" y="32"/>
                </a:cubicBezTo>
                <a:cubicBezTo>
                  <a:pt x="116" y="32"/>
                  <a:pt x="116" y="32"/>
                  <a:pt x="116" y="32"/>
                </a:cubicBezTo>
                <a:close/>
                <a:moveTo>
                  <a:pt x="34" y="16"/>
                </a:moveTo>
                <a:cubicBezTo>
                  <a:pt x="26" y="16"/>
                  <a:pt x="19" y="19"/>
                  <a:pt x="14" y="24"/>
                </a:cubicBezTo>
                <a:cubicBezTo>
                  <a:pt x="9" y="29"/>
                  <a:pt x="6" y="36"/>
                  <a:pt x="6" y="43"/>
                </a:cubicBezTo>
                <a:cubicBezTo>
                  <a:pt x="6" y="51"/>
                  <a:pt x="9" y="58"/>
                  <a:pt x="14" y="63"/>
                </a:cubicBezTo>
                <a:cubicBezTo>
                  <a:pt x="19" y="68"/>
                  <a:pt x="26" y="71"/>
                  <a:pt x="34" y="71"/>
                </a:cubicBezTo>
                <a:cubicBezTo>
                  <a:pt x="42" y="71"/>
                  <a:pt x="49" y="68"/>
                  <a:pt x="54" y="63"/>
                </a:cubicBezTo>
                <a:cubicBezTo>
                  <a:pt x="59" y="58"/>
                  <a:pt x="62" y="51"/>
                  <a:pt x="62" y="43"/>
                </a:cubicBezTo>
                <a:cubicBezTo>
                  <a:pt x="62" y="36"/>
                  <a:pt x="59" y="29"/>
                  <a:pt x="54" y="24"/>
                </a:cubicBezTo>
                <a:cubicBezTo>
                  <a:pt x="49" y="19"/>
                  <a:pt x="42" y="16"/>
                  <a:pt x="34" y="16"/>
                </a:cubicBezTo>
                <a:close/>
                <a:moveTo>
                  <a:pt x="46" y="32"/>
                </a:moveTo>
                <a:cubicBezTo>
                  <a:pt x="43" y="29"/>
                  <a:pt x="39" y="27"/>
                  <a:pt x="34" y="27"/>
                </a:cubicBezTo>
                <a:cubicBezTo>
                  <a:pt x="29" y="27"/>
                  <a:pt x="25" y="29"/>
                  <a:pt x="22" y="32"/>
                </a:cubicBezTo>
                <a:cubicBezTo>
                  <a:pt x="19" y="35"/>
                  <a:pt x="17" y="39"/>
                  <a:pt x="17" y="43"/>
                </a:cubicBezTo>
                <a:cubicBezTo>
                  <a:pt x="17" y="48"/>
                  <a:pt x="19" y="52"/>
                  <a:pt x="22" y="55"/>
                </a:cubicBezTo>
                <a:cubicBezTo>
                  <a:pt x="25" y="58"/>
                  <a:pt x="29" y="60"/>
                  <a:pt x="34" y="60"/>
                </a:cubicBezTo>
                <a:cubicBezTo>
                  <a:pt x="39" y="60"/>
                  <a:pt x="43" y="58"/>
                  <a:pt x="46" y="55"/>
                </a:cubicBezTo>
                <a:cubicBezTo>
                  <a:pt x="49" y="52"/>
                  <a:pt x="51" y="48"/>
                  <a:pt x="51" y="43"/>
                </a:cubicBezTo>
                <a:cubicBezTo>
                  <a:pt x="51" y="39"/>
                  <a:pt x="49" y="35"/>
                  <a:pt x="46" y="3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3" name="Freeform 296"/>
          <p:cNvSpPr>
            <a:spLocks noEditPoints="1"/>
          </p:cNvSpPr>
          <p:nvPr/>
        </p:nvSpPr>
        <p:spPr bwMode="auto">
          <a:xfrm>
            <a:off x="1660525" y="6045200"/>
            <a:ext cx="577850" cy="611188"/>
          </a:xfrm>
          <a:custGeom>
            <a:avLst/>
            <a:gdLst>
              <a:gd name="T0" fmla="*/ 130 w 241"/>
              <a:gd name="T1" fmla="*/ 60 h 255"/>
              <a:gd name="T2" fmla="*/ 237 w 241"/>
              <a:gd name="T3" fmla="*/ 180 h 255"/>
              <a:gd name="T4" fmla="*/ 166 w 241"/>
              <a:gd name="T5" fmla="*/ 251 h 255"/>
              <a:gd name="T6" fmla="*/ 90 w 241"/>
              <a:gd name="T7" fmla="*/ 172 h 255"/>
              <a:gd name="T8" fmla="*/ 34 w 241"/>
              <a:gd name="T9" fmla="*/ 97 h 255"/>
              <a:gd name="T10" fmla="*/ 46 w 241"/>
              <a:gd name="T11" fmla="*/ 65 h 255"/>
              <a:gd name="T12" fmla="*/ 89 w 241"/>
              <a:gd name="T13" fmla="*/ 91 h 255"/>
              <a:gd name="T14" fmla="*/ 4 w 241"/>
              <a:gd name="T15" fmla="*/ 36 h 255"/>
              <a:gd name="T16" fmla="*/ 10 w 241"/>
              <a:gd name="T17" fmla="*/ 18 h 255"/>
              <a:gd name="T18" fmla="*/ 109 w 241"/>
              <a:gd name="T19" fmla="*/ 22 h 255"/>
              <a:gd name="T20" fmla="*/ 117 w 241"/>
              <a:gd name="T21" fmla="*/ 42 h 255"/>
              <a:gd name="T22" fmla="*/ 99 w 241"/>
              <a:gd name="T23" fmla="*/ 33 h 255"/>
              <a:gd name="T24" fmla="*/ 20 w 241"/>
              <a:gd name="T25" fmla="*/ 30 h 255"/>
              <a:gd name="T26" fmla="*/ 35 w 241"/>
              <a:gd name="T27" fmla="*/ 53 h 255"/>
              <a:gd name="T28" fmla="*/ 58 w 241"/>
              <a:gd name="T29" fmla="*/ 43 h 255"/>
              <a:gd name="T30" fmla="*/ 84 w 241"/>
              <a:gd name="T31" fmla="*/ 56 h 255"/>
              <a:gd name="T32" fmla="*/ 96 w 241"/>
              <a:gd name="T33" fmla="*/ 46 h 255"/>
              <a:gd name="T34" fmla="*/ 59 w 241"/>
              <a:gd name="T35" fmla="*/ 27 h 255"/>
              <a:gd name="T36" fmla="*/ 23 w 241"/>
              <a:gd name="T37" fmla="*/ 42 h 255"/>
              <a:gd name="T38" fmla="*/ 35 w 241"/>
              <a:gd name="T39" fmla="*/ 53 h 255"/>
              <a:gd name="T40" fmla="*/ 103 w 241"/>
              <a:gd name="T41" fmla="*/ 160 h 255"/>
              <a:gd name="T42" fmla="*/ 144 w 241"/>
              <a:gd name="T43" fmla="*/ 80 h 255"/>
              <a:gd name="T44" fmla="*/ 119 w 241"/>
              <a:gd name="T45" fmla="*/ 164 h 255"/>
              <a:gd name="T46" fmla="*/ 132 w 241"/>
              <a:gd name="T47" fmla="*/ 183 h 255"/>
              <a:gd name="T48" fmla="*/ 119 w 241"/>
              <a:gd name="T49" fmla="*/ 164 h 255"/>
              <a:gd name="T50" fmla="*/ 195 w 241"/>
              <a:gd name="T51" fmla="*/ 192 h 255"/>
              <a:gd name="T52" fmla="*/ 214 w 241"/>
              <a:gd name="T53" fmla="*/ 178 h 255"/>
              <a:gd name="T54" fmla="*/ 175 w 241"/>
              <a:gd name="T55" fmla="*/ 192 h 255"/>
              <a:gd name="T56" fmla="*/ 189 w 241"/>
              <a:gd name="T57" fmla="*/ 211 h 255"/>
              <a:gd name="T58" fmla="*/ 175 w 241"/>
              <a:gd name="T59" fmla="*/ 192 h 255"/>
              <a:gd name="T60" fmla="*/ 150 w 241"/>
              <a:gd name="T61" fmla="*/ 225 h 255"/>
              <a:gd name="T62" fmla="*/ 168 w 241"/>
              <a:gd name="T63" fmla="*/ 212 h 255"/>
              <a:gd name="T64" fmla="*/ 181 w 241"/>
              <a:gd name="T65" fmla="*/ 153 h 255"/>
              <a:gd name="T66" fmla="*/ 194 w 241"/>
              <a:gd name="T67" fmla="*/ 171 h 255"/>
              <a:gd name="T68" fmla="*/ 181 w 241"/>
              <a:gd name="T69" fmla="*/ 153 h 255"/>
              <a:gd name="T70" fmla="*/ 156 w 241"/>
              <a:gd name="T71" fmla="*/ 185 h 255"/>
              <a:gd name="T72" fmla="*/ 174 w 241"/>
              <a:gd name="T73" fmla="*/ 172 h 255"/>
              <a:gd name="T74" fmla="*/ 135 w 241"/>
              <a:gd name="T75" fmla="*/ 187 h 255"/>
              <a:gd name="T76" fmla="*/ 149 w 241"/>
              <a:gd name="T77" fmla="*/ 205 h 255"/>
              <a:gd name="T78" fmla="*/ 135 w 241"/>
              <a:gd name="T79" fmla="*/ 187 h 255"/>
              <a:gd name="T80" fmla="*/ 162 w 241"/>
              <a:gd name="T81" fmla="*/ 147 h 255"/>
              <a:gd name="T82" fmla="*/ 180 w 241"/>
              <a:gd name="T83" fmla="*/ 133 h 255"/>
              <a:gd name="T84" fmla="*/ 142 w 241"/>
              <a:gd name="T85" fmla="*/ 147 h 255"/>
              <a:gd name="T86" fmla="*/ 156 w 241"/>
              <a:gd name="T87" fmla="*/ 166 h 255"/>
              <a:gd name="T88" fmla="*/ 142 w 241"/>
              <a:gd name="T89" fmla="*/ 147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41" h="255">
                <a:moveTo>
                  <a:pt x="89" y="91"/>
                </a:moveTo>
                <a:cubicBezTo>
                  <a:pt x="130" y="60"/>
                  <a:pt x="130" y="60"/>
                  <a:pt x="130" y="60"/>
                </a:cubicBezTo>
                <a:cubicBezTo>
                  <a:pt x="137" y="56"/>
                  <a:pt x="146" y="57"/>
                  <a:pt x="151" y="64"/>
                </a:cubicBezTo>
                <a:cubicBezTo>
                  <a:pt x="237" y="180"/>
                  <a:pt x="237" y="180"/>
                  <a:pt x="237" y="180"/>
                </a:cubicBezTo>
                <a:cubicBezTo>
                  <a:pt x="241" y="187"/>
                  <a:pt x="240" y="196"/>
                  <a:pt x="233" y="201"/>
                </a:cubicBezTo>
                <a:cubicBezTo>
                  <a:pt x="166" y="251"/>
                  <a:pt x="166" y="251"/>
                  <a:pt x="166" y="251"/>
                </a:cubicBezTo>
                <a:cubicBezTo>
                  <a:pt x="159" y="255"/>
                  <a:pt x="150" y="254"/>
                  <a:pt x="145" y="247"/>
                </a:cubicBezTo>
                <a:cubicBezTo>
                  <a:pt x="90" y="172"/>
                  <a:pt x="90" y="172"/>
                  <a:pt x="90" y="172"/>
                </a:cubicBezTo>
                <a:cubicBezTo>
                  <a:pt x="59" y="131"/>
                  <a:pt x="59" y="131"/>
                  <a:pt x="59" y="131"/>
                </a:cubicBezTo>
                <a:cubicBezTo>
                  <a:pt x="34" y="97"/>
                  <a:pt x="34" y="97"/>
                  <a:pt x="34" y="97"/>
                </a:cubicBezTo>
                <a:cubicBezTo>
                  <a:pt x="28" y="88"/>
                  <a:pt x="30" y="76"/>
                  <a:pt x="38" y="70"/>
                </a:cubicBezTo>
                <a:cubicBezTo>
                  <a:pt x="46" y="65"/>
                  <a:pt x="46" y="65"/>
                  <a:pt x="46" y="65"/>
                </a:cubicBezTo>
                <a:cubicBezTo>
                  <a:pt x="54" y="58"/>
                  <a:pt x="66" y="60"/>
                  <a:pt x="73" y="69"/>
                </a:cubicBezTo>
                <a:cubicBezTo>
                  <a:pt x="89" y="91"/>
                  <a:pt x="89" y="91"/>
                  <a:pt x="89" y="91"/>
                </a:cubicBezTo>
                <a:close/>
                <a:moveTo>
                  <a:pt x="15" y="35"/>
                </a:moveTo>
                <a:cubicBezTo>
                  <a:pt x="12" y="38"/>
                  <a:pt x="7" y="39"/>
                  <a:pt x="4" y="36"/>
                </a:cubicBezTo>
                <a:cubicBezTo>
                  <a:pt x="0" y="33"/>
                  <a:pt x="0" y="28"/>
                  <a:pt x="3" y="24"/>
                </a:cubicBezTo>
                <a:cubicBezTo>
                  <a:pt x="5" y="22"/>
                  <a:pt x="7" y="20"/>
                  <a:pt x="10" y="18"/>
                </a:cubicBezTo>
                <a:cubicBezTo>
                  <a:pt x="24" y="6"/>
                  <a:pt x="41" y="0"/>
                  <a:pt x="58" y="0"/>
                </a:cubicBezTo>
                <a:cubicBezTo>
                  <a:pt x="76" y="1"/>
                  <a:pt x="94" y="7"/>
                  <a:pt x="109" y="22"/>
                </a:cubicBezTo>
                <a:cubicBezTo>
                  <a:pt x="112" y="24"/>
                  <a:pt x="115" y="27"/>
                  <a:pt x="118" y="30"/>
                </a:cubicBezTo>
                <a:cubicBezTo>
                  <a:pt x="121" y="34"/>
                  <a:pt x="120" y="39"/>
                  <a:pt x="117" y="42"/>
                </a:cubicBezTo>
                <a:cubicBezTo>
                  <a:pt x="114" y="44"/>
                  <a:pt x="109" y="44"/>
                  <a:pt x="106" y="41"/>
                </a:cubicBezTo>
                <a:cubicBezTo>
                  <a:pt x="103" y="38"/>
                  <a:pt x="101" y="36"/>
                  <a:pt x="99" y="33"/>
                </a:cubicBezTo>
                <a:cubicBezTo>
                  <a:pt x="86" y="22"/>
                  <a:pt x="72" y="17"/>
                  <a:pt x="58" y="16"/>
                </a:cubicBezTo>
                <a:cubicBezTo>
                  <a:pt x="44" y="16"/>
                  <a:pt x="31" y="21"/>
                  <a:pt x="20" y="30"/>
                </a:cubicBezTo>
                <a:cubicBezTo>
                  <a:pt x="18" y="32"/>
                  <a:pt x="17" y="33"/>
                  <a:pt x="15" y="35"/>
                </a:cubicBezTo>
                <a:close/>
                <a:moveTo>
                  <a:pt x="35" y="53"/>
                </a:moveTo>
                <a:cubicBezTo>
                  <a:pt x="36" y="52"/>
                  <a:pt x="37" y="51"/>
                  <a:pt x="38" y="50"/>
                </a:cubicBezTo>
                <a:cubicBezTo>
                  <a:pt x="44" y="45"/>
                  <a:pt x="51" y="42"/>
                  <a:pt x="58" y="43"/>
                </a:cubicBezTo>
                <a:cubicBezTo>
                  <a:pt x="66" y="43"/>
                  <a:pt x="73" y="46"/>
                  <a:pt x="80" y="52"/>
                </a:cubicBezTo>
                <a:cubicBezTo>
                  <a:pt x="81" y="53"/>
                  <a:pt x="83" y="55"/>
                  <a:pt x="84" y="56"/>
                </a:cubicBezTo>
                <a:cubicBezTo>
                  <a:pt x="87" y="59"/>
                  <a:pt x="92" y="60"/>
                  <a:pt x="95" y="57"/>
                </a:cubicBezTo>
                <a:cubicBezTo>
                  <a:pt x="99" y="54"/>
                  <a:pt x="99" y="49"/>
                  <a:pt x="96" y="46"/>
                </a:cubicBezTo>
                <a:cubicBezTo>
                  <a:pt x="94" y="44"/>
                  <a:pt x="93" y="42"/>
                  <a:pt x="91" y="40"/>
                </a:cubicBezTo>
                <a:cubicBezTo>
                  <a:pt x="81" y="31"/>
                  <a:pt x="70" y="27"/>
                  <a:pt x="59" y="27"/>
                </a:cubicBezTo>
                <a:cubicBezTo>
                  <a:pt x="47" y="26"/>
                  <a:pt x="36" y="30"/>
                  <a:pt x="28" y="38"/>
                </a:cubicBezTo>
                <a:cubicBezTo>
                  <a:pt x="26" y="39"/>
                  <a:pt x="25" y="41"/>
                  <a:pt x="23" y="42"/>
                </a:cubicBezTo>
                <a:cubicBezTo>
                  <a:pt x="20" y="45"/>
                  <a:pt x="21" y="50"/>
                  <a:pt x="24" y="53"/>
                </a:cubicBezTo>
                <a:cubicBezTo>
                  <a:pt x="27" y="56"/>
                  <a:pt x="32" y="56"/>
                  <a:pt x="35" y="53"/>
                </a:cubicBezTo>
                <a:close/>
                <a:moveTo>
                  <a:pt x="79" y="128"/>
                </a:moveTo>
                <a:cubicBezTo>
                  <a:pt x="103" y="160"/>
                  <a:pt x="103" y="160"/>
                  <a:pt x="103" y="160"/>
                </a:cubicBezTo>
                <a:cubicBezTo>
                  <a:pt x="167" y="112"/>
                  <a:pt x="167" y="112"/>
                  <a:pt x="167" y="112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79" y="128"/>
                  <a:pt x="79" y="128"/>
                  <a:pt x="79" y="128"/>
                </a:cubicBezTo>
                <a:close/>
                <a:moveTo>
                  <a:pt x="119" y="164"/>
                </a:moveTo>
                <a:cubicBezTo>
                  <a:pt x="114" y="168"/>
                  <a:pt x="113" y="175"/>
                  <a:pt x="117" y="180"/>
                </a:cubicBezTo>
                <a:cubicBezTo>
                  <a:pt x="120" y="185"/>
                  <a:pt x="127" y="186"/>
                  <a:pt x="132" y="183"/>
                </a:cubicBezTo>
                <a:cubicBezTo>
                  <a:pt x="137" y="179"/>
                  <a:pt x="139" y="172"/>
                  <a:pt x="135" y="167"/>
                </a:cubicBezTo>
                <a:cubicBezTo>
                  <a:pt x="131" y="162"/>
                  <a:pt x="124" y="161"/>
                  <a:pt x="119" y="164"/>
                </a:cubicBezTo>
                <a:close/>
                <a:moveTo>
                  <a:pt x="198" y="176"/>
                </a:moveTo>
                <a:cubicBezTo>
                  <a:pt x="193" y="180"/>
                  <a:pt x="192" y="187"/>
                  <a:pt x="195" y="192"/>
                </a:cubicBezTo>
                <a:cubicBezTo>
                  <a:pt x="199" y="197"/>
                  <a:pt x="206" y="198"/>
                  <a:pt x="211" y="194"/>
                </a:cubicBezTo>
                <a:cubicBezTo>
                  <a:pt x="216" y="190"/>
                  <a:pt x="217" y="183"/>
                  <a:pt x="214" y="178"/>
                </a:cubicBezTo>
                <a:cubicBezTo>
                  <a:pt x="210" y="173"/>
                  <a:pt x="203" y="172"/>
                  <a:pt x="198" y="176"/>
                </a:cubicBezTo>
                <a:close/>
                <a:moveTo>
                  <a:pt x="175" y="192"/>
                </a:moveTo>
                <a:cubicBezTo>
                  <a:pt x="170" y="196"/>
                  <a:pt x="169" y="203"/>
                  <a:pt x="173" y="208"/>
                </a:cubicBezTo>
                <a:cubicBezTo>
                  <a:pt x="177" y="213"/>
                  <a:pt x="184" y="214"/>
                  <a:pt x="189" y="211"/>
                </a:cubicBezTo>
                <a:cubicBezTo>
                  <a:pt x="194" y="207"/>
                  <a:pt x="195" y="200"/>
                  <a:pt x="191" y="195"/>
                </a:cubicBezTo>
                <a:cubicBezTo>
                  <a:pt x="187" y="190"/>
                  <a:pt x="180" y="189"/>
                  <a:pt x="175" y="192"/>
                </a:cubicBezTo>
                <a:close/>
                <a:moveTo>
                  <a:pt x="152" y="209"/>
                </a:moveTo>
                <a:cubicBezTo>
                  <a:pt x="147" y="213"/>
                  <a:pt x="146" y="220"/>
                  <a:pt x="150" y="225"/>
                </a:cubicBezTo>
                <a:cubicBezTo>
                  <a:pt x="154" y="230"/>
                  <a:pt x="161" y="231"/>
                  <a:pt x="166" y="228"/>
                </a:cubicBezTo>
                <a:cubicBezTo>
                  <a:pt x="171" y="224"/>
                  <a:pt x="172" y="217"/>
                  <a:pt x="168" y="212"/>
                </a:cubicBezTo>
                <a:cubicBezTo>
                  <a:pt x="164" y="207"/>
                  <a:pt x="157" y="206"/>
                  <a:pt x="152" y="209"/>
                </a:cubicBezTo>
                <a:close/>
                <a:moveTo>
                  <a:pt x="181" y="153"/>
                </a:moveTo>
                <a:cubicBezTo>
                  <a:pt x="176" y="157"/>
                  <a:pt x="175" y="164"/>
                  <a:pt x="179" y="169"/>
                </a:cubicBezTo>
                <a:cubicBezTo>
                  <a:pt x="182" y="174"/>
                  <a:pt x="189" y="175"/>
                  <a:pt x="194" y="171"/>
                </a:cubicBezTo>
                <a:cubicBezTo>
                  <a:pt x="199" y="167"/>
                  <a:pt x="200" y="160"/>
                  <a:pt x="197" y="155"/>
                </a:cubicBezTo>
                <a:cubicBezTo>
                  <a:pt x="193" y="150"/>
                  <a:pt x="186" y="149"/>
                  <a:pt x="181" y="153"/>
                </a:cubicBezTo>
                <a:close/>
                <a:moveTo>
                  <a:pt x="158" y="170"/>
                </a:moveTo>
                <a:cubicBezTo>
                  <a:pt x="153" y="173"/>
                  <a:pt x="152" y="180"/>
                  <a:pt x="156" y="185"/>
                </a:cubicBezTo>
                <a:cubicBezTo>
                  <a:pt x="160" y="190"/>
                  <a:pt x="167" y="191"/>
                  <a:pt x="172" y="188"/>
                </a:cubicBezTo>
                <a:cubicBezTo>
                  <a:pt x="177" y="184"/>
                  <a:pt x="178" y="177"/>
                  <a:pt x="174" y="172"/>
                </a:cubicBezTo>
                <a:cubicBezTo>
                  <a:pt x="171" y="167"/>
                  <a:pt x="163" y="166"/>
                  <a:pt x="158" y="170"/>
                </a:cubicBezTo>
                <a:close/>
                <a:moveTo>
                  <a:pt x="135" y="187"/>
                </a:moveTo>
                <a:cubicBezTo>
                  <a:pt x="130" y="190"/>
                  <a:pt x="129" y="197"/>
                  <a:pt x="133" y="202"/>
                </a:cubicBezTo>
                <a:cubicBezTo>
                  <a:pt x="137" y="207"/>
                  <a:pt x="144" y="208"/>
                  <a:pt x="149" y="205"/>
                </a:cubicBezTo>
                <a:cubicBezTo>
                  <a:pt x="154" y="201"/>
                  <a:pt x="155" y="194"/>
                  <a:pt x="151" y="189"/>
                </a:cubicBezTo>
                <a:cubicBezTo>
                  <a:pt x="147" y="184"/>
                  <a:pt x="140" y="183"/>
                  <a:pt x="135" y="187"/>
                </a:cubicBezTo>
                <a:close/>
                <a:moveTo>
                  <a:pt x="165" y="131"/>
                </a:moveTo>
                <a:cubicBezTo>
                  <a:pt x="160" y="135"/>
                  <a:pt x="159" y="142"/>
                  <a:pt x="162" y="147"/>
                </a:cubicBezTo>
                <a:cubicBezTo>
                  <a:pt x="166" y="152"/>
                  <a:pt x="173" y="153"/>
                  <a:pt x="178" y="149"/>
                </a:cubicBezTo>
                <a:cubicBezTo>
                  <a:pt x="183" y="145"/>
                  <a:pt x="184" y="138"/>
                  <a:pt x="180" y="133"/>
                </a:cubicBezTo>
                <a:cubicBezTo>
                  <a:pt x="177" y="128"/>
                  <a:pt x="170" y="127"/>
                  <a:pt x="165" y="131"/>
                </a:cubicBezTo>
                <a:close/>
                <a:moveTo>
                  <a:pt x="142" y="147"/>
                </a:moveTo>
                <a:cubicBezTo>
                  <a:pt x="137" y="151"/>
                  <a:pt x="136" y="158"/>
                  <a:pt x="140" y="163"/>
                </a:cubicBezTo>
                <a:cubicBezTo>
                  <a:pt x="143" y="168"/>
                  <a:pt x="151" y="169"/>
                  <a:pt x="156" y="166"/>
                </a:cubicBezTo>
                <a:cubicBezTo>
                  <a:pt x="161" y="162"/>
                  <a:pt x="162" y="155"/>
                  <a:pt x="158" y="150"/>
                </a:cubicBezTo>
                <a:cubicBezTo>
                  <a:pt x="154" y="145"/>
                  <a:pt x="147" y="144"/>
                  <a:pt x="142" y="147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4" name="Freeform 298"/>
          <p:cNvSpPr>
            <a:spLocks noEditPoints="1"/>
          </p:cNvSpPr>
          <p:nvPr/>
        </p:nvSpPr>
        <p:spPr bwMode="auto">
          <a:xfrm>
            <a:off x="2468563" y="6086475"/>
            <a:ext cx="439737" cy="522288"/>
          </a:xfrm>
          <a:custGeom>
            <a:avLst/>
            <a:gdLst>
              <a:gd name="T0" fmla="*/ 63 w 183"/>
              <a:gd name="T1" fmla="*/ 0 h 218"/>
              <a:gd name="T2" fmla="*/ 183 w 183"/>
              <a:gd name="T3" fmla="*/ 14 h 218"/>
              <a:gd name="T4" fmla="*/ 169 w 183"/>
              <a:gd name="T5" fmla="*/ 218 h 218"/>
              <a:gd name="T6" fmla="*/ 0 w 183"/>
              <a:gd name="T7" fmla="*/ 204 h 218"/>
              <a:gd name="T8" fmla="*/ 14 w 183"/>
              <a:gd name="T9" fmla="*/ 41 h 218"/>
              <a:gd name="T10" fmla="*/ 38 w 183"/>
              <a:gd name="T11" fmla="*/ 171 h 218"/>
              <a:gd name="T12" fmla="*/ 61 w 183"/>
              <a:gd name="T13" fmla="*/ 170 h 218"/>
              <a:gd name="T14" fmla="*/ 56 w 183"/>
              <a:gd name="T15" fmla="*/ 154 h 218"/>
              <a:gd name="T16" fmla="*/ 61 w 183"/>
              <a:gd name="T17" fmla="*/ 140 h 218"/>
              <a:gd name="T18" fmla="*/ 50 w 183"/>
              <a:gd name="T19" fmla="*/ 132 h 218"/>
              <a:gd name="T20" fmla="*/ 38 w 183"/>
              <a:gd name="T21" fmla="*/ 149 h 218"/>
              <a:gd name="T22" fmla="*/ 47 w 183"/>
              <a:gd name="T23" fmla="*/ 140 h 218"/>
              <a:gd name="T24" fmla="*/ 51 w 183"/>
              <a:gd name="T25" fmla="*/ 140 h 218"/>
              <a:gd name="T26" fmla="*/ 47 w 183"/>
              <a:gd name="T27" fmla="*/ 151 h 218"/>
              <a:gd name="T28" fmla="*/ 50 w 183"/>
              <a:gd name="T29" fmla="*/ 157 h 218"/>
              <a:gd name="T30" fmla="*/ 51 w 183"/>
              <a:gd name="T31" fmla="*/ 171 h 218"/>
              <a:gd name="T32" fmla="*/ 47 w 183"/>
              <a:gd name="T33" fmla="*/ 171 h 218"/>
              <a:gd name="T34" fmla="*/ 38 w 183"/>
              <a:gd name="T35" fmla="*/ 159 h 218"/>
              <a:gd name="T36" fmla="*/ 87 w 183"/>
              <a:gd name="T37" fmla="*/ 173 h 218"/>
              <a:gd name="T38" fmla="*/ 86 w 183"/>
              <a:gd name="T39" fmla="*/ 151 h 218"/>
              <a:gd name="T40" fmla="*/ 84 w 183"/>
              <a:gd name="T41" fmla="*/ 135 h 218"/>
              <a:gd name="T42" fmla="*/ 63 w 183"/>
              <a:gd name="T43" fmla="*/ 141 h 218"/>
              <a:gd name="T44" fmla="*/ 72 w 183"/>
              <a:gd name="T45" fmla="*/ 149 h 218"/>
              <a:gd name="T46" fmla="*/ 75 w 183"/>
              <a:gd name="T47" fmla="*/ 139 h 218"/>
              <a:gd name="T48" fmla="*/ 75 w 183"/>
              <a:gd name="T49" fmla="*/ 152 h 218"/>
              <a:gd name="T50" fmla="*/ 63 w 183"/>
              <a:gd name="T51" fmla="*/ 179 h 218"/>
              <a:gd name="T52" fmla="*/ 123 w 183"/>
              <a:gd name="T53" fmla="*/ 179 h 218"/>
              <a:gd name="T54" fmla="*/ 112 w 183"/>
              <a:gd name="T55" fmla="*/ 156 h 218"/>
              <a:gd name="T56" fmla="*/ 114 w 183"/>
              <a:gd name="T57" fmla="*/ 163 h 218"/>
              <a:gd name="T58" fmla="*/ 113 w 183"/>
              <a:gd name="T59" fmla="*/ 173 h 218"/>
              <a:gd name="T60" fmla="*/ 111 w 183"/>
              <a:gd name="T61" fmla="*/ 139 h 218"/>
              <a:gd name="T62" fmla="*/ 114 w 183"/>
              <a:gd name="T63" fmla="*/ 139 h 218"/>
              <a:gd name="T64" fmla="*/ 123 w 183"/>
              <a:gd name="T65" fmla="*/ 149 h 218"/>
              <a:gd name="T66" fmla="*/ 112 w 183"/>
              <a:gd name="T67" fmla="*/ 132 h 218"/>
              <a:gd name="T68" fmla="*/ 101 w 183"/>
              <a:gd name="T69" fmla="*/ 172 h 218"/>
              <a:gd name="T70" fmla="*/ 110 w 183"/>
              <a:gd name="T71" fmla="*/ 180 h 218"/>
              <a:gd name="T72" fmla="*/ 119 w 183"/>
              <a:gd name="T73" fmla="*/ 179 h 218"/>
              <a:gd name="T74" fmla="*/ 126 w 183"/>
              <a:gd name="T75" fmla="*/ 179 h 218"/>
              <a:gd name="T76" fmla="*/ 146 w 183"/>
              <a:gd name="T77" fmla="*/ 177 h 218"/>
              <a:gd name="T78" fmla="*/ 149 w 183"/>
              <a:gd name="T79" fmla="*/ 161 h 218"/>
              <a:gd name="T80" fmla="*/ 149 w 183"/>
              <a:gd name="T81" fmla="*/ 147 h 218"/>
              <a:gd name="T82" fmla="*/ 145 w 183"/>
              <a:gd name="T83" fmla="*/ 134 h 218"/>
              <a:gd name="T84" fmla="*/ 126 w 183"/>
              <a:gd name="T85" fmla="*/ 132 h 218"/>
              <a:gd name="T86" fmla="*/ 139 w 183"/>
              <a:gd name="T87" fmla="*/ 149 h 218"/>
              <a:gd name="T88" fmla="*/ 136 w 183"/>
              <a:gd name="T89" fmla="*/ 138 h 218"/>
              <a:gd name="T90" fmla="*/ 139 w 183"/>
              <a:gd name="T91" fmla="*/ 149 h 218"/>
              <a:gd name="T92" fmla="*/ 139 w 183"/>
              <a:gd name="T93" fmla="*/ 159 h 218"/>
              <a:gd name="T94" fmla="*/ 136 w 183"/>
              <a:gd name="T95" fmla="*/ 173 h 218"/>
              <a:gd name="T96" fmla="*/ 143 w 183"/>
              <a:gd name="T97" fmla="*/ 8 h 218"/>
              <a:gd name="T98" fmla="*/ 163 w 183"/>
              <a:gd name="T99" fmla="*/ 63 h 218"/>
              <a:gd name="T100" fmla="*/ 143 w 183"/>
              <a:gd name="T101" fmla="*/ 8 h 218"/>
              <a:gd name="T102" fmla="*/ 25 w 183"/>
              <a:gd name="T103" fmla="*/ 122 h 218"/>
              <a:gd name="T104" fmla="*/ 34 w 183"/>
              <a:gd name="T105" fmla="*/ 197 h 218"/>
              <a:gd name="T106" fmla="*/ 160 w 183"/>
              <a:gd name="T107" fmla="*/ 188 h 218"/>
              <a:gd name="T108" fmla="*/ 151 w 183"/>
              <a:gd name="T109" fmla="*/ 113 h 218"/>
              <a:gd name="T110" fmla="*/ 66 w 183"/>
              <a:gd name="T111" fmla="*/ 8 h 218"/>
              <a:gd name="T112" fmla="*/ 86 w 183"/>
              <a:gd name="T113" fmla="*/ 63 h 218"/>
              <a:gd name="T114" fmla="*/ 66 w 183"/>
              <a:gd name="T115" fmla="*/ 8 h 218"/>
              <a:gd name="T116" fmla="*/ 92 w 183"/>
              <a:gd name="T117" fmla="*/ 63 h 218"/>
              <a:gd name="T118" fmla="*/ 111 w 183"/>
              <a:gd name="T119" fmla="*/ 8 h 218"/>
              <a:gd name="T120" fmla="*/ 117 w 183"/>
              <a:gd name="T121" fmla="*/ 8 h 218"/>
              <a:gd name="T122" fmla="*/ 137 w 183"/>
              <a:gd name="T123" fmla="*/ 63 h 218"/>
              <a:gd name="T124" fmla="*/ 117 w 183"/>
              <a:gd name="T125" fmla="*/ 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3" h="218">
                <a:moveTo>
                  <a:pt x="14" y="41"/>
                </a:moveTo>
                <a:cubicBezTo>
                  <a:pt x="63" y="0"/>
                  <a:pt x="63" y="0"/>
                  <a:pt x="63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77" y="0"/>
                  <a:pt x="183" y="6"/>
                  <a:pt x="183" y="14"/>
                </a:cubicBezTo>
                <a:cubicBezTo>
                  <a:pt x="183" y="204"/>
                  <a:pt x="183" y="204"/>
                  <a:pt x="183" y="204"/>
                </a:cubicBezTo>
                <a:cubicBezTo>
                  <a:pt x="183" y="212"/>
                  <a:pt x="177" y="218"/>
                  <a:pt x="169" y="218"/>
                </a:cubicBezTo>
                <a:cubicBezTo>
                  <a:pt x="14" y="218"/>
                  <a:pt x="14" y="218"/>
                  <a:pt x="14" y="218"/>
                </a:cubicBezTo>
                <a:cubicBezTo>
                  <a:pt x="6" y="218"/>
                  <a:pt x="0" y="212"/>
                  <a:pt x="0" y="204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52"/>
                  <a:pt x="4" y="49"/>
                  <a:pt x="14" y="41"/>
                </a:cubicBezTo>
                <a:close/>
                <a:moveTo>
                  <a:pt x="38" y="159"/>
                </a:moveTo>
                <a:cubicBezTo>
                  <a:pt x="38" y="171"/>
                  <a:pt x="38" y="171"/>
                  <a:pt x="38" y="171"/>
                </a:cubicBezTo>
                <a:cubicBezTo>
                  <a:pt x="38" y="177"/>
                  <a:pt x="42" y="180"/>
                  <a:pt x="50" y="180"/>
                </a:cubicBezTo>
                <a:cubicBezTo>
                  <a:pt x="58" y="180"/>
                  <a:pt x="61" y="176"/>
                  <a:pt x="61" y="170"/>
                </a:cubicBezTo>
                <a:cubicBezTo>
                  <a:pt x="61" y="163"/>
                  <a:pt x="61" y="163"/>
                  <a:pt x="61" y="163"/>
                </a:cubicBezTo>
                <a:cubicBezTo>
                  <a:pt x="61" y="158"/>
                  <a:pt x="60" y="155"/>
                  <a:pt x="56" y="154"/>
                </a:cubicBezTo>
                <a:cubicBezTo>
                  <a:pt x="59" y="153"/>
                  <a:pt x="61" y="150"/>
                  <a:pt x="61" y="146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61" y="137"/>
                  <a:pt x="60" y="135"/>
                  <a:pt x="58" y="134"/>
                </a:cubicBezTo>
                <a:cubicBezTo>
                  <a:pt x="56" y="132"/>
                  <a:pt x="53" y="132"/>
                  <a:pt x="50" y="132"/>
                </a:cubicBezTo>
                <a:cubicBezTo>
                  <a:pt x="42" y="132"/>
                  <a:pt x="38" y="134"/>
                  <a:pt x="38" y="140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7" y="149"/>
                  <a:pt x="47" y="149"/>
                  <a:pt x="47" y="149"/>
                </a:cubicBezTo>
                <a:cubicBezTo>
                  <a:pt x="47" y="140"/>
                  <a:pt x="47" y="140"/>
                  <a:pt x="47" y="140"/>
                </a:cubicBezTo>
                <a:cubicBezTo>
                  <a:pt x="47" y="139"/>
                  <a:pt x="48" y="139"/>
                  <a:pt x="49" y="139"/>
                </a:cubicBezTo>
                <a:cubicBezTo>
                  <a:pt x="51" y="139"/>
                  <a:pt x="51" y="139"/>
                  <a:pt x="51" y="140"/>
                </a:cubicBezTo>
                <a:cubicBezTo>
                  <a:pt x="51" y="148"/>
                  <a:pt x="51" y="148"/>
                  <a:pt x="51" y="148"/>
                </a:cubicBezTo>
                <a:cubicBezTo>
                  <a:pt x="51" y="150"/>
                  <a:pt x="50" y="151"/>
                  <a:pt x="47" y="151"/>
                </a:cubicBezTo>
                <a:cubicBezTo>
                  <a:pt x="47" y="156"/>
                  <a:pt x="47" y="156"/>
                  <a:pt x="47" y="156"/>
                </a:cubicBezTo>
                <a:cubicBezTo>
                  <a:pt x="48" y="156"/>
                  <a:pt x="50" y="157"/>
                  <a:pt x="50" y="157"/>
                </a:cubicBezTo>
                <a:cubicBezTo>
                  <a:pt x="51" y="158"/>
                  <a:pt x="51" y="158"/>
                  <a:pt x="51" y="160"/>
                </a:cubicBezTo>
                <a:cubicBezTo>
                  <a:pt x="51" y="171"/>
                  <a:pt x="51" y="171"/>
                  <a:pt x="51" y="171"/>
                </a:cubicBezTo>
                <a:cubicBezTo>
                  <a:pt x="51" y="172"/>
                  <a:pt x="51" y="172"/>
                  <a:pt x="49" y="172"/>
                </a:cubicBezTo>
                <a:cubicBezTo>
                  <a:pt x="48" y="172"/>
                  <a:pt x="47" y="172"/>
                  <a:pt x="47" y="171"/>
                </a:cubicBezTo>
                <a:cubicBezTo>
                  <a:pt x="47" y="159"/>
                  <a:pt x="47" y="159"/>
                  <a:pt x="47" y="159"/>
                </a:cubicBezTo>
                <a:cubicBezTo>
                  <a:pt x="38" y="159"/>
                  <a:pt x="38" y="159"/>
                  <a:pt x="38" y="159"/>
                </a:cubicBezTo>
                <a:close/>
                <a:moveTo>
                  <a:pt x="87" y="179"/>
                </a:moveTo>
                <a:cubicBezTo>
                  <a:pt x="87" y="173"/>
                  <a:pt x="87" y="173"/>
                  <a:pt x="87" y="173"/>
                </a:cubicBezTo>
                <a:cubicBezTo>
                  <a:pt x="74" y="173"/>
                  <a:pt x="74" y="173"/>
                  <a:pt x="74" y="173"/>
                </a:cubicBezTo>
                <a:cubicBezTo>
                  <a:pt x="86" y="151"/>
                  <a:pt x="86" y="151"/>
                  <a:pt x="86" y="151"/>
                </a:cubicBezTo>
                <a:cubicBezTo>
                  <a:pt x="86" y="150"/>
                  <a:pt x="87" y="148"/>
                  <a:pt x="87" y="146"/>
                </a:cubicBezTo>
                <a:cubicBezTo>
                  <a:pt x="87" y="141"/>
                  <a:pt x="86" y="137"/>
                  <a:pt x="84" y="135"/>
                </a:cubicBezTo>
                <a:cubicBezTo>
                  <a:pt x="83" y="133"/>
                  <a:pt x="80" y="132"/>
                  <a:pt x="75" y="132"/>
                </a:cubicBezTo>
                <a:cubicBezTo>
                  <a:pt x="67" y="132"/>
                  <a:pt x="63" y="135"/>
                  <a:pt x="63" y="141"/>
                </a:cubicBezTo>
                <a:cubicBezTo>
                  <a:pt x="63" y="149"/>
                  <a:pt x="63" y="149"/>
                  <a:pt x="63" y="149"/>
                </a:cubicBezTo>
                <a:cubicBezTo>
                  <a:pt x="72" y="149"/>
                  <a:pt x="72" y="149"/>
                  <a:pt x="72" y="149"/>
                </a:cubicBezTo>
                <a:cubicBezTo>
                  <a:pt x="72" y="141"/>
                  <a:pt x="72" y="141"/>
                  <a:pt x="72" y="141"/>
                </a:cubicBezTo>
                <a:cubicBezTo>
                  <a:pt x="72" y="140"/>
                  <a:pt x="73" y="139"/>
                  <a:pt x="75" y="139"/>
                </a:cubicBezTo>
                <a:cubicBezTo>
                  <a:pt x="76" y="139"/>
                  <a:pt x="77" y="140"/>
                  <a:pt x="77" y="142"/>
                </a:cubicBezTo>
                <a:cubicBezTo>
                  <a:pt x="77" y="146"/>
                  <a:pt x="76" y="149"/>
                  <a:pt x="75" y="152"/>
                </a:cubicBezTo>
                <a:cubicBezTo>
                  <a:pt x="63" y="173"/>
                  <a:pt x="63" y="173"/>
                  <a:pt x="63" y="173"/>
                </a:cubicBezTo>
                <a:cubicBezTo>
                  <a:pt x="63" y="179"/>
                  <a:pt x="63" y="179"/>
                  <a:pt x="63" y="179"/>
                </a:cubicBezTo>
                <a:cubicBezTo>
                  <a:pt x="87" y="179"/>
                  <a:pt x="87" y="179"/>
                  <a:pt x="87" y="179"/>
                </a:cubicBezTo>
                <a:close/>
                <a:moveTo>
                  <a:pt x="123" y="179"/>
                </a:moveTo>
                <a:cubicBezTo>
                  <a:pt x="123" y="156"/>
                  <a:pt x="123" y="156"/>
                  <a:pt x="123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63"/>
                  <a:pt x="112" y="163"/>
                  <a:pt x="112" y="163"/>
                </a:cubicBezTo>
                <a:cubicBezTo>
                  <a:pt x="114" y="163"/>
                  <a:pt x="114" y="163"/>
                  <a:pt x="114" y="163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4" y="173"/>
                  <a:pt x="114" y="173"/>
                  <a:pt x="113" y="173"/>
                </a:cubicBezTo>
                <a:cubicBezTo>
                  <a:pt x="112" y="173"/>
                  <a:pt x="111" y="173"/>
                  <a:pt x="111" y="172"/>
                </a:cubicBezTo>
                <a:cubicBezTo>
                  <a:pt x="111" y="139"/>
                  <a:pt x="111" y="139"/>
                  <a:pt x="111" y="139"/>
                </a:cubicBezTo>
                <a:cubicBezTo>
                  <a:pt x="111" y="138"/>
                  <a:pt x="112" y="138"/>
                  <a:pt x="113" y="138"/>
                </a:cubicBezTo>
                <a:cubicBezTo>
                  <a:pt x="114" y="138"/>
                  <a:pt x="114" y="138"/>
                  <a:pt x="114" y="139"/>
                </a:cubicBezTo>
                <a:cubicBezTo>
                  <a:pt x="114" y="149"/>
                  <a:pt x="114" y="149"/>
                  <a:pt x="114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3" y="134"/>
                  <a:pt x="120" y="132"/>
                  <a:pt x="112" y="132"/>
                </a:cubicBezTo>
                <a:cubicBezTo>
                  <a:pt x="105" y="132"/>
                  <a:pt x="101" y="135"/>
                  <a:pt x="101" y="141"/>
                </a:cubicBezTo>
                <a:cubicBezTo>
                  <a:pt x="101" y="172"/>
                  <a:pt x="101" y="172"/>
                  <a:pt x="101" y="172"/>
                </a:cubicBezTo>
                <a:cubicBezTo>
                  <a:pt x="101" y="174"/>
                  <a:pt x="102" y="176"/>
                  <a:pt x="103" y="178"/>
                </a:cubicBezTo>
                <a:cubicBezTo>
                  <a:pt x="105" y="179"/>
                  <a:pt x="107" y="180"/>
                  <a:pt x="110" y="180"/>
                </a:cubicBezTo>
                <a:cubicBezTo>
                  <a:pt x="112" y="180"/>
                  <a:pt x="115" y="179"/>
                  <a:pt x="117" y="177"/>
                </a:cubicBezTo>
                <a:cubicBezTo>
                  <a:pt x="119" y="179"/>
                  <a:pt x="119" y="179"/>
                  <a:pt x="119" y="179"/>
                </a:cubicBezTo>
                <a:cubicBezTo>
                  <a:pt x="123" y="179"/>
                  <a:pt x="123" y="179"/>
                  <a:pt x="123" y="179"/>
                </a:cubicBezTo>
                <a:close/>
                <a:moveTo>
                  <a:pt x="126" y="179"/>
                </a:moveTo>
                <a:cubicBezTo>
                  <a:pt x="139" y="179"/>
                  <a:pt x="139" y="179"/>
                  <a:pt x="139" y="179"/>
                </a:cubicBezTo>
                <a:cubicBezTo>
                  <a:pt x="141" y="179"/>
                  <a:pt x="144" y="178"/>
                  <a:pt x="146" y="177"/>
                </a:cubicBezTo>
                <a:cubicBezTo>
                  <a:pt x="148" y="175"/>
                  <a:pt x="149" y="173"/>
                  <a:pt x="149" y="170"/>
                </a:cubicBezTo>
                <a:cubicBezTo>
                  <a:pt x="149" y="161"/>
                  <a:pt x="149" y="161"/>
                  <a:pt x="149" y="161"/>
                </a:cubicBezTo>
                <a:cubicBezTo>
                  <a:pt x="149" y="157"/>
                  <a:pt x="147" y="155"/>
                  <a:pt x="143" y="154"/>
                </a:cubicBezTo>
                <a:cubicBezTo>
                  <a:pt x="147" y="153"/>
                  <a:pt x="149" y="150"/>
                  <a:pt x="149" y="147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149" y="137"/>
                  <a:pt x="148" y="135"/>
                  <a:pt x="145" y="134"/>
                </a:cubicBezTo>
                <a:cubicBezTo>
                  <a:pt x="143" y="133"/>
                  <a:pt x="141" y="132"/>
                  <a:pt x="138" y="132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6" y="179"/>
                  <a:pt x="126" y="179"/>
                  <a:pt x="126" y="179"/>
                </a:cubicBezTo>
                <a:close/>
                <a:moveTo>
                  <a:pt x="139" y="149"/>
                </a:moveTo>
                <a:cubicBezTo>
                  <a:pt x="139" y="141"/>
                  <a:pt x="139" y="141"/>
                  <a:pt x="139" y="141"/>
                </a:cubicBezTo>
                <a:cubicBezTo>
                  <a:pt x="139" y="139"/>
                  <a:pt x="138" y="138"/>
                  <a:pt x="136" y="138"/>
                </a:cubicBezTo>
                <a:cubicBezTo>
                  <a:pt x="136" y="151"/>
                  <a:pt x="136" y="151"/>
                  <a:pt x="136" y="151"/>
                </a:cubicBezTo>
                <a:cubicBezTo>
                  <a:pt x="138" y="151"/>
                  <a:pt x="139" y="150"/>
                  <a:pt x="139" y="149"/>
                </a:cubicBezTo>
                <a:close/>
                <a:moveTo>
                  <a:pt x="139" y="171"/>
                </a:moveTo>
                <a:cubicBezTo>
                  <a:pt x="139" y="159"/>
                  <a:pt x="139" y="159"/>
                  <a:pt x="139" y="159"/>
                </a:cubicBezTo>
                <a:cubicBezTo>
                  <a:pt x="139" y="157"/>
                  <a:pt x="138" y="156"/>
                  <a:pt x="136" y="156"/>
                </a:cubicBezTo>
                <a:cubicBezTo>
                  <a:pt x="136" y="173"/>
                  <a:pt x="136" y="173"/>
                  <a:pt x="136" y="173"/>
                </a:cubicBezTo>
                <a:cubicBezTo>
                  <a:pt x="138" y="173"/>
                  <a:pt x="139" y="172"/>
                  <a:pt x="139" y="171"/>
                </a:cubicBezTo>
                <a:close/>
                <a:moveTo>
                  <a:pt x="143" y="8"/>
                </a:moveTo>
                <a:cubicBezTo>
                  <a:pt x="143" y="63"/>
                  <a:pt x="143" y="63"/>
                  <a:pt x="143" y="63"/>
                </a:cubicBezTo>
                <a:cubicBezTo>
                  <a:pt x="163" y="63"/>
                  <a:pt x="163" y="63"/>
                  <a:pt x="163" y="63"/>
                </a:cubicBezTo>
                <a:cubicBezTo>
                  <a:pt x="163" y="8"/>
                  <a:pt x="163" y="8"/>
                  <a:pt x="163" y="8"/>
                </a:cubicBezTo>
                <a:cubicBezTo>
                  <a:pt x="143" y="8"/>
                  <a:pt x="143" y="8"/>
                  <a:pt x="143" y="8"/>
                </a:cubicBezTo>
                <a:close/>
                <a:moveTo>
                  <a:pt x="34" y="113"/>
                </a:moveTo>
                <a:cubicBezTo>
                  <a:pt x="29" y="113"/>
                  <a:pt x="25" y="117"/>
                  <a:pt x="25" y="122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5" y="193"/>
                  <a:pt x="29" y="197"/>
                  <a:pt x="34" y="197"/>
                </a:cubicBezTo>
                <a:cubicBezTo>
                  <a:pt x="151" y="197"/>
                  <a:pt x="151" y="197"/>
                  <a:pt x="151" y="197"/>
                </a:cubicBezTo>
                <a:cubicBezTo>
                  <a:pt x="156" y="197"/>
                  <a:pt x="160" y="193"/>
                  <a:pt x="160" y="188"/>
                </a:cubicBezTo>
                <a:cubicBezTo>
                  <a:pt x="160" y="122"/>
                  <a:pt x="160" y="122"/>
                  <a:pt x="160" y="122"/>
                </a:cubicBezTo>
                <a:cubicBezTo>
                  <a:pt x="160" y="117"/>
                  <a:pt x="156" y="113"/>
                  <a:pt x="151" y="113"/>
                </a:cubicBezTo>
                <a:cubicBezTo>
                  <a:pt x="34" y="113"/>
                  <a:pt x="34" y="113"/>
                  <a:pt x="34" y="113"/>
                </a:cubicBezTo>
                <a:close/>
                <a:moveTo>
                  <a:pt x="66" y="8"/>
                </a:moveTo>
                <a:cubicBezTo>
                  <a:pt x="66" y="63"/>
                  <a:pt x="66" y="63"/>
                  <a:pt x="66" y="63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8"/>
                  <a:pt x="86" y="8"/>
                  <a:pt x="86" y="8"/>
                </a:cubicBezTo>
                <a:cubicBezTo>
                  <a:pt x="66" y="8"/>
                  <a:pt x="66" y="8"/>
                  <a:pt x="66" y="8"/>
                </a:cubicBezTo>
                <a:close/>
                <a:moveTo>
                  <a:pt x="92" y="8"/>
                </a:moveTo>
                <a:cubicBezTo>
                  <a:pt x="92" y="63"/>
                  <a:pt x="92" y="63"/>
                  <a:pt x="92" y="63"/>
                </a:cubicBezTo>
                <a:cubicBezTo>
                  <a:pt x="111" y="63"/>
                  <a:pt x="111" y="63"/>
                  <a:pt x="111" y="63"/>
                </a:cubicBezTo>
                <a:cubicBezTo>
                  <a:pt x="111" y="8"/>
                  <a:pt x="111" y="8"/>
                  <a:pt x="111" y="8"/>
                </a:cubicBezTo>
                <a:cubicBezTo>
                  <a:pt x="92" y="8"/>
                  <a:pt x="92" y="8"/>
                  <a:pt x="92" y="8"/>
                </a:cubicBezTo>
                <a:close/>
                <a:moveTo>
                  <a:pt x="117" y="8"/>
                </a:moveTo>
                <a:cubicBezTo>
                  <a:pt x="117" y="63"/>
                  <a:pt x="117" y="63"/>
                  <a:pt x="117" y="63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7" y="8"/>
                  <a:pt x="137" y="8"/>
                  <a:pt x="137" y="8"/>
                </a:cubicBezTo>
                <a:lnTo>
                  <a:pt x="117" y="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5" name="Freeform 299"/>
          <p:cNvSpPr>
            <a:spLocks noEditPoints="1"/>
          </p:cNvSpPr>
          <p:nvPr/>
        </p:nvSpPr>
        <p:spPr bwMode="auto">
          <a:xfrm>
            <a:off x="966788" y="2430463"/>
            <a:ext cx="473075" cy="500062"/>
          </a:xfrm>
          <a:custGeom>
            <a:avLst/>
            <a:gdLst>
              <a:gd name="T0" fmla="*/ 113 w 197"/>
              <a:gd name="T1" fmla="*/ 183 h 209"/>
              <a:gd name="T2" fmla="*/ 77 w 197"/>
              <a:gd name="T3" fmla="*/ 195 h 209"/>
              <a:gd name="T4" fmla="*/ 13 w 197"/>
              <a:gd name="T5" fmla="*/ 135 h 209"/>
              <a:gd name="T6" fmla="*/ 16 w 197"/>
              <a:gd name="T7" fmla="*/ 96 h 209"/>
              <a:gd name="T8" fmla="*/ 20 w 197"/>
              <a:gd name="T9" fmla="*/ 83 h 209"/>
              <a:gd name="T10" fmla="*/ 125 w 197"/>
              <a:gd name="T11" fmla="*/ 178 h 209"/>
              <a:gd name="T12" fmla="*/ 115 w 197"/>
              <a:gd name="T13" fmla="*/ 46 h 209"/>
              <a:gd name="T14" fmla="*/ 115 w 197"/>
              <a:gd name="T15" fmla="*/ 65 h 209"/>
              <a:gd name="T16" fmla="*/ 131 w 197"/>
              <a:gd name="T17" fmla="*/ 52 h 209"/>
              <a:gd name="T18" fmla="*/ 139 w 197"/>
              <a:gd name="T19" fmla="*/ 23 h 209"/>
              <a:gd name="T20" fmla="*/ 143 w 197"/>
              <a:gd name="T21" fmla="*/ 28 h 209"/>
              <a:gd name="T22" fmla="*/ 131 w 197"/>
              <a:gd name="T23" fmla="*/ 7 h 209"/>
              <a:gd name="T24" fmla="*/ 127 w 197"/>
              <a:gd name="T25" fmla="*/ 0 h 209"/>
              <a:gd name="T26" fmla="*/ 124 w 197"/>
              <a:gd name="T27" fmla="*/ 45 h 209"/>
              <a:gd name="T28" fmla="*/ 146 w 197"/>
              <a:gd name="T29" fmla="*/ 81 h 209"/>
              <a:gd name="T30" fmla="*/ 146 w 197"/>
              <a:gd name="T31" fmla="*/ 114 h 209"/>
              <a:gd name="T32" fmla="*/ 173 w 197"/>
              <a:gd name="T33" fmla="*/ 91 h 209"/>
              <a:gd name="T34" fmla="*/ 187 w 197"/>
              <a:gd name="T35" fmla="*/ 42 h 209"/>
              <a:gd name="T36" fmla="*/ 195 w 197"/>
              <a:gd name="T37" fmla="*/ 49 h 209"/>
              <a:gd name="T38" fmla="*/ 173 w 197"/>
              <a:gd name="T39" fmla="*/ 14 h 209"/>
              <a:gd name="T40" fmla="*/ 167 w 197"/>
              <a:gd name="T41" fmla="*/ 1 h 209"/>
              <a:gd name="T42" fmla="*/ 161 w 197"/>
              <a:gd name="T43" fmla="*/ 80 h 209"/>
              <a:gd name="T44" fmla="*/ 90 w 197"/>
              <a:gd name="T45" fmla="*/ 203 h 209"/>
              <a:gd name="T46" fmla="*/ 39 w 197"/>
              <a:gd name="T47" fmla="*/ 174 h 209"/>
              <a:gd name="T48" fmla="*/ 5 w 197"/>
              <a:gd name="T49" fmla="*/ 127 h 209"/>
              <a:gd name="T50" fmla="*/ 31 w 197"/>
              <a:gd name="T51" fmla="*/ 183 h 209"/>
              <a:gd name="T52" fmla="*/ 89 w 197"/>
              <a:gd name="T53" fmla="*/ 204 h 209"/>
              <a:gd name="T54" fmla="*/ 59 w 197"/>
              <a:gd name="T55" fmla="*/ 92 h 209"/>
              <a:gd name="T56" fmla="*/ 114 w 197"/>
              <a:gd name="T57" fmla="*/ 141 h 209"/>
              <a:gd name="T58" fmla="*/ 59 w 197"/>
              <a:gd name="T59" fmla="*/ 92 h 209"/>
              <a:gd name="T60" fmla="*/ 121 w 197"/>
              <a:gd name="T61" fmla="*/ 72 h 209"/>
              <a:gd name="T62" fmla="*/ 113 w 197"/>
              <a:gd name="T63" fmla="*/ 74 h 209"/>
              <a:gd name="T64" fmla="*/ 123 w 197"/>
              <a:gd name="T65" fmla="*/ 83 h 209"/>
              <a:gd name="T66" fmla="*/ 123 w 197"/>
              <a:gd name="T67" fmla="*/ 74 h 209"/>
              <a:gd name="T68" fmla="*/ 158 w 197"/>
              <a:gd name="T69" fmla="*/ 128 h 209"/>
              <a:gd name="T70" fmla="*/ 132 w 197"/>
              <a:gd name="T71" fmla="*/ 158 h 209"/>
              <a:gd name="T72" fmla="*/ 39 w 197"/>
              <a:gd name="T73" fmla="*/ 74 h 209"/>
              <a:gd name="T74" fmla="*/ 66 w 197"/>
              <a:gd name="T75" fmla="*/ 44 h 209"/>
              <a:gd name="T76" fmla="*/ 94 w 197"/>
              <a:gd name="T77" fmla="*/ 51 h 209"/>
              <a:gd name="T78" fmla="*/ 24 w 197"/>
              <a:gd name="T79" fmla="*/ 39 h 209"/>
              <a:gd name="T80" fmla="*/ 68 w 197"/>
              <a:gd name="T81" fmla="*/ 135 h 209"/>
              <a:gd name="T82" fmla="*/ 167 w 197"/>
              <a:gd name="T83" fmla="*/ 169 h 209"/>
              <a:gd name="T84" fmla="*/ 160 w 197"/>
              <a:gd name="T85" fmla="*/ 118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7" h="209">
                <a:moveTo>
                  <a:pt x="153" y="183"/>
                </a:moveTo>
                <a:cubicBezTo>
                  <a:pt x="144" y="190"/>
                  <a:pt x="130" y="189"/>
                  <a:pt x="113" y="183"/>
                </a:cubicBezTo>
                <a:cubicBezTo>
                  <a:pt x="111" y="183"/>
                  <a:pt x="110" y="182"/>
                  <a:pt x="108" y="181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66" y="190"/>
                  <a:pt x="56" y="183"/>
                  <a:pt x="42" y="170"/>
                </a:cubicBezTo>
                <a:cubicBezTo>
                  <a:pt x="31" y="161"/>
                  <a:pt x="18" y="145"/>
                  <a:pt x="13" y="135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20" y="102"/>
                  <a:pt x="18" y="99"/>
                  <a:pt x="16" y="96"/>
                </a:cubicBezTo>
                <a:cubicBezTo>
                  <a:pt x="8" y="80"/>
                  <a:pt x="7" y="65"/>
                  <a:pt x="13" y="56"/>
                </a:cubicBezTo>
                <a:cubicBezTo>
                  <a:pt x="12" y="63"/>
                  <a:pt x="15" y="72"/>
                  <a:pt x="20" y="83"/>
                </a:cubicBezTo>
                <a:cubicBezTo>
                  <a:pt x="28" y="101"/>
                  <a:pt x="44" y="121"/>
                  <a:pt x="64" y="140"/>
                </a:cubicBezTo>
                <a:cubicBezTo>
                  <a:pt x="85" y="158"/>
                  <a:pt x="107" y="172"/>
                  <a:pt x="125" y="178"/>
                </a:cubicBezTo>
                <a:cubicBezTo>
                  <a:pt x="136" y="183"/>
                  <a:pt x="146" y="184"/>
                  <a:pt x="153" y="183"/>
                </a:cubicBezTo>
                <a:close/>
                <a:moveTo>
                  <a:pt x="115" y="46"/>
                </a:moveTo>
                <a:cubicBezTo>
                  <a:pt x="106" y="48"/>
                  <a:pt x="100" y="54"/>
                  <a:pt x="100" y="59"/>
                </a:cubicBezTo>
                <a:cubicBezTo>
                  <a:pt x="100" y="64"/>
                  <a:pt x="106" y="67"/>
                  <a:pt x="115" y="65"/>
                </a:cubicBezTo>
                <a:cubicBezTo>
                  <a:pt x="123" y="63"/>
                  <a:pt x="129" y="58"/>
                  <a:pt x="130" y="53"/>
                </a:cubicBezTo>
                <a:cubicBezTo>
                  <a:pt x="130" y="53"/>
                  <a:pt x="131" y="52"/>
                  <a:pt x="131" y="52"/>
                </a:cubicBezTo>
                <a:cubicBezTo>
                  <a:pt x="131" y="22"/>
                  <a:pt x="131" y="22"/>
                  <a:pt x="131" y="22"/>
                </a:cubicBezTo>
                <a:cubicBezTo>
                  <a:pt x="133" y="22"/>
                  <a:pt x="137" y="22"/>
                  <a:pt x="139" y="23"/>
                </a:cubicBezTo>
                <a:cubicBezTo>
                  <a:pt x="142" y="25"/>
                  <a:pt x="139" y="32"/>
                  <a:pt x="139" y="32"/>
                </a:cubicBezTo>
                <a:cubicBezTo>
                  <a:pt x="139" y="32"/>
                  <a:pt x="142" y="31"/>
                  <a:pt x="143" y="28"/>
                </a:cubicBezTo>
                <a:cubicBezTo>
                  <a:pt x="144" y="24"/>
                  <a:pt x="141" y="19"/>
                  <a:pt x="135" y="15"/>
                </a:cubicBezTo>
                <a:cubicBezTo>
                  <a:pt x="133" y="12"/>
                  <a:pt x="131" y="10"/>
                  <a:pt x="131" y="7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1"/>
                  <a:pt x="129" y="0"/>
                  <a:pt x="127" y="0"/>
                </a:cubicBezTo>
                <a:cubicBezTo>
                  <a:pt x="125" y="0"/>
                  <a:pt x="124" y="1"/>
                  <a:pt x="124" y="3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21" y="45"/>
                  <a:pt x="118" y="45"/>
                  <a:pt x="115" y="46"/>
                </a:cubicBezTo>
                <a:close/>
                <a:moveTo>
                  <a:pt x="146" y="81"/>
                </a:moveTo>
                <a:cubicBezTo>
                  <a:pt x="131" y="85"/>
                  <a:pt x="119" y="95"/>
                  <a:pt x="119" y="104"/>
                </a:cubicBezTo>
                <a:cubicBezTo>
                  <a:pt x="119" y="113"/>
                  <a:pt x="131" y="118"/>
                  <a:pt x="146" y="114"/>
                </a:cubicBezTo>
                <a:cubicBezTo>
                  <a:pt x="159" y="111"/>
                  <a:pt x="170" y="102"/>
                  <a:pt x="172" y="94"/>
                </a:cubicBezTo>
                <a:cubicBezTo>
                  <a:pt x="173" y="93"/>
                  <a:pt x="173" y="92"/>
                  <a:pt x="173" y="91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77" y="40"/>
                  <a:pt x="183" y="40"/>
                  <a:pt x="187" y="42"/>
                </a:cubicBezTo>
                <a:cubicBezTo>
                  <a:pt x="193" y="45"/>
                  <a:pt x="188" y="58"/>
                  <a:pt x="188" y="58"/>
                </a:cubicBezTo>
                <a:cubicBezTo>
                  <a:pt x="188" y="58"/>
                  <a:pt x="194" y="56"/>
                  <a:pt x="195" y="49"/>
                </a:cubicBezTo>
                <a:cubicBezTo>
                  <a:pt x="197" y="43"/>
                  <a:pt x="192" y="35"/>
                  <a:pt x="181" y="27"/>
                </a:cubicBezTo>
                <a:cubicBezTo>
                  <a:pt x="176" y="23"/>
                  <a:pt x="174" y="18"/>
                  <a:pt x="173" y="14"/>
                </a:cubicBezTo>
                <a:cubicBezTo>
                  <a:pt x="173" y="7"/>
                  <a:pt x="173" y="7"/>
                  <a:pt x="173" y="7"/>
                </a:cubicBezTo>
                <a:cubicBezTo>
                  <a:pt x="173" y="4"/>
                  <a:pt x="170" y="1"/>
                  <a:pt x="167" y="1"/>
                </a:cubicBezTo>
                <a:cubicBezTo>
                  <a:pt x="164" y="1"/>
                  <a:pt x="161" y="4"/>
                  <a:pt x="161" y="7"/>
                </a:cubicBezTo>
                <a:cubicBezTo>
                  <a:pt x="161" y="80"/>
                  <a:pt x="161" y="80"/>
                  <a:pt x="161" y="80"/>
                </a:cubicBezTo>
                <a:cubicBezTo>
                  <a:pt x="157" y="80"/>
                  <a:pt x="151" y="80"/>
                  <a:pt x="146" y="81"/>
                </a:cubicBezTo>
                <a:close/>
                <a:moveTo>
                  <a:pt x="90" y="203"/>
                </a:moveTo>
                <a:cubicBezTo>
                  <a:pt x="87" y="203"/>
                  <a:pt x="82" y="201"/>
                  <a:pt x="77" y="199"/>
                </a:cubicBezTo>
                <a:cubicBezTo>
                  <a:pt x="66" y="195"/>
                  <a:pt x="52" y="186"/>
                  <a:pt x="39" y="174"/>
                </a:cubicBezTo>
                <a:cubicBezTo>
                  <a:pt x="25" y="161"/>
                  <a:pt x="15" y="149"/>
                  <a:pt x="9" y="138"/>
                </a:cubicBezTo>
                <a:cubicBezTo>
                  <a:pt x="7" y="134"/>
                  <a:pt x="6" y="130"/>
                  <a:pt x="5" y="127"/>
                </a:cubicBezTo>
                <a:cubicBezTo>
                  <a:pt x="0" y="133"/>
                  <a:pt x="1" y="142"/>
                  <a:pt x="6" y="153"/>
                </a:cubicBezTo>
                <a:cubicBezTo>
                  <a:pt x="11" y="163"/>
                  <a:pt x="20" y="173"/>
                  <a:pt x="31" y="183"/>
                </a:cubicBezTo>
                <a:cubicBezTo>
                  <a:pt x="42" y="193"/>
                  <a:pt x="53" y="201"/>
                  <a:pt x="63" y="205"/>
                </a:cubicBezTo>
                <a:cubicBezTo>
                  <a:pt x="75" y="209"/>
                  <a:pt x="84" y="209"/>
                  <a:pt x="89" y="204"/>
                </a:cubicBezTo>
                <a:cubicBezTo>
                  <a:pt x="90" y="203"/>
                  <a:pt x="90" y="203"/>
                  <a:pt x="90" y="203"/>
                </a:cubicBezTo>
                <a:close/>
                <a:moveTo>
                  <a:pt x="59" y="92"/>
                </a:moveTo>
                <a:cubicBezTo>
                  <a:pt x="66" y="100"/>
                  <a:pt x="74" y="109"/>
                  <a:pt x="83" y="118"/>
                </a:cubicBezTo>
                <a:cubicBezTo>
                  <a:pt x="94" y="127"/>
                  <a:pt x="104" y="135"/>
                  <a:pt x="114" y="141"/>
                </a:cubicBezTo>
                <a:cubicBezTo>
                  <a:pt x="117" y="130"/>
                  <a:pt x="111" y="115"/>
                  <a:pt x="98" y="104"/>
                </a:cubicBezTo>
                <a:cubicBezTo>
                  <a:pt x="86" y="92"/>
                  <a:pt x="70" y="88"/>
                  <a:pt x="59" y="92"/>
                </a:cubicBezTo>
                <a:close/>
                <a:moveTo>
                  <a:pt x="123" y="74"/>
                </a:moveTo>
                <a:cubicBezTo>
                  <a:pt x="123" y="73"/>
                  <a:pt x="122" y="72"/>
                  <a:pt x="121" y="72"/>
                </a:cubicBezTo>
                <a:cubicBezTo>
                  <a:pt x="120" y="72"/>
                  <a:pt x="118" y="73"/>
                  <a:pt x="117" y="73"/>
                </a:cubicBezTo>
                <a:cubicBezTo>
                  <a:pt x="116" y="73"/>
                  <a:pt x="114" y="73"/>
                  <a:pt x="113" y="74"/>
                </a:cubicBezTo>
                <a:cubicBezTo>
                  <a:pt x="115" y="75"/>
                  <a:pt x="117" y="77"/>
                  <a:pt x="119" y="79"/>
                </a:cubicBezTo>
                <a:cubicBezTo>
                  <a:pt x="120" y="80"/>
                  <a:pt x="122" y="81"/>
                  <a:pt x="123" y="83"/>
                </a:cubicBezTo>
                <a:cubicBezTo>
                  <a:pt x="125" y="81"/>
                  <a:pt x="127" y="80"/>
                  <a:pt x="129" y="79"/>
                </a:cubicBezTo>
                <a:cubicBezTo>
                  <a:pt x="127" y="77"/>
                  <a:pt x="125" y="76"/>
                  <a:pt x="123" y="74"/>
                </a:cubicBezTo>
                <a:close/>
                <a:moveTo>
                  <a:pt x="154" y="120"/>
                </a:moveTo>
                <a:cubicBezTo>
                  <a:pt x="156" y="123"/>
                  <a:pt x="157" y="126"/>
                  <a:pt x="158" y="128"/>
                </a:cubicBezTo>
                <a:cubicBezTo>
                  <a:pt x="165" y="142"/>
                  <a:pt x="167" y="153"/>
                  <a:pt x="162" y="158"/>
                </a:cubicBezTo>
                <a:cubicBezTo>
                  <a:pt x="157" y="164"/>
                  <a:pt x="146" y="163"/>
                  <a:pt x="132" y="158"/>
                </a:cubicBezTo>
                <a:cubicBezTo>
                  <a:pt x="116" y="152"/>
                  <a:pt x="97" y="140"/>
                  <a:pt x="79" y="123"/>
                </a:cubicBezTo>
                <a:cubicBezTo>
                  <a:pt x="60" y="107"/>
                  <a:pt x="47" y="89"/>
                  <a:pt x="39" y="74"/>
                </a:cubicBezTo>
                <a:cubicBezTo>
                  <a:pt x="32" y="60"/>
                  <a:pt x="30" y="49"/>
                  <a:pt x="35" y="44"/>
                </a:cubicBezTo>
                <a:cubicBezTo>
                  <a:pt x="40" y="38"/>
                  <a:pt x="52" y="39"/>
                  <a:pt x="66" y="44"/>
                </a:cubicBezTo>
                <a:cubicBezTo>
                  <a:pt x="74" y="47"/>
                  <a:pt x="82" y="52"/>
                  <a:pt x="91" y="57"/>
                </a:cubicBezTo>
                <a:cubicBezTo>
                  <a:pt x="92" y="55"/>
                  <a:pt x="92" y="53"/>
                  <a:pt x="94" y="51"/>
                </a:cubicBezTo>
                <a:cubicBezTo>
                  <a:pt x="84" y="45"/>
                  <a:pt x="75" y="40"/>
                  <a:pt x="67" y="37"/>
                </a:cubicBezTo>
                <a:cubicBezTo>
                  <a:pt x="48" y="30"/>
                  <a:pt x="32" y="30"/>
                  <a:pt x="24" y="39"/>
                </a:cubicBezTo>
                <a:cubicBezTo>
                  <a:pt x="16" y="48"/>
                  <a:pt x="17" y="64"/>
                  <a:pt x="26" y="82"/>
                </a:cubicBezTo>
                <a:cubicBezTo>
                  <a:pt x="34" y="99"/>
                  <a:pt x="49" y="117"/>
                  <a:pt x="68" y="135"/>
                </a:cubicBezTo>
                <a:cubicBezTo>
                  <a:pt x="87" y="152"/>
                  <a:pt x="107" y="165"/>
                  <a:pt x="125" y="171"/>
                </a:cubicBezTo>
                <a:cubicBezTo>
                  <a:pt x="143" y="178"/>
                  <a:pt x="159" y="178"/>
                  <a:pt x="167" y="169"/>
                </a:cubicBezTo>
                <a:cubicBezTo>
                  <a:pt x="176" y="160"/>
                  <a:pt x="174" y="144"/>
                  <a:pt x="165" y="126"/>
                </a:cubicBezTo>
                <a:cubicBezTo>
                  <a:pt x="164" y="124"/>
                  <a:pt x="162" y="121"/>
                  <a:pt x="160" y="118"/>
                </a:cubicBezTo>
                <a:cubicBezTo>
                  <a:pt x="158" y="119"/>
                  <a:pt x="156" y="120"/>
                  <a:pt x="154" y="12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6" name="Freeform 300"/>
          <p:cNvSpPr>
            <a:spLocks noEditPoints="1"/>
          </p:cNvSpPr>
          <p:nvPr/>
        </p:nvSpPr>
        <p:spPr bwMode="auto">
          <a:xfrm>
            <a:off x="2508250" y="2381250"/>
            <a:ext cx="412750" cy="582613"/>
          </a:xfrm>
          <a:custGeom>
            <a:avLst/>
            <a:gdLst>
              <a:gd name="T0" fmla="*/ 109 w 172"/>
              <a:gd name="T1" fmla="*/ 51 h 242"/>
              <a:gd name="T2" fmla="*/ 116 w 172"/>
              <a:gd name="T3" fmla="*/ 28 h 242"/>
              <a:gd name="T4" fmla="*/ 132 w 172"/>
              <a:gd name="T5" fmla="*/ 67 h 242"/>
              <a:gd name="T6" fmla="*/ 132 w 172"/>
              <a:gd name="T7" fmla="*/ 176 h 242"/>
              <a:gd name="T8" fmla="*/ 116 w 172"/>
              <a:gd name="T9" fmla="*/ 214 h 242"/>
              <a:gd name="T10" fmla="*/ 109 w 172"/>
              <a:gd name="T11" fmla="*/ 191 h 242"/>
              <a:gd name="T12" fmla="*/ 45 w 172"/>
              <a:gd name="T13" fmla="*/ 191 h 242"/>
              <a:gd name="T14" fmla="*/ 38 w 172"/>
              <a:gd name="T15" fmla="*/ 214 h 242"/>
              <a:gd name="T16" fmla="*/ 23 w 172"/>
              <a:gd name="T17" fmla="*/ 176 h 242"/>
              <a:gd name="T18" fmla="*/ 23 w 172"/>
              <a:gd name="T19" fmla="*/ 67 h 242"/>
              <a:gd name="T20" fmla="*/ 38 w 172"/>
              <a:gd name="T21" fmla="*/ 28 h 242"/>
              <a:gd name="T22" fmla="*/ 45 w 172"/>
              <a:gd name="T23" fmla="*/ 51 h 242"/>
              <a:gd name="T24" fmla="*/ 49 w 172"/>
              <a:gd name="T25" fmla="*/ 38 h 242"/>
              <a:gd name="T26" fmla="*/ 106 w 172"/>
              <a:gd name="T27" fmla="*/ 9 h 242"/>
              <a:gd name="T28" fmla="*/ 58 w 172"/>
              <a:gd name="T29" fmla="*/ 0 h 242"/>
              <a:gd name="T30" fmla="*/ 49 w 172"/>
              <a:gd name="T31" fmla="*/ 38 h 242"/>
              <a:gd name="T32" fmla="*/ 49 w 172"/>
              <a:gd name="T33" fmla="*/ 204 h 242"/>
              <a:gd name="T34" fmla="*/ 58 w 172"/>
              <a:gd name="T35" fmla="*/ 242 h 242"/>
              <a:gd name="T36" fmla="*/ 106 w 172"/>
              <a:gd name="T37" fmla="*/ 233 h 242"/>
              <a:gd name="T38" fmla="*/ 68 w 172"/>
              <a:gd name="T39" fmla="*/ 124 h 242"/>
              <a:gd name="T40" fmla="*/ 78 w 172"/>
              <a:gd name="T41" fmla="*/ 127 h 242"/>
              <a:gd name="T42" fmla="*/ 83 w 172"/>
              <a:gd name="T43" fmla="*/ 133 h 242"/>
              <a:gd name="T44" fmla="*/ 82 w 172"/>
              <a:gd name="T45" fmla="*/ 124 h 242"/>
              <a:gd name="T46" fmla="*/ 102 w 172"/>
              <a:gd name="T47" fmla="*/ 102 h 242"/>
              <a:gd name="T48" fmla="*/ 76 w 172"/>
              <a:gd name="T49" fmla="*/ 116 h 242"/>
              <a:gd name="T50" fmla="*/ 49 w 172"/>
              <a:gd name="T51" fmla="*/ 87 h 242"/>
              <a:gd name="T52" fmla="*/ 72 w 172"/>
              <a:gd name="T53" fmla="*/ 120 h 242"/>
              <a:gd name="T54" fmla="*/ 158 w 172"/>
              <a:gd name="T55" fmla="*/ 106 h 242"/>
              <a:gd name="T56" fmla="*/ 172 w 172"/>
              <a:gd name="T57" fmla="*/ 112 h 242"/>
              <a:gd name="T58" fmla="*/ 166 w 172"/>
              <a:gd name="T59" fmla="*/ 139 h 242"/>
              <a:gd name="T60" fmla="*/ 158 w 172"/>
              <a:gd name="T61" fmla="*/ 106 h 242"/>
              <a:gd name="T62" fmla="*/ 77 w 172"/>
              <a:gd name="T63" fmla="*/ 66 h 242"/>
              <a:gd name="T64" fmla="*/ 22 w 172"/>
              <a:gd name="T65" fmla="*/ 121 h 242"/>
              <a:gd name="T66" fmla="*/ 77 w 172"/>
              <a:gd name="T67" fmla="*/ 177 h 242"/>
              <a:gd name="T68" fmla="*/ 133 w 172"/>
              <a:gd name="T69" fmla="*/ 121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2" h="242">
                <a:moveTo>
                  <a:pt x="77" y="44"/>
                </a:moveTo>
                <a:cubicBezTo>
                  <a:pt x="89" y="44"/>
                  <a:pt x="99" y="46"/>
                  <a:pt x="109" y="51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116" y="28"/>
                  <a:pt x="116" y="28"/>
                  <a:pt x="116" y="28"/>
                </a:cubicBezTo>
                <a:cubicBezTo>
                  <a:pt x="128" y="63"/>
                  <a:pt x="128" y="63"/>
                  <a:pt x="128" y="63"/>
                </a:cubicBezTo>
                <a:cubicBezTo>
                  <a:pt x="130" y="64"/>
                  <a:pt x="131" y="65"/>
                  <a:pt x="132" y="67"/>
                </a:cubicBezTo>
                <a:cubicBezTo>
                  <a:pt x="146" y="81"/>
                  <a:pt x="154" y="100"/>
                  <a:pt x="154" y="121"/>
                </a:cubicBezTo>
                <a:cubicBezTo>
                  <a:pt x="154" y="142"/>
                  <a:pt x="146" y="162"/>
                  <a:pt x="132" y="176"/>
                </a:cubicBezTo>
                <a:cubicBezTo>
                  <a:pt x="131" y="177"/>
                  <a:pt x="129" y="178"/>
                  <a:pt x="128" y="179"/>
                </a:cubicBezTo>
                <a:cubicBezTo>
                  <a:pt x="116" y="214"/>
                  <a:pt x="116" y="214"/>
                  <a:pt x="116" y="214"/>
                </a:cubicBezTo>
                <a:cubicBezTo>
                  <a:pt x="109" y="214"/>
                  <a:pt x="109" y="214"/>
                  <a:pt x="109" y="214"/>
                </a:cubicBezTo>
                <a:cubicBezTo>
                  <a:pt x="109" y="191"/>
                  <a:pt x="109" y="191"/>
                  <a:pt x="109" y="191"/>
                </a:cubicBezTo>
                <a:cubicBezTo>
                  <a:pt x="99" y="196"/>
                  <a:pt x="89" y="198"/>
                  <a:pt x="77" y="198"/>
                </a:cubicBezTo>
                <a:cubicBezTo>
                  <a:pt x="66" y="198"/>
                  <a:pt x="55" y="196"/>
                  <a:pt x="45" y="191"/>
                </a:cubicBezTo>
                <a:cubicBezTo>
                  <a:pt x="45" y="214"/>
                  <a:pt x="45" y="214"/>
                  <a:pt x="45" y="214"/>
                </a:cubicBezTo>
                <a:cubicBezTo>
                  <a:pt x="38" y="214"/>
                  <a:pt x="38" y="214"/>
                  <a:pt x="38" y="214"/>
                </a:cubicBezTo>
                <a:cubicBezTo>
                  <a:pt x="25" y="178"/>
                  <a:pt x="25" y="178"/>
                  <a:pt x="25" y="178"/>
                </a:cubicBezTo>
                <a:cubicBezTo>
                  <a:pt x="25" y="177"/>
                  <a:pt x="24" y="176"/>
                  <a:pt x="23" y="176"/>
                </a:cubicBezTo>
                <a:cubicBezTo>
                  <a:pt x="9" y="162"/>
                  <a:pt x="0" y="142"/>
                  <a:pt x="0" y="121"/>
                </a:cubicBezTo>
                <a:cubicBezTo>
                  <a:pt x="0" y="100"/>
                  <a:pt x="9" y="81"/>
                  <a:pt x="23" y="67"/>
                </a:cubicBezTo>
                <a:cubicBezTo>
                  <a:pt x="24" y="66"/>
                  <a:pt x="24" y="65"/>
                  <a:pt x="25" y="64"/>
                </a:cubicBezTo>
                <a:cubicBezTo>
                  <a:pt x="38" y="28"/>
                  <a:pt x="38" y="28"/>
                  <a:pt x="38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51"/>
                  <a:pt x="45" y="51"/>
                  <a:pt x="45" y="51"/>
                </a:cubicBezTo>
                <a:cubicBezTo>
                  <a:pt x="55" y="47"/>
                  <a:pt x="66" y="44"/>
                  <a:pt x="77" y="44"/>
                </a:cubicBezTo>
                <a:close/>
                <a:moveTo>
                  <a:pt x="49" y="38"/>
                </a:moveTo>
                <a:cubicBezTo>
                  <a:pt x="106" y="38"/>
                  <a:pt x="106" y="38"/>
                  <a:pt x="106" y="38"/>
                </a:cubicBezTo>
                <a:cubicBezTo>
                  <a:pt x="106" y="9"/>
                  <a:pt x="106" y="9"/>
                  <a:pt x="106" y="9"/>
                </a:cubicBezTo>
                <a:cubicBezTo>
                  <a:pt x="106" y="4"/>
                  <a:pt x="101" y="0"/>
                  <a:pt x="96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3" y="0"/>
                  <a:pt x="49" y="4"/>
                  <a:pt x="49" y="9"/>
                </a:cubicBezTo>
                <a:cubicBezTo>
                  <a:pt x="49" y="38"/>
                  <a:pt x="49" y="38"/>
                  <a:pt x="49" y="38"/>
                </a:cubicBezTo>
                <a:close/>
                <a:moveTo>
                  <a:pt x="106" y="204"/>
                </a:moveTo>
                <a:cubicBezTo>
                  <a:pt x="49" y="204"/>
                  <a:pt x="49" y="204"/>
                  <a:pt x="49" y="204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9" y="238"/>
                  <a:pt x="53" y="242"/>
                  <a:pt x="58" y="242"/>
                </a:cubicBezTo>
                <a:cubicBezTo>
                  <a:pt x="96" y="242"/>
                  <a:pt x="96" y="242"/>
                  <a:pt x="96" y="242"/>
                </a:cubicBezTo>
                <a:cubicBezTo>
                  <a:pt x="101" y="242"/>
                  <a:pt x="106" y="238"/>
                  <a:pt x="106" y="233"/>
                </a:cubicBezTo>
                <a:cubicBezTo>
                  <a:pt x="106" y="204"/>
                  <a:pt x="106" y="204"/>
                  <a:pt x="106" y="204"/>
                </a:cubicBezTo>
                <a:close/>
                <a:moveTo>
                  <a:pt x="68" y="124"/>
                </a:moveTo>
                <a:cubicBezTo>
                  <a:pt x="74" y="130"/>
                  <a:pt x="74" y="130"/>
                  <a:pt x="74" y="130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7" y="130"/>
                  <a:pt x="87" y="130"/>
                  <a:pt x="87" y="130"/>
                </a:cubicBezTo>
                <a:cubicBezTo>
                  <a:pt x="82" y="124"/>
                  <a:pt x="82" y="124"/>
                  <a:pt x="82" y="124"/>
                </a:cubicBezTo>
                <a:cubicBezTo>
                  <a:pt x="83" y="123"/>
                  <a:pt x="83" y="122"/>
                  <a:pt x="83" y="121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96" y="96"/>
                  <a:pt x="96" y="96"/>
                  <a:pt x="96" y="96"/>
                </a:cubicBezTo>
                <a:cubicBezTo>
                  <a:pt x="76" y="116"/>
                  <a:pt x="76" y="116"/>
                  <a:pt x="76" y="116"/>
                </a:cubicBezTo>
                <a:cubicBezTo>
                  <a:pt x="52" y="84"/>
                  <a:pt x="52" y="84"/>
                  <a:pt x="52" y="84"/>
                </a:cubicBezTo>
                <a:cubicBezTo>
                  <a:pt x="49" y="87"/>
                  <a:pt x="49" y="87"/>
                  <a:pt x="49" y="87"/>
                </a:cubicBezTo>
                <a:cubicBezTo>
                  <a:pt x="72" y="118"/>
                  <a:pt x="72" y="118"/>
                  <a:pt x="72" y="118"/>
                </a:cubicBezTo>
                <a:cubicBezTo>
                  <a:pt x="72" y="119"/>
                  <a:pt x="72" y="119"/>
                  <a:pt x="72" y="120"/>
                </a:cubicBezTo>
                <a:cubicBezTo>
                  <a:pt x="68" y="124"/>
                  <a:pt x="68" y="124"/>
                  <a:pt x="68" y="124"/>
                </a:cubicBezTo>
                <a:close/>
                <a:moveTo>
                  <a:pt x="158" y="106"/>
                </a:moveTo>
                <a:cubicBezTo>
                  <a:pt x="166" y="106"/>
                  <a:pt x="166" y="106"/>
                  <a:pt x="166" y="106"/>
                </a:cubicBezTo>
                <a:cubicBezTo>
                  <a:pt x="169" y="106"/>
                  <a:pt x="172" y="109"/>
                  <a:pt x="172" y="112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172" y="136"/>
                  <a:pt x="169" y="139"/>
                  <a:pt x="166" y="139"/>
                </a:cubicBezTo>
                <a:cubicBezTo>
                  <a:pt x="158" y="139"/>
                  <a:pt x="158" y="139"/>
                  <a:pt x="158" y="139"/>
                </a:cubicBezTo>
                <a:cubicBezTo>
                  <a:pt x="158" y="106"/>
                  <a:pt x="158" y="106"/>
                  <a:pt x="158" y="106"/>
                </a:cubicBezTo>
                <a:close/>
                <a:moveTo>
                  <a:pt x="117" y="82"/>
                </a:moveTo>
                <a:cubicBezTo>
                  <a:pt x="107" y="72"/>
                  <a:pt x="93" y="66"/>
                  <a:pt x="77" y="66"/>
                </a:cubicBezTo>
                <a:cubicBezTo>
                  <a:pt x="62" y="66"/>
                  <a:pt x="48" y="72"/>
                  <a:pt x="38" y="82"/>
                </a:cubicBezTo>
                <a:cubicBezTo>
                  <a:pt x="28" y="92"/>
                  <a:pt x="22" y="106"/>
                  <a:pt x="22" y="121"/>
                </a:cubicBezTo>
                <a:cubicBezTo>
                  <a:pt x="22" y="136"/>
                  <a:pt x="28" y="150"/>
                  <a:pt x="38" y="160"/>
                </a:cubicBezTo>
                <a:cubicBezTo>
                  <a:pt x="48" y="170"/>
                  <a:pt x="62" y="177"/>
                  <a:pt x="77" y="177"/>
                </a:cubicBezTo>
                <a:cubicBezTo>
                  <a:pt x="93" y="177"/>
                  <a:pt x="107" y="170"/>
                  <a:pt x="117" y="160"/>
                </a:cubicBezTo>
                <a:cubicBezTo>
                  <a:pt x="127" y="150"/>
                  <a:pt x="133" y="136"/>
                  <a:pt x="133" y="121"/>
                </a:cubicBezTo>
                <a:cubicBezTo>
                  <a:pt x="133" y="106"/>
                  <a:pt x="127" y="92"/>
                  <a:pt x="117" y="8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7" name="Freeform 301"/>
          <p:cNvSpPr>
            <a:spLocks noEditPoints="1"/>
          </p:cNvSpPr>
          <p:nvPr/>
        </p:nvSpPr>
        <p:spPr bwMode="auto">
          <a:xfrm>
            <a:off x="1682750" y="2425700"/>
            <a:ext cx="523875" cy="522288"/>
          </a:xfrm>
          <a:custGeom>
            <a:avLst/>
            <a:gdLst>
              <a:gd name="T0" fmla="*/ 109 w 219"/>
              <a:gd name="T1" fmla="*/ 0 h 218"/>
              <a:gd name="T2" fmla="*/ 219 w 219"/>
              <a:gd name="T3" fmla="*/ 109 h 218"/>
              <a:gd name="T4" fmla="*/ 109 w 219"/>
              <a:gd name="T5" fmla="*/ 218 h 218"/>
              <a:gd name="T6" fmla="*/ 0 w 219"/>
              <a:gd name="T7" fmla="*/ 109 h 218"/>
              <a:gd name="T8" fmla="*/ 109 w 219"/>
              <a:gd name="T9" fmla="*/ 0 h 218"/>
              <a:gd name="T10" fmla="*/ 146 w 219"/>
              <a:gd name="T11" fmla="*/ 52 h 218"/>
              <a:gd name="T12" fmla="*/ 137 w 219"/>
              <a:gd name="T13" fmla="*/ 66 h 218"/>
              <a:gd name="T14" fmla="*/ 145 w 219"/>
              <a:gd name="T15" fmla="*/ 73 h 218"/>
              <a:gd name="T16" fmla="*/ 160 w 219"/>
              <a:gd name="T17" fmla="*/ 109 h 218"/>
              <a:gd name="T18" fmla="*/ 145 w 219"/>
              <a:gd name="T19" fmla="*/ 144 h 218"/>
              <a:gd name="T20" fmla="*/ 110 w 219"/>
              <a:gd name="T21" fmla="*/ 159 h 218"/>
              <a:gd name="T22" fmla="*/ 74 w 219"/>
              <a:gd name="T23" fmla="*/ 144 h 218"/>
              <a:gd name="T24" fmla="*/ 60 w 219"/>
              <a:gd name="T25" fmla="*/ 109 h 218"/>
              <a:gd name="T26" fmla="*/ 74 w 219"/>
              <a:gd name="T27" fmla="*/ 73 h 218"/>
              <a:gd name="T28" fmla="*/ 81 w 219"/>
              <a:gd name="T29" fmla="*/ 67 h 218"/>
              <a:gd name="T30" fmla="*/ 73 w 219"/>
              <a:gd name="T31" fmla="*/ 53 h 218"/>
              <a:gd name="T32" fmla="*/ 62 w 219"/>
              <a:gd name="T33" fmla="*/ 61 h 218"/>
              <a:gd name="T34" fmla="*/ 43 w 219"/>
              <a:gd name="T35" fmla="*/ 109 h 218"/>
              <a:gd name="T36" fmla="*/ 62 w 219"/>
              <a:gd name="T37" fmla="*/ 156 h 218"/>
              <a:gd name="T38" fmla="*/ 110 w 219"/>
              <a:gd name="T39" fmla="*/ 176 h 218"/>
              <a:gd name="T40" fmla="*/ 157 w 219"/>
              <a:gd name="T41" fmla="*/ 156 h 218"/>
              <a:gd name="T42" fmla="*/ 177 w 219"/>
              <a:gd name="T43" fmla="*/ 109 h 218"/>
              <a:gd name="T44" fmla="*/ 157 w 219"/>
              <a:gd name="T45" fmla="*/ 61 h 218"/>
              <a:gd name="T46" fmla="*/ 146 w 219"/>
              <a:gd name="T47" fmla="*/ 52 h 218"/>
              <a:gd name="T48" fmla="*/ 100 w 219"/>
              <a:gd name="T49" fmla="*/ 15 h 218"/>
              <a:gd name="T50" fmla="*/ 100 w 219"/>
              <a:gd name="T51" fmla="*/ 98 h 218"/>
              <a:gd name="T52" fmla="*/ 118 w 219"/>
              <a:gd name="T53" fmla="*/ 98 h 218"/>
              <a:gd name="T54" fmla="*/ 118 w 219"/>
              <a:gd name="T55" fmla="*/ 15 h 218"/>
              <a:gd name="T56" fmla="*/ 100 w 219"/>
              <a:gd name="T57" fmla="*/ 15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19" h="218">
                <a:moveTo>
                  <a:pt x="109" y="0"/>
                </a:moveTo>
                <a:cubicBezTo>
                  <a:pt x="170" y="0"/>
                  <a:pt x="219" y="49"/>
                  <a:pt x="219" y="109"/>
                </a:cubicBezTo>
                <a:cubicBezTo>
                  <a:pt x="219" y="169"/>
                  <a:pt x="170" y="218"/>
                  <a:pt x="109" y="218"/>
                </a:cubicBezTo>
                <a:cubicBezTo>
                  <a:pt x="49" y="218"/>
                  <a:pt x="0" y="169"/>
                  <a:pt x="0" y="109"/>
                </a:cubicBezTo>
                <a:cubicBezTo>
                  <a:pt x="0" y="49"/>
                  <a:pt x="49" y="0"/>
                  <a:pt x="109" y="0"/>
                </a:cubicBezTo>
                <a:close/>
                <a:moveTo>
                  <a:pt x="146" y="52"/>
                </a:moveTo>
                <a:cubicBezTo>
                  <a:pt x="137" y="66"/>
                  <a:pt x="137" y="66"/>
                  <a:pt x="137" y="66"/>
                </a:cubicBezTo>
                <a:cubicBezTo>
                  <a:pt x="140" y="68"/>
                  <a:pt x="143" y="71"/>
                  <a:pt x="145" y="73"/>
                </a:cubicBezTo>
                <a:cubicBezTo>
                  <a:pt x="154" y="82"/>
                  <a:pt x="160" y="95"/>
                  <a:pt x="160" y="109"/>
                </a:cubicBezTo>
                <a:cubicBezTo>
                  <a:pt x="160" y="122"/>
                  <a:pt x="154" y="135"/>
                  <a:pt x="145" y="144"/>
                </a:cubicBezTo>
                <a:cubicBezTo>
                  <a:pt x="136" y="153"/>
                  <a:pt x="124" y="159"/>
                  <a:pt x="110" y="159"/>
                </a:cubicBezTo>
                <a:cubicBezTo>
                  <a:pt x="96" y="159"/>
                  <a:pt x="83" y="153"/>
                  <a:pt x="74" y="144"/>
                </a:cubicBezTo>
                <a:cubicBezTo>
                  <a:pt x="65" y="135"/>
                  <a:pt x="60" y="122"/>
                  <a:pt x="60" y="109"/>
                </a:cubicBezTo>
                <a:cubicBezTo>
                  <a:pt x="60" y="95"/>
                  <a:pt x="65" y="82"/>
                  <a:pt x="74" y="73"/>
                </a:cubicBezTo>
                <a:cubicBezTo>
                  <a:pt x="76" y="71"/>
                  <a:pt x="79" y="69"/>
                  <a:pt x="81" y="67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55"/>
                  <a:pt x="65" y="58"/>
                  <a:pt x="62" y="61"/>
                </a:cubicBezTo>
                <a:cubicBezTo>
                  <a:pt x="50" y="73"/>
                  <a:pt x="43" y="90"/>
                  <a:pt x="43" y="109"/>
                </a:cubicBezTo>
                <a:cubicBezTo>
                  <a:pt x="43" y="127"/>
                  <a:pt x="50" y="144"/>
                  <a:pt x="62" y="156"/>
                </a:cubicBezTo>
                <a:cubicBezTo>
                  <a:pt x="74" y="168"/>
                  <a:pt x="91" y="176"/>
                  <a:pt x="110" y="176"/>
                </a:cubicBezTo>
                <a:cubicBezTo>
                  <a:pt x="128" y="176"/>
                  <a:pt x="145" y="168"/>
                  <a:pt x="157" y="156"/>
                </a:cubicBezTo>
                <a:cubicBezTo>
                  <a:pt x="170" y="144"/>
                  <a:pt x="177" y="127"/>
                  <a:pt x="177" y="109"/>
                </a:cubicBezTo>
                <a:cubicBezTo>
                  <a:pt x="177" y="90"/>
                  <a:pt x="170" y="73"/>
                  <a:pt x="157" y="61"/>
                </a:cubicBezTo>
                <a:cubicBezTo>
                  <a:pt x="154" y="57"/>
                  <a:pt x="150" y="54"/>
                  <a:pt x="146" y="52"/>
                </a:cubicBezTo>
                <a:close/>
                <a:moveTo>
                  <a:pt x="100" y="15"/>
                </a:moveTo>
                <a:cubicBezTo>
                  <a:pt x="100" y="98"/>
                  <a:pt x="100" y="98"/>
                  <a:pt x="100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18" y="15"/>
                  <a:pt x="118" y="15"/>
                  <a:pt x="118" y="15"/>
                </a:cubicBezTo>
                <a:lnTo>
                  <a:pt x="100" y="1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8" name="Freeform 302"/>
          <p:cNvSpPr>
            <a:spLocks noEditPoints="1"/>
          </p:cNvSpPr>
          <p:nvPr/>
        </p:nvSpPr>
        <p:spPr bwMode="auto">
          <a:xfrm>
            <a:off x="4740275" y="2401888"/>
            <a:ext cx="363538" cy="561975"/>
          </a:xfrm>
          <a:custGeom>
            <a:avLst/>
            <a:gdLst>
              <a:gd name="T0" fmla="*/ 136 w 151"/>
              <a:gd name="T1" fmla="*/ 83 h 235"/>
              <a:gd name="T2" fmla="*/ 127 w 151"/>
              <a:gd name="T3" fmla="*/ 124 h 235"/>
              <a:gd name="T4" fmla="*/ 14 w 151"/>
              <a:gd name="T5" fmla="*/ 114 h 235"/>
              <a:gd name="T6" fmla="*/ 14 w 151"/>
              <a:gd name="T7" fmla="*/ 81 h 235"/>
              <a:gd name="T8" fmla="*/ 67 w 151"/>
              <a:gd name="T9" fmla="*/ 73 h 235"/>
              <a:gd name="T10" fmla="*/ 133 w 151"/>
              <a:gd name="T11" fmla="*/ 73 h 235"/>
              <a:gd name="T12" fmla="*/ 151 w 151"/>
              <a:gd name="T13" fmla="*/ 24 h 235"/>
              <a:gd name="T14" fmla="*/ 132 w 151"/>
              <a:gd name="T15" fmla="*/ 39 h 235"/>
              <a:gd name="T16" fmla="*/ 34 w 151"/>
              <a:gd name="T17" fmla="*/ 0 h 235"/>
              <a:gd name="T18" fmla="*/ 4 w 151"/>
              <a:gd name="T19" fmla="*/ 24 h 235"/>
              <a:gd name="T20" fmla="*/ 6 w 151"/>
              <a:gd name="T21" fmla="*/ 60 h 235"/>
              <a:gd name="T22" fmla="*/ 67 w 151"/>
              <a:gd name="T23" fmla="*/ 73 h 235"/>
              <a:gd name="T24" fmla="*/ 46 w 151"/>
              <a:gd name="T25" fmla="*/ 130 h 235"/>
              <a:gd name="T26" fmla="*/ 40 w 151"/>
              <a:gd name="T27" fmla="*/ 156 h 235"/>
              <a:gd name="T28" fmla="*/ 24 w 151"/>
              <a:gd name="T29" fmla="*/ 130 h 235"/>
              <a:gd name="T30" fmla="*/ 30 w 151"/>
              <a:gd name="T31" fmla="*/ 156 h 235"/>
              <a:gd name="T32" fmla="*/ 24 w 151"/>
              <a:gd name="T33" fmla="*/ 130 h 235"/>
              <a:gd name="T34" fmla="*/ 63 w 151"/>
              <a:gd name="T35" fmla="*/ 130 h 235"/>
              <a:gd name="T36" fmla="*/ 56 w 151"/>
              <a:gd name="T37" fmla="*/ 156 h 235"/>
              <a:gd name="T38" fmla="*/ 72 w 151"/>
              <a:gd name="T39" fmla="*/ 130 h 235"/>
              <a:gd name="T40" fmla="*/ 79 w 151"/>
              <a:gd name="T41" fmla="*/ 156 h 235"/>
              <a:gd name="T42" fmla="*/ 72 w 151"/>
              <a:gd name="T43" fmla="*/ 130 h 235"/>
              <a:gd name="T44" fmla="*/ 95 w 151"/>
              <a:gd name="T45" fmla="*/ 130 h 235"/>
              <a:gd name="T46" fmla="*/ 89 w 151"/>
              <a:gd name="T47" fmla="*/ 156 h 235"/>
              <a:gd name="T48" fmla="*/ 105 w 151"/>
              <a:gd name="T49" fmla="*/ 130 h 235"/>
              <a:gd name="T50" fmla="*/ 112 w 151"/>
              <a:gd name="T51" fmla="*/ 156 h 235"/>
              <a:gd name="T52" fmla="*/ 105 w 151"/>
              <a:gd name="T53" fmla="*/ 130 h 235"/>
              <a:gd name="T54" fmla="*/ 128 w 151"/>
              <a:gd name="T55" fmla="*/ 130 h 235"/>
              <a:gd name="T56" fmla="*/ 121 w 151"/>
              <a:gd name="T57" fmla="*/ 156 h 235"/>
              <a:gd name="T58" fmla="*/ 23 w 151"/>
              <a:gd name="T59" fmla="*/ 222 h 235"/>
              <a:gd name="T60" fmla="*/ 125 w 151"/>
              <a:gd name="T61" fmla="*/ 235 h 235"/>
              <a:gd name="T62" fmla="*/ 23 w 151"/>
              <a:gd name="T63" fmla="*/ 222 h 235"/>
              <a:gd name="T64" fmla="*/ 127 w 151"/>
              <a:gd name="T65" fmla="*/ 162 h 235"/>
              <a:gd name="T66" fmla="*/ 136 w 151"/>
              <a:gd name="T67" fmla="*/ 203 h 235"/>
              <a:gd name="T68" fmla="*/ 23 w 151"/>
              <a:gd name="T69" fmla="*/ 212 h 235"/>
              <a:gd name="T70" fmla="*/ 14 w 151"/>
              <a:gd name="T71" fmla="*/ 171 h 235"/>
              <a:gd name="T72" fmla="*/ 82 w 151"/>
              <a:gd name="T73" fmla="*/ 172 h 235"/>
              <a:gd name="T74" fmla="*/ 120 w 151"/>
              <a:gd name="T75" fmla="*/ 188 h 235"/>
              <a:gd name="T76" fmla="*/ 82 w 151"/>
              <a:gd name="T77" fmla="*/ 172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1" h="235">
                <a:moveTo>
                  <a:pt x="136" y="81"/>
                </a:moveTo>
                <a:cubicBezTo>
                  <a:pt x="136" y="82"/>
                  <a:pt x="136" y="82"/>
                  <a:pt x="136" y="83"/>
                </a:cubicBezTo>
                <a:cubicBezTo>
                  <a:pt x="136" y="114"/>
                  <a:pt x="136" y="114"/>
                  <a:pt x="136" y="114"/>
                </a:cubicBezTo>
                <a:cubicBezTo>
                  <a:pt x="136" y="120"/>
                  <a:pt x="132" y="124"/>
                  <a:pt x="127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18" y="124"/>
                  <a:pt x="14" y="120"/>
                  <a:pt x="14" y="114"/>
                </a:cubicBezTo>
                <a:cubicBezTo>
                  <a:pt x="14" y="83"/>
                  <a:pt x="14" y="83"/>
                  <a:pt x="14" y="83"/>
                </a:cubicBezTo>
                <a:cubicBezTo>
                  <a:pt x="14" y="82"/>
                  <a:pt x="14" y="82"/>
                  <a:pt x="14" y="81"/>
                </a:cubicBezTo>
                <a:cubicBezTo>
                  <a:pt x="136" y="81"/>
                  <a:pt x="136" y="81"/>
                  <a:pt x="136" y="81"/>
                </a:cubicBezTo>
                <a:close/>
                <a:moveTo>
                  <a:pt x="67" y="73"/>
                </a:moveTo>
                <a:cubicBezTo>
                  <a:pt x="83" y="73"/>
                  <a:pt x="83" y="73"/>
                  <a:pt x="83" y="73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51" y="24"/>
                  <a:pt x="151" y="24"/>
                  <a:pt x="151" y="24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32" y="39"/>
                  <a:pt x="132" y="39"/>
                  <a:pt x="132" y="39"/>
                </a:cubicBezTo>
                <a:cubicBezTo>
                  <a:pt x="130" y="28"/>
                  <a:pt x="129" y="14"/>
                  <a:pt x="11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2" y="14"/>
                  <a:pt x="21" y="28"/>
                  <a:pt x="19" y="39"/>
                </a:cubicBezTo>
                <a:cubicBezTo>
                  <a:pt x="4" y="24"/>
                  <a:pt x="4" y="24"/>
                  <a:pt x="4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6" y="60"/>
                  <a:pt x="6" y="60"/>
                  <a:pt x="6" y="60"/>
                </a:cubicBezTo>
                <a:cubicBezTo>
                  <a:pt x="18" y="73"/>
                  <a:pt x="18" y="73"/>
                  <a:pt x="18" y="73"/>
                </a:cubicBezTo>
                <a:cubicBezTo>
                  <a:pt x="67" y="73"/>
                  <a:pt x="67" y="73"/>
                  <a:pt x="67" y="73"/>
                </a:cubicBezTo>
                <a:close/>
                <a:moveTo>
                  <a:pt x="40" y="130"/>
                </a:moveTo>
                <a:cubicBezTo>
                  <a:pt x="42" y="130"/>
                  <a:pt x="44" y="130"/>
                  <a:pt x="46" y="130"/>
                </a:cubicBezTo>
                <a:cubicBezTo>
                  <a:pt x="46" y="139"/>
                  <a:pt x="46" y="147"/>
                  <a:pt x="46" y="156"/>
                </a:cubicBezTo>
                <a:cubicBezTo>
                  <a:pt x="44" y="156"/>
                  <a:pt x="42" y="156"/>
                  <a:pt x="40" y="156"/>
                </a:cubicBezTo>
                <a:cubicBezTo>
                  <a:pt x="40" y="147"/>
                  <a:pt x="40" y="139"/>
                  <a:pt x="40" y="130"/>
                </a:cubicBezTo>
                <a:close/>
                <a:moveTo>
                  <a:pt x="24" y="130"/>
                </a:moveTo>
                <a:cubicBezTo>
                  <a:pt x="30" y="130"/>
                  <a:pt x="30" y="130"/>
                  <a:pt x="30" y="130"/>
                </a:cubicBezTo>
                <a:cubicBezTo>
                  <a:pt x="30" y="156"/>
                  <a:pt x="30" y="156"/>
                  <a:pt x="30" y="156"/>
                </a:cubicBezTo>
                <a:cubicBezTo>
                  <a:pt x="24" y="156"/>
                  <a:pt x="24" y="156"/>
                  <a:pt x="24" y="156"/>
                </a:cubicBezTo>
                <a:cubicBezTo>
                  <a:pt x="24" y="130"/>
                  <a:pt x="24" y="130"/>
                  <a:pt x="24" y="130"/>
                </a:cubicBezTo>
                <a:close/>
                <a:moveTo>
                  <a:pt x="56" y="130"/>
                </a:moveTo>
                <a:cubicBezTo>
                  <a:pt x="58" y="130"/>
                  <a:pt x="61" y="130"/>
                  <a:pt x="63" y="130"/>
                </a:cubicBezTo>
                <a:cubicBezTo>
                  <a:pt x="63" y="139"/>
                  <a:pt x="63" y="147"/>
                  <a:pt x="63" y="156"/>
                </a:cubicBezTo>
                <a:cubicBezTo>
                  <a:pt x="61" y="156"/>
                  <a:pt x="58" y="156"/>
                  <a:pt x="56" y="156"/>
                </a:cubicBezTo>
                <a:cubicBezTo>
                  <a:pt x="56" y="147"/>
                  <a:pt x="56" y="139"/>
                  <a:pt x="56" y="130"/>
                </a:cubicBezTo>
                <a:close/>
                <a:moveTo>
                  <a:pt x="72" y="130"/>
                </a:moveTo>
                <a:cubicBezTo>
                  <a:pt x="75" y="130"/>
                  <a:pt x="77" y="130"/>
                  <a:pt x="79" y="130"/>
                </a:cubicBezTo>
                <a:cubicBezTo>
                  <a:pt x="79" y="139"/>
                  <a:pt x="79" y="147"/>
                  <a:pt x="79" y="156"/>
                </a:cubicBezTo>
                <a:cubicBezTo>
                  <a:pt x="77" y="156"/>
                  <a:pt x="75" y="156"/>
                  <a:pt x="72" y="156"/>
                </a:cubicBezTo>
                <a:cubicBezTo>
                  <a:pt x="72" y="147"/>
                  <a:pt x="72" y="139"/>
                  <a:pt x="72" y="130"/>
                </a:cubicBezTo>
                <a:close/>
                <a:moveTo>
                  <a:pt x="89" y="130"/>
                </a:moveTo>
                <a:cubicBezTo>
                  <a:pt x="91" y="130"/>
                  <a:pt x="93" y="130"/>
                  <a:pt x="95" y="130"/>
                </a:cubicBezTo>
                <a:cubicBezTo>
                  <a:pt x="95" y="139"/>
                  <a:pt x="95" y="147"/>
                  <a:pt x="95" y="156"/>
                </a:cubicBezTo>
                <a:cubicBezTo>
                  <a:pt x="93" y="156"/>
                  <a:pt x="91" y="156"/>
                  <a:pt x="89" y="156"/>
                </a:cubicBezTo>
                <a:cubicBezTo>
                  <a:pt x="89" y="147"/>
                  <a:pt x="89" y="139"/>
                  <a:pt x="89" y="130"/>
                </a:cubicBezTo>
                <a:close/>
                <a:moveTo>
                  <a:pt x="105" y="130"/>
                </a:moveTo>
                <a:cubicBezTo>
                  <a:pt x="107" y="130"/>
                  <a:pt x="109" y="130"/>
                  <a:pt x="112" y="130"/>
                </a:cubicBezTo>
                <a:cubicBezTo>
                  <a:pt x="112" y="139"/>
                  <a:pt x="112" y="147"/>
                  <a:pt x="112" y="156"/>
                </a:cubicBezTo>
                <a:cubicBezTo>
                  <a:pt x="109" y="156"/>
                  <a:pt x="107" y="156"/>
                  <a:pt x="105" y="156"/>
                </a:cubicBezTo>
                <a:cubicBezTo>
                  <a:pt x="105" y="147"/>
                  <a:pt x="105" y="139"/>
                  <a:pt x="105" y="130"/>
                </a:cubicBezTo>
                <a:close/>
                <a:moveTo>
                  <a:pt x="121" y="130"/>
                </a:moveTo>
                <a:cubicBezTo>
                  <a:pt x="128" y="130"/>
                  <a:pt x="128" y="130"/>
                  <a:pt x="128" y="130"/>
                </a:cubicBezTo>
                <a:cubicBezTo>
                  <a:pt x="128" y="156"/>
                  <a:pt x="128" y="156"/>
                  <a:pt x="128" y="156"/>
                </a:cubicBezTo>
                <a:cubicBezTo>
                  <a:pt x="121" y="156"/>
                  <a:pt x="121" y="156"/>
                  <a:pt x="121" y="156"/>
                </a:cubicBezTo>
                <a:cubicBezTo>
                  <a:pt x="121" y="130"/>
                  <a:pt x="121" y="130"/>
                  <a:pt x="121" y="130"/>
                </a:cubicBezTo>
                <a:close/>
                <a:moveTo>
                  <a:pt x="23" y="222"/>
                </a:moveTo>
                <a:cubicBezTo>
                  <a:pt x="125" y="222"/>
                  <a:pt x="125" y="222"/>
                  <a:pt x="125" y="222"/>
                </a:cubicBezTo>
                <a:cubicBezTo>
                  <a:pt x="125" y="235"/>
                  <a:pt x="125" y="235"/>
                  <a:pt x="125" y="235"/>
                </a:cubicBezTo>
                <a:cubicBezTo>
                  <a:pt x="23" y="235"/>
                  <a:pt x="23" y="235"/>
                  <a:pt x="23" y="235"/>
                </a:cubicBezTo>
                <a:cubicBezTo>
                  <a:pt x="23" y="222"/>
                  <a:pt x="23" y="222"/>
                  <a:pt x="23" y="222"/>
                </a:cubicBezTo>
                <a:close/>
                <a:moveTo>
                  <a:pt x="23" y="162"/>
                </a:moveTo>
                <a:cubicBezTo>
                  <a:pt x="127" y="162"/>
                  <a:pt x="127" y="162"/>
                  <a:pt x="127" y="162"/>
                </a:cubicBezTo>
                <a:cubicBezTo>
                  <a:pt x="132" y="162"/>
                  <a:pt x="136" y="166"/>
                  <a:pt x="136" y="171"/>
                </a:cubicBezTo>
                <a:cubicBezTo>
                  <a:pt x="136" y="203"/>
                  <a:pt x="136" y="203"/>
                  <a:pt x="136" y="203"/>
                </a:cubicBezTo>
                <a:cubicBezTo>
                  <a:pt x="136" y="208"/>
                  <a:pt x="132" y="212"/>
                  <a:pt x="127" y="212"/>
                </a:cubicBezTo>
                <a:cubicBezTo>
                  <a:pt x="23" y="212"/>
                  <a:pt x="23" y="212"/>
                  <a:pt x="23" y="212"/>
                </a:cubicBezTo>
                <a:cubicBezTo>
                  <a:pt x="18" y="212"/>
                  <a:pt x="14" y="208"/>
                  <a:pt x="14" y="203"/>
                </a:cubicBezTo>
                <a:cubicBezTo>
                  <a:pt x="14" y="171"/>
                  <a:pt x="14" y="171"/>
                  <a:pt x="14" y="171"/>
                </a:cubicBezTo>
                <a:cubicBezTo>
                  <a:pt x="14" y="166"/>
                  <a:pt x="18" y="162"/>
                  <a:pt x="23" y="162"/>
                </a:cubicBezTo>
                <a:close/>
                <a:moveTo>
                  <a:pt x="82" y="172"/>
                </a:moveTo>
                <a:cubicBezTo>
                  <a:pt x="82" y="188"/>
                  <a:pt x="82" y="188"/>
                  <a:pt x="82" y="188"/>
                </a:cubicBezTo>
                <a:cubicBezTo>
                  <a:pt x="120" y="188"/>
                  <a:pt x="120" y="188"/>
                  <a:pt x="120" y="188"/>
                </a:cubicBezTo>
                <a:cubicBezTo>
                  <a:pt x="120" y="172"/>
                  <a:pt x="120" y="172"/>
                  <a:pt x="120" y="172"/>
                </a:cubicBezTo>
                <a:lnTo>
                  <a:pt x="82" y="17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9" name="Freeform 356"/>
          <p:cNvSpPr>
            <a:spLocks noEditPoints="1"/>
          </p:cNvSpPr>
          <p:nvPr/>
        </p:nvSpPr>
        <p:spPr bwMode="auto">
          <a:xfrm>
            <a:off x="6226175" y="3862388"/>
            <a:ext cx="344488" cy="542925"/>
          </a:xfrm>
          <a:custGeom>
            <a:avLst/>
            <a:gdLst>
              <a:gd name="T0" fmla="*/ 107 w 126"/>
              <a:gd name="T1" fmla="*/ 19 h 199"/>
              <a:gd name="T2" fmla="*/ 117 w 126"/>
              <a:gd name="T3" fmla="*/ 95 h 199"/>
              <a:gd name="T4" fmla="*/ 97 w 126"/>
              <a:gd name="T5" fmla="*/ 123 h 199"/>
              <a:gd name="T6" fmla="*/ 104 w 126"/>
              <a:gd name="T7" fmla="*/ 122 h 199"/>
              <a:gd name="T8" fmla="*/ 108 w 126"/>
              <a:gd name="T9" fmla="*/ 137 h 199"/>
              <a:gd name="T10" fmla="*/ 105 w 126"/>
              <a:gd name="T11" fmla="*/ 149 h 199"/>
              <a:gd name="T12" fmla="*/ 108 w 126"/>
              <a:gd name="T13" fmla="*/ 161 h 199"/>
              <a:gd name="T14" fmla="*/ 104 w 126"/>
              <a:gd name="T15" fmla="*/ 175 h 199"/>
              <a:gd name="T16" fmla="*/ 29 w 126"/>
              <a:gd name="T17" fmla="*/ 181 h 199"/>
              <a:gd name="T18" fmla="*/ 22 w 126"/>
              <a:gd name="T19" fmla="*/ 177 h 199"/>
              <a:gd name="T20" fmla="*/ 22 w 126"/>
              <a:gd name="T21" fmla="*/ 156 h 199"/>
              <a:gd name="T22" fmla="*/ 22 w 126"/>
              <a:gd name="T23" fmla="*/ 153 h 199"/>
              <a:gd name="T24" fmla="*/ 22 w 126"/>
              <a:gd name="T25" fmla="*/ 132 h 199"/>
              <a:gd name="T26" fmla="*/ 28 w 126"/>
              <a:gd name="T27" fmla="*/ 129 h 199"/>
              <a:gd name="T28" fmla="*/ 31 w 126"/>
              <a:gd name="T29" fmla="*/ 117 h 199"/>
              <a:gd name="T30" fmla="*/ 0 w 126"/>
              <a:gd name="T31" fmla="*/ 63 h 199"/>
              <a:gd name="T32" fmla="*/ 63 w 126"/>
              <a:gd name="T33" fmla="*/ 0 h 199"/>
              <a:gd name="T34" fmla="*/ 52 w 126"/>
              <a:gd name="T35" fmla="*/ 76 h 199"/>
              <a:gd name="T36" fmla="*/ 57 w 126"/>
              <a:gd name="T37" fmla="*/ 73 h 199"/>
              <a:gd name="T38" fmla="*/ 63 w 126"/>
              <a:gd name="T39" fmla="*/ 76 h 199"/>
              <a:gd name="T40" fmla="*/ 68 w 126"/>
              <a:gd name="T41" fmla="*/ 73 h 199"/>
              <a:gd name="T42" fmla="*/ 74 w 126"/>
              <a:gd name="T43" fmla="*/ 76 h 199"/>
              <a:gd name="T44" fmla="*/ 81 w 126"/>
              <a:gd name="T45" fmla="*/ 71 h 199"/>
              <a:gd name="T46" fmla="*/ 73 w 126"/>
              <a:gd name="T47" fmla="*/ 96 h 199"/>
              <a:gd name="T48" fmla="*/ 84 w 126"/>
              <a:gd name="T49" fmla="*/ 124 h 199"/>
              <a:gd name="T50" fmla="*/ 84 w 126"/>
              <a:gd name="T51" fmla="*/ 109 h 199"/>
              <a:gd name="T52" fmla="*/ 106 w 126"/>
              <a:gd name="T53" fmla="*/ 88 h 199"/>
              <a:gd name="T54" fmla="*/ 98 w 126"/>
              <a:gd name="T55" fmla="*/ 28 h 199"/>
              <a:gd name="T56" fmla="*/ 28 w 126"/>
              <a:gd name="T57" fmla="*/ 28 h 199"/>
              <a:gd name="T58" fmla="*/ 20 w 126"/>
              <a:gd name="T59" fmla="*/ 89 h 199"/>
              <a:gd name="T60" fmla="*/ 44 w 126"/>
              <a:gd name="T61" fmla="*/ 109 h 199"/>
              <a:gd name="T62" fmla="*/ 44 w 126"/>
              <a:gd name="T63" fmla="*/ 125 h 199"/>
              <a:gd name="T64" fmla="*/ 55 w 126"/>
              <a:gd name="T65" fmla="*/ 96 h 199"/>
              <a:gd name="T66" fmla="*/ 47 w 126"/>
              <a:gd name="T67" fmla="*/ 71 h 199"/>
              <a:gd name="T68" fmla="*/ 76 w 126"/>
              <a:gd name="T69" fmla="*/ 79 h 199"/>
              <a:gd name="T70" fmla="*/ 68 w 126"/>
              <a:gd name="T71" fmla="*/ 78 h 199"/>
              <a:gd name="T72" fmla="*/ 57 w 126"/>
              <a:gd name="T73" fmla="*/ 78 h 199"/>
              <a:gd name="T74" fmla="*/ 52 w 126"/>
              <a:gd name="T75" fmla="*/ 79 h 199"/>
              <a:gd name="T76" fmla="*/ 61 w 126"/>
              <a:gd name="T77" fmla="*/ 94 h 199"/>
              <a:gd name="T78" fmla="*/ 61 w 126"/>
              <a:gd name="T79" fmla="*/ 125 h 199"/>
              <a:gd name="T80" fmla="*/ 66 w 126"/>
              <a:gd name="T81" fmla="*/ 95 h 199"/>
              <a:gd name="T82" fmla="*/ 67 w 126"/>
              <a:gd name="T83" fmla="*/ 93 h 199"/>
              <a:gd name="T84" fmla="*/ 82 w 126"/>
              <a:gd name="T85" fmla="*/ 180 h 199"/>
              <a:gd name="T86" fmla="*/ 64 w 126"/>
              <a:gd name="T87" fmla="*/ 199 h 199"/>
              <a:gd name="T88" fmla="*/ 82 w 126"/>
              <a:gd name="T89" fmla="*/ 180 h 199"/>
              <a:gd name="T90" fmla="*/ 33 w 126"/>
              <a:gd name="T91" fmla="*/ 165 h 199"/>
              <a:gd name="T92" fmla="*/ 33 w 126"/>
              <a:gd name="T93" fmla="*/ 168 h 199"/>
              <a:gd name="T94" fmla="*/ 95 w 126"/>
              <a:gd name="T95" fmla="*/ 161 h 199"/>
              <a:gd name="T96" fmla="*/ 95 w 126"/>
              <a:gd name="T97" fmla="*/ 136 h 199"/>
              <a:gd name="T98" fmla="*/ 33 w 126"/>
              <a:gd name="T99" fmla="*/ 143 h 199"/>
              <a:gd name="T100" fmla="*/ 95 w 126"/>
              <a:gd name="T101" fmla="*/ 139 h 199"/>
              <a:gd name="T102" fmla="*/ 95 w 126"/>
              <a:gd name="T103" fmla="*/ 13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" h="199">
                <a:moveTo>
                  <a:pt x="63" y="0"/>
                </a:moveTo>
                <a:cubicBezTo>
                  <a:pt x="80" y="0"/>
                  <a:pt x="96" y="7"/>
                  <a:pt x="107" y="19"/>
                </a:cubicBezTo>
                <a:cubicBezTo>
                  <a:pt x="119" y="30"/>
                  <a:pt x="126" y="46"/>
                  <a:pt x="126" y="63"/>
                </a:cubicBezTo>
                <a:cubicBezTo>
                  <a:pt x="126" y="75"/>
                  <a:pt x="123" y="86"/>
                  <a:pt x="117" y="95"/>
                </a:cubicBezTo>
                <a:cubicBezTo>
                  <a:pt x="112" y="104"/>
                  <a:pt x="105" y="111"/>
                  <a:pt x="97" y="116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106" y="126"/>
                  <a:pt x="106" y="126"/>
                  <a:pt x="106" y="126"/>
                </a:cubicBezTo>
                <a:cubicBezTo>
                  <a:pt x="107" y="130"/>
                  <a:pt x="108" y="134"/>
                  <a:pt x="108" y="137"/>
                </a:cubicBezTo>
                <a:cubicBezTo>
                  <a:pt x="108" y="141"/>
                  <a:pt x="107" y="144"/>
                  <a:pt x="106" y="148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106" y="150"/>
                  <a:pt x="106" y="150"/>
                  <a:pt x="106" y="150"/>
                </a:cubicBezTo>
                <a:cubicBezTo>
                  <a:pt x="107" y="154"/>
                  <a:pt x="108" y="157"/>
                  <a:pt x="108" y="161"/>
                </a:cubicBezTo>
                <a:cubicBezTo>
                  <a:pt x="108" y="164"/>
                  <a:pt x="107" y="168"/>
                  <a:pt x="106" y="171"/>
                </a:cubicBezTo>
                <a:cubicBezTo>
                  <a:pt x="104" y="175"/>
                  <a:pt x="104" y="175"/>
                  <a:pt x="104" y="175"/>
                </a:cubicBezTo>
                <a:cubicBezTo>
                  <a:pt x="100" y="175"/>
                  <a:pt x="100" y="175"/>
                  <a:pt x="100" y="175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21" y="174"/>
                  <a:pt x="20" y="171"/>
                  <a:pt x="20" y="167"/>
                </a:cubicBezTo>
                <a:cubicBezTo>
                  <a:pt x="20" y="164"/>
                  <a:pt x="21" y="160"/>
                  <a:pt x="22" y="156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22" y="153"/>
                  <a:pt x="22" y="153"/>
                  <a:pt x="22" y="153"/>
                </a:cubicBezTo>
                <a:cubicBezTo>
                  <a:pt x="21" y="150"/>
                  <a:pt x="20" y="147"/>
                  <a:pt x="20" y="144"/>
                </a:cubicBezTo>
                <a:cubicBezTo>
                  <a:pt x="20" y="140"/>
                  <a:pt x="21" y="136"/>
                  <a:pt x="22" y="132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2" y="112"/>
                  <a:pt x="15" y="104"/>
                  <a:pt x="9" y="96"/>
                </a:cubicBezTo>
                <a:cubicBezTo>
                  <a:pt x="3" y="86"/>
                  <a:pt x="0" y="75"/>
                  <a:pt x="0" y="63"/>
                </a:cubicBezTo>
                <a:cubicBezTo>
                  <a:pt x="0" y="46"/>
                  <a:pt x="7" y="30"/>
                  <a:pt x="19" y="19"/>
                </a:cubicBezTo>
                <a:cubicBezTo>
                  <a:pt x="30" y="7"/>
                  <a:pt x="46" y="0"/>
                  <a:pt x="63" y="0"/>
                </a:cubicBezTo>
                <a:close/>
                <a:moveTo>
                  <a:pt x="49" y="75"/>
                </a:moveTo>
                <a:cubicBezTo>
                  <a:pt x="50" y="76"/>
                  <a:pt x="51" y="76"/>
                  <a:pt x="52" y="76"/>
                </a:cubicBezTo>
                <a:cubicBezTo>
                  <a:pt x="54" y="76"/>
                  <a:pt x="55" y="75"/>
                  <a:pt x="56" y="74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4"/>
                  <a:pt x="58" y="74"/>
                  <a:pt x="58" y="74"/>
                </a:cubicBezTo>
                <a:cubicBezTo>
                  <a:pt x="60" y="76"/>
                  <a:pt x="61" y="76"/>
                  <a:pt x="63" y="76"/>
                </a:cubicBezTo>
                <a:cubicBezTo>
                  <a:pt x="64" y="76"/>
                  <a:pt x="65" y="76"/>
                  <a:pt x="67" y="74"/>
                </a:cubicBezTo>
                <a:cubicBezTo>
                  <a:pt x="68" y="73"/>
                  <a:pt x="68" y="73"/>
                  <a:pt x="68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1" y="76"/>
                  <a:pt x="72" y="76"/>
                  <a:pt x="74" y="76"/>
                </a:cubicBezTo>
                <a:cubicBezTo>
                  <a:pt x="76" y="76"/>
                  <a:pt x="77" y="75"/>
                  <a:pt x="79" y="75"/>
                </a:cubicBezTo>
                <a:cubicBezTo>
                  <a:pt x="81" y="71"/>
                  <a:pt x="81" y="71"/>
                  <a:pt x="81" y="71"/>
                </a:cubicBezTo>
                <a:cubicBezTo>
                  <a:pt x="87" y="74"/>
                  <a:pt x="87" y="74"/>
                  <a:pt x="87" y="74"/>
                </a:cubicBezTo>
                <a:cubicBezTo>
                  <a:pt x="73" y="96"/>
                  <a:pt x="73" y="96"/>
                  <a:pt x="73" y="96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95" y="102"/>
                  <a:pt x="101" y="96"/>
                  <a:pt x="106" y="88"/>
                </a:cubicBezTo>
                <a:cubicBezTo>
                  <a:pt x="110" y="81"/>
                  <a:pt x="113" y="72"/>
                  <a:pt x="113" y="63"/>
                </a:cubicBezTo>
                <a:cubicBezTo>
                  <a:pt x="113" y="49"/>
                  <a:pt x="107" y="37"/>
                  <a:pt x="98" y="28"/>
                </a:cubicBezTo>
                <a:cubicBezTo>
                  <a:pt x="89" y="19"/>
                  <a:pt x="77" y="13"/>
                  <a:pt x="63" y="13"/>
                </a:cubicBezTo>
                <a:cubicBezTo>
                  <a:pt x="49" y="13"/>
                  <a:pt x="37" y="19"/>
                  <a:pt x="28" y="28"/>
                </a:cubicBezTo>
                <a:cubicBezTo>
                  <a:pt x="19" y="37"/>
                  <a:pt x="13" y="49"/>
                  <a:pt x="13" y="63"/>
                </a:cubicBezTo>
                <a:cubicBezTo>
                  <a:pt x="13" y="73"/>
                  <a:pt x="16" y="81"/>
                  <a:pt x="20" y="89"/>
                </a:cubicBezTo>
                <a:cubicBezTo>
                  <a:pt x="25" y="97"/>
                  <a:pt x="32" y="103"/>
                  <a:pt x="40" y="107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25"/>
                  <a:pt x="44" y="125"/>
                  <a:pt x="44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96"/>
                  <a:pt x="55" y="96"/>
                  <a:pt x="55" y="96"/>
                </a:cubicBezTo>
                <a:cubicBezTo>
                  <a:pt x="41" y="74"/>
                  <a:pt x="41" y="74"/>
                  <a:pt x="41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9" y="75"/>
                  <a:pt x="49" y="75"/>
                  <a:pt x="49" y="75"/>
                </a:cubicBezTo>
                <a:close/>
                <a:moveTo>
                  <a:pt x="76" y="79"/>
                </a:moveTo>
                <a:cubicBezTo>
                  <a:pt x="75" y="79"/>
                  <a:pt x="75" y="79"/>
                  <a:pt x="74" y="79"/>
                </a:cubicBezTo>
                <a:cubicBezTo>
                  <a:pt x="72" y="80"/>
                  <a:pt x="70" y="79"/>
                  <a:pt x="68" y="78"/>
                </a:cubicBezTo>
                <a:cubicBezTo>
                  <a:pt x="66" y="79"/>
                  <a:pt x="65" y="80"/>
                  <a:pt x="63" y="80"/>
                </a:cubicBezTo>
                <a:cubicBezTo>
                  <a:pt x="61" y="80"/>
                  <a:pt x="59" y="79"/>
                  <a:pt x="57" y="78"/>
                </a:cubicBezTo>
                <a:cubicBezTo>
                  <a:pt x="56" y="79"/>
                  <a:pt x="54" y="79"/>
                  <a:pt x="52" y="79"/>
                </a:cubicBezTo>
                <a:cubicBezTo>
                  <a:pt x="52" y="79"/>
                  <a:pt x="52" y="79"/>
                  <a:pt x="52" y="79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5"/>
                  <a:pt x="61" y="95"/>
                  <a:pt x="61" y="9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6" y="95"/>
                  <a:pt x="66" y="95"/>
                  <a:pt x="66" y="95"/>
                </a:cubicBezTo>
                <a:cubicBezTo>
                  <a:pt x="66" y="94"/>
                  <a:pt x="66" y="94"/>
                  <a:pt x="66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82" y="180"/>
                </a:moveTo>
                <a:cubicBezTo>
                  <a:pt x="46" y="184"/>
                  <a:pt x="46" y="184"/>
                  <a:pt x="46" y="184"/>
                </a:cubicBezTo>
                <a:cubicBezTo>
                  <a:pt x="47" y="192"/>
                  <a:pt x="54" y="199"/>
                  <a:pt x="64" y="199"/>
                </a:cubicBezTo>
                <a:cubicBezTo>
                  <a:pt x="74" y="199"/>
                  <a:pt x="82" y="191"/>
                  <a:pt x="82" y="181"/>
                </a:cubicBezTo>
                <a:cubicBezTo>
                  <a:pt x="82" y="181"/>
                  <a:pt x="82" y="181"/>
                  <a:pt x="82" y="180"/>
                </a:cubicBezTo>
                <a:close/>
                <a:moveTo>
                  <a:pt x="95" y="159"/>
                </a:moveTo>
                <a:cubicBezTo>
                  <a:pt x="33" y="165"/>
                  <a:pt x="33" y="165"/>
                  <a:pt x="33" y="165"/>
                </a:cubicBezTo>
                <a:cubicBezTo>
                  <a:pt x="33" y="166"/>
                  <a:pt x="33" y="166"/>
                  <a:pt x="33" y="167"/>
                </a:cubicBezTo>
                <a:cubicBezTo>
                  <a:pt x="33" y="167"/>
                  <a:pt x="33" y="167"/>
                  <a:pt x="33" y="168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1"/>
                  <a:pt x="95" y="161"/>
                </a:cubicBezTo>
                <a:cubicBezTo>
                  <a:pt x="95" y="160"/>
                  <a:pt x="95" y="160"/>
                  <a:pt x="95" y="159"/>
                </a:cubicBezTo>
                <a:close/>
                <a:moveTo>
                  <a:pt x="95" y="136"/>
                </a:moveTo>
                <a:cubicBezTo>
                  <a:pt x="33" y="141"/>
                  <a:pt x="33" y="141"/>
                  <a:pt x="33" y="141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5" y="138"/>
                  <a:pt x="95" y="138"/>
                  <a:pt x="95" y="137"/>
                </a:cubicBezTo>
                <a:cubicBezTo>
                  <a:pt x="95" y="137"/>
                  <a:pt x="95" y="136"/>
                  <a:pt x="95" y="136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0" name="Freeform 357"/>
          <p:cNvSpPr>
            <a:spLocks noEditPoints="1"/>
          </p:cNvSpPr>
          <p:nvPr/>
        </p:nvSpPr>
        <p:spPr bwMode="auto">
          <a:xfrm>
            <a:off x="6149975" y="4664075"/>
            <a:ext cx="547688" cy="401638"/>
          </a:xfrm>
          <a:custGeom>
            <a:avLst/>
            <a:gdLst>
              <a:gd name="T0" fmla="*/ 79 w 200"/>
              <a:gd name="T1" fmla="*/ 80 h 147"/>
              <a:gd name="T2" fmla="*/ 155 w 200"/>
              <a:gd name="T3" fmla="*/ 42 h 147"/>
              <a:gd name="T4" fmla="*/ 181 w 200"/>
              <a:gd name="T5" fmla="*/ 49 h 147"/>
              <a:gd name="T6" fmla="*/ 161 w 200"/>
              <a:gd name="T7" fmla="*/ 62 h 147"/>
              <a:gd name="T8" fmla="*/ 145 w 200"/>
              <a:gd name="T9" fmla="*/ 54 h 147"/>
              <a:gd name="T10" fmla="*/ 155 w 200"/>
              <a:gd name="T11" fmla="*/ 42 h 147"/>
              <a:gd name="T12" fmla="*/ 173 w 200"/>
              <a:gd name="T13" fmla="*/ 26 h 147"/>
              <a:gd name="T14" fmla="*/ 173 w 200"/>
              <a:gd name="T15" fmla="*/ 31 h 147"/>
              <a:gd name="T16" fmla="*/ 167 w 200"/>
              <a:gd name="T17" fmla="*/ 31 h 147"/>
              <a:gd name="T18" fmla="*/ 167 w 200"/>
              <a:gd name="T19" fmla="*/ 26 h 147"/>
              <a:gd name="T20" fmla="*/ 179 w 200"/>
              <a:gd name="T21" fmla="*/ 120 h 147"/>
              <a:gd name="T22" fmla="*/ 170 w 200"/>
              <a:gd name="T23" fmla="*/ 112 h 147"/>
              <a:gd name="T24" fmla="*/ 170 w 200"/>
              <a:gd name="T25" fmla="*/ 104 h 147"/>
              <a:gd name="T26" fmla="*/ 6 w 200"/>
              <a:gd name="T27" fmla="*/ 0 h 147"/>
              <a:gd name="T28" fmla="*/ 0 w 200"/>
              <a:gd name="T29" fmla="*/ 140 h 147"/>
              <a:gd name="T30" fmla="*/ 194 w 200"/>
              <a:gd name="T31" fmla="*/ 147 h 147"/>
              <a:gd name="T32" fmla="*/ 200 w 200"/>
              <a:gd name="T33" fmla="*/ 6 h 147"/>
              <a:gd name="T34" fmla="*/ 6 w 200"/>
              <a:gd name="T35" fmla="*/ 0 h 147"/>
              <a:gd name="T36" fmla="*/ 12 w 200"/>
              <a:gd name="T37" fmla="*/ 134 h 147"/>
              <a:gd name="T38" fmla="*/ 79 w 200"/>
              <a:gd name="T39" fmla="*/ 13 h 147"/>
              <a:gd name="T40" fmla="*/ 138 w 200"/>
              <a:gd name="T41" fmla="*/ 73 h 147"/>
              <a:gd name="T42" fmla="*/ 127 w 200"/>
              <a:gd name="T43" fmla="*/ 57 h 147"/>
              <a:gd name="T44" fmla="*/ 118 w 200"/>
              <a:gd name="T45" fmla="*/ 83 h 147"/>
              <a:gd name="T46" fmla="*/ 96 w 200"/>
              <a:gd name="T47" fmla="*/ 113 h 147"/>
              <a:gd name="T48" fmla="*/ 85 w 200"/>
              <a:gd name="T49" fmla="*/ 102 h 147"/>
              <a:gd name="T50" fmla="*/ 114 w 200"/>
              <a:gd name="T51" fmla="*/ 80 h 147"/>
              <a:gd name="T52" fmla="*/ 122 w 200"/>
              <a:gd name="T53" fmla="*/ 58 h 147"/>
              <a:gd name="T54" fmla="*/ 79 w 200"/>
              <a:gd name="T55" fmla="*/ 13 h 147"/>
              <a:gd name="T56" fmla="*/ 52 w 200"/>
              <a:gd name="T57" fmla="*/ 73 h 147"/>
              <a:gd name="T58" fmla="*/ 54 w 200"/>
              <a:gd name="T59" fmla="*/ 73 h 147"/>
              <a:gd name="T60" fmla="*/ 87 w 200"/>
              <a:gd name="T61" fmla="*/ 51 h 147"/>
              <a:gd name="T62" fmla="*/ 78 w 200"/>
              <a:gd name="T63" fmla="*/ 24 h 147"/>
              <a:gd name="T64" fmla="*/ 30 w 200"/>
              <a:gd name="T65" fmla="*/ 74 h 147"/>
              <a:gd name="T66" fmla="*/ 46 w 200"/>
              <a:gd name="T67" fmla="*/ 40 h 147"/>
              <a:gd name="T68" fmla="*/ 94 w 200"/>
              <a:gd name="T69" fmla="*/ 27 h 147"/>
              <a:gd name="T70" fmla="*/ 49 w 200"/>
              <a:gd name="T71" fmla="*/ 44 h 147"/>
              <a:gd name="T72" fmla="*/ 40 w 200"/>
              <a:gd name="T73" fmla="*/ 74 h 147"/>
              <a:gd name="T74" fmla="*/ 78 w 200"/>
              <a:gd name="T75" fmla="*/ 34 h 147"/>
              <a:gd name="T76" fmla="*/ 78 w 200"/>
              <a:gd name="T77" fmla="*/ 32 h 147"/>
              <a:gd name="T78" fmla="*/ 45 w 200"/>
              <a:gd name="T79" fmla="*/ 73 h 147"/>
              <a:gd name="T80" fmla="*/ 47 w 200"/>
              <a:gd name="T81" fmla="*/ 73 h 147"/>
              <a:gd name="T82" fmla="*/ 89 w 200"/>
              <a:gd name="T83" fmla="*/ 44 h 147"/>
              <a:gd name="T84" fmla="*/ 79 w 200"/>
              <a:gd name="T85" fmla="*/ 54 h 147"/>
              <a:gd name="T86" fmla="*/ 98 w 200"/>
              <a:gd name="T87" fmla="*/ 7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00" h="147">
                <a:moveTo>
                  <a:pt x="79" y="66"/>
                </a:moveTo>
                <a:cubicBezTo>
                  <a:pt x="82" y="66"/>
                  <a:pt x="85" y="69"/>
                  <a:pt x="85" y="73"/>
                </a:cubicBezTo>
                <a:cubicBezTo>
                  <a:pt x="85" y="77"/>
                  <a:pt x="82" y="80"/>
                  <a:pt x="79" y="80"/>
                </a:cubicBezTo>
                <a:cubicBezTo>
                  <a:pt x="75" y="80"/>
                  <a:pt x="72" y="77"/>
                  <a:pt x="72" y="73"/>
                </a:cubicBezTo>
                <a:cubicBezTo>
                  <a:pt x="72" y="69"/>
                  <a:pt x="75" y="66"/>
                  <a:pt x="79" y="66"/>
                </a:cubicBezTo>
                <a:close/>
                <a:moveTo>
                  <a:pt x="155" y="42"/>
                </a:moveTo>
                <a:cubicBezTo>
                  <a:pt x="161" y="42"/>
                  <a:pt x="161" y="42"/>
                  <a:pt x="161" y="42"/>
                </a:cubicBezTo>
                <a:cubicBezTo>
                  <a:pt x="161" y="49"/>
                  <a:pt x="161" y="49"/>
                  <a:pt x="161" y="49"/>
                </a:cubicBezTo>
                <a:cubicBezTo>
                  <a:pt x="181" y="49"/>
                  <a:pt x="181" y="49"/>
                  <a:pt x="181" y="49"/>
                </a:cubicBezTo>
                <a:cubicBezTo>
                  <a:pt x="181" y="54"/>
                  <a:pt x="181" y="54"/>
                  <a:pt x="181" y="54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55" y="54"/>
                  <a:pt x="155" y="54"/>
                  <a:pt x="155" y="54"/>
                </a:cubicBezTo>
                <a:cubicBezTo>
                  <a:pt x="145" y="54"/>
                  <a:pt x="145" y="54"/>
                  <a:pt x="145" y="54"/>
                </a:cubicBezTo>
                <a:cubicBezTo>
                  <a:pt x="145" y="49"/>
                  <a:pt x="145" y="49"/>
                  <a:pt x="145" y="49"/>
                </a:cubicBezTo>
                <a:cubicBezTo>
                  <a:pt x="155" y="49"/>
                  <a:pt x="155" y="49"/>
                  <a:pt x="155" y="49"/>
                </a:cubicBezTo>
                <a:cubicBezTo>
                  <a:pt x="155" y="42"/>
                  <a:pt x="155" y="42"/>
                  <a:pt x="155" y="42"/>
                </a:cubicBezTo>
                <a:close/>
                <a:moveTo>
                  <a:pt x="167" y="20"/>
                </a:moveTo>
                <a:cubicBezTo>
                  <a:pt x="173" y="20"/>
                  <a:pt x="173" y="20"/>
                  <a:pt x="173" y="20"/>
                </a:cubicBezTo>
                <a:cubicBezTo>
                  <a:pt x="173" y="26"/>
                  <a:pt x="173" y="26"/>
                  <a:pt x="173" y="26"/>
                </a:cubicBezTo>
                <a:cubicBezTo>
                  <a:pt x="181" y="26"/>
                  <a:pt x="181" y="26"/>
                  <a:pt x="181" y="26"/>
                </a:cubicBezTo>
                <a:cubicBezTo>
                  <a:pt x="181" y="31"/>
                  <a:pt x="181" y="31"/>
                  <a:pt x="181" y="31"/>
                </a:cubicBezTo>
                <a:cubicBezTo>
                  <a:pt x="173" y="31"/>
                  <a:pt x="173" y="31"/>
                  <a:pt x="173" y="31"/>
                </a:cubicBezTo>
                <a:cubicBezTo>
                  <a:pt x="173" y="39"/>
                  <a:pt x="173" y="39"/>
                  <a:pt x="173" y="39"/>
                </a:cubicBezTo>
                <a:cubicBezTo>
                  <a:pt x="167" y="39"/>
                  <a:pt x="167" y="39"/>
                  <a:pt x="167" y="39"/>
                </a:cubicBezTo>
                <a:cubicBezTo>
                  <a:pt x="167" y="31"/>
                  <a:pt x="167" y="31"/>
                  <a:pt x="167" y="31"/>
                </a:cubicBezTo>
                <a:cubicBezTo>
                  <a:pt x="139" y="31"/>
                  <a:pt x="139" y="31"/>
                  <a:pt x="139" y="31"/>
                </a:cubicBezTo>
                <a:cubicBezTo>
                  <a:pt x="139" y="26"/>
                  <a:pt x="139" y="26"/>
                  <a:pt x="139" y="26"/>
                </a:cubicBezTo>
                <a:cubicBezTo>
                  <a:pt x="167" y="26"/>
                  <a:pt x="167" y="26"/>
                  <a:pt x="167" y="26"/>
                </a:cubicBezTo>
                <a:cubicBezTo>
                  <a:pt x="167" y="20"/>
                  <a:pt x="167" y="20"/>
                  <a:pt x="167" y="20"/>
                </a:cubicBezTo>
                <a:close/>
                <a:moveTo>
                  <a:pt x="170" y="112"/>
                </a:moveTo>
                <a:cubicBezTo>
                  <a:pt x="175" y="112"/>
                  <a:pt x="179" y="116"/>
                  <a:pt x="179" y="120"/>
                </a:cubicBezTo>
                <a:cubicBezTo>
                  <a:pt x="179" y="124"/>
                  <a:pt x="175" y="128"/>
                  <a:pt x="170" y="128"/>
                </a:cubicBezTo>
                <a:cubicBezTo>
                  <a:pt x="166" y="128"/>
                  <a:pt x="162" y="124"/>
                  <a:pt x="162" y="120"/>
                </a:cubicBezTo>
                <a:cubicBezTo>
                  <a:pt x="162" y="116"/>
                  <a:pt x="166" y="112"/>
                  <a:pt x="170" y="112"/>
                </a:cubicBezTo>
                <a:close/>
                <a:moveTo>
                  <a:pt x="170" y="88"/>
                </a:moveTo>
                <a:cubicBezTo>
                  <a:pt x="175" y="88"/>
                  <a:pt x="179" y="91"/>
                  <a:pt x="179" y="96"/>
                </a:cubicBezTo>
                <a:cubicBezTo>
                  <a:pt x="179" y="100"/>
                  <a:pt x="175" y="104"/>
                  <a:pt x="170" y="104"/>
                </a:cubicBezTo>
                <a:cubicBezTo>
                  <a:pt x="166" y="104"/>
                  <a:pt x="162" y="100"/>
                  <a:pt x="162" y="96"/>
                </a:cubicBezTo>
                <a:cubicBezTo>
                  <a:pt x="162" y="91"/>
                  <a:pt x="166" y="88"/>
                  <a:pt x="170" y="88"/>
                </a:cubicBezTo>
                <a:close/>
                <a:moveTo>
                  <a:pt x="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7"/>
                  <a:pt x="0" y="147"/>
                  <a:pt x="0" y="147"/>
                </a:cubicBezTo>
                <a:cubicBezTo>
                  <a:pt x="6" y="147"/>
                  <a:pt x="6" y="147"/>
                  <a:pt x="6" y="147"/>
                </a:cubicBezTo>
                <a:cubicBezTo>
                  <a:pt x="194" y="147"/>
                  <a:pt x="194" y="147"/>
                  <a:pt x="194" y="147"/>
                </a:cubicBezTo>
                <a:cubicBezTo>
                  <a:pt x="200" y="147"/>
                  <a:pt x="200" y="147"/>
                  <a:pt x="200" y="147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6"/>
                  <a:pt x="200" y="6"/>
                  <a:pt x="200" y="6"/>
                </a:cubicBezTo>
                <a:cubicBezTo>
                  <a:pt x="200" y="0"/>
                  <a:pt x="200" y="0"/>
                  <a:pt x="2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6" y="0"/>
                  <a:pt x="6" y="0"/>
                  <a:pt x="6" y="0"/>
                </a:cubicBezTo>
                <a:close/>
                <a:moveTo>
                  <a:pt x="187" y="13"/>
                </a:moveTo>
                <a:cubicBezTo>
                  <a:pt x="12" y="13"/>
                  <a:pt x="12" y="13"/>
                  <a:pt x="12" y="13"/>
                </a:cubicBezTo>
                <a:cubicBezTo>
                  <a:pt x="12" y="134"/>
                  <a:pt x="12" y="134"/>
                  <a:pt x="12" y="134"/>
                </a:cubicBezTo>
                <a:cubicBezTo>
                  <a:pt x="187" y="134"/>
                  <a:pt x="187" y="134"/>
                  <a:pt x="187" y="134"/>
                </a:cubicBezTo>
                <a:cubicBezTo>
                  <a:pt x="187" y="13"/>
                  <a:pt x="187" y="13"/>
                  <a:pt x="187" y="13"/>
                </a:cubicBezTo>
                <a:close/>
                <a:moveTo>
                  <a:pt x="79" y="13"/>
                </a:moveTo>
                <a:cubicBezTo>
                  <a:pt x="46" y="13"/>
                  <a:pt x="19" y="40"/>
                  <a:pt x="19" y="73"/>
                </a:cubicBezTo>
                <a:cubicBezTo>
                  <a:pt x="19" y="106"/>
                  <a:pt x="46" y="133"/>
                  <a:pt x="79" y="133"/>
                </a:cubicBezTo>
                <a:cubicBezTo>
                  <a:pt x="112" y="133"/>
                  <a:pt x="138" y="106"/>
                  <a:pt x="138" y="73"/>
                </a:cubicBezTo>
                <a:cubicBezTo>
                  <a:pt x="138" y="57"/>
                  <a:pt x="132" y="43"/>
                  <a:pt x="122" y="3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9" y="71"/>
                  <a:pt x="125" y="75"/>
                  <a:pt x="118" y="82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3" y="89"/>
                  <a:pt x="113" y="89"/>
                  <a:pt x="113" y="89"/>
                </a:cubicBezTo>
                <a:cubicBezTo>
                  <a:pt x="115" y="91"/>
                  <a:pt x="115" y="94"/>
                  <a:pt x="113" y="96"/>
                </a:cubicBezTo>
                <a:cubicBezTo>
                  <a:pt x="96" y="113"/>
                  <a:pt x="96" y="113"/>
                  <a:pt x="96" y="113"/>
                </a:cubicBezTo>
                <a:cubicBezTo>
                  <a:pt x="94" y="115"/>
                  <a:pt x="90" y="115"/>
                  <a:pt x="88" y="113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83" y="108"/>
                  <a:pt x="83" y="104"/>
                  <a:pt x="85" y="102"/>
                </a:cubicBezTo>
                <a:cubicBezTo>
                  <a:pt x="102" y="85"/>
                  <a:pt x="102" y="85"/>
                  <a:pt x="102" y="85"/>
                </a:cubicBezTo>
                <a:cubicBezTo>
                  <a:pt x="104" y="83"/>
                  <a:pt x="107" y="83"/>
                  <a:pt x="109" y="85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15" y="79"/>
                  <a:pt x="115" y="79"/>
                  <a:pt x="115" y="79"/>
                </a:cubicBezTo>
                <a:cubicBezTo>
                  <a:pt x="121" y="73"/>
                  <a:pt x="124" y="69"/>
                  <a:pt x="122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06" y="18"/>
                  <a:pt x="93" y="13"/>
                  <a:pt x="79" y="13"/>
                </a:cubicBezTo>
                <a:close/>
                <a:moveTo>
                  <a:pt x="78" y="46"/>
                </a:moveTo>
                <a:cubicBezTo>
                  <a:pt x="71" y="46"/>
                  <a:pt x="65" y="49"/>
                  <a:pt x="60" y="54"/>
                </a:cubicBezTo>
                <a:cubicBezTo>
                  <a:pt x="55" y="59"/>
                  <a:pt x="52" y="65"/>
                  <a:pt x="52" y="73"/>
                </a:cubicBezTo>
                <a:cubicBezTo>
                  <a:pt x="52" y="73"/>
                  <a:pt x="52" y="74"/>
                  <a:pt x="52" y="75"/>
                </a:cubicBezTo>
                <a:cubicBezTo>
                  <a:pt x="55" y="75"/>
                  <a:pt x="55" y="75"/>
                  <a:pt x="55" y="75"/>
                </a:cubicBezTo>
                <a:cubicBezTo>
                  <a:pt x="54" y="74"/>
                  <a:pt x="54" y="73"/>
                  <a:pt x="54" y="73"/>
                </a:cubicBezTo>
                <a:cubicBezTo>
                  <a:pt x="54" y="66"/>
                  <a:pt x="57" y="60"/>
                  <a:pt x="61" y="56"/>
                </a:cubicBezTo>
                <a:cubicBezTo>
                  <a:pt x="66" y="51"/>
                  <a:pt x="72" y="49"/>
                  <a:pt x="78" y="49"/>
                </a:cubicBezTo>
                <a:cubicBezTo>
                  <a:pt x="82" y="49"/>
                  <a:pt x="85" y="49"/>
                  <a:pt x="87" y="51"/>
                </a:cubicBezTo>
                <a:cubicBezTo>
                  <a:pt x="88" y="48"/>
                  <a:pt x="88" y="48"/>
                  <a:pt x="88" y="48"/>
                </a:cubicBezTo>
                <a:cubicBezTo>
                  <a:pt x="85" y="47"/>
                  <a:pt x="82" y="46"/>
                  <a:pt x="78" y="46"/>
                </a:cubicBezTo>
                <a:close/>
                <a:moveTo>
                  <a:pt x="78" y="24"/>
                </a:moveTo>
                <a:cubicBezTo>
                  <a:pt x="65" y="24"/>
                  <a:pt x="53" y="30"/>
                  <a:pt x="44" y="39"/>
                </a:cubicBezTo>
                <a:cubicBezTo>
                  <a:pt x="35" y="47"/>
                  <a:pt x="30" y="59"/>
                  <a:pt x="30" y="73"/>
                </a:cubicBezTo>
                <a:cubicBezTo>
                  <a:pt x="30" y="73"/>
                  <a:pt x="30" y="74"/>
                  <a:pt x="30" y="74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74"/>
                  <a:pt x="32" y="73"/>
                  <a:pt x="32" y="73"/>
                </a:cubicBezTo>
                <a:cubicBezTo>
                  <a:pt x="32" y="60"/>
                  <a:pt x="38" y="49"/>
                  <a:pt x="46" y="40"/>
                </a:cubicBezTo>
                <a:cubicBezTo>
                  <a:pt x="54" y="32"/>
                  <a:pt x="66" y="27"/>
                  <a:pt x="78" y="27"/>
                </a:cubicBezTo>
                <a:cubicBezTo>
                  <a:pt x="84" y="27"/>
                  <a:pt x="89" y="28"/>
                  <a:pt x="94" y="29"/>
                </a:cubicBezTo>
                <a:cubicBezTo>
                  <a:pt x="94" y="27"/>
                  <a:pt x="94" y="27"/>
                  <a:pt x="94" y="27"/>
                </a:cubicBezTo>
                <a:cubicBezTo>
                  <a:pt x="89" y="25"/>
                  <a:pt x="84" y="24"/>
                  <a:pt x="78" y="24"/>
                </a:cubicBezTo>
                <a:close/>
                <a:moveTo>
                  <a:pt x="78" y="32"/>
                </a:moveTo>
                <a:cubicBezTo>
                  <a:pt x="67" y="32"/>
                  <a:pt x="57" y="36"/>
                  <a:pt x="49" y="44"/>
                </a:cubicBezTo>
                <a:cubicBezTo>
                  <a:pt x="42" y="51"/>
                  <a:pt x="38" y="61"/>
                  <a:pt x="38" y="73"/>
                </a:cubicBezTo>
                <a:cubicBezTo>
                  <a:pt x="38" y="73"/>
                  <a:pt x="38" y="74"/>
                  <a:pt x="38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4"/>
                  <a:pt x="40" y="73"/>
                  <a:pt x="40" y="73"/>
                </a:cubicBezTo>
                <a:cubicBezTo>
                  <a:pt x="40" y="62"/>
                  <a:pt x="44" y="53"/>
                  <a:pt x="51" y="46"/>
                </a:cubicBezTo>
                <a:cubicBezTo>
                  <a:pt x="58" y="39"/>
                  <a:pt x="68" y="34"/>
                  <a:pt x="78" y="34"/>
                </a:cubicBezTo>
                <a:cubicBezTo>
                  <a:pt x="83" y="34"/>
                  <a:pt x="87" y="35"/>
                  <a:pt x="92" y="37"/>
                </a:cubicBezTo>
                <a:cubicBezTo>
                  <a:pt x="92" y="34"/>
                  <a:pt x="92" y="34"/>
                  <a:pt x="92" y="34"/>
                </a:cubicBezTo>
                <a:cubicBezTo>
                  <a:pt x="88" y="33"/>
                  <a:pt x="83" y="32"/>
                  <a:pt x="78" y="32"/>
                </a:cubicBezTo>
                <a:close/>
                <a:moveTo>
                  <a:pt x="78" y="39"/>
                </a:moveTo>
                <a:cubicBezTo>
                  <a:pt x="69" y="39"/>
                  <a:pt x="61" y="43"/>
                  <a:pt x="55" y="49"/>
                </a:cubicBezTo>
                <a:cubicBezTo>
                  <a:pt x="49" y="55"/>
                  <a:pt x="45" y="63"/>
                  <a:pt x="45" y="73"/>
                </a:cubicBezTo>
                <a:cubicBezTo>
                  <a:pt x="45" y="73"/>
                  <a:pt x="45" y="74"/>
                  <a:pt x="45" y="75"/>
                </a:cubicBezTo>
                <a:cubicBezTo>
                  <a:pt x="47" y="75"/>
                  <a:pt x="47" y="75"/>
                  <a:pt x="47" y="75"/>
                </a:cubicBezTo>
                <a:cubicBezTo>
                  <a:pt x="47" y="74"/>
                  <a:pt x="47" y="73"/>
                  <a:pt x="47" y="73"/>
                </a:cubicBezTo>
                <a:cubicBezTo>
                  <a:pt x="47" y="64"/>
                  <a:pt x="51" y="56"/>
                  <a:pt x="56" y="51"/>
                </a:cubicBezTo>
                <a:cubicBezTo>
                  <a:pt x="62" y="45"/>
                  <a:pt x="70" y="42"/>
                  <a:pt x="78" y="42"/>
                </a:cubicBezTo>
                <a:cubicBezTo>
                  <a:pt x="82" y="42"/>
                  <a:pt x="86" y="42"/>
                  <a:pt x="89" y="44"/>
                </a:cubicBezTo>
                <a:cubicBezTo>
                  <a:pt x="90" y="41"/>
                  <a:pt x="90" y="41"/>
                  <a:pt x="90" y="41"/>
                </a:cubicBezTo>
                <a:cubicBezTo>
                  <a:pt x="86" y="40"/>
                  <a:pt x="83" y="39"/>
                  <a:pt x="78" y="39"/>
                </a:cubicBezTo>
                <a:close/>
                <a:moveTo>
                  <a:pt x="79" y="54"/>
                </a:moveTo>
                <a:cubicBezTo>
                  <a:pt x="68" y="54"/>
                  <a:pt x="60" y="62"/>
                  <a:pt x="60" y="73"/>
                </a:cubicBezTo>
                <a:cubicBezTo>
                  <a:pt x="60" y="83"/>
                  <a:pt x="68" y="92"/>
                  <a:pt x="79" y="92"/>
                </a:cubicBezTo>
                <a:cubicBezTo>
                  <a:pt x="89" y="92"/>
                  <a:pt x="98" y="83"/>
                  <a:pt x="98" y="73"/>
                </a:cubicBezTo>
                <a:cubicBezTo>
                  <a:pt x="98" y="62"/>
                  <a:pt x="89" y="54"/>
                  <a:pt x="79" y="5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1" name="Freeform 359"/>
          <p:cNvSpPr>
            <a:spLocks noEditPoints="1"/>
          </p:cNvSpPr>
          <p:nvPr/>
        </p:nvSpPr>
        <p:spPr bwMode="auto">
          <a:xfrm>
            <a:off x="8493125" y="6138863"/>
            <a:ext cx="355600" cy="485775"/>
          </a:xfrm>
          <a:custGeom>
            <a:avLst/>
            <a:gdLst>
              <a:gd name="T0" fmla="*/ 19 w 130"/>
              <a:gd name="T1" fmla="*/ 0 h 177"/>
              <a:gd name="T2" fmla="*/ 112 w 130"/>
              <a:gd name="T3" fmla="*/ 0 h 177"/>
              <a:gd name="T4" fmla="*/ 121 w 130"/>
              <a:gd name="T5" fmla="*/ 0 h 177"/>
              <a:gd name="T6" fmla="*/ 121 w 130"/>
              <a:gd name="T7" fmla="*/ 8 h 177"/>
              <a:gd name="T8" fmla="*/ 121 w 130"/>
              <a:gd name="T9" fmla="*/ 59 h 177"/>
              <a:gd name="T10" fmla="*/ 130 w 130"/>
              <a:gd name="T11" fmla="*/ 59 h 177"/>
              <a:gd name="T12" fmla="*/ 130 w 130"/>
              <a:gd name="T13" fmla="*/ 112 h 177"/>
              <a:gd name="T14" fmla="*/ 65 w 130"/>
              <a:gd name="T15" fmla="*/ 177 h 177"/>
              <a:gd name="T16" fmla="*/ 65 w 130"/>
              <a:gd name="T17" fmla="*/ 177 h 177"/>
              <a:gd name="T18" fmla="*/ 0 w 130"/>
              <a:gd name="T19" fmla="*/ 112 h 177"/>
              <a:gd name="T20" fmla="*/ 0 w 130"/>
              <a:gd name="T21" fmla="*/ 59 h 177"/>
              <a:gd name="T22" fmla="*/ 11 w 130"/>
              <a:gd name="T23" fmla="*/ 59 h 177"/>
              <a:gd name="T24" fmla="*/ 11 w 130"/>
              <a:gd name="T25" fmla="*/ 8 h 177"/>
              <a:gd name="T26" fmla="*/ 11 w 130"/>
              <a:gd name="T27" fmla="*/ 0 h 177"/>
              <a:gd name="T28" fmla="*/ 19 w 130"/>
              <a:gd name="T29" fmla="*/ 0 h 177"/>
              <a:gd name="T30" fmla="*/ 75 w 130"/>
              <a:gd name="T31" fmla="*/ 32 h 177"/>
              <a:gd name="T32" fmla="*/ 75 w 130"/>
              <a:gd name="T33" fmla="*/ 43 h 177"/>
              <a:gd name="T34" fmla="*/ 94 w 130"/>
              <a:gd name="T35" fmla="*/ 43 h 177"/>
              <a:gd name="T36" fmla="*/ 94 w 130"/>
              <a:gd name="T37" fmla="*/ 32 h 177"/>
              <a:gd name="T38" fmla="*/ 75 w 130"/>
              <a:gd name="T39" fmla="*/ 32 h 177"/>
              <a:gd name="T40" fmla="*/ 36 w 130"/>
              <a:gd name="T41" fmla="*/ 32 h 177"/>
              <a:gd name="T42" fmla="*/ 36 w 130"/>
              <a:gd name="T43" fmla="*/ 43 h 177"/>
              <a:gd name="T44" fmla="*/ 54 w 130"/>
              <a:gd name="T45" fmla="*/ 43 h 177"/>
              <a:gd name="T46" fmla="*/ 54 w 130"/>
              <a:gd name="T47" fmla="*/ 32 h 177"/>
              <a:gd name="T48" fmla="*/ 36 w 130"/>
              <a:gd name="T49" fmla="*/ 32 h 177"/>
              <a:gd name="T50" fmla="*/ 27 w 130"/>
              <a:gd name="T51" fmla="*/ 59 h 177"/>
              <a:gd name="T52" fmla="*/ 104 w 130"/>
              <a:gd name="T53" fmla="*/ 59 h 177"/>
              <a:gd name="T54" fmla="*/ 104 w 130"/>
              <a:gd name="T55" fmla="*/ 16 h 177"/>
              <a:gd name="T56" fmla="*/ 27 w 130"/>
              <a:gd name="T57" fmla="*/ 16 h 177"/>
              <a:gd name="T58" fmla="*/ 27 w 130"/>
              <a:gd name="T59" fmla="*/ 5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0" h="177">
                <a:moveTo>
                  <a:pt x="19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8"/>
                  <a:pt x="121" y="8"/>
                  <a:pt x="121" y="8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0" y="148"/>
                  <a:pt x="101" y="177"/>
                  <a:pt x="65" y="177"/>
                </a:cubicBezTo>
                <a:cubicBezTo>
                  <a:pt x="65" y="177"/>
                  <a:pt x="65" y="177"/>
                  <a:pt x="65" y="177"/>
                </a:cubicBezTo>
                <a:cubicBezTo>
                  <a:pt x="29" y="177"/>
                  <a:pt x="0" y="148"/>
                  <a:pt x="0" y="112"/>
                </a:cubicBezTo>
                <a:cubicBezTo>
                  <a:pt x="0" y="59"/>
                  <a:pt x="0" y="59"/>
                  <a:pt x="0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0"/>
                  <a:pt x="11" y="0"/>
                  <a:pt x="11" y="0"/>
                </a:cubicBezTo>
                <a:cubicBezTo>
                  <a:pt x="19" y="0"/>
                  <a:pt x="19" y="0"/>
                  <a:pt x="19" y="0"/>
                </a:cubicBezTo>
                <a:close/>
                <a:moveTo>
                  <a:pt x="75" y="32"/>
                </a:moveTo>
                <a:cubicBezTo>
                  <a:pt x="75" y="43"/>
                  <a:pt x="75" y="43"/>
                  <a:pt x="75" y="43"/>
                </a:cubicBezTo>
                <a:cubicBezTo>
                  <a:pt x="94" y="43"/>
                  <a:pt x="94" y="43"/>
                  <a:pt x="94" y="43"/>
                </a:cubicBezTo>
                <a:cubicBezTo>
                  <a:pt x="94" y="32"/>
                  <a:pt x="94" y="32"/>
                  <a:pt x="94" y="32"/>
                </a:cubicBezTo>
                <a:cubicBezTo>
                  <a:pt x="75" y="32"/>
                  <a:pt x="75" y="32"/>
                  <a:pt x="75" y="32"/>
                </a:cubicBezTo>
                <a:close/>
                <a:moveTo>
                  <a:pt x="36" y="32"/>
                </a:moveTo>
                <a:cubicBezTo>
                  <a:pt x="36" y="43"/>
                  <a:pt x="36" y="43"/>
                  <a:pt x="36" y="43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32"/>
                  <a:pt x="54" y="32"/>
                  <a:pt x="54" y="32"/>
                </a:cubicBezTo>
                <a:cubicBezTo>
                  <a:pt x="36" y="32"/>
                  <a:pt x="36" y="32"/>
                  <a:pt x="36" y="32"/>
                </a:cubicBezTo>
                <a:close/>
                <a:moveTo>
                  <a:pt x="27" y="59"/>
                </a:moveTo>
                <a:cubicBezTo>
                  <a:pt x="104" y="59"/>
                  <a:pt x="104" y="59"/>
                  <a:pt x="104" y="59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27" y="16"/>
                  <a:pt x="27" y="16"/>
                  <a:pt x="27" y="16"/>
                </a:cubicBezTo>
                <a:lnTo>
                  <a:pt x="27" y="5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2" name="Freeform 360"/>
          <p:cNvSpPr>
            <a:spLocks noEditPoints="1"/>
          </p:cNvSpPr>
          <p:nvPr/>
        </p:nvSpPr>
        <p:spPr bwMode="auto">
          <a:xfrm>
            <a:off x="7600950" y="2457450"/>
            <a:ext cx="619125" cy="442913"/>
          </a:xfrm>
          <a:custGeom>
            <a:avLst/>
            <a:gdLst>
              <a:gd name="T0" fmla="*/ 21 w 226"/>
              <a:gd name="T1" fmla="*/ 33 h 162"/>
              <a:gd name="T2" fmla="*/ 114 w 226"/>
              <a:gd name="T3" fmla="*/ 0 h 162"/>
              <a:gd name="T4" fmla="*/ 213 w 226"/>
              <a:gd name="T5" fmla="*/ 51 h 162"/>
              <a:gd name="T6" fmla="*/ 109 w 226"/>
              <a:gd name="T7" fmla="*/ 104 h 162"/>
              <a:gd name="T8" fmla="*/ 75 w 226"/>
              <a:gd name="T9" fmla="*/ 98 h 162"/>
              <a:gd name="T10" fmla="*/ 65 w 226"/>
              <a:gd name="T11" fmla="*/ 104 h 162"/>
              <a:gd name="T12" fmla="*/ 71 w 226"/>
              <a:gd name="T13" fmla="*/ 110 h 162"/>
              <a:gd name="T14" fmla="*/ 71 w 226"/>
              <a:gd name="T15" fmla="*/ 124 h 162"/>
              <a:gd name="T16" fmla="*/ 113 w 226"/>
              <a:gd name="T17" fmla="*/ 151 h 162"/>
              <a:gd name="T18" fmla="*/ 78 w 226"/>
              <a:gd name="T19" fmla="*/ 120 h 162"/>
              <a:gd name="T20" fmla="*/ 82 w 226"/>
              <a:gd name="T21" fmla="*/ 109 h 162"/>
              <a:gd name="T22" fmla="*/ 82 w 226"/>
              <a:gd name="T23" fmla="*/ 99 h 162"/>
              <a:gd name="T24" fmla="*/ 79 w 226"/>
              <a:gd name="T25" fmla="*/ 103 h 162"/>
              <a:gd name="T26" fmla="*/ 71 w 226"/>
              <a:gd name="T27" fmla="*/ 103 h 162"/>
              <a:gd name="T28" fmla="*/ 71 w 226"/>
              <a:gd name="T29" fmla="*/ 105 h 162"/>
              <a:gd name="T30" fmla="*/ 79 w 226"/>
              <a:gd name="T31" fmla="*/ 105 h 162"/>
              <a:gd name="T32" fmla="*/ 79 w 226"/>
              <a:gd name="T33" fmla="*/ 103 h 162"/>
              <a:gd name="T34" fmla="*/ 37 w 226"/>
              <a:gd name="T35" fmla="*/ 91 h 162"/>
              <a:gd name="T36" fmla="*/ 37 w 226"/>
              <a:gd name="T37" fmla="*/ 105 h 162"/>
              <a:gd name="T38" fmla="*/ 41 w 226"/>
              <a:gd name="T39" fmla="*/ 121 h 162"/>
              <a:gd name="T40" fmla="*/ 43 w 226"/>
              <a:gd name="T41" fmla="*/ 126 h 162"/>
              <a:gd name="T42" fmla="*/ 103 w 226"/>
              <a:gd name="T43" fmla="*/ 154 h 162"/>
              <a:gd name="T44" fmla="*/ 50 w 226"/>
              <a:gd name="T45" fmla="*/ 106 h 162"/>
              <a:gd name="T46" fmla="*/ 60 w 226"/>
              <a:gd name="T47" fmla="*/ 98 h 162"/>
              <a:gd name="T48" fmla="*/ 46 w 226"/>
              <a:gd name="T49" fmla="*/ 89 h 162"/>
              <a:gd name="T50" fmla="*/ 46 w 226"/>
              <a:gd name="T51" fmla="*/ 95 h 162"/>
              <a:gd name="T52" fmla="*/ 38 w 226"/>
              <a:gd name="T53" fmla="*/ 98 h 162"/>
              <a:gd name="T54" fmla="*/ 46 w 226"/>
              <a:gd name="T55" fmla="*/ 100 h 162"/>
              <a:gd name="T56" fmla="*/ 53 w 226"/>
              <a:gd name="T57" fmla="*/ 98 h 162"/>
              <a:gd name="T58" fmla="*/ 34 w 226"/>
              <a:gd name="T59" fmla="*/ 48 h 162"/>
              <a:gd name="T60" fmla="*/ 17 w 226"/>
              <a:gd name="T61" fmla="*/ 60 h 162"/>
              <a:gd name="T62" fmla="*/ 101 w 226"/>
              <a:gd name="T63" fmla="*/ 85 h 162"/>
              <a:gd name="T64" fmla="*/ 34 w 226"/>
              <a:gd name="T65" fmla="*/ 48 h 162"/>
              <a:gd name="T66" fmla="*/ 34 w 226"/>
              <a:gd name="T67" fmla="*/ 48 h 162"/>
              <a:gd name="T68" fmla="*/ 0 w 226"/>
              <a:gd name="T69" fmla="*/ 39 h 162"/>
              <a:gd name="T70" fmla="*/ 7 w 226"/>
              <a:gd name="T71" fmla="*/ 48 h 162"/>
              <a:gd name="T72" fmla="*/ 17 w 226"/>
              <a:gd name="T73" fmla="*/ 52 h 162"/>
              <a:gd name="T74" fmla="*/ 200 w 226"/>
              <a:gd name="T75" fmla="*/ 89 h 162"/>
              <a:gd name="T76" fmla="*/ 214 w 226"/>
              <a:gd name="T77" fmla="*/ 96 h 162"/>
              <a:gd name="T78" fmla="*/ 217 w 226"/>
              <a:gd name="T79" fmla="*/ 85 h 162"/>
              <a:gd name="T80" fmla="*/ 209 w 226"/>
              <a:gd name="T81" fmla="*/ 77 h 162"/>
              <a:gd name="T82" fmla="*/ 169 w 226"/>
              <a:gd name="T83" fmla="*/ 91 h 162"/>
              <a:gd name="T84" fmla="*/ 183 w 226"/>
              <a:gd name="T85" fmla="*/ 97 h 162"/>
              <a:gd name="T86" fmla="*/ 203 w 226"/>
              <a:gd name="T87" fmla="*/ 99 h 162"/>
              <a:gd name="T88" fmla="*/ 195 w 226"/>
              <a:gd name="T89" fmla="*/ 90 h 162"/>
              <a:gd name="T90" fmla="*/ 169 w 226"/>
              <a:gd name="T91" fmla="*/ 91 h 162"/>
              <a:gd name="T92" fmla="*/ 154 w 226"/>
              <a:gd name="T93" fmla="*/ 105 h 162"/>
              <a:gd name="T94" fmla="*/ 169 w 226"/>
              <a:gd name="T95" fmla="*/ 111 h 162"/>
              <a:gd name="T96" fmla="*/ 171 w 226"/>
              <a:gd name="T97" fmla="*/ 100 h 162"/>
              <a:gd name="T98" fmla="*/ 164 w 226"/>
              <a:gd name="T99" fmla="*/ 92 h 162"/>
              <a:gd name="T100" fmla="*/ 123 w 226"/>
              <a:gd name="T101" fmla="*/ 106 h 162"/>
              <a:gd name="T102" fmla="*/ 137 w 226"/>
              <a:gd name="T103" fmla="*/ 112 h 162"/>
              <a:gd name="T104" fmla="*/ 157 w 226"/>
              <a:gd name="T105" fmla="*/ 115 h 162"/>
              <a:gd name="T106" fmla="*/ 149 w 226"/>
              <a:gd name="T107" fmla="*/ 105 h 162"/>
              <a:gd name="T108" fmla="*/ 123 w 226"/>
              <a:gd name="T109" fmla="*/ 106 h 162"/>
              <a:gd name="T110" fmla="*/ 48 w 226"/>
              <a:gd name="T111" fmla="*/ 28 h 162"/>
              <a:gd name="T112" fmla="*/ 116 w 226"/>
              <a:gd name="T113" fmla="*/ 64 h 162"/>
              <a:gd name="T114" fmla="*/ 183 w 226"/>
              <a:gd name="T115" fmla="*/ 45 h 162"/>
              <a:gd name="T116" fmla="*/ 183 w 226"/>
              <a:gd name="T117" fmla="*/ 38 h 162"/>
              <a:gd name="T118" fmla="*/ 107 w 226"/>
              <a:gd name="T119" fmla="*/ 12 h 162"/>
              <a:gd name="T120" fmla="*/ 117 w 226"/>
              <a:gd name="T121" fmla="*/ 56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6" h="162">
                <a:moveTo>
                  <a:pt x="109" y="80"/>
                </a:moveTo>
                <a:cubicBezTo>
                  <a:pt x="21" y="33"/>
                  <a:pt x="21" y="33"/>
                  <a:pt x="21" y="33"/>
                </a:cubicBezTo>
                <a:cubicBezTo>
                  <a:pt x="29" y="24"/>
                  <a:pt x="29" y="24"/>
                  <a:pt x="29" y="24"/>
                </a:cubicBezTo>
                <a:cubicBezTo>
                  <a:pt x="114" y="0"/>
                  <a:pt x="114" y="0"/>
                  <a:pt x="114" y="0"/>
                </a:cubicBezTo>
                <a:cubicBezTo>
                  <a:pt x="206" y="41"/>
                  <a:pt x="206" y="41"/>
                  <a:pt x="206" y="41"/>
                </a:cubicBezTo>
                <a:cubicBezTo>
                  <a:pt x="213" y="51"/>
                  <a:pt x="213" y="51"/>
                  <a:pt x="213" y="51"/>
                </a:cubicBezTo>
                <a:cubicBezTo>
                  <a:pt x="213" y="70"/>
                  <a:pt x="213" y="70"/>
                  <a:pt x="213" y="70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109" y="80"/>
                  <a:pt x="109" y="80"/>
                  <a:pt x="109" y="80"/>
                </a:cubicBezTo>
                <a:close/>
                <a:moveTo>
                  <a:pt x="75" y="98"/>
                </a:moveTo>
                <a:cubicBezTo>
                  <a:pt x="72" y="98"/>
                  <a:pt x="70" y="98"/>
                  <a:pt x="68" y="99"/>
                </a:cubicBezTo>
                <a:cubicBezTo>
                  <a:pt x="66" y="100"/>
                  <a:pt x="65" y="102"/>
                  <a:pt x="65" y="104"/>
                </a:cubicBezTo>
                <a:cubicBezTo>
                  <a:pt x="65" y="106"/>
                  <a:pt x="66" y="108"/>
                  <a:pt x="68" y="109"/>
                </a:cubicBezTo>
                <a:cubicBezTo>
                  <a:pt x="69" y="110"/>
                  <a:pt x="70" y="110"/>
                  <a:pt x="71" y="110"/>
                </a:cubicBezTo>
                <a:cubicBezTo>
                  <a:pt x="71" y="122"/>
                  <a:pt x="71" y="122"/>
                  <a:pt x="71" y="122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7" y="145"/>
                  <a:pt x="117" y="145"/>
                  <a:pt x="117" y="145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8" y="111"/>
                  <a:pt x="78" y="111"/>
                  <a:pt x="78" y="111"/>
                </a:cubicBezTo>
                <a:cubicBezTo>
                  <a:pt x="80" y="110"/>
                  <a:pt x="81" y="110"/>
                  <a:pt x="82" y="109"/>
                </a:cubicBezTo>
                <a:cubicBezTo>
                  <a:pt x="84" y="108"/>
                  <a:pt x="85" y="106"/>
                  <a:pt x="85" y="104"/>
                </a:cubicBezTo>
                <a:cubicBezTo>
                  <a:pt x="85" y="102"/>
                  <a:pt x="84" y="100"/>
                  <a:pt x="82" y="99"/>
                </a:cubicBezTo>
                <a:cubicBezTo>
                  <a:pt x="80" y="98"/>
                  <a:pt x="77" y="98"/>
                  <a:pt x="75" y="98"/>
                </a:cubicBezTo>
                <a:close/>
                <a:moveTo>
                  <a:pt x="79" y="103"/>
                </a:moveTo>
                <a:cubicBezTo>
                  <a:pt x="78" y="103"/>
                  <a:pt x="77" y="102"/>
                  <a:pt x="75" y="102"/>
                </a:cubicBezTo>
                <a:cubicBezTo>
                  <a:pt x="73" y="102"/>
                  <a:pt x="72" y="103"/>
                  <a:pt x="71" y="103"/>
                </a:cubicBezTo>
                <a:cubicBezTo>
                  <a:pt x="70" y="104"/>
                  <a:pt x="69" y="104"/>
                  <a:pt x="69" y="104"/>
                </a:cubicBezTo>
                <a:cubicBezTo>
                  <a:pt x="69" y="105"/>
                  <a:pt x="70" y="105"/>
                  <a:pt x="71" y="105"/>
                </a:cubicBezTo>
                <a:cubicBezTo>
                  <a:pt x="72" y="106"/>
                  <a:pt x="73" y="106"/>
                  <a:pt x="75" y="106"/>
                </a:cubicBezTo>
                <a:cubicBezTo>
                  <a:pt x="77" y="106"/>
                  <a:pt x="78" y="106"/>
                  <a:pt x="79" y="105"/>
                </a:cubicBezTo>
                <a:cubicBezTo>
                  <a:pt x="80" y="105"/>
                  <a:pt x="80" y="105"/>
                  <a:pt x="80" y="104"/>
                </a:cubicBezTo>
                <a:cubicBezTo>
                  <a:pt x="80" y="104"/>
                  <a:pt x="80" y="104"/>
                  <a:pt x="79" y="103"/>
                </a:cubicBezTo>
                <a:close/>
                <a:moveTo>
                  <a:pt x="46" y="89"/>
                </a:moveTo>
                <a:cubicBezTo>
                  <a:pt x="42" y="89"/>
                  <a:pt x="39" y="90"/>
                  <a:pt x="37" y="91"/>
                </a:cubicBezTo>
                <a:cubicBezTo>
                  <a:pt x="34" y="93"/>
                  <a:pt x="32" y="95"/>
                  <a:pt x="32" y="98"/>
                </a:cubicBezTo>
                <a:cubicBezTo>
                  <a:pt x="32" y="101"/>
                  <a:pt x="34" y="103"/>
                  <a:pt x="37" y="105"/>
                </a:cubicBezTo>
                <a:cubicBezTo>
                  <a:pt x="38" y="105"/>
                  <a:pt x="39" y="106"/>
                  <a:pt x="41" y="106"/>
                </a:cubicBezTo>
                <a:cubicBezTo>
                  <a:pt x="41" y="121"/>
                  <a:pt x="41" y="121"/>
                  <a:pt x="41" y="121"/>
                </a:cubicBezTo>
                <a:cubicBezTo>
                  <a:pt x="41" y="124"/>
                  <a:pt x="41" y="124"/>
                  <a:pt x="41" y="124"/>
                </a:cubicBezTo>
                <a:cubicBezTo>
                  <a:pt x="43" y="126"/>
                  <a:pt x="43" y="126"/>
                  <a:pt x="43" y="126"/>
                </a:cubicBezTo>
                <a:cubicBezTo>
                  <a:pt x="97" y="162"/>
                  <a:pt x="97" y="162"/>
                  <a:pt x="97" y="162"/>
                </a:cubicBezTo>
                <a:cubicBezTo>
                  <a:pt x="103" y="154"/>
                  <a:pt x="103" y="154"/>
                  <a:pt x="103" y="154"/>
                </a:cubicBezTo>
                <a:cubicBezTo>
                  <a:pt x="51" y="119"/>
                  <a:pt x="51" y="119"/>
                  <a:pt x="51" y="119"/>
                </a:cubicBezTo>
                <a:cubicBezTo>
                  <a:pt x="50" y="106"/>
                  <a:pt x="50" y="106"/>
                  <a:pt x="50" y="106"/>
                </a:cubicBezTo>
                <a:cubicBezTo>
                  <a:pt x="52" y="106"/>
                  <a:pt x="54" y="105"/>
                  <a:pt x="55" y="105"/>
                </a:cubicBezTo>
                <a:cubicBezTo>
                  <a:pt x="58" y="103"/>
                  <a:pt x="60" y="101"/>
                  <a:pt x="60" y="98"/>
                </a:cubicBezTo>
                <a:cubicBezTo>
                  <a:pt x="60" y="95"/>
                  <a:pt x="58" y="93"/>
                  <a:pt x="55" y="91"/>
                </a:cubicBezTo>
                <a:cubicBezTo>
                  <a:pt x="52" y="90"/>
                  <a:pt x="49" y="89"/>
                  <a:pt x="46" y="89"/>
                </a:cubicBezTo>
                <a:close/>
                <a:moveTo>
                  <a:pt x="52" y="97"/>
                </a:moveTo>
                <a:cubicBezTo>
                  <a:pt x="50" y="96"/>
                  <a:pt x="48" y="95"/>
                  <a:pt x="46" y="95"/>
                </a:cubicBezTo>
                <a:cubicBezTo>
                  <a:pt x="43" y="95"/>
                  <a:pt x="41" y="96"/>
                  <a:pt x="40" y="97"/>
                </a:cubicBezTo>
                <a:cubicBezTo>
                  <a:pt x="39" y="97"/>
                  <a:pt x="38" y="98"/>
                  <a:pt x="38" y="98"/>
                </a:cubicBezTo>
                <a:cubicBezTo>
                  <a:pt x="38" y="98"/>
                  <a:pt x="39" y="99"/>
                  <a:pt x="40" y="99"/>
                </a:cubicBezTo>
                <a:cubicBezTo>
                  <a:pt x="41" y="100"/>
                  <a:pt x="43" y="100"/>
                  <a:pt x="46" y="100"/>
                </a:cubicBezTo>
                <a:cubicBezTo>
                  <a:pt x="48" y="100"/>
                  <a:pt x="50" y="100"/>
                  <a:pt x="52" y="99"/>
                </a:cubicBezTo>
                <a:cubicBezTo>
                  <a:pt x="53" y="99"/>
                  <a:pt x="53" y="98"/>
                  <a:pt x="53" y="98"/>
                </a:cubicBezTo>
                <a:cubicBezTo>
                  <a:pt x="53" y="98"/>
                  <a:pt x="53" y="97"/>
                  <a:pt x="52" y="97"/>
                </a:cubicBezTo>
                <a:close/>
                <a:moveTo>
                  <a:pt x="34" y="48"/>
                </a:moveTo>
                <a:cubicBezTo>
                  <a:pt x="17" y="52"/>
                  <a:pt x="17" y="52"/>
                  <a:pt x="17" y="52"/>
                </a:cubicBezTo>
                <a:cubicBezTo>
                  <a:pt x="17" y="60"/>
                  <a:pt x="17" y="60"/>
                  <a:pt x="17" y="60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17" y="52"/>
                </a:moveTo>
                <a:cubicBezTo>
                  <a:pt x="34" y="48"/>
                  <a:pt x="34" y="48"/>
                  <a:pt x="34" y="48"/>
                </a:cubicBezTo>
                <a:cubicBezTo>
                  <a:pt x="12" y="35"/>
                  <a:pt x="12" y="35"/>
                  <a:pt x="12" y="35"/>
                </a:cubicBezTo>
                <a:cubicBezTo>
                  <a:pt x="0" y="39"/>
                  <a:pt x="0" y="39"/>
                  <a:pt x="0" y="39"/>
                </a:cubicBezTo>
                <a:cubicBezTo>
                  <a:pt x="8" y="46"/>
                  <a:pt x="8" y="46"/>
                  <a:pt x="8" y="46"/>
                </a:cubicBezTo>
                <a:cubicBezTo>
                  <a:pt x="7" y="48"/>
                  <a:pt x="7" y="48"/>
                  <a:pt x="7" y="48"/>
                </a:cubicBezTo>
                <a:cubicBezTo>
                  <a:pt x="15" y="52"/>
                  <a:pt x="15" y="52"/>
                  <a:pt x="15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91" y="83"/>
                </a:moveTo>
                <a:cubicBezTo>
                  <a:pt x="200" y="89"/>
                  <a:pt x="200" y="89"/>
                  <a:pt x="200" y="89"/>
                </a:cubicBezTo>
                <a:cubicBezTo>
                  <a:pt x="205" y="89"/>
                  <a:pt x="205" y="89"/>
                  <a:pt x="205" y="89"/>
                </a:cubicBezTo>
                <a:cubicBezTo>
                  <a:pt x="214" y="96"/>
                  <a:pt x="214" y="96"/>
                  <a:pt x="214" y="96"/>
                </a:cubicBezTo>
                <a:cubicBezTo>
                  <a:pt x="226" y="91"/>
                  <a:pt x="226" y="91"/>
                  <a:pt x="226" y="91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7" y="82"/>
                  <a:pt x="217" y="82"/>
                  <a:pt x="217" y="82"/>
                </a:cubicBezTo>
                <a:cubicBezTo>
                  <a:pt x="209" y="77"/>
                  <a:pt x="209" y="77"/>
                  <a:pt x="209" y="77"/>
                </a:cubicBezTo>
                <a:cubicBezTo>
                  <a:pt x="191" y="83"/>
                  <a:pt x="191" y="83"/>
                  <a:pt x="191" y="83"/>
                </a:cubicBezTo>
                <a:close/>
                <a:moveTo>
                  <a:pt x="169" y="91"/>
                </a:moveTo>
                <a:cubicBezTo>
                  <a:pt x="177" y="97"/>
                  <a:pt x="177" y="97"/>
                  <a:pt x="177" y="97"/>
                </a:cubicBezTo>
                <a:cubicBezTo>
                  <a:pt x="183" y="97"/>
                  <a:pt x="183" y="97"/>
                  <a:pt x="183" y="97"/>
                </a:cubicBezTo>
                <a:cubicBezTo>
                  <a:pt x="192" y="104"/>
                  <a:pt x="192" y="104"/>
                  <a:pt x="192" y="104"/>
                </a:cubicBezTo>
                <a:cubicBezTo>
                  <a:pt x="203" y="99"/>
                  <a:pt x="203" y="99"/>
                  <a:pt x="203" y="99"/>
                </a:cubicBezTo>
                <a:cubicBezTo>
                  <a:pt x="194" y="93"/>
                  <a:pt x="194" y="93"/>
                  <a:pt x="194" y="93"/>
                </a:cubicBezTo>
                <a:cubicBezTo>
                  <a:pt x="195" y="90"/>
                  <a:pt x="195" y="90"/>
                  <a:pt x="195" y="90"/>
                </a:cubicBezTo>
                <a:cubicBezTo>
                  <a:pt x="187" y="85"/>
                  <a:pt x="187" y="85"/>
                  <a:pt x="187" y="85"/>
                </a:cubicBezTo>
                <a:cubicBezTo>
                  <a:pt x="169" y="91"/>
                  <a:pt x="169" y="91"/>
                  <a:pt x="169" y="91"/>
                </a:cubicBezTo>
                <a:close/>
                <a:moveTo>
                  <a:pt x="146" y="99"/>
                </a:moveTo>
                <a:cubicBezTo>
                  <a:pt x="154" y="105"/>
                  <a:pt x="154" y="105"/>
                  <a:pt x="154" y="105"/>
                </a:cubicBezTo>
                <a:cubicBezTo>
                  <a:pt x="160" y="105"/>
                  <a:pt x="160" y="105"/>
                  <a:pt x="160" y="105"/>
                </a:cubicBezTo>
                <a:cubicBezTo>
                  <a:pt x="169" y="111"/>
                  <a:pt x="169" y="111"/>
                  <a:pt x="169" y="111"/>
                </a:cubicBezTo>
                <a:cubicBezTo>
                  <a:pt x="180" y="107"/>
                  <a:pt x="180" y="107"/>
                  <a:pt x="180" y="107"/>
                </a:cubicBezTo>
                <a:cubicBezTo>
                  <a:pt x="171" y="100"/>
                  <a:pt x="171" y="100"/>
                  <a:pt x="171" y="100"/>
                </a:cubicBezTo>
                <a:cubicBezTo>
                  <a:pt x="171" y="98"/>
                  <a:pt x="171" y="98"/>
                  <a:pt x="171" y="98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46" y="99"/>
                  <a:pt x="146" y="99"/>
                  <a:pt x="146" y="99"/>
                </a:cubicBezTo>
                <a:close/>
                <a:moveTo>
                  <a:pt x="123" y="106"/>
                </a:moveTo>
                <a:cubicBezTo>
                  <a:pt x="132" y="112"/>
                  <a:pt x="132" y="112"/>
                  <a:pt x="132" y="112"/>
                </a:cubicBezTo>
                <a:cubicBezTo>
                  <a:pt x="137" y="112"/>
                  <a:pt x="137" y="112"/>
                  <a:pt x="137" y="112"/>
                </a:cubicBezTo>
                <a:cubicBezTo>
                  <a:pt x="146" y="119"/>
                  <a:pt x="146" y="119"/>
                  <a:pt x="146" y="119"/>
                </a:cubicBezTo>
                <a:cubicBezTo>
                  <a:pt x="157" y="115"/>
                  <a:pt x="157" y="115"/>
                  <a:pt x="157" y="115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149" y="105"/>
                  <a:pt x="149" y="105"/>
                  <a:pt x="149" y="105"/>
                </a:cubicBezTo>
                <a:cubicBezTo>
                  <a:pt x="141" y="100"/>
                  <a:pt x="141" y="100"/>
                  <a:pt x="141" y="100"/>
                </a:cubicBezTo>
                <a:cubicBezTo>
                  <a:pt x="123" y="106"/>
                  <a:pt x="123" y="106"/>
                  <a:pt x="123" y="106"/>
                </a:cubicBezTo>
                <a:close/>
                <a:moveTo>
                  <a:pt x="58" y="26"/>
                </a:moveTo>
                <a:cubicBezTo>
                  <a:pt x="48" y="28"/>
                  <a:pt x="48" y="28"/>
                  <a:pt x="48" y="28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8" y="63"/>
                  <a:pt x="118" y="63"/>
                  <a:pt x="118" y="63"/>
                </a:cubicBezTo>
                <a:cubicBezTo>
                  <a:pt x="183" y="45"/>
                  <a:pt x="183" y="45"/>
                  <a:pt x="183" y="45"/>
                </a:cubicBezTo>
                <a:cubicBezTo>
                  <a:pt x="192" y="42"/>
                  <a:pt x="192" y="42"/>
                  <a:pt x="192" y="42"/>
                </a:cubicBezTo>
                <a:cubicBezTo>
                  <a:pt x="183" y="38"/>
                  <a:pt x="183" y="38"/>
                  <a:pt x="183" y="38"/>
                </a:cubicBezTo>
                <a:cubicBezTo>
                  <a:pt x="117" y="9"/>
                  <a:pt x="117" y="9"/>
                  <a:pt x="117" y="9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71" y="41"/>
                  <a:pt x="171" y="41"/>
                  <a:pt x="171" y="41"/>
                </a:cubicBezTo>
                <a:cubicBezTo>
                  <a:pt x="117" y="56"/>
                  <a:pt x="117" y="56"/>
                  <a:pt x="117" y="56"/>
                </a:cubicBezTo>
                <a:lnTo>
                  <a:pt x="58" y="2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3" name="Freeform 361"/>
          <p:cNvSpPr>
            <a:spLocks noEditPoints="1"/>
          </p:cNvSpPr>
          <p:nvPr/>
        </p:nvSpPr>
        <p:spPr bwMode="auto">
          <a:xfrm>
            <a:off x="7642225" y="5319713"/>
            <a:ext cx="552450" cy="566737"/>
          </a:xfrm>
          <a:custGeom>
            <a:avLst/>
            <a:gdLst>
              <a:gd name="T0" fmla="*/ 86 w 202"/>
              <a:gd name="T1" fmla="*/ 199 h 207"/>
              <a:gd name="T2" fmla="*/ 202 w 202"/>
              <a:gd name="T3" fmla="*/ 158 h 207"/>
              <a:gd name="T4" fmla="*/ 10 w 202"/>
              <a:gd name="T5" fmla="*/ 164 h 207"/>
              <a:gd name="T6" fmla="*/ 44 w 202"/>
              <a:gd name="T7" fmla="*/ 152 h 207"/>
              <a:gd name="T8" fmla="*/ 68 w 202"/>
              <a:gd name="T9" fmla="*/ 152 h 207"/>
              <a:gd name="T10" fmla="*/ 44 w 202"/>
              <a:gd name="T11" fmla="*/ 152 h 207"/>
              <a:gd name="T12" fmla="*/ 157 w 202"/>
              <a:gd name="T13" fmla="*/ 137 h 207"/>
              <a:gd name="T14" fmla="*/ 155 w 202"/>
              <a:gd name="T15" fmla="*/ 147 h 207"/>
              <a:gd name="T16" fmla="*/ 129 w 202"/>
              <a:gd name="T17" fmla="*/ 148 h 207"/>
              <a:gd name="T18" fmla="*/ 151 w 202"/>
              <a:gd name="T19" fmla="*/ 148 h 207"/>
              <a:gd name="T20" fmla="*/ 129 w 202"/>
              <a:gd name="T21" fmla="*/ 148 h 207"/>
              <a:gd name="T22" fmla="*/ 123 w 202"/>
              <a:gd name="T23" fmla="*/ 160 h 207"/>
              <a:gd name="T24" fmla="*/ 125 w 202"/>
              <a:gd name="T25" fmla="*/ 150 h 207"/>
              <a:gd name="T26" fmla="*/ 95 w 202"/>
              <a:gd name="T27" fmla="*/ 162 h 207"/>
              <a:gd name="T28" fmla="*/ 119 w 202"/>
              <a:gd name="T29" fmla="*/ 162 h 207"/>
              <a:gd name="T30" fmla="*/ 95 w 202"/>
              <a:gd name="T31" fmla="*/ 162 h 207"/>
              <a:gd name="T32" fmla="*/ 87 w 202"/>
              <a:gd name="T33" fmla="*/ 175 h 207"/>
              <a:gd name="T34" fmla="*/ 90 w 202"/>
              <a:gd name="T35" fmla="*/ 164 h 207"/>
              <a:gd name="T36" fmla="*/ 129 w 202"/>
              <a:gd name="T37" fmla="*/ 135 h 207"/>
              <a:gd name="T38" fmla="*/ 151 w 202"/>
              <a:gd name="T39" fmla="*/ 135 h 207"/>
              <a:gd name="T40" fmla="*/ 129 w 202"/>
              <a:gd name="T41" fmla="*/ 135 h 207"/>
              <a:gd name="T42" fmla="*/ 125 w 202"/>
              <a:gd name="T43" fmla="*/ 136 h 207"/>
              <a:gd name="T44" fmla="*/ 123 w 202"/>
              <a:gd name="T45" fmla="*/ 145 h 207"/>
              <a:gd name="T46" fmla="*/ 96 w 202"/>
              <a:gd name="T47" fmla="*/ 147 h 207"/>
              <a:gd name="T48" fmla="*/ 119 w 202"/>
              <a:gd name="T49" fmla="*/ 147 h 207"/>
              <a:gd name="T50" fmla="*/ 96 w 202"/>
              <a:gd name="T51" fmla="*/ 147 h 207"/>
              <a:gd name="T52" fmla="*/ 89 w 202"/>
              <a:gd name="T53" fmla="*/ 159 h 207"/>
              <a:gd name="T54" fmla="*/ 92 w 202"/>
              <a:gd name="T55" fmla="*/ 149 h 207"/>
              <a:gd name="T56" fmla="*/ 59 w 202"/>
              <a:gd name="T57" fmla="*/ 161 h 207"/>
              <a:gd name="T58" fmla="*/ 84 w 202"/>
              <a:gd name="T59" fmla="*/ 161 h 207"/>
              <a:gd name="T60" fmla="*/ 59 w 202"/>
              <a:gd name="T61" fmla="*/ 161 h 207"/>
              <a:gd name="T62" fmla="*/ 126 w 202"/>
              <a:gd name="T63" fmla="*/ 124 h 207"/>
              <a:gd name="T64" fmla="*/ 124 w 202"/>
              <a:gd name="T65" fmla="*/ 132 h 207"/>
              <a:gd name="T66" fmla="*/ 98 w 202"/>
              <a:gd name="T67" fmla="*/ 133 h 207"/>
              <a:gd name="T68" fmla="*/ 120 w 202"/>
              <a:gd name="T69" fmla="*/ 134 h 207"/>
              <a:gd name="T70" fmla="*/ 98 w 202"/>
              <a:gd name="T71" fmla="*/ 133 h 207"/>
              <a:gd name="T72" fmla="*/ 94 w 202"/>
              <a:gd name="T73" fmla="*/ 135 h 207"/>
              <a:gd name="T74" fmla="*/ 91 w 202"/>
              <a:gd name="T75" fmla="*/ 144 h 207"/>
              <a:gd name="T76" fmla="*/ 63 w 202"/>
              <a:gd name="T77" fmla="*/ 146 h 207"/>
              <a:gd name="T78" fmla="*/ 86 w 202"/>
              <a:gd name="T79" fmla="*/ 146 h 207"/>
              <a:gd name="T80" fmla="*/ 63 w 202"/>
              <a:gd name="T81" fmla="*/ 146 h 207"/>
              <a:gd name="T82" fmla="*/ 13 w 202"/>
              <a:gd name="T83" fmla="*/ 151 h 207"/>
              <a:gd name="T84" fmla="*/ 201 w 202"/>
              <a:gd name="T85" fmla="*/ 145 h 207"/>
              <a:gd name="T86" fmla="*/ 125 w 202"/>
              <a:gd name="T87" fmla="*/ 4 h 207"/>
              <a:gd name="T88" fmla="*/ 7 w 202"/>
              <a:gd name="T89" fmla="*/ 33 h 207"/>
              <a:gd name="T90" fmla="*/ 116 w 202"/>
              <a:gd name="T91" fmla="*/ 0 h 207"/>
              <a:gd name="T92" fmla="*/ 7 w 202"/>
              <a:gd name="T93" fmla="*/ 33 h 207"/>
              <a:gd name="T94" fmla="*/ 0 w 202"/>
              <a:gd name="T95" fmla="*/ 148 h 207"/>
              <a:gd name="T96" fmla="*/ 6 w 202"/>
              <a:gd name="T97" fmla="*/ 36 h 207"/>
              <a:gd name="T98" fmla="*/ 25 w 202"/>
              <a:gd name="T99" fmla="*/ 42 h 207"/>
              <a:gd name="T100" fmla="*/ 116 w 202"/>
              <a:gd name="T101" fmla="*/ 104 h 207"/>
              <a:gd name="T102" fmla="*/ 25 w 202"/>
              <a:gd name="T103" fmla="*/ 42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02" h="207">
                <a:moveTo>
                  <a:pt x="10" y="156"/>
                </a:moveTo>
                <a:cubicBezTo>
                  <a:pt x="86" y="199"/>
                  <a:pt x="86" y="199"/>
                  <a:pt x="86" y="199"/>
                </a:cubicBezTo>
                <a:cubicBezTo>
                  <a:pt x="202" y="150"/>
                  <a:pt x="202" y="150"/>
                  <a:pt x="202" y="150"/>
                </a:cubicBezTo>
                <a:cubicBezTo>
                  <a:pt x="202" y="158"/>
                  <a:pt x="202" y="158"/>
                  <a:pt x="202" y="158"/>
                </a:cubicBezTo>
                <a:cubicBezTo>
                  <a:pt x="86" y="207"/>
                  <a:pt x="86" y="207"/>
                  <a:pt x="86" y="207"/>
                </a:cubicBezTo>
                <a:cubicBezTo>
                  <a:pt x="10" y="164"/>
                  <a:pt x="10" y="164"/>
                  <a:pt x="10" y="164"/>
                </a:cubicBezTo>
                <a:cubicBezTo>
                  <a:pt x="10" y="156"/>
                  <a:pt x="10" y="156"/>
                  <a:pt x="10" y="156"/>
                </a:cubicBezTo>
                <a:close/>
                <a:moveTo>
                  <a:pt x="44" y="152"/>
                </a:moveTo>
                <a:cubicBezTo>
                  <a:pt x="47" y="154"/>
                  <a:pt x="50" y="156"/>
                  <a:pt x="54" y="158"/>
                </a:cubicBezTo>
                <a:cubicBezTo>
                  <a:pt x="59" y="156"/>
                  <a:pt x="63" y="154"/>
                  <a:pt x="68" y="152"/>
                </a:cubicBezTo>
                <a:cubicBezTo>
                  <a:pt x="65" y="151"/>
                  <a:pt x="61" y="149"/>
                  <a:pt x="58" y="147"/>
                </a:cubicBezTo>
                <a:cubicBezTo>
                  <a:pt x="53" y="149"/>
                  <a:pt x="49" y="151"/>
                  <a:pt x="44" y="152"/>
                </a:cubicBezTo>
                <a:close/>
                <a:moveTo>
                  <a:pt x="145" y="142"/>
                </a:moveTo>
                <a:cubicBezTo>
                  <a:pt x="149" y="140"/>
                  <a:pt x="153" y="139"/>
                  <a:pt x="157" y="137"/>
                </a:cubicBezTo>
                <a:cubicBezTo>
                  <a:pt x="160" y="139"/>
                  <a:pt x="163" y="141"/>
                  <a:pt x="167" y="142"/>
                </a:cubicBezTo>
                <a:cubicBezTo>
                  <a:pt x="163" y="144"/>
                  <a:pt x="159" y="145"/>
                  <a:pt x="155" y="147"/>
                </a:cubicBezTo>
                <a:cubicBezTo>
                  <a:pt x="152" y="145"/>
                  <a:pt x="149" y="143"/>
                  <a:pt x="145" y="142"/>
                </a:cubicBezTo>
                <a:close/>
                <a:moveTo>
                  <a:pt x="129" y="148"/>
                </a:moveTo>
                <a:cubicBezTo>
                  <a:pt x="133" y="150"/>
                  <a:pt x="136" y="152"/>
                  <a:pt x="140" y="153"/>
                </a:cubicBezTo>
                <a:cubicBezTo>
                  <a:pt x="144" y="152"/>
                  <a:pt x="148" y="150"/>
                  <a:pt x="151" y="148"/>
                </a:cubicBezTo>
                <a:cubicBezTo>
                  <a:pt x="148" y="147"/>
                  <a:pt x="145" y="145"/>
                  <a:pt x="141" y="144"/>
                </a:cubicBezTo>
                <a:cubicBezTo>
                  <a:pt x="137" y="145"/>
                  <a:pt x="133" y="147"/>
                  <a:pt x="129" y="148"/>
                </a:cubicBezTo>
                <a:close/>
                <a:moveTo>
                  <a:pt x="113" y="155"/>
                </a:moveTo>
                <a:cubicBezTo>
                  <a:pt x="116" y="157"/>
                  <a:pt x="120" y="158"/>
                  <a:pt x="123" y="160"/>
                </a:cubicBezTo>
                <a:cubicBezTo>
                  <a:pt x="127" y="158"/>
                  <a:pt x="131" y="156"/>
                  <a:pt x="136" y="155"/>
                </a:cubicBezTo>
                <a:cubicBezTo>
                  <a:pt x="132" y="153"/>
                  <a:pt x="129" y="151"/>
                  <a:pt x="125" y="150"/>
                </a:cubicBezTo>
                <a:cubicBezTo>
                  <a:pt x="121" y="151"/>
                  <a:pt x="117" y="153"/>
                  <a:pt x="113" y="155"/>
                </a:cubicBezTo>
                <a:close/>
                <a:moveTo>
                  <a:pt x="95" y="162"/>
                </a:moveTo>
                <a:cubicBezTo>
                  <a:pt x="98" y="164"/>
                  <a:pt x="102" y="165"/>
                  <a:pt x="106" y="167"/>
                </a:cubicBezTo>
                <a:cubicBezTo>
                  <a:pt x="110" y="165"/>
                  <a:pt x="114" y="164"/>
                  <a:pt x="119" y="162"/>
                </a:cubicBezTo>
                <a:cubicBezTo>
                  <a:pt x="115" y="160"/>
                  <a:pt x="112" y="158"/>
                  <a:pt x="108" y="157"/>
                </a:cubicBezTo>
                <a:cubicBezTo>
                  <a:pt x="104" y="158"/>
                  <a:pt x="99" y="160"/>
                  <a:pt x="95" y="162"/>
                </a:cubicBezTo>
                <a:close/>
                <a:moveTo>
                  <a:pt x="76" y="169"/>
                </a:moveTo>
                <a:cubicBezTo>
                  <a:pt x="80" y="171"/>
                  <a:pt x="83" y="173"/>
                  <a:pt x="87" y="175"/>
                </a:cubicBezTo>
                <a:cubicBezTo>
                  <a:pt x="92" y="173"/>
                  <a:pt x="96" y="171"/>
                  <a:pt x="101" y="169"/>
                </a:cubicBezTo>
                <a:cubicBezTo>
                  <a:pt x="97" y="167"/>
                  <a:pt x="94" y="165"/>
                  <a:pt x="90" y="164"/>
                </a:cubicBezTo>
                <a:cubicBezTo>
                  <a:pt x="86" y="166"/>
                  <a:pt x="81" y="167"/>
                  <a:pt x="76" y="169"/>
                </a:cubicBezTo>
                <a:close/>
                <a:moveTo>
                  <a:pt x="129" y="135"/>
                </a:moveTo>
                <a:cubicBezTo>
                  <a:pt x="133" y="136"/>
                  <a:pt x="136" y="138"/>
                  <a:pt x="139" y="139"/>
                </a:cubicBezTo>
                <a:cubicBezTo>
                  <a:pt x="143" y="138"/>
                  <a:pt x="147" y="136"/>
                  <a:pt x="151" y="135"/>
                </a:cubicBezTo>
                <a:cubicBezTo>
                  <a:pt x="147" y="133"/>
                  <a:pt x="144" y="132"/>
                  <a:pt x="141" y="130"/>
                </a:cubicBezTo>
                <a:cubicBezTo>
                  <a:pt x="137" y="132"/>
                  <a:pt x="133" y="133"/>
                  <a:pt x="129" y="135"/>
                </a:cubicBezTo>
                <a:close/>
                <a:moveTo>
                  <a:pt x="113" y="141"/>
                </a:moveTo>
                <a:cubicBezTo>
                  <a:pt x="117" y="139"/>
                  <a:pt x="121" y="138"/>
                  <a:pt x="125" y="136"/>
                </a:cubicBezTo>
                <a:cubicBezTo>
                  <a:pt x="129" y="138"/>
                  <a:pt x="132" y="139"/>
                  <a:pt x="135" y="141"/>
                </a:cubicBezTo>
                <a:cubicBezTo>
                  <a:pt x="131" y="142"/>
                  <a:pt x="127" y="144"/>
                  <a:pt x="123" y="145"/>
                </a:cubicBezTo>
                <a:cubicBezTo>
                  <a:pt x="120" y="144"/>
                  <a:pt x="117" y="142"/>
                  <a:pt x="113" y="141"/>
                </a:cubicBezTo>
                <a:close/>
                <a:moveTo>
                  <a:pt x="96" y="147"/>
                </a:moveTo>
                <a:cubicBezTo>
                  <a:pt x="100" y="149"/>
                  <a:pt x="103" y="150"/>
                  <a:pt x="107" y="152"/>
                </a:cubicBezTo>
                <a:cubicBezTo>
                  <a:pt x="111" y="150"/>
                  <a:pt x="115" y="149"/>
                  <a:pt x="119" y="147"/>
                </a:cubicBezTo>
                <a:cubicBezTo>
                  <a:pt x="116" y="145"/>
                  <a:pt x="112" y="144"/>
                  <a:pt x="109" y="142"/>
                </a:cubicBezTo>
                <a:cubicBezTo>
                  <a:pt x="105" y="144"/>
                  <a:pt x="101" y="145"/>
                  <a:pt x="96" y="147"/>
                </a:cubicBezTo>
                <a:close/>
                <a:moveTo>
                  <a:pt x="78" y="154"/>
                </a:moveTo>
                <a:cubicBezTo>
                  <a:pt x="82" y="155"/>
                  <a:pt x="85" y="157"/>
                  <a:pt x="89" y="159"/>
                </a:cubicBezTo>
                <a:cubicBezTo>
                  <a:pt x="93" y="157"/>
                  <a:pt x="98" y="155"/>
                  <a:pt x="102" y="154"/>
                </a:cubicBezTo>
                <a:cubicBezTo>
                  <a:pt x="99" y="152"/>
                  <a:pt x="95" y="150"/>
                  <a:pt x="92" y="149"/>
                </a:cubicBezTo>
                <a:cubicBezTo>
                  <a:pt x="88" y="150"/>
                  <a:pt x="83" y="152"/>
                  <a:pt x="78" y="154"/>
                </a:cubicBezTo>
                <a:close/>
                <a:moveTo>
                  <a:pt x="59" y="161"/>
                </a:moveTo>
                <a:cubicBezTo>
                  <a:pt x="63" y="162"/>
                  <a:pt x="66" y="164"/>
                  <a:pt x="70" y="166"/>
                </a:cubicBezTo>
                <a:cubicBezTo>
                  <a:pt x="75" y="164"/>
                  <a:pt x="79" y="162"/>
                  <a:pt x="84" y="161"/>
                </a:cubicBezTo>
                <a:cubicBezTo>
                  <a:pt x="81" y="159"/>
                  <a:pt x="77" y="157"/>
                  <a:pt x="74" y="155"/>
                </a:cubicBezTo>
                <a:cubicBezTo>
                  <a:pt x="69" y="157"/>
                  <a:pt x="64" y="159"/>
                  <a:pt x="59" y="161"/>
                </a:cubicBezTo>
                <a:close/>
                <a:moveTo>
                  <a:pt x="115" y="128"/>
                </a:moveTo>
                <a:cubicBezTo>
                  <a:pt x="118" y="126"/>
                  <a:pt x="122" y="125"/>
                  <a:pt x="126" y="124"/>
                </a:cubicBezTo>
                <a:cubicBezTo>
                  <a:pt x="129" y="125"/>
                  <a:pt x="132" y="127"/>
                  <a:pt x="136" y="128"/>
                </a:cubicBezTo>
                <a:cubicBezTo>
                  <a:pt x="132" y="129"/>
                  <a:pt x="128" y="131"/>
                  <a:pt x="124" y="132"/>
                </a:cubicBezTo>
                <a:cubicBezTo>
                  <a:pt x="121" y="131"/>
                  <a:pt x="118" y="129"/>
                  <a:pt x="115" y="128"/>
                </a:cubicBezTo>
                <a:close/>
                <a:moveTo>
                  <a:pt x="98" y="133"/>
                </a:moveTo>
                <a:cubicBezTo>
                  <a:pt x="101" y="135"/>
                  <a:pt x="105" y="137"/>
                  <a:pt x="108" y="138"/>
                </a:cubicBezTo>
                <a:cubicBezTo>
                  <a:pt x="112" y="137"/>
                  <a:pt x="116" y="135"/>
                  <a:pt x="120" y="134"/>
                </a:cubicBezTo>
                <a:cubicBezTo>
                  <a:pt x="117" y="132"/>
                  <a:pt x="114" y="131"/>
                  <a:pt x="110" y="129"/>
                </a:cubicBezTo>
                <a:cubicBezTo>
                  <a:pt x="106" y="131"/>
                  <a:pt x="102" y="132"/>
                  <a:pt x="98" y="133"/>
                </a:cubicBezTo>
                <a:close/>
                <a:moveTo>
                  <a:pt x="81" y="139"/>
                </a:moveTo>
                <a:cubicBezTo>
                  <a:pt x="85" y="138"/>
                  <a:pt x="90" y="136"/>
                  <a:pt x="94" y="135"/>
                </a:cubicBezTo>
                <a:cubicBezTo>
                  <a:pt x="97" y="136"/>
                  <a:pt x="100" y="138"/>
                  <a:pt x="104" y="140"/>
                </a:cubicBezTo>
                <a:cubicBezTo>
                  <a:pt x="99" y="141"/>
                  <a:pt x="95" y="143"/>
                  <a:pt x="91" y="144"/>
                </a:cubicBezTo>
                <a:cubicBezTo>
                  <a:pt x="88" y="143"/>
                  <a:pt x="84" y="141"/>
                  <a:pt x="81" y="139"/>
                </a:cubicBezTo>
                <a:close/>
                <a:moveTo>
                  <a:pt x="63" y="146"/>
                </a:moveTo>
                <a:cubicBezTo>
                  <a:pt x="66" y="147"/>
                  <a:pt x="69" y="149"/>
                  <a:pt x="73" y="151"/>
                </a:cubicBezTo>
                <a:cubicBezTo>
                  <a:pt x="77" y="149"/>
                  <a:pt x="82" y="147"/>
                  <a:pt x="86" y="146"/>
                </a:cubicBezTo>
                <a:cubicBezTo>
                  <a:pt x="83" y="144"/>
                  <a:pt x="80" y="143"/>
                  <a:pt x="77" y="141"/>
                </a:cubicBezTo>
                <a:cubicBezTo>
                  <a:pt x="72" y="143"/>
                  <a:pt x="67" y="144"/>
                  <a:pt x="63" y="146"/>
                </a:cubicBezTo>
                <a:close/>
                <a:moveTo>
                  <a:pt x="13" y="35"/>
                </a:moveTo>
                <a:cubicBezTo>
                  <a:pt x="13" y="151"/>
                  <a:pt x="13" y="151"/>
                  <a:pt x="13" y="151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201" y="145"/>
                  <a:pt x="201" y="145"/>
                  <a:pt x="201" y="145"/>
                </a:cubicBezTo>
                <a:cubicBezTo>
                  <a:pt x="125" y="111"/>
                  <a:pt x="125" y="111"/>
                  <a:pt x="125" y="111"/>
                </a:cubicBezTo>
                <a:cubicBezTo>
                  <a:pt x="125" y="4"/>
                  <a:pt x="125" y="4"/>
                  <a:pt x="125" y="4"/>
                </a:cubicBezTo>
                <a:cubicBezTo>
                  <a:pt x="13" y="35"/>
                  <a:pt x="13" y="35"/>
                  <a:pt x="13" y="35"/>
                </a:cubicBezTo>
                <a:close/>
                <a:moveTo>
                  <a:pt x="7" y="33"/>
                </a:moveTo>
                <a:cubicBezTo>
                  <a:pt x="2" y="31"/>
                  <a:pt x="2" y="31"/>
                  <a:pt x="2" y="31"/>
                </a:cubicBezTo>
                <a:cubicBezTo>
                  <a:pt x="116" y="0"/>
                  <a:pt x="116" y="0"/>
                  <a:pt x="116" y="0"/>
                </a:cubicBezTo>
                <a:cubicBezTo>
                  <a:pt x="120" y="2"/>
                  <a:pt x="120" y="2"/>
                  <a:pt x="120" y="2"/>
                </a:cubicBezTo>
                <a:cubicBezTo>
                  <a:pt x="7" y="33"/>
                  <a:pt x="7" y="33"/>
                  <a:pt x="7" y="33"/>
                </a:cubicBezTo>
                <a:close/>
                <a:moveTo>
                  <a:pt x="0" y="33"/>
                </a:moveTo>
                <a:cubicBezTo>
                  <a:pt x="0" y="148"/>
                  <a:pt x="0" y="148"/>
                  <a:pt x="0" y="148"/>
                </a:cubicBezTo>
                <a:cubicBezTo>
                  <a:pt x="7" y="150"/>
                  <a:pt x="7" y="150"/>
                  <a:pt x="7" y="150"/>
                </a:cubicBezTo>
                <a:cubicBezTo>
                  <a:pt x="6" y="36"/>
                  <a:pt x="6" y="36"/>
                  <a:pt x="6" y="36"/>
                </a:cubicBezTo>
                <a:cubicBezTo>
                  <a:pt x="0" y="33"/>
                  <a:pt x="0" y="33"/>
                  <a:pt x="0" y="33"/>
                </a:cubicBezTo>
                <a:close/>
                <a:moveTo>
                  <a:pt x="25" y="42"/>
                </a:moveTo>
                <a:cubicBezTo>
                  <a:pt x="24" y="135"/>
                  <a:pt x="24" y="135"/>
                  <a:pt x="24" y="135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16" y="16"/>
                  <a:pt x="116" y="16"/>
                  <a:pt x="116" y="16"/>
                </a:cubicBezTo>
                <a:lnTo>
                  <a:pt x="25" y="4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4" name="Freeform 362"/>
          <p:cNvSpPr>
            <a:spLocks noEditPoints="1"/>
          </p:cNvSpPr>
          <p:nvPr/>
        </p:nvSpPr>
        <p:spPr bwMode="auto">
          <a:xfrm>
            <a:off x="7635875" y="6059488"/>
            <a:ext cx="550863" cy="576262"/>
          </a:xfrm>
          <a:custGeom>
            <a:avLst/>
            <a:gdLst>
              <a:gd name="T0" fmla="*/ 101 w 395"/>
              <a:gd name="T1" fmla="*/ 244 h 414"/>
              <a:gd name="T2" fmla="*/ 0 w 395"/>
              <a:gd name="T3" fmla="*/ 350 h 414"/>
              <a:gd name="T4" fmla="*/ 0 w 395"/>
              <a:gd name="T5" fmla="*/ 189 h 414"/>
              <a:gd name="T6" fmla="*/ 342 w 395"/>
              <a:gd name="T7" fmla="*/ 181 h 414"/>
              <a:gd name="T8" fmla="*/ 311 w 395"/>
              <a:gd name="T9" fmla="*/ 204 h 414"/>
              <a:gd name="T10" fmla="*/ 311 w 395"/>
              <a:gd name="T11" fmla="*/ 191 h 414"/>
              <a:gd name="T12" fmla="*/ 193 w 395"/>
              <a:gd name="T13" fmla="*/ 94 h 414"/>
              <a:gd name="T14" fmla="*/ 91 w 395"/>
              <a:gd name="T15" fmla="*/ 136 h 414"/>
              <a:gd name="T16" fmla="*/ 89 w 395"/>
              <a:gd name="T17" fmla="*/ 122 h 414"/>
              <a:gd name="T18" fmla="*/ 85 w 395"/>
              <a:gd name="T19" fmla="*/ 104 h 414"/>
              <a:gd name="T20" fmla="*/ 185 w 395"/>
              <a:gd name="T21" fmla="*/ 63 h 414"/>
              <a:gd name="T22" fmla="*/ 81 w 395"/>
              <a:gd name="T23" fmla="*/ 92 h 414"/>
              <a:gd name="T24" fmla="*/ 177 w 395"/>
              <a:gd name="T25" fmla="*/ 36 h 414"/>
              <a:gd name="T26" fmla="*/ 77 w 395"/>
              <a:gd name="T27" fmla="*/ 75 h 414"/>
              <a:gd name="T28" fmla="*/ 73 w 395"/>
              <a:gd name="T29" fmla="*/ 63 h 414"/>
              <a:gd name="T30" fmla="*/ 360 w 395"/>
              <a:gd name="T31" fmla="*/ 338 h 414"/>
              <a:gd name="T32" fmla="*/ 332 w 395"/>
              <a:gd name="T33" fmla="*/ 293 h 414"/>
              <a:gd name="T34" fmla="*/ 332 w 395"/>
              <a:gd name="T35" fmla="*/ 250 h 414"/>
              <a:gd name="T36" fmla="*/ 159 w 395"/>
              <a:gd name="T37" fmla="*/ 352 h 414"/>
              <a:gd name="T38" fmla="*/ 220 w 395"/>
              <a:gd name="T39" fmla="*/ 385 h 414"/>
              <a:gd name="T40" fmla="*/ 395 w 395"/>
              <a:gd name="T41" fmla="*/ 326 h 414"/>
              <a:gd name="T42" fmla="*/ 360 w 395"/>
              <a:gd name="T43" fmla="*/ 157 h 414"/>
              <a:gd name="T44" fmla="*/ 242 w 395"/>
              <a:gd name="T45" fmla="*/ 116 h 414"/>
              <a:gd name="T46" fmla="*/ 218 w 395"/>
              <a:gd name="T47" fmla="*/ 94 h 414"/>
              <a:gd name="T48" fmla="*/ 195 w 395"/>
              <a:gd name="T49" fmla="*/ 0 h 414"/>
              <a:gd name="T50" fmla="*/ 44 w 395"/>
              <a:gd name="T51" fmla="*/ 39 h 414"/>
              <a:gd name="T52" fmla="*/ 40 w 395"/>
              <a:gd name="T53" fmla="*/ 47 h 414"/>
              <a:gd name="T54" fmla="*/ 46 w 395"/>
              <a:gd name="T55" fmla="*/ 138 h 414"/>
              <a:gd name="T56" fmla="*/ 22 w 395"/>
              <a:gd name="T57" fmla="*/ 179 h 414"/>
              <a:gd name="T58" fmla="*/ 118 w 395"/>
              <a:gd name="T59" fmla="*/ 397 h 414"/>
              <a:gd name="T60" fmla="*/ 220 w 395"/>
              <a:gd name="T61" fmla="*/ 414 h 414"/>
              <a:gd name="T62" fmla="*/ 395 w 395"/>
              <a:gd name="T63" fmla="*/ 356 h 414"/>
              <a:gd name="T64" fmla="*/ 212 w 395"/>
              <a:gd name="T65" fmla="*/ 128 h 414"/>
              <a:gd name="T66" fmla="*/ 53 w 395"/>
              <a:gd name="T67" fmla="*/ 49 h 414"/>
              <a:gd name="T68" fmla="*/ 108 w 395"/>
              <a:gd name="T69" fmla="*/ 175 h 414"/>
              <a:gd name="T70" fmla="*/ 216 w 395"/>
              <a:gd name="T71" fmla="*/ 126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5" h="414">
                <a:moveTo>
                  <a:pt x="0" y="189"/>
                </a:moveTo>
                <a:lnTo>
                  <a:pt x="101" y="244"/>
                </a:lnTo>
                <a:lnTo>
                  <a:pt x="101" y="405"/>
                </a:lnTo>
                <a:lnTo>
                  <a:pt x="0" y="350"/>
                </a:lnTo>
                <a:lnTo>
                  <a:pt x="0" y="189"/>
                </a:lnTo>
                <a:lnTo>
                  <a:pt x="0" y="189"/>
                </a:lnTo>
                <a:close/>
                <a:moveTo>
                  <a:pt x="311" y="191"/>
                </a:moveTo>
                <a:lnTo>
                  <a:pt x="342" y="181"/>
                </a:lnTo>
                <a:lnTo>
                  <a:pt x="342" y="193"/>
                </a:lnTo>
                <a:lnTo>
                  <a:pt x="311" y="204"/>
                </a:lnTo>
                <a:lnTo>
                  <a:pt x="311" y="191"/>
                </a:lnTo>
                <a:lnTo>
                  <a:pt x="311" y="191"/>
                </a:lnTo>
                <a:close/>
                <a:moveTo>
                  <a:pt x="89" y="122"/>
                </a:moveTo>
                <a:lnTo>
                  <a:pt x="193" y="94"/>
                </a:lnTo>
                <a:lnTo>
                  <a:pt x="197" y="106"/>
                </a:lnTo>
                <a:lnTo>
                  <a:pt x="91" y="136"/>
                </a:lnTo>
                <a:lnTo>
                  <a:pt x="89" y="122"/>
                </a:lnTo>
                <a:lnTo>
                  <a:pt x="89" y="122"/>
                </a:lnTo>
                <a:close/>
                <a:moveTo>
                  <a:pt x="81" y="92"/>
                </a:moveTo>
                <a:lnTo>
                  <a:pt x="85" y="104"/>
                </a:lnTo>
                <a:lnTo>
                  <a:pt x="189" y="77"/>
                </a:lnTo>
                <a:lnTo>
                  <a:pt x="185" y="63"/>
                </a:lnTo>
                <a:lnTo>
                  <a:pt x="81" y="92"/>
                </a:lnTo>
                <a:lnTo>
                  <a:pt x="81" y="92"/>
                </a:lnTo>
                <a:close/>
                <a:moveTo>
                  <a:pt x="73" y="63"/>
                </a:moveTo>
                <a:lnTo>
                  <a:pt x="177" y="36"/>
                </a:lnTo>
                <a:lnTo>
                  <a:pt x="181" y="47"/>
                </a:lnTo>
                <a:lnTo>
                  <a:pt x="77" y="75"/>
                </a:lnTo>
                <a:lnTo>
                  <a:pt x="73" y="63"/>
                </a:lnTo>
                <a:lnTo>
                  <a:pt x="73" y="63"/>
                </a:lnTo>
                <a:close/>
                <a:moveTo>
                  <a:pt x="220" y="385"/>
                </a:moveTo>
                <a:lnTo>
                  <a:pt x="360" y="338"/>
                </a:lnTo>
                <a:lnTo>
                  <a:pt x="332" y="324"/>
                </a:lnTo>
                <a:lnTo>
                  <a:pt x="332" y="293"/>
                </a:lnTo>
                <a:lnTo>
                  <a:pt x="332" y="293"/>
                </a:lnTo>
                <a:lnTo>
                  <a:pt x="332" y="250"/>
                </a:lnTo>
                <a:lnTo>
                  <a:pt x="159" y="303"/>
                </a:lnTo>
                <a:lnTo>
                  <a:pt x="159" y="352"/>
                </a:lnTo>
                <a:lnTo>
                  <a:pt x="220" y="385"/>
                </a:lnTo>
                <a:lnTo>
                  <a:pt x="220" y="385"/>
                </a:lnTo>
                <a:close/>
                <a:moveTo>
                  <a:pt x="395" y="356"/>
                </a:moveTo>
                <a:lnTo>
                  <a:pt x="395" y="326"/>
                </a:lnTo>
                <a:lnTo>
                  <a:pt x="360" y="306"/>
                </a:lnTo>
                <a:lnTo>
                  <a:pt x="360" y="157"/>
                </a:lnTo>
                <a:lnTo>
                  <a:pt x="260" y="112"/>
                </a:lnTo>
                <a:lnTo>
                  <a:pt x="242" y="116"/>
                </a:lnTo>
                <a:lnTo>
                  <a:pt x="232" y="91"/>
                </a:lnTo>
                <a:lnTo>
                  <a:pt x="218" y="94"/>
                </a:lnTo>
                <a:lnTo>
                  <a:pt x="197" y="6"/>
                </a:lnTo>
                <a:lnTo>
                  <a:pt x="195" y="0"/>
                </a:lnTo>
                <a:lnTo>
                  <a:pt x="189" y="0"/>
                </a:lnTo>
                <a:lnTo>
                  <a:pt x="44" y="39"/>
                </a:lnTo>
                <a:lnTo>
                  <a:pt x="38" y="41"/>
                </a:lnTo>
                <a:lnTo>
                  <a:pt x="40" y="47"/>
                </a:lnTo>
                <a:lnTo>
                  <a:pt x="61" y="132"/>
                </a:lnTo>
                <a:lnTo>
                  <a:pt x="46" y="138"/>
                </a:lnTo>
                <a:lnTo>
                  <a:pt x="49" y="171"/>
                </a:lnTo>
                <a:lnTo>
                  <a:pt x="22" y="179"/>
                </a:lnTo>
                <a:lnTo>
                  <a:pt x="120" y="232"/>
                </a:lnTo>
                <a:lnTo>
                  <a:pt x="118" y="397"/>
                </a:lnTo>
                <a:lnTo>
                  <a:pt x="157" y="383"/>
                </a:lnTo>
                <a:lnTo>
                  <a:pt x="220" y="414"/>
                </a:lnTo>
                <a:lnTo>
                  <a:pt x="395" y="356"/>
                </a:lnTo>
                <a:lnTo>
                  <a:pt x="395" y="356"/>
                </a:lnTo>
                <a:close/>
                <a:moveTo>
                  <a:pt x="216" y="126"/>
                </a:moveTo>
                <a:lnTo>
                  <a:pt x="212" y="128"/>
                </a:lnTo>
                <a:lnTo>
                  <a:pt x="187" y="16"/>
                </a:lnTo>
                <a:lnTo>
                  <a:pt x="53" y="49"/>
                </a:lnTo>
                <a:lnTo>
                  <a:pt x="81" y="163"/>
                </a:lnTo>
                <a:lnTo>
                  <a:pt x="108" y="175"/>
                </a:lnTo>
                <a:lnTo>
                  <a:pt x="242" y="136"/>
                </a:lnTo>
                <a:lnTo>
                  <a:pt x="216" y="12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5" name="Freeform 363"/>
          <p:cNvSpPr>
            <a:spLocks noEditPoints="1"/>
          </p:cNvSpPr>
          <p:nvPr/>
        </p:nvSpPr>
        <p:spPr bwMode="auto">
          <a:xfrm>
            <a:off x="6988175" y="4578350"/>
            <a:ext cx="303213" cy="614363"/>
          </a:xfrm>
          <a:custGeom>
            <a:avLst/>
            <a:gdLst>
              <a:gd name="T0" fmla="*/ 0 w 111"/>
              <a:gd name="T1" fmla="*/ 76 h 224"/>
              <a:gd name="T2" fmla="*/ 27 w 111"/>
              <a:gd name="T3" fmla="*/ 89 h 224"/>
              <a:gd name="T4" fmla="*/ 27 w 111"/>
              <a:gd name="T5" fmla="*/ 213 h 224"/>
              <a:gd name="T6" fmla="*/ 0 w 111"/>
              <a:gd name="T7" fmla="*/ 200 h 224"/>
              <a:gd name="T8" fmla="*/ 0 w 111"/>
              <a:gd name="T9" fmla="*/ 76 h 224"/>
              <a:gd name="T10" fmla="*/ 65 w 111"/>
              <a:gd name="T11" fmla="*/ 40 h 224"/>
              <a:gd name="T12" fmla="*/ 75 w 111"/>
              <a:gd name="T13" fmla="*/ 37 h 224"/>
              <a:gd name="T14" fmla="*/ 75 w 111"/>
              <a:gd name="T15" fmla="*/ 43 h 224"/>
              <a:gd name="T16" fmla="*/ 65 w 111"/>
              <a:gd name="T17" fmla="*/ 46 h 224"/>
              <a:gd name="T18" fmla="*/ 65 w 111"/>
              <a:gd name="T19" fmla="*/ 40 h 224"/>
              <a:gd name="T20" fmla="*/ 46 w 111"/>
              <a:gd name="T21" fmla="*/ 46 h 224"/>
              <a:gd name="T22" fmla="*/ 56 w 111"/>
              <a:gd name="T23" fmla="*/ 43 h 224"/>
              <a:gd name="T24" fmla="*/ 56 w 111"/>
              <a:gd name="T25" fmla="*/ 49 h 224"/>
              <a:gd name="T26" fmla="*/ 46 w 111"/>
              <a:gd name="T27" fmla="*/ 52 h 224"/>
              <a:gd name="T28" fmla="*/ 46 w 111"/>
              <a:gd name="T29" fmla="*/ 46 h 224"/>
              <a:gd name="T30" fmla="*/ 35 w 111"/>
              <a:gd name="T31" fmla="*/ 25 h 224"/>
              <a:gd name="T32" fmla="*/ 35 w 111"/>
              <a:gd name="T33" fmla="*/ 25 h 224"/>
              <a:gd name="T34" fmla="*/ 23 w 111"/>
              <a:gd name="T35" fmla="*/ 20 h 224"/>
              <a:gd name="T36" fmla="*/ 24 w 111"/>
              <a:gd name="T37" fmla="*/ 66 h 224"/>
              <a:gd name="T38" fmla="*/ 24 w 111"/>
              <a:gd name="T39" fmla="*/ 66 h 224"/>
              <a:gd name="T40" fmla="*/ 12 w 111"/>
              <a:gd name="T41" fmla="*/ 69 h 224"/>
              <a:gd name="T42" fmla="*/ 38 w 111"/>
              <a:gd name="T43" fmla="*/ 82 h 224"/>
              <a:gd name="T44" fmla="*/ 38 w 111"/>
              <a:gd name="T45" fmla="*/ 215 h 224"/>
              <a:gd name="T46" fmla="*/ 111 w 111"/>
              <a:gd name="T47" fmla="*/ 194 h 224"/>
              <a:gd name="T48" fmla="*/ 111 w 111"/>
              <a:gd name="T49" fmla="*/ 70 h 224"/>
              <a:gd name="T50" fmla="*/ 45 w 111"/>
              <a:gd name="T51" fmla="*/ 91 h 224"/>
              <a:gd name="T52" fmla="*/ 45 w 111"/>
              <a:gd name="T53" fmla="*/ 83 h 224"/>
              <a:gd name="T54" fmla="*/ 111 w 111"/>
              <a:gd name="T55" fmla="*/ 62 h 224"/>
              <a:gd name="T56" fmla="*/ 111 w 111"/>
              <a:gd name="T57" fmla="*/ 62 h 224"/>
              <a:gd name="T58" fmla="*/ 87 w 111"/>
              <a:gd name="T59" fmla="*/ 51 h 224"/>
              <a:gd name="T60" fmla="*/ 87 w 111"/>
              <a:gd name="T61" fmla="*/ 10 h 224"/>
              <a:gd name="T62" fmla="*/ 70 w 111"/>
              <a:gd name="T63" fmla="*/ 1 h 224"/>
              <a:gd name="T64" fmla="*/ 68 w 111"/>
              <a:gd name="T65" fmla="*/ 0 h 224"/>
              <a:gd name="T66" fmla="*/ 67 w 111"/>
              <a:gd name="T67" fmla="*/ 1 h 224"/>
              <a:gd name="T68" fmla="*/ 27 w 111"/>
              <a:gd name="T69" fmla="*/ 15 h 224"/>
              <a:gd name="T70" fmla="*/ 35 w 111"/>
              <a:gd name="T71" fmla="*/ 19 h 224"/>
              <a:gd name="T72" fmla="*/ 68 w 111"/>
              <a:gd name="T73" fmla="*/ 7 h 224"/>
              <a:gd name="T74" fmla="*/ 75 w 111"/>
              <a:gd name="T75" fmla="*/ 12 h 224"/>
              <a:gd name="T76" fmla="*/ 35 w 111"/>
              <a:gd name="T77" fmla="*/ 25 h 224"/>
              <a:gd name="T78" fmla="*/ 80 w 111"/>
              <a:gd name="T79" fmla="*/ 18 h 224"/>
              <a:gd name="T80" fmla="*/ 40 w 111"/>
              <a:gd name="T81" fmla="*/ 31 h 224"/>
              <a:gd name="T82" fmla="*/ 40 w 111"/>
              <a:gd name="T83" fmla="*/ 75 h 224"/>
              <a:gd name="T84" fmla="*/ 80 w 111"/>
              <a:gd name="T85" fmla="*/ 62 h 224"/>
              <a:gd name="T86" fmla="*/ 80 w 111"/>
              <a:gd name="T87" fmla="*/ 18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1" h="224">
                <a:moveTo>
                  <a:pt x="0" y="76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143"/>
                  <a:pt x="27" y="159"/>
                  <a:pt x="27" y="213"/>
                </a:cubicBezTo>
                <a:cubicBezTo>
                  <a:pt x="18" y="209"/>
                  <a:pt x="9" y="205"/>
                  <a:pt x="0" y="200"/>
                </a:cubicBezTo>
                <a:cubicBezTo>
                  <a:pt x="0" y="76"/>
                  <a:pt x="0" y="76"/>
                  <a:pt x="0" y="76"/>
                </a:cubicBezTo>
                <a:close/>
                <a:moveTo>
                  <a:pt x="65" y="40"/>
                </a:moveTo>
                <a:cubicBezTo>
                  <a:pt x="75" y="37"/>
                  <a:pt x="75" y="37"/>
                  <a:pt x="75" y="37"/>
                </a:cubicBezTo>
                <a:cubicBezTo>
                  <a:pt x="75" y="43"/>
                  <a:pt x="75" y="43"/>
                  <a:pt x="75" y="43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0"/>
                  <a:pt x="65" y="40"/>
                  <a:pt x="65" y="40"/>
                </a:cubicBezTo>
                <a:close/>
                <a:moveTo>
                  <a:pt x="46" y="46"/>
                </a:moveTo>
                <a:cubicBezTo>
                  <a:pt x="56" y="43"/>
                  <a:pt x="56" y="43"/>
                  <a:pt x="56" y="43"/>
                </a:cubicBezTo>
                <a:cubicBezTo>
                  <a:pt x="56" y="49"/>
                  <a:pt x="56" y="49"/>
                  <a:pt x="56" y="49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46"/>
                  <a:pt x="46" y="46"/>
                  <a:pt x="46" y="46"/>
                </a:cubicBezTo>
                <a:close/>
                <a:moveTo>
                  <a:pt x="35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23" y="20"/>
                  <a:pt x="23" y="20"/>
                  <a:pt x="23" y="20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12" y="69"/>
                  <a:pt x="12" y="69"/>
                  <a:pt x="12" y="69"/>
                </a:cubicBezTo>
                <a:cubicBezTo>
                  <a:pt x="38" y="82"/>
                  <a:pt x="38" y="82"/>
                  <a:pt x="38" y="82"/>
                </a:cubicBezTo>
                <a:cubicBezTo>
                  <a:pt x="38" y="215"/>
                  <a:pt x="38" y="215"/>
                  <a:pt x="38" y="215"/>
                </a:cubicBezTo>
                <a:cubicBezTo>
                  <a:pt x="63" y="224"/>
                  <a:pt x="87" y="215"/>
                  <a:pt x="111" y="194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83"/>
                  <a:pt x="45" y="83"/>
                  <a:pt x="45" y="83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10"/>
                  <a:pt x="87" y="10"/>
                  <a:pt x="87" y="10"/>
                </a:cubicBezTo>
                <a:cubicBezTo>
                  <a:pt x="70" y="1"/>
                  <a:pt x="70" y="1"/>
                  <a:pt x="70" y="1"/>
                </a:cubicBezTo>
                <a:cubicBezTo>
                  <a:pt x="68" y="0"/>
                  <a:pt x="68" y="0"/>
                  <a:pt x="68" y="0"/>
                </a:cubicBezTo>
                <a:cubicBezTo>
                  <a:pt x="67" y="1"/>
                  <a:pt x="67" y="1"/>
                  <a:pt x="67" y="1"/>
                </a:cubicBezTo>
                <a:cubicBezTo>
                  <a:pt x="27" y="15"/>
                  <a:pt x="27" y="15"/>
                  <a:pt x="27" y="15"/>
                </a:cubicBezTo>
                <a:cubicBezTo>
                  <a:pt x="35" y="19"/>
                  <a:pt x="35" y="19"/>
                  <a:pt x="35" y="19"/>
                </a:cubicBezTo>
                <a:cubicBezTo>
                  <a:pt x="68" y="7"/>
                  <a:pt x="68" y="7"/>
                  <a:pt x="68" y="7"/>
                </a:cubicBezTo>
                <a:cubicBezTo>
                  <a:pt x="75" y="12"/>
                  <a:pt x="75" y="12"/>
                  <a:pt x="75" y="12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80" y="18"/>
                </a:moveTo>
                <a:cubicBezTo>
                  <a:pt x="40" y="31"/>
                  <a:pt x="40" y="31"/>
                  <a:pt x="40" y="31"/>
                </a:cubicBezTo>
                <a:cubicBezTo>
                  <a:pt x="40" y="75"/>
                  <a:pt x="40" y="75"/>
                  <a:pt x="40" y="75"/>
                </a:cubicBezTo>
                <a:cubicBezTo>
                  <a:pt x="80" y="62"/>
                  <a:pt x="80" y="62"/>
                  <a:pt x="80" y="62"/>
                </a:cubicBezTo>
                <a:lnTo>
                  <a:pt x="80" y="1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6" name="Freeform 364"/>
          <p:cNvSpPr>
            <a:spLocks noEditPoints="1"/>
          </p:cNvSpPr>
          <p:nvPr/>
        </p:nvSpPr>
        <p:spPr bwMode="auto">
          <a:xfrm>
            <a:off x="6973888" y="3868738"/>
            <a:ext cx="373062" cy="561975"/>
          </a:xfrm>
          <a:custGeom>
            <a:avLst/>
            <a:gdLst>
              <a:gd name="T0" fmla="*/ 98 w 267"/>
              <a:gd name="T1" fmla="*/ 85 h 403"/>
              <a:gd name="T2" fmla="*/ 265 w 267"/>
              <a:gd name="T3" fmla="*/ 18 h 403"/>
              <a:gd name="T4" fmla="*/ 265 w 267"/>
              <a:gd name="T5" fmla="*/ 79 h 403"/>
              <a:gd name="T6" fmla="*/ 250 w 267"/>
              <a:gd name="T7" fmla="*/ 87 h 403"/>
              <a:gd name="T8" fmla="*/ 250 w 267"/>
              <a:gd name="T9" fmla="*/ 177 h 403"/>
              <a:gd name="T10" fmla="*/ 265 w 267"/>
              <a:gd name="T11" fmla="*/ 169 h 403"/>
              <a:gd name="T12" fmla="*/ 265 w 267"/>
              <a:gd name="T13" fmla="*/ 315 h 403"/>
              <a:gd name="T14" fmla="*/ 47 w 267"/>
              <a:gd name="T15" fmla="*/ 403 h 403"/>
              <a:gd name="T16" fmla="*/ 47 w 267"/>
              <a:gd name="T17" fmla="*/ 163 h 403"/>
              <a:gd name="T18" fmla="*/ 98 w 267"/>
              <a:gd name="T19" fmla="*/ 85 h 403"/>
              <a:gd name="T20" fmla="*/ 98 w 267"/>
              <a:gd name="T21" fmla="*/ 85 h 403"/>
              <a:gd name="T22" fmla="*/ 253 w 267"/>
              <a:gd name="T23" fmla="*/ 136 h 403"/>
              <a:gd name="T24" fmla="*/ 253 w 267"/>
              <a:gd name="T25" fmla="*/ 165 h 403"/>
              <a:gd name="T26" fmla="*/ 267 w 267"/>
              <a:gd name="T27" fmla="*/ 161 h 403"/>
              <a:gd name="T28" fmla="*/ 267 w 267"/>
              <a:gd name="T29" fmla="*/ 132 h 403"/>
              <a:gd name="T30" fmla="*/ 253 w 267"/>
              <a:gd name="T31" fmla="*/ 136 h 403"/>
              <a:gd name="T32" fmla="*/ 253 w 267"/>
              <a:gd name="T33" fmla="*/ 136 h 403"/>
              <a:gd name="T34" fmla="*/ 28 w 267"/>
              <a:gd name="T35" fmla="*/ 395 h 403"/>
              <a:gd name="T36" fmla="*/ 28 w 267"/>
              <a:gd name="T37" fmla="*/ 161 h 403"/>
              <a:gd name="T38" fmla="*/ 81 w 267"/>
              <a:gd name="T39" fmla="*/ 75 h 403"/>
              <a:gd name="T40" fmla="*/ 244 w 267"/>
              <a:gd name="T41" fmla="*/ 10 h 403"/>
              <a:gd name="T42" fmla="*/ 216 w 267"/>
              <a:gd name="T43" fmla="*/ 0 h 403"/>
              <a:gd name="T44" fmla="*/ 57 w 267"/>
              <a:gd name="T45" fmla="*/ 59 h 403"/>
              <a:gd name="T46" fmla="*/ 0 w 267"/>
              <a:gd name="T47" fmla="*/ 148 h 403"/>
              <a:gd name="T48" fmla="*/ 0 w 267"/>
              <a:gd name="T49" fmla="*/ 381 h 403"/>
              <a:gd name="T50" fmla="*/ 28 w 267"/>
              <a:gd name="T51" fmla="*/ 395 h 403"/>
              <a:gd name="T52" fmla="*/ 28 w 267"/>
              <a:gd name="T53" fmla="*/ 395 h 403"/>
              <a:gd name="T54" fmla="*/ 222 w 267"/>
              <a:gd name="T55" fmla="*/ 48 h 403"/>
              <a:gd name="T56" fmla="*/ 222 w 267"/>
              <a:gd name="T57" fmla="*/ 91 h 403"/>
              <a:gd name="T58" fmla="*/ 248 w 267"/>
              <a:gd name="T59" fmla="*/ 81 h 403"/>
              <a:gd name="T60" fmla="*/ 248 w 267"/>
              <a:gd name="T61" fmla="*/ 38 h 403"/>
              <a:gd name="T62" fmla="*/ 222 w 267"/>
              <a:gd name="T63" fmla="*/ 48 h 403"/>
              <a:gd name="T64" fmla="*/ 222 w 267"/>
              <a:gd name="T65" fmla="*/ 48 h 403"/>
              <a:gd name="T66" fmla="*/ 187 w 267"/>
              <a:gd name="T67" fmla="*/ 63 h 403"/>
              <a:gd name="T68" fmla="*/ 187 w 267"/>
              <a:gd name="T69" fmla="*/ 105 h 403"/>
              <a:gd name="T70" fmla="*/ 212 w 267"/>
              <a:gd name="T71" fmla="*/ 95 h 403"/>
              <a:gd name="T72" fmla="*/ 212 w 267"/>
              <a:gd name="T73" fmla="*/ 51 h 403"/>
              <a:gd name="T74" fmla="*/ 187 w 267"/>
              <a:gd name="T75" fmla="*/ 63 h 403"/>
              <a:gd name="T76" fmla="*/ 187 w 267"/>
              <a:gd name="T77" fmla="*/ 63 h 403"/>
              <a:gd name="T78" fmla="*/ 151 w 267"/>
              <a:gd name="T79" fmla="*/ 77 h 403"/>
              <a:gd name="T80" fmla="*/ 151 w 267"/>
              <a:gd name="T81" fmla="*/ 120 h 403"/>
              <a:gd name="T82" fmla="*/ 177 w 267"/>
              <a:gd name="T83" fmla="*/ 108 h 403"/>
              <a:gd name="T84" fmla="*/ 177 w 267"/>
              <a:gd name="T85" fmla="*/ 67 h 403"/>
              <a:gd name="T86" fmla="*/ 151 w 267"/>
              <a:gd name="T87" fmla="*/ 77 h 403"/>
              <a:gd name="T88" fmla="*/ 151 w 267"/>
              <a:gd name="T89" fmla="*/ 77 h 403"/>
              <a:gd name="T90" fmla="*/ 116 w 267"/>
              <a:gd name="T91" fmla="*/ 91 h 403"/>
              <a:gd name="T92" fmla="*/ 116 w 267"/>
              <a:gd name="T93" fmla="*/ 134 h 403"/>
              <a:gd name="T94" fmla="*/ 141 w 267"/>
              <a:gd name="T95" fmla="*/ 124 h 403"/>
              <a:gd name="T96" fmla="*/ 141 w 267"/>
              <a:gd name="T97" fmla="*/ 81 h 403"/>
              <a:gd name="T98" fmla="*/ 116 w 267"/>
              <a:gd name="T99" fmla="*/ 91 h 403"/>
              <a:gd name="T100" fmla="*/ 116 w 267"/>
              <a:gd name="T101" fmla="*/ 91 h 403"/>
              <a:gd name="T102" fmla="*/ 81 w 267"/>
              <a:gd name="T103" fmla="*/ 136 h 403"/>
              <a:gd name="T104" fmla="*/ 81 w 267"/>
              <a:gd name="T105" fmla="*/ 179 h 403"/>
              <a:gd name="T106" fmla="*/ 104 w 267"/>
              <a:gd name="T107" fmla="*/ 167 h 403"/>
              <a:gd name="T108" fmla="*/ 104 w 267"/>
              <a:gd name="T109" fmla="*/ 126 h 403"/>
              <a:gd name="T110" fmla="*/ 81 w 267"/>
              <a:gd name="T111" fmla="*/ 136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67" h="403">
                <a:moveTo>
                  <a:pt x="98" y="85"/>
                </a:moveTo>
                <a:lnTo>
                  <a:pt x="265" y="18"/>
                </a:lnTo>
                <a:lnTo>
                  <a:pt x="265" y="79"/>
                </a:lnTo>
                <a:lnTo>
                  <a:pt x="250" y="87"/>
                </a:lnTo>
                <a:lnTo>
                  <a:pt x="250" y="177"/>
                </a:lnTo>
                <a:lnTo>
                  <a:pt x="265" y="169"/>
                </a:lnTo>
                <a:lnTo>
                  <a:pt x="265" y="315"/>
                </a:lnTo>
                <a:lnTo>
                  <a:pt x="47" y="403"/>
                </a:lnTo>
                <a:lnTo>
                  <a:pt x="47" y="163"/>
                </a:lnTo>
                <a:lnTo>
                  <a:pt x="98" y="85"/>
                </a:lnTo>
                <a:lnTo>
                  <a:pt x="98" y="85"/>
                </a:lnTo>
                <a:close/>
                <a:moveTo>
                  <a:pt x="253" y="136"/>
                </a:moveTo>
                <a:lnTo>
                  <a:pt x="253" y="165"/>
                </a:lnTo>
                <a:lnTo>
                  <a:pt x="267" y="161"/>
                </a:lnTo>
                <a:lnTo>
                  <a:pt x="267" y="132"/>
                </a:lnTo>
                <a:lnTo>
                  <a:pt x="253" y="136"/>
                </a:lnTo>
                <a:lnTo>
                  <a:pt x="253" y="136"/>
                </a:lnTo>
                <a:close/>
                <a:moveTo>
                  <a:pt x="28" y="395"/>
                </a:moveTo>
                <a:lnTo>
                  <a:pt x="28" y="161"/>
                </a:lnTo>
                <a:lnTo>
                  <a:pt x="81" y="75"/>
                </a:lnTo>
                <a:lnTo>
                  <a:pt x="244" y="10"/>
                </a:lnTo>
                <a:lnTo>
                  <a:pt x="216" y="0"/>
                </a:lnTo>
                <a:lnTo>
                  <a:pt x="57" y="59"/>
                </a:lnTo>
                <a:lnTo>
                  <a:pt x="0" y="148"/>
                </a:lnTo>
                <a:lnTo>
                  <a:pt x="0" y="381"/>
                </a:lnTo>
                <a:lnTo>
                  <a:pt x="28" y="395"/>
                </a:lnTo>
                <a:lnTo>
                  <a:pt x="28" y="395"/>
                </a:lnTo>
                <a:close/>
                <a:moveTo>
                  <a:pt x="222" y="48"/>
                </a:moveTo>
                <a:lnTo>
                  <a:pt x="222" y="91"/>
                </a:lnTo>
                <a:lnTo>
                  <a:pt x="248" y="81"/>
                </a:lnTo>
                <a:lnTo>
                  <a:pt x="248" y="38"/>
                </a:lnTo>
                <a:lnTo>
                  <a:pt x="222" y="48"/>
                </a:lnTo>
                <a:lnTo>
                  <a:pt x="222" y="48"/>
                </a:lnTo>
                <a:close/>
                <a:moveTo>
                  <a:pt x="187" y="63"/>
                </a:moveTo>
                <a:lnTo>
                  <a:pt x="187" y="105"/>
                </a:lnTo>
                <a:lnTo>
                  <a:pt x="212" y="95"/>
                </a:lnTo>
                <a:lnTo>
                  <a:pt x="212" y="51"/>
                </a:lnTo>
                <a:lnTo>
                  <a:pt x="187" y="63"/>
                </a:lnTo>
                <a:lnTo>
                  <a:pt x="187" y="63"/>
                </a:lnTo>
                <a:close/>
                <a:moveTo>
                  <a:pt x="151" y="77"/>
                </a:moveTo>
                <a:lnTo>
                  <a:pt x="151" y="120"/>
                </a:lnTo>
                <a:lnTo>
                  <a:pt x="177" y="108"/>
                </a:lnTo>
                <a:lnTo>
                  <a:pt x="177" y="67"/>
                </a:lnTo>
                <a:lnTo>
                  <a:pt x="151" y="77"/>
                </a:lnTo>
                <a:lnTo>
                  <a:pt x="151" y="77"/>
                </a:lnTo>
                <a:close/>
                <a:moveTo>
                  <a:pt x="116" y="91"/>
                </a:moveTo>
                <a:lnTo>
                  <a:pt x="116" y="134"/>
                </a:lnTo>
                <a:lnTo>
                  <a:pt x="141" y="124"/>
                </a:lnTo>
                <a:lnTo>
                  <a:pt x="141" y="81"/>
                </a:lnTo>
                <a:lnTo>
                  <a:pt x="116" y="91"/>
                </a:lnTo>
                <a:lnTo>
                  <a:pt x="116" y="91"/>
                </a:lnTo>
                <a:close/>
                <a:moveTo>
                  <a:pt x="81" y="136"/>
                </a:moveTo>
                <a:lnTo>
                  <a:pt x="81" y="179"/>
                </a:lnTo>
                <a:lnTo>
                  <a:pt x="104" y="167"/>
                </a:lnTo>
                <a:lnTo>
                  <a:pt x="104" y="126"/>
                </a:lnTo>
                <a:lnTo>
                  <a:pt x="81" y="13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7" name="Freeform 365"/>
          <p:cNvSpPr>
            <a:spLocks noEditPoints="1"/>
          </p:cNvSpPr>
          <p:nvPr/>
        </p:nvSpPr>
        <p:spPr bwMode="auto">
          <a:xfrm>
            <a:off x="10623550" y="3159125"/>
            <a:ext cx="539750" cy="485775"/>
          </a:xfrm>
          <a:custGeom>
            <a:avLst/>
            <a:gdLst>
              <a:gd name="T0" fmla="*/ 124 w 387"/>
              <a:gd name="T1" fmla="*/ 128 h 349"/>
              <a:gd name="T2" fmla="*/ 0 w 387"/>
              <a:gd name="T3" fmla="*/ 285 h 349"/>
              <a:gd name="T4" fmla="*/ 0 w 387"/>
              <a:gd name="T5" fmla="*/ 61 h 349"/>
              <a:gd name="T6" fmla="*/ 208 w 387"/>
              <a:gd name="T7" fmla="*/ 77 h 349"/>
              <a:gd name="T8" fmla="*/ 196 w 387"/>
              <a:gd name="T9" fmla="*/ 57 h 349"/>
              <a:gd name="T10" fmla="*/ 185 w 387"/>
              <a:gd name="T11" fmla="*/ 67 h 349"/>
              <a:gd name="T12" fmla="*/ 18 w 387"/>
              <a:gd name="T13" fmla="*/ 57 h 349"/>
              <a:gd name="T14" fmla="*/ 137 w 387"/>
              <a:gd name="T15" fmla="*/ 346 h 349"/>
              <a:gd name="T16" fmla="*/ 238 w 387"/>
              <a:gd name="T17" fmla="*/ 261 h 349"/>
              <a:gd name="T18" fmla="*/ 263 w 387"/>
              <a:gd name="T19" fmla="*/ 275 h 349"/>
              <a:gd name="T20" fmla="*/ 359 w 387"/>
              <a:gd name="T21" fmla="*/ 265 h 349"/>
              <a:gd name="T22" fmla="*/ 328 w 387"/>
              <a:gd name="T23" fmla="*/ 251 h 349"/>
              <a:gd name="T24" fmla="*/ 387 w 387"/>
              <a:gd name="T25" fmla="*/ 210 h 349"/>
              <a:gd name="T26" fmla="*/ 208 w 387"/>
              <a:gd name="T27" fmla="*/ 55 h 349"/>
              <a:gd name="T28" fmla="*/ 238 w 387"/>
              <a:gd name="T29" fmla="*/ 241 h 349"/>
              <a:gd name="T30" fmla="*/ 155 w 387"/>
              <a:gd name="T31" fmla="*/ 192 h 349"/>
              <a:gd name="T32" fmla="*/ 238 w 387"/>
              <a:gd name="T33" fmla="*/ 141 h 349"/>
              <a:gd name="T34" fmla="*/ 155 w 387"/>
              <a:gd name="T35" fmla="*/ 151 h 349"/>
              <a:gd name="T36" fmla="*/ 238 w 387"/>
              <a:gd name="T37" fmla="*/ 100 h 349"/>
              <a:gd name="T38" fmla="*/ 232 w 387"/>
              <a:gd name="T39" fmla="*/ 86 h 349"/>
              <a:gd name="T40" fmla="*/ 371 w 387"/>
              <a:gd name="T41" fmla="*/ 29 h 349"/>
              <a:gd name="T42" fmla="*/ 238 w 387"/>
              <a:gd name="T43" fmla="*/ 241 h 349"/>
              <a:gd name="T44" fmla="*/ 14 w 387"/>
              <a:gd name="T45" fmla="*/ 92 h 349"/>
              <a:gd name="T46" fmla="*/ 55 w 387"/>
              <a:gd name="T47" fmla="*/ 124 h 349"/>
              <a:gd name="T48" fmla="*/ 14 w 387"/>
              <a:gd name="T49" fmla="*/ 92 h 349"/>
              <a:gd name="T50" fmla="*/ 14 w 387"/>
              <a:gd name="T51" fmla="*/ 122 h 349"/>
              <a:gd name="T52" fmla="*/ 55 w 387"/>
              <a:gd name="T53" fmla="*/ 153 h 349"/>
              <a:gd name="T54" fmla="*/ 14 w 387"/>
              <a:gd name="T55" fmla="*/ 122 h 349"/>
              <a:gd name="T56" fmla="*/ 14 w 387"/>
              <a:gd name="T57" fmla="*/ 108 h 349"/>
              <a:gd name="T58" fmla="*/ 55 w 387"/>
              <a:gd name="T59" fmla="*/ 139 h 349"/>
              <a:gd name="T60" fmla="*/ 14 w 387"/>
              <a:gd name="T61" fmla="*/ 108 h 349"/>
              <a:gd name="T62" fmla="*/ 157 w 387"/>
              <a:gd name="T63" fmla="*/ 208 h 349"/>
              <a:gd name="T64" fmla="*/ 181 w 387"/>
              <a:gd name="T65" fmla="*/ 216 h 349"/>
              <a:gd name="T66" fmla="*/ 157 w 387"/>
              <a:gd name="T67" fmla="*/ 208 h 349"/>
              <a:gd name="T68" fmla="*/ 157 w 387"/>
              <a:gd name="T69" fmla="*/ 234 h 349"/>
              <a:gd name="T70" fmla="*/ 181 w 387"/>
              <a:gd name="T71" fmla="*/ 241 h 349"/>
              <a:gd name="T72" fmla="*/ 157 w 387"/>
              <a:gd name="T73" fmla="*/ 234 h 349"/>
              <a:gd name="T74" fmla="*/ 198 w 387"/>
              <a:gd name="T75" fmla="*/ 51 h 349"/>
              <a:gd name="T76" fmla="*/ 369 w 387"/>
              <a:gd name="T77" fmla="*/ 0 h 349"/>
              <a:gd name="T78" fmla="*/ 198 w 387"/>
              <a:gd name="T79" fmla="*/ 51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87" h="349">
                <a:moveTo>
                  <a:pt x="0" y="61"/>
                </a:moveTo>
                <a:lnTo>
                  <a:pt x="124" y="128"/>
                </a:lnTo>
                <a:lnTo>
                  <a:pt x="124" y="349"/>
                </a:lnTo>
                <a:lnTo>
                  <a:pt x="0" y="285"/>
                </a:lnTo>
                <a:lnTo>
                  <a:pt x="0" y="61"/>
                </a:lnTo>
                <a:lnTo>
                  <a:pt x="0" y="61"/>
                </a:lnTo>
                <a:close/>
                <a:moveTo>
                  <a:pt x="208" y="55"/>
                </a:moveTo>
                <a:lnTo>
                  <a:pt x="208" y="77"/>
                </a:lnTo>
                <a:lnTo>
                  <a:pt x="196" y="73"/>
                </a:lnTo>
                <a:lnTo>
                  <a:pt x="196" y="57"/>
                </a:lnTo>
                <a:lnTo>
                  <a:pt x="185" y="51"/>
                </a:lnTo>
                <a:lnTo>
                  <a:pt x="185" y="67"/>
                </a:lnTo>
                <a:lnTo>
                  <a:pt x="114" y="33"/>
                </a:lnTo>
                <a:lnTo>
                  <a:pt x="18" y="57"/>
                </a:lnTo>
                <a:lnTo>
                  <a:pt x="137" y="118"/>
                </a:lnTo>
                <a:lnTo>
                  <a:pt x="137" y="346"/>
                </a:lnTo>
                <a:lnTo>
                  <a:pt x="238" y="306"/>
                </a:lnTo>
                <a:lnTo>
                  <a:pt x="238" y="261"/>
                </a:lnTo>
                <a:lnTo>
                  <a:pt x="263" y="251"/>
                </a:lnTo>
                <a:lnTo>
                  <a:pt x="263" y="275"/>
                </a:lnTo>
                <a:lnTo>
                  <a:pt x="295" y="291"/>
                </a:lnTo>
                <a:lnTo>
                  <a:pt x="359" y="265"/>
                </a:lnTo>
                <a:lnTo>
                  <a:pt x="359" y="261"/>
                </a:lnTo>
                <a:lnTo>
                  <a:pt x="328" y="251"/>
                </a:lnTo>
                <a:lnTo>
                  <a:pt x="328" y="230"/>
                </a:lnTo>
                <a:lnTo>
                  <a:pt x="387" y="210"/>
                </a:lnTo>
                <a:lnTo>
                  <a:pt x="387" y="6"/>
                </a:lnTo>
                <a:lnTo>
                  <a:pt x="208" y="55"/>
                </a:lnTo>
                <a:lnTo>
                  <a:pt x="208" y="55"/>
                </a:lnTo>
                <a:close/>
                <a:moveTo>
                  <a:pt x="238" y="241"/>
                </a:moveTo>
                <a:lnTo>
                  <a:pt x="238" y="167"/>
                </a:lnTo>
                <a:lnTo>
                  <a:pt x="155" y="192"/>
                </a:lnTo>
                <a:lnTo>
                  <a:pt x="155" y="167"/>
                </a:lnTo>
                <a:lnTo>
                  <a:pt x="238" y="141"/>
                </a:lnTo>
                <a:lnTo>
                  <a:pt x="238" y="126"/>
                </a:lnTo>
                <a:lnTo>
                  <a:pt x="155" y="151"/>
                </a:lnTo>
                <a:lnTo>
                  <a:pt x="155" y="126"/>
                </a:lnTo>
                <a:lnTo>
                  <a:pt x="238" y="100"/>
                </a:lnTo>
                <a:lnTo>
                  <a:pt x="238" y="90"/>
                </a:lnTo>
                <a:lnTo>
                  <a:pt x="232" y="86"/>
                </a:lnTo>
                <a:lnTo>
                  <a:pt x="232" y="67"/>
                </a:lnTo>
                <a:lnTo>
                  <a:pt x="371" y="29"/>
                </a:lnTo>
                <a:lnTo>
                  <a:pt x="371" y="196"/>
                </a:lnTo>
                <a:lnTo>
                  <a:pt x="238" y="241"/>
                </a:lnTo>
                <a:lnTo>
                  <a:pt x="238" y="241"/>
                </a:lnTo>
                <a:close/>
                <a:moveTo>
                  <a:pt x="14" y="92"/>
                </a:moveTo>
                <a:lnTo>
                  <a:pt x="14" y="102"/>
                </a:lnTo>
                <a:lnTo>
                  <a:pt x="55" y="124"/>
                </a:lnTo>
                <a:lnTo>
                  <a:pt x="55" y="114"/>
                </a:lnTo>
                <a:lnTo>
                  <a:pt x="14" y="92"/>
                </a:lnTo>
                <a:lnTo>
                  <a:pt x="14" y="92"/>
                </a:lnTo>
                <a:close/>
                <a:moveTo>
                  <a:pt x="14" y="122"/>
                </a:moveTo>
                <a:lnTo>
                  <a:pt x="14" y="131"/>
                </a:lnTo>
                <a:lnTo>
                  <a:pt x="55" y="153"/>
                </a:lnTo>
                <a:lnTo>
                  <a:pt x="55" y="145"/>
                </a:lnTo>
                <a:lnTo>
                  <a:pt x="14" y="122"/>
                </a:lnTo>
                <a:lnTo>
                  <a:pt x="14" y="122"/>
                </a:lnTo>
                <a:close/>
                <a:moveTo>
                  <a:pt x="14" y="108"/>
                </a:moveTo>
                <a:lnTo>
                  <a:pt x="14" y="116"/>
                </a:lnTo>
                <a:lnTo>
                  <a:pt x="55" y="139"/>
                </a:lnTo>
                <a:lnTo>
                  <a:pt x="55" y="130"/>
                </a:lnTo>
                <a:lnTo>
                  <a:pt x="14" y="108"/>
                </a:lnTo>
                <a:lnTo>
                  <a:pt x="14" y="108"/>
                </a:lnTo>
                <a:close/>
                <a:moveTo>
                  <a:pt x="157" y="208"/>
                </a:moveTo>
                <a:lnTo>
                  <a:pt x="181" y="202"/>
                </a:lnTo>
                <a:lnTo>
                  <a:pt x="181" y="216"/>
                </a:lnTo>
                <a:lnTo>
                  <a:pt x="157" y="222"/>
                </a:lnTo>
                <a:lnTo>
                  <a:pt x="157" y="208"/>
                </a:lnTo>
                <a:lnTo>
                  <a:pt x="157" y="208"/>
                </a:lnTo>
                <a:close/>
                <a:moveTo>
                  <a:pt x="157" y="234"/>
                </a:moveTo>
                <a:lnTo>
                  <a:pt x="181" y="228"/>
                </a:lnTo>
                <a:lnTo>
                  <a:pt x="181" y="241"/>
                </a:lnTo>
                <a:lnTo>
                  <a:pt x="157" y="247"/>
                </a:lnTo>
                <a:lnTo>
                  <a:pt x="157" y="234"/>
                </a:lnTo>
                <a:lnTo>
                  <a:pt x="157" y="234"/>
                </a:lnTo>
                <a:close/>
                <a:moveTo>
                  <a:pt x="198" y="51"/>
                </a:moveTo>
                <a:lnTo>
                  <a:pt x="189" y="47"/>
                </a:lnTo>
                <a:lnTo>
                  <a:pt x="369" y="0"/>
                </a:lnTo>
                <a:lnTo>
                  <a:pt x="379" y="4"/>
                </a:lnTo>
                <a:lnTo>
                  <a:pt x="198" y="5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8" name="Freeform 366"/>
          <p:cNvSpPr>
            <a:spLocks noEditPoints="1"/>
          </p:cNvSpPr>
          <p:nvPr/>
        </p:nvSpPr>
        <p:spPr bwMode="auto">
          <a:xfrm>
            <a:off x="10587038" y="4713288"/>
            <a:ext cx="619125" cy="377825"/>
          </a:xfrm>
          <a:custGeom>
            <a:avLst/>
            <a:gdLst>
              <a:gd name="T0" fmla="*/ 71 w 226"/>
              <a:gd name="T1" fmla="*/ 27 h 138"/>
              <a:gd name="T2" fmla="*/ 113 w 226"/>
              <a:gd name="T3" fmla="*/ 20 h 138"/>
              <a:gd name="T4" fmla="*/ 138 w 226"/>
              <a:gd name="T5" fmla="*/ 5 h 138"/>
              <a:gd name="T6" fmla="*/ 136 w 226"/>
              <a:gd name="T7" fmla="*/ 25 h 138"/>
              <a:gd name="T8" fmla="*/ 113 w 226"/>
              <a:gd name="T9" fmla="*/ 27 h 138"/>
              <a:gd name="T10" fmla="*/ 226 w 226"/>
              <a:gd name="T11" fmla="*/ 70 h 138"/>
              <a:gd name="T12" fmla="*/ 35 w 226"/>
              <a:gd name="T13" fmla="*/ 74 h 138"/>
              <a:gd name="T14" fmla="*/ 35 w 226"/>
              <a:gd name="T15" fmla="*/ 74 h 138"/>
              <a:gd name="T16" fmla="*/ 184 w 226"/>
              <a:gd name="T17" fmla="*/ 71 h 138"/>
              <a:gd name="T18" fmla="*/ 180 w 226"/>
              <a:gd name="T19" fmla="*/ 77 h 138"/>
              <a:gd name="T20" fmla="*/ 112 w 226"/>
              <a:gd name="T21" fmla="*/ 101 h 138"/>
              <a:gd name="T22" fmla="*/ 136 w 226"/>
              <a:gd name="T23" fmla="*/ 87 h 138"/>
              <a:gd name="T24" fmla="*/ 205 w 226"/>
              <a:gd name="T25" fmla="*/ 69 h 138"/>
              <a:gd name="T26" fmla="*/ 89 w 226"/>
              <a:gd name="T27" fmla="*/ 109 h 138"/>
              <a:gd name="T28" fmla="*/ 176 w 226"/>
              <a:gd name="T29" fmla="*/ 64 h 138"/>
              <a:gd name="T30" fmla="*/ 176 w 226"/>
              <a:gd name="T31" fmla="*/ 64 h 138"/>
              <a:gd name="T32" fmla="*/ 172 w 226"/>
              <a:gd name="T33" fmla="*/ 65 h 138"/>
              <a:gd name="T34" fmla="*/ 168 w 226"/>
              <a:gd name="T35" fmla="*/ 71 h 138"/>
              <a:gd name="T36" fmla="*/ 150 w 226"/>
              <a:gd name="T37" fmla="*/ 77 h 138"/>
              <a:gd name="T38" fmla="*/ 133 w 226"/>
              <a:gd name="T39" fmla="*/ 77 h 138"/>
              <a:gd name="T40" fmla="*/ 133 w 226"/>
              <a:gd name="T41" fmla="*/ 77 h 138"/>
              <a:gd name="T42" fmla="*/ 128 w 226"/>
              <a:gd name="T43" fmla="*/ 79 h 138"/>
              <a:gd name="T44" fmla="*/ 121 w 226"/>
              <a:gd name="T45" fmla="*/ 87 h 138"/>
              <a:gd name="T46" fmla="*/ 100 w 226"/>
              <a:gd name="T47" fmla="*/ 94 h 138"/>
              <a:gd name="T48" fmla="*/ 71 w 226"/>
              <a:gd name="T49" fmla="*/ 97 h 138"/>
              <a:gd name="T50" fmla="*/ 71 w 226"/>
              <a:gd name="T51" fmla="*/ 97 h 138"/>
              <a:gd name="T52" fmla="*/ 176 w 226"/>
              <a:gd name="T53" fmla="*/ 56 h 138"/>
              <a:gd name="T54" fmla="*/ 172 w 226"/>
              <a:gd name="T55" fmla="*/ 62 h 138"/>
              <a:gd name="T56" fmla="*/ 155 w 226"/>
              <a:gd name="T57" fmla="*/ 67 h 138"/>
              <a:gd name="T58" fmla="*/ 139 w 226"/>
              <a:gd name="T59" fmla="*/ 67 h 138"/>
              <a:gd name="T60" fmla="*/ 139 w 226"/>
              <a:gd name="T61" fmla="*/ 67 h 138"/>
              <a:gd name="T62" fmla="*/ 134 w 226"/>
              <a:gd name="T63" fmla="*/ 68 h 138"/>
              <a:gd name="T64" fmla="*/ 129 w 226"/>
              <a:gd name="T65" fmla="*/ 75 h 138"/>
              <a:gd name="T66" fmla="*/ 109 w 226"/>
              <a:gd name="T67" fmla="*/ 81 h 138"/>
              <a:gd name="T68" fmla="*/ 89 w 226"/>
              <a:gd name="T69" fmla="*/ 82 h 138"/>
              <a:gd name="T70" fmla="*/ 89 w 226"/>
              <a:gd name="T71" fmla="*/ 82 h 138"/>
              <a:gd name="T72" fmla="*/ 84 w 226"/>
              <a:gd name="T73" fmla="*/ 83 h 138"/>
              <a:gd name="T74" fmla="*/ 76 w 226"/>
              <a:gd name="T75" fmla="*/ 91 h 138"/>
              <a:gd name="T76" fmla="*/ 161 w 226"/>
              <a:gd name="T77" fmla="*/ 57 h 138"/>
              <a:gd name="T78" fmla="*/ 145 w 226"/>
              <a:gd name="T79" fmla="*/ 57 h 138"/>
              <a:gd name="T80" fmla="*/ 145 w 226"/>
              <a:gd name="T81" fmla="*/ 57 h 138"/>
              <a:gd name="T82" fmla="*/ 141 w 226"/>
              <a:gd name="T83" fmla="*/ 58 h 138"/>
              <a:gd name="T84" fmla="*/ 136 w 226"/>
              <a:gd name="T85" fmla="*/ 64 h 138"/>
              <a:gd name="T86" fmla="*/ 118 w 226"/>
              <a:gd name="T87" fmla="*/ 70 h 138"/>
              <a:gd name="T88" fmla="*/ 99 w 226"/>
              <a:gd name="T89" fmla="*/ 70 h 138"/>
              <a:gd name="T90" fmla="*/ 99 w 226"/>
              <a:gd name="T91" fmla="*/ 70 h 138"/>
              <a:gd name="T92" fmla="*/ 95 w 226"/>
              <a:gd name="T93" fmla="*/ 71 h 138"/>
              <a:gd name="T94" fmla="*/ 88 w 226"/>
              <a:gd name="T95" fmla="*/ 78 h 138"/>
              <a:gd name="T96" fmla="*/ 56 w 226"/>
              <a:gd name="T97" fmla="*/ 87 h 138"/>
              <a:gd name="T98" fmla="*/ 143 w 226"/>
              <a:gd name="T99" fmla="*/ 46 h 138"/>
              <a:gd name="T100" fmla="*/ 143 w 226"/>
              <a:gd name="T101" fmla="*/ 46 h 138"/>
              <a:gd name="T102" fmla="*/ 133 w 226"/>
              <a:gd name="T103" fmla="*/ 49 h 138"/>
              <a:gd name="T104" fmla="*/ 119 w 226"/>
              <a:gd name="T105" fmla="*/ 57 h 138"/>
              <a:gd name="T106" fmla="*/ 90 w 226"/>
              <a:gd name="T107" fmla="*/ 64 h 138"/>
              <a:gd name="T108" fmla="*/ 60 w 226"/>
              <a:gd name="T109" fmla="*/ 67 h 138"/>
              <a:gd name="T110" fmla="*/ 60 w 226"/>
              <a:gd name="T111" fmla="*/ 67 h 138"/>
              <a:gd name="T112" fmla="*/ 71 w 226"/>
              <a:gd name="T113" fmla="*/ 12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6" h="138">
                <a:moveTo>
                  <a:pt x="80" y="118"/>
                </a:moveTo>
                <a:cubicBezTo>
                  <a:pt x="12" y="73"/>
                  <a:pt x="12" y="73"/>
                  <a:pt x="12" y="73"/>
                </a:cubicBezTo>
                <a:cubicBezTo>
                  <a:pt x="79" y="55"/>
                  <a:pt x="79" y="55"/>
                  <a:pt x="79" y="55"/>
                </a:cubicBezTo>
                <a:cubicBezTo>
                  <a:pt x="72" y="49"/>
                  <a:pt x="62" y="38"/>
                  <a:pt x="71" y="27"/>
                </a:cubicBezTo>
                <a:cubicBezTo>
                  <a:pt x="77" y="19"/>
                  <a:pt x="96" y="19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8" y="20"/>
                  <a:pt x="127" y="20"/>
                  <a:pt x="134" y="18"/>
                </a:cubicBezTo>
                <a:cubicBezTo>
                  <a:pt x="137" y="18"/>
                  <a:pt x="139" y="16"/>
                  <a:pt x="140" y="15"/>
                </a:cubicBezTo>
                <a:cubicBezTo>
                  <a:pt x="141" y="14"/>
                  <a:pt x="142" y="13"/>
                  <a:pt x="141" y="11"/>
                </a:cubicBezTo>
                <a:cubicBezTo>
                  <a:pt x="141" y="9"/>
                  <a:pt x="140" y="7"/>
                  <a:pt x="138" y="5"/>
                </a:cubicBezTo>
                <a:cubicBezTo>
                  <a:pt x="143" y="0"/>
                  <a:pt x="143" y="0"/>
                  <a:pt x="143" y="0"/>
                </a:cubicBezTo>
                <a:cubicBezTo>
                  <a:pt x="146" y="4"/>
                  <a:pt x="147" y="7"/>
                  <a:pt x="148" y="9"/>
                </a:cubicBezTo>
                <a:cubicBezTo>
                  <a:pt x="149" y="14"/>
                  <a:pt x="148" y="17"/>
                  <a:pt x="145" y="20"/>
                </a:cubicBezTo>
                <a:cubicBezTo>
                  <a:pt x="143" y="22"/>
                  <a:pt x="139" y="24"/>
                  <a:pt x="136" y="25"/>
                </a:cubicBezTo>
                <a:cubicBezTo>
                  <a:pt x="128" y="27"/>
                  <a:pt x="118" y="27"/>
                  <a:pt x="113" y="27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97" y="26"/>
                  <a:pt x="80" y="26"/>
                  <a:pt x="76" y="31"/>
                </a:cubicBezTo>
                <a:cubicBezTo>
                  <a:pt x="70" y="39"/>
                  <a:pt x="82" y="49"/>
                  <a:pt x="87" y="53"/>
                </a:cubicBezTo>
                <a:cubicBezTo>
                  <a:pt x="151" y="36"/>
                  <a:pt x="151" y="36"/>
                  <a:pt x="151" y="36"/>
                </a:cubicBezTo>
                <a:cubicBezTo>
                  <a:pt x="226" y="70"/>
                  <a:pt x="226" y="70"/>
                  <a:pt x="226" y="70"/>
                </a:cubicBezTo>
                <a:cubicBezTo>
                  <a:pt x="226" y="81"/>
                  <a:pt x="226" y="81"/>
                  <a:pt x="226" y="81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0" y="118"/>
                  <a:pt x="80" y="118"/>
                  <a:pt x="80" y="118"/>
                </a:cubicBezTo>
                <a:close/>
                <a:moveTo>
                  <a:pt x="35" y="74"/>
                </a:moveTo>
                <a:cubicBezTo>
                  <a:pt x="37" y="75"/>
                  <a:pt x="39" y="76"/>
                  <a:pt x="41" y="77"/>
                </a:cubicBezTo>
                <a:cubicBezTo>
                  <a:pt x="44" y="76"/>
                  <a:pt x="48" y="75"/>
                  <a:pt x="52" y="74"/>
                </a:cubicBezTo>
                <a:cubicBezTo>
                  <a:pt x="50" y="73"/>
                  <a:pt x="48" y="72"/>
                  <a:pt x="47" y="71"/>
                </a:cubicBezTo>
                <a:cubicBezTo>
                  <a:pt x="43" y="72"/>
                  <a:pt x="39" y="73"/>
                  <a:pt x="35" y="74"/>
                </a:cubicBezTo>
                <a:close/>
                <a:moveTo>
                  <a:pt x="178" y="73"/>
                </a:moveTo>
                <a:cubicBezTo>
                  <a:pt x="180" y="74"/>
                  <a:pt x="182" y="75"/>
                  <a:pt x="184" y="76"/>
                </a:cubicBezTo>
                <a:cubicBezTo>
                  <a:pt x="186" y="75"/>
                  <a:pt x="188" y="74"/>
                  <a:pt x="191" y="74"/>
                </a:cubicBezTo>
                <a:cubicBezTo>
                  <a:pt x="188" y="73"/>
                  <a:pt x="186" y="72"/>
                  <a:pt x="184" y="71"/>
                </a:cubicBezTo>
                <a:cubicBezTo>
                  <a:pt x="182" y="71"/>
                  <a:pt x="180" y="72"/>
                  <a:pt x="178" y="73"/>
                </a:cubicBezTo>
                <a:close/>
                <a:moveTo>
                  <a:pt x="167" y="76"/>
                </a:moveTo>
                <a:cubicBezTo>
                  <a:pt x="169" y="77"/>
                  <a:pt x="171" y="78"/>
                  <a:pt x="174" y="80"/>
                </a:cubicBezTo>
                <a:cubicBezTo>
                  <a:pt x="176" y="79"/>
                  <a:pt x="178" y="78"/>
                  <a:pt x="180" y="77"/>
                </a:cubicBezTo>
                <a:cubicBezTo>
                  <a:pt x="178" y="76"/>
                  <a:pt x="176" y="75"/>
                  <a:pt x="174" y="74"/>
                </a:cubicBezTo>
                <a:cubicBezTo>
                  <a:pt x="171" y="75"/>
                  <a:pt x="169" y="76"/>
                  <a:pt x="167" y="76"/>
                </a:cubicBezTo>
                <a:close/>
                <a:moveTo>
                  <a:pt x="105" y="97"/>
                </a:moveTo>
                <a:cubicBezTo>
                  <a:pt x="108" y="98"/>
                  <a:pt x="110" y="100"/>
                  <a:pt x="112" y="101"/>
                </a:cubicBezTo>
                <a:cubicBezTo>
                  <a:pt x="123" y="97"/>
                  <a:pt x="133" y="94"/>
                  <a:pt x="143" y="90"/>
                </a:cubicBezTo>
                <a:cubicBezTo>
                  <a:pt x="152" y="87"/>
                  <a:pt x="161" y="84"/>
                  <a:pt x="170" y="81"/>
                </a:cubicBezTo>
                <a:cubicBezTo>
                  <a:pt x="168" y="80"/>
                  <a:pt x="166" y="79"/>
                  <a:pt x="163" y="77"/>
                </a:cubicBezTo>
                <a:cubicBezTo>
                  <a:pt x="155" y="80"/>
                  <a:pt x="146" y="83"/>
                  <a:pt x="136" y="87"/>
                </a:cubicBezTo>
                <a:cubicBezTo>
                  <a:pt x="126" y="90"/>
                  <a:pt x="116" y="93"/>
                  <a:pt x="105" y="97"/>
                </a:cubicBezTo>
                <a:close/>
                <a:moveTo>
                  <a:pt x="187" y="69"/>
                </a:moveTo>
                <a:cubicBezTo>
                  <a:pt x="190" y="70"/>
                  <a:pt x="192" y="71"/>
                  <a:pt x="194" y="72"/>
                </a:cubicBezTo>
                <a:cubicBezTo>
                  <a:pt x="198" y="71"/>
                  <a:pt x="201" y="70"/>
                  <a:pt x="205" y="69"/>
                </a:cubicBezTo>
                <a:cubicBezTo>
                  <a:pt x="203" y="68"/>
                  <a:pt x="200" y="67"/>
                  <a:pt x="198" y="66"/>
                </a:cubicBezTo>
                <a:cubicBezTo>
                  <a:pt x="195" y="67"/>
                  <a:pt x="191" y="68"/>
                  <a:pt x="187" y="69"/>
                </a:cubicBezTo>
                <a:close/>
                <a:moveTo>
                  <a:pt x="83" y="105"/>
                </a:moveTo>
                <a:cubicBezTo>
                  <a:pt x="85" y="106"/>
                  <a:pt x="87" y="108"/>
                  <a:pt x="89" y="109"/>
                </a:cubicBezTo>
                <a:cubicBezTo>
                  <a:pt x="95" y="107"/>
                  <a:pt x="101" y="105"/>
                  <a:pt x="107" y="103"/>
                </a:cubicBezTo>
                <a:cubicBezTo>
                  <a:pt x="105" y="102"/>
                  <a:pt x="102" y="100"/>
                  <a:pt x="100" y="99"/>
                </a:cubicBezTo>
                <a:cubicBezTo>
                  <a:pt x="94" y="101"/>
                  <a:pt x="89" y="103"/>
                  <a:pt x="83" y="105"/>
                </a:cubicBezTo>
                <a:close/>
                <a:moveTo>
                  <a:pt x="176" y="64"/>
                </a:moveTo>
                <a:cubicBezTo>
                  <a:pt x="178" y="65"/>
                  <a:pt x="180" y="66"/>
                  <a:pt x="182" y="67"/>
                </a:cubicBezTo>
                <a:cubicBezTo>
                  <a:pt x="185" y="66"/>
                  <a:pt x="189" y="64"/>
                  <a:pt x="193" y="63"/>
                </a:cubicBezTo>
                <a:cubicBezTo>
                  <a:pt x="191" y="62"/>
                  <a:pt x="188" y="61"/>
                  <a:pt x="186" y="61"/>
                </a:cubicBezTo>
                <a:cubicBezTo>
                  <a:pt x="183" y="62"/>
                  <a:pt x="179" y="63"/>
                  <a:pt x="176" y="64"/>
                </a:cubicBezTo>
                <a:close/>
                <a:moveTo>
                  <a:pt x="166" y="67"/>
                </a:moveTo>
                <a:cubicBezTo>
                  <a:pt x="168" y="68"/>
                  <a:pt x="170" y="69"/>
                  <a:pt x="172" y="70"/>
                </a:cubicBezTo>
                <a:cubicBezTo>
                  <a:pt x="174" y="69"/>
                  <a:pt x="176" y="69"/>
                  <a:pt x="178" y="68"/>
                </a:cubicBezTo>
                <a:cubicBezTo>
                  <a:pt x="176" y="67"/>
                  <a:pt x="174" y="66"/>
                  <a:pt x="172" y="65"/>
                </a:cubicBezTo>
                <a:cubicBezTo>
                  <a:pt x="170" y="66"/>
                  <a:pt x="168" y="66"/>
                  <a:pt x="166" y="67"/>
                </a:cubicBezTo>
                <a:close/>
                <a:moveTo>
                  <a:pt x="155" y="70"/>
                </a:moveTo>
                <a:cubicBezTo>
                  <a:pt x="157" y="71"/>
                  <a:pt x="159" y="72"/>
                  <a:pt x="161" y="74"/>
                </a:cubicBezTo>
                <a:cubicBezTo>
                  <a:pt x="164" y="73"/>
                  <a:pt x="166" y="72"/>
                  <a:pt x="168" y="71"/>
                </a:cubicBezTo>
                <a:cubicBezTo>
                  <a:pt x="166" y="70"/>
                  <a:pt x="164" y="69"/>
                  <a:pt x="162" y="68"/>
                </a:cubicBezTo>
                <a:cubicBezTo>
                  <a:pt x="160" y="69"/>
                  <a:pt x="157" y="70"/>
                  <a:pt x="155" y="70"/>
                </a:cubicBezTo>
                <a:close/>
                <a:moveTo>
                  <a:pt x="144" y="74"/>
                </a:moveTo>
                <a:cubicBezTo>
                  <a:pt x="146" y="75"/>
                  <a:pt x="148" y="76"/>
                  <a:pt x="150" y="77"/>
                </a:cubicBezTo>
                <a:cubicBezTo>
                  <a:pt x="153" y="76"/>
                  <a:pt x="155" y="76"/>
                  <a:pt x="157" y="75"/>
                </a:cubicBezTo>
                <a:cubicBezTo>
                  <a:pt x="155" y="74"/>
                  <a:pt x="153" y="73"/>
                  <a:pt x="151" y="72"/>
                </a:cubicBezTo>
                <a:cubicBezTo>
                  <a:pt x="149" y="72"/>
                  <a:pt x="146" y="73"/>
                  <a:pt x="144" y="74"/>
                </a:cubicBezTo>
                <a:close/>
                <a:moveTo>
                  <a:pt x="133" y="77"/>
                </a:moveTo>
                <a:cubicBezTo>
                  <a:pt x="135" y="79"/>
                  <a:pt x="137" y="80"/>
                  <a:pt x="139" y="81"/>
                </a:cubicBezTo>
                <a:cubicBezTo>
                  <a:pt x="141" y="80"/>
                  <a:pt x="144" y="79"/>
                  <a:pt x="146" y="78"/>
                </a:cubicBezTo>
                <a:cubicBezTo>
                  <a:pt x="144" y="77"/>
                  <a:pt x="142" y="76"/>
                  <a:pt x="140" y="75"/>
                </a:cubicBezTo>
                <a:cubicBezTo>
                  <a:pt x="138" y="76"/>
                  <a:pt x="135" y="77"/>
                  <a:pt x="133" y="77"/>
                </a:cubicBezTo>
                <a:close/>
                <a:moveTo>
                  <a:pt x="120" y="81"/>
                </a:moveTo>
                <a:cubicBezTo>
                  <a:pt x="122" y="83"/>
                  <a:pt x="124" y="84"/>
                  <a:pt x="126" y="85"/>
                </a:cubicBezTo>
                <a:cubicBezTo>
                  <a:pt x="129" y="84"/>
                  <a:pt x="131" y="83"/>
                  <a:pt x="134" y="82"/>
                </a:cubicBezTo>
                <a:cubicBezTo>
                  <a:pt x="132" y="81"/>
                  <a:pt x="130" y="80"/>
                  <a:pt x="128" y="79"/>
                </a:cubicBezTo>
                <a:cubicBezTo>
                  <a:pt x="125" y="80"/>
                  <a:pt x="122" y="81"/>
                  <a:pt x="120" y="81"/>
                </a:cubicBezTo>
                <a:close/>
                <a:moveTo>
                  <a:pt x="107" y="86"/>
                </a:moveTo>
                <a:cubicBezTo>
                  <a:pt x="109" y="87"/>
                  <a:pt x="111" y="88"/>
                  <a:pt x="113" y="89"/>
                </a:cubicBezTo>
                <a:cubicBezTo>
                  <a:pt x="116" y="88"/>
                  <a:pt x="119" y="87"/>
                  <a:pt x="121" y="87"/>
                </a:cubicBezTo>
                <a:cubicBezTo>
                  <a:pt x="119" y="85"/>
                  <a:pt x="117" y="84"/>
                  <a:pt x="115" y="83"/>
                </a:cubicBezTo>
                <a:cubicBezTo>
                  <a:pt x="112" y="84"/>
                  <a:pt x="110" y="85"/>
                  <a:pt x="107" y="86"/>
                </a:cubicBezTo>
                <a:close/>
                <a:moveTo>
                  <a:pt x="93" y="90"/>
                </a:moveTo>
                <a:cubicBezTo>
                  <a:pt x="95" y="91"/>
                  <a:pt x="98" y="92"/>
                  <a:pt x="100" y="94"/>
                </a:cubicBezTo>
                <a:cubicBezTo>
                  <a:pt x="103" y="93"/>
                  <a:pt x="106" y="92"/>
                  <a:pt x="108" y="91"/>
                </a:cubicBezTo>
                <a:cubicBezTo>
                  <a:pt x="106" y="90"/>
                  <a:pt x="104" y="88"/>
                  <a:pt x="102" y="87"/>
                </a:cubicBezTo>
                <a:cubicBezTo>
                  <a:pt x="99" y="88"/>
                  <a:pt x="96" y="89"/>
                  <a:pt x="93" y="90"/>
                </a:cubicBezTo>
                <a:close/>
                <a:moveTo>
                  <a:pt x="71" y="97"/>
                </a:moveTo>
                <a:cubicBezTo>
                  <a:pt x="73" y="98"/>
                  <a:pt x="75" y="100"/>
                  <a:pt x="77" y="101"/>
                </a:cubicBezTo>
                <a:cubicBezTo>
                  <a:pt x="83" y="99"/>
                  <a:pt x="89" y="97"/>
                  <a:pt x="95" y="95"/>
                </a:cubicBezTo>
                <a:cubicBezTo>
                  <a:pt x="92" y="94"/>
                  <a:pt x="90" y="93"/>
                  <a:pt x="88" y="91"/>
                </a:cubicBezTo>
                <a:cubicBezTo>
                  <a:pt x="83" y="93"/>
                  <a:pt x="77" y="95"/>
                  <a:pt x="71" y="97"/>
                </a:cubicBezTo>
                <a:close/>
                <a:moveTo>
                  <a:pt x="170" y="58"/>
                </a:moveTo>
                <a:cubicBezTo>
                  <a:pt x="172" y="59"/>
                  <a:pt x="174" y="60"/>
                  <a:pt x="176" y="61"/>
                </a:cubicBezTo>
                <a:cubicBezTo>
                  <a:pt x="178" y="60"/>
                  <a:pt x="180" y="59"/>
                  <a:pt x="182" y="59"/>
                </a:cubicBezTo>
                <a:cubicBezTo>
                  <a:pt x="180" y="58"/>
                  <a:pt x="178" y="57"/>
                  <a:pt x="176" y="56"/>
                </a:cubicBezTo>
                <a:cubicBezTo>
                  <a:pt x="174" y="57"/>
                  <a:pt x="172" y="57"/>
                  <a:pt x="170" y="58"/>
                </a:cubicBezTo>
                <a:close/>
                <a:moveTo>
                  <a:pt x="160" y="61"/>
                </a:moveTo>
                <a:cubicBezTo>
                  <a:pt x="162" y="62"/>
                  <a:pt x="164" y="63"/>
                  <a:pt x="166" y="64"/>
                </a:cubicBezTo>
                <a:cubicBezTo>
                  <a:pt x="168" y="63"/>
                  <a:pt x="170" y="62"/>
                  <a:pt x="172" y="62"/>
                </a:cubicBezTo>
                <a:cubicBezTo>
                  <a:pt x="170" y="61"/>
                  <a:pt x="168" y="60"/>
                  <a:pt x="166" y="59"/>
                </a:cubicBezTo>
                <a:cubicBezTo>
                  <a:pt x="164" y="60"/>
                  <a:pt x="162" y="60"/>
                  <a:pt x="160" y="61"/>
                </a:cubicBezTo>
                <a:close/>
                <a:moveTo>
                  <a:pt x="149" y="64"/>
                </a:moveTo>
                <a:cubicBezTo>
                  <a:pt x="151" y="65"/>
                  <a:pt x="153" y="66"/>
                  <a:pt x="155" y="67"/>
                </a:cubicBezTo>
                <a:cubicBezTo>
                  <a:pt x="158" y="66"/>
                  <a:pt x="160" y="65"/>
                  <a:pt x="162" y="65"/>
                </a:cubicBezTo>
                <a:cubicBezTo>
                  <a:pt x="160" y="64"/>
                  <a:pt x="158" y="63"/>
                  <a:pt x="156" y="62"/>
                </a:cubicBezTo>
                <a:cubicBezTo>
                  <a:pt x="154" y="63"/>
                  <a:pt x="152" y="63"/>
                  <a:pt x="149" y="64"/>
                </a:cubicBezTo>
                <a:close/>
                <a:moveTo>
                  <a:pt x="139" y="67"/>
                </a:moveTo>
                <a:cubicBezTo>
                  <a:pt x="141" y="68"/>
                  <a:pt x="143" y="69"/>
                  <a:pt x="145" y="70"/>
                </a:cubicBezTo>
                <a:cubicBezTo>
                  <a:pt x="147" y="69"/>
                  <a:pt x="149" y="69"/>
                  <a:pt x="152" y="68"/>
                </a:cubicBezTo>
                <a:cubicBezTo>
                  <a:pt x="150" y="67"/>
                  <a:pt x="148" y="66"/>
                  <a:pt x="146" y="65"/>
                </a:cubicBezTo>
                <a:cubicBezTo>
                  <a:pt x="143" y="66"/>
                  <a:pt x="141" y="66"/>
                  <a:pt x="139" y="67"/>
                </a:cubicBezTo>
                <a:close/>
                <a:moveTo>
                  <a:pt x="127" y="70"/>
                </a:moveTo>
                <a:cubicBezTo>
                  <a:pt x="129" y="71"/>
                  <a:pt x="131" y="72"/>
                  <a:pt x="133" y="74"/>
                </a:cubicBezTo>
                <a:cubicBezTo>
                  <a:pt x="136" y="73"/>
                  <a:pt x="138" y="72"/>
                  <a:pt x="140" y="71"/>
                </a:cubicBezTo>
                <a:cubicBezTo>
                  <a:pt x="138" y="70"/>
                  <a:pt x="136" y="69"/>
                  <a:pt x="134" y="68"/>
                </a:cubicBezTo>
                <a:cubicBezTo>
                  <a:pt x="132" y="69"/>
                  <a:pt x="130" y="70"/>
                  <a:pt x="127" y="70"/>
                </a:cubicBezTo>
                <a:close/>
                <a:moveTo>
                  <a:pt x="115" y="74"/>
                </a:moveTo>
                <a:cubicBezTo>
                  <a:pt x="117" y="75"/>
                  <a:pt x="119" y="76"/>
                  <a:pt x="121" y="77"/>
                </a:cubicBezTo>
                <a:cubicBezTo>
                  <a:pt x="124" y="76"/>
                  <a:pt x="126" y="76"/>
                  <a:pt x="129" y="75"/>
                </a:cubicBezTo>
                <a:cubicBezTo>
                  <a:pt x="127" y="74"/>
                  <a:pt x="125" y="73"/>
                  <a:pt x="123" y="72"/>
                </a:cubicBezTo>
                <a:cubicBezTo>
                  <a:pt x="120" y="72"/>
                  <a:pt x="118" y="73"/>
                  <a:pt x="115" y="74"/>
                </a:cubicBezTo>
                <a:close/>
                <a:moveTo>
                  <a:pt x="103" y="78"/>
                </a:moveTo>
                <a:cubicBezTo>
                  <a:pt x="105" y="79"/>
                  <a:pt x="107" y="80"/>
                  <a:pt x="109" y="81"/>
                </a:cubicBezTo>
                <a:cubicBezTo>
                  <a:pt x="112" y="80"/>
                  <a:pt x="114" y="79"/>
                  <a:pt x="117" y="79"/>
                </a:cubicBezTo>
                <a:cubicBezTo>
                  <a:pt x="115" y="77"/>
                  <a:pt x="113" y="76"/>
                  <a:pt x="111" y="75"/>
                </a:cubicBezTo>
                <a:cubicBezTo>
                  <a:pt x="108" y="76"/>
                  <a:pt x="105" y="77"/>
                  <a:pt x="103" y="78"/>
                </a:cubicBezTo>
                <a:close/>
                <a:moveTo>
                  <a:pt x="89" y="82"/>
                </a:moveTo>
                <a:cubicBezTo>
                  <a:pt x="91" y="83"/>
                  <a:pt x="93" y="84"/>
                  <a:pt x="95" y="85"/>
                </a:cubicBezTo>
                <a:cubicBezTo>
                  <a:pt x="98" y="84"/>
                  <a:pt x="101" y="84"/>
                  <a:pt x="103" y="83"/>
                </a:cubicBezTo>
                <a:cubicBezTo>
                  <a:pt x="101" y="81"/>
                  <a:pt x="99" y="80"/>
                  <a:pt x="97" y="79"/>
                </a:cubicBezTo>
                <a:cubicBezTo>
                  <a:pt x="95" y="80"/>
                  <a:pt x="92" y="81"/>
                  <a:pt x="89" y="82"/>
                </a:cubicBezTo>
                <a:close/>
                <a:moveTo>
                  <a:pt x="75" y="86"/>
                </a:moveTo>
                <a:cubicBezTo>
                  <a:pt x="77" y="87"/>
                  <a:pt x="79" y="88"/>
                  <a:pt x="81" y="90"/>
                </a:cubicBezTo>
                <a:cubicBezTo>
                  <a:pt x="84" y="89"/>
                  <a:pt x="87" y="88"/>
                  <a:pt x="90" y="87"/>
                </a:cubicBezTo>
                <a:cubicBezTo>
                  <a:pt x="88" y="86"/>
                  <a:pt x="86" y="84"/>
                  <a:pt x="84" y="83"/>
                </a:cubicBezTo>
                <a:cubicBezTo>
                  <a:pt x="81" y="84"/>
                  <a:pt x="78" y="85"/>
                  <a:pt x="75" y="86"/>
                </a:cubicBezTo>
                <a:close/>
                <a:moveTo>
                  <a:pt x="60" y="90"/>
                </a:moveTo>
                <a:cubicBezTo>
                  <a:pt x="62" y="91"/>
                  <a:pt x="64" y="93"/>
                  <a:pt x="66" y="94"/>
                </a:cubicBezTo>
                <a:cubicBezTo>
                  <a:pt x="69" y="93"/>
                  <a:pt x="73" y="92"/>
                  <a:pt x="76" y="91"/>
                </a:cubicBezTo>
                <a:cubicBezTo>
                  <a:pt x="74" y="90"/>
                  <a:pt x="72" y="89"/>
                  <a:pt x="70" y="87"/>
                </a:cubicBezTo>
                <a:cubicBezTo>
                  <a:pt x="67" y="88"/>
                  <a:pt x="63" y="89"/>
                  <a:pt x="60" y="90"/>
                </a:cubicBezTo>
                <a:close/>
                <a:moveTo>
                  <a:pt x="155" y="55"/>
                </a:moveTo>
                <a:cubicBezTo>
                  <a:pt x="157" y="55"/>
                  <a:pt x="159" y="56"/>
                  <a:pt x="161" y="57"/>
                </a:cubicBezTo>
                <a:cubicBezTo>
                  <a:pt x="165" y="56"/>
                  <a:pt x="168" y="55"/>
                  <a:pt x="172" y="54"/>
                </a:cubicBezTo>
                <a:cubicBezTo>
                  <a:pt x="170" y="53"/>
                  <a:pt x="168" y="52"/>
                  <a:pt x="166" y="52"/>
                </a:cubicBezTo>
                <a:cubicBezTo>
                  <a:pt x="163" y="53"/>
                  <a:pt x="159" y="54"/>
                  <a:pt x="155" y="55"/>
                </a:cubicBezTo>
                <a:close/>
                <a:moveTo>
                  <a:pt x="145" y="57"/>
                </a:moveTo>
                <a:cubicBezTo>
                  <a:pt x="147" y="58"/>
                  <a:pt x="149" y="59"/>
                  <a:pt x="151" y="60"/>
                </a:cubicBezTo>
                <a:cubicBezTo>
                  <a:pt x="153" y="59"/>
                  <a:pt x="155" y="59"/>
                  <a:pt x="158" y="58"/>
                </a:cubicBezTo>
                <a:cubicBezTo>
                  <a:pt x="156" y="57"/>
                  <a:pt x="154" y="56"/>
                  <a:pt x="152" y="56"/>
                </a:cubicBezTo>
                <a:cubicBezTo>
                  <a:pt x="150" y="56"/>
                  <a:pt x="148" y="57"/>
                  <a:pt x="145" y="57"/>
                </a:cubicBezTo>
                <a:close/>
                <a:moveTo>
                  <a:pt x="135" y="60"/>
                </a:moveTo>
                <a:cubicBezTo>
                  <a:pt x="137" y="61"/>
                  <a:pt x="138" y="62"/>
                  <a:pt x="140" y="63"/>
                </a:cubicBezTo>
                <a:cubicBezTo>
                  <a:pt x="143" y="63"/>
                  <a:pt x="145" y="62"/>
                  <a:pt x="147" y="61"/>
                </a:cubicBezTo>
                <a:cubicBezTo>
                  <a:pt x="145" y="60"/>
                  <a:pt x="143" y="59"/>
                  <a:pt x="141" y="58"/>
                </a:cubicBezTo>
                <a:cubicBezTo>
                  <a:pt x="139" y="59"/>
                  <a:pt x="137" y="60"/>
                  <a:pt x="135" y="60"/>
                </a:cubicBezTo>
                <a:close/>
                <a:moveTo>
                  <a:pt x="124" y="63"/>
                </a:moveTo>
                <a:cubicBezTo>
                  <a:pt x="125" y="64"/>
                  <a:pt x="127" y="65"/>
                  <a:pt x="129" y="66"/>
                </a:cubicBezTo>
                <a:cubicBezTo>
                  <a:pt x="132" y="66"/>
                  <a:pt x="134" y="65"/>
                  <a:pt x="136" y="64"/>
                </a:cubicBezTo>
                <a:cubicBezTo>
                  <a:pt x="134" y="63"/>
                  <a:pt x="133" y="62"/>
                  <a:pt x="131" y="61"/>
                </a:cubicBezTo>
                <a:cubicBezTo>
                  <a:pt x="128" y="62"/>
                  <a:pt x="126" y="63"/>
                  <a:pt x="124" y="63"/>
                </a:cubicBezTo>
                <a:close/>
                <a:moveTo>
                  <a:pt x="112" y="67"/>
                </a:moveTo>
                <a:cubicBezTo>
                  <a:pt x="114" y="68"/>
                  <a:pt x="116" y="69"/>
                  <a:pt x="118" y="70"/>
                </a:cubicBezTo>
                <a:cubicBezTo>
                  <a:pt x="120" y="69"/>
                  <a:pt x="123" y="68"/>
                  <a:pt x="125" y="68"/>
                </a:cubicBezTo>
                <a:cubicBezTo>
                  <a:pt x="123" y="67"/>
                  <a:pt x="121" y="66"/>
                  <a:pt x="120" y="65"/>
                </a:cubicBezTo>
                <a:cubicBezTo>
                  <a:pt x="117" y="65"/>
                  <a:pt x="115" y="66"/>
                  <a:pt x="112" y="67"/>
                </a:cubicBezTo>
                <a:close/>
                <a:moveTo>
                  <a:pt x="99" y="70"/>
                </a:moveTo>
                <a:cubicBezTo>
                  <a:pt x="101" y="71"/>
                  <a:pt x="103" y="72"/>
                  <a:pt x="105" y="73"/>
                </a:cubicBezTo>
                <a:cubicBezTo>
                  <a:pt x="108" y="73"/>
                  <a:pt x="110" y="72"/>
                  <a:pt x="113" y="71"/>
                </a:cubicBezTo>
                <a:cubicBezTo>
                  <a:pt x="111" y="70"/>
                  <a:pt x="109" y="69"/>
                  <a:pt x="107" y="68"/>
                </a:cubicBezTo>
                <a:cubicBezTo>
                  <a:pt x="105" y="69"/>
                  <a:pt x="102" y="69"/>
                  <a:pt x="99" y="70"/>
                </a:cubicBezTo>
                <a:close/>
                <a:moveTo>
                  <a:pt x="86" y="74"/>
                </a:moveTo>
                <a:cubicBezTo>
                  <a:pt x="88" y="75"/>
                  <a:pt x="90" y="76"/>
                  <a:pt x="92" y="77"/>
                </a:cubicBezTo>
                <a:cubicBezTo>
                  <a:pt x="95" y="76"/>
                  <a:pt x="98" y="75"/>
                  <a:pt x="100" y="75"/>
                </a:cubicBezTo>
                <a:cubicBezTo>
                  <a:pt x="98" y="74"/>
                  <a:pt x="97" y="73"/>
                  <a:pt x="95" y="71"/>
                </a:cubicBezTo>
                <a:cubicBezTo>
                  <a:pt x="92" y="72"/>
                  <a:pt x="89" y="73"/>
                  <a:pt x="86" y="74"/>
                </a:cubicBezTo>
                <a:close/>
                <a:moveTo>
                  <a:pt x="73" y="77"/>
                </a:moveTo>
                <a:cubicBezTo>
                  <a:pt x="75" y="79"/>
                  <a:pt x="77" y="80"/>
                  <a:pt x="79" y="81"/>
                </a:cubicBezTo>
                <a:cubicBezTo>
                  <a:pt x="82" y="80"/>
                  <a:pt x="85" y="79"/>
                  <a:pt x="88" y="78"/>
                </a:cubicBezTo>
                <a:cubicBezTo>
                  <a:pt x="86" y="77"/>
                  <a:pt x="84" y="76"/>
                  <a:pt x="82" y="75"/>
                </a:cubicBezTo>
                <a:cubicBezTo>
                  <a:pt x="79" y="76"/>
                  <a:pt x="76" y="77"/>
                  <a:pt x="73" y="77"/>
                </a:cubicBezTo>
                <a:close/>
                <a:moveTo>
                  <a:pt x="51" y="84"/>
                </a:moveTo>
                <a:cubicBezTo>
                  <a:pt x="53" y="85"/>
                  <a:pt x="54" y="86"/>
                  <a:pt x="56" y="87"/>
                </a:cubicBezTo>
                <a:cubicBezTo>
                  <a:pt x="62" y="86"/>
                  <a:pt x="68" y="84"/>
                  <a:pt x="74" y="82"/>
                </a:cubicBezTo>
                <a:cubicBezTo>
                  <a:pt x="72" y="81"/>
                  <a:pt x="70" y="80"/>
                  <a:pt x="68" y="79"/>
                </a:cubicBezTo>
                <a:cubicBezTo>
                  <a:pt x="62" y="80"/>
                  <a:pt x="57" y="82"/>
                  <a:pt x="51" y="84"/>
                </a:cubicBezTo>
                <a:close/>
                <a:moveTo>
                  <a:pt x="143" y="46"/>
                </a:moveTo>
                <a:cubicBezTo>
                  <a:pt x="145" y="47"/>
                  <a:pt x="147" y="48"/>
                  <a:pt x="149" y="49"/>
                </a:cubicBezTo>
                <a:cubicBezTo>
                  <a:pt x="151" y="48"/>
                  <a:pt x="153" y="48"/>
                  <a:pt x="156" y="47"/>
                </a:cubicBezTo>
                <a:cubicBezTo>
                  <a:pt x="154" y="46"/>
                  <a:pt x="152" y="45"/>
                  <a:pt x="150" y="45"/>
                </a:cubicBezTo>
                <a:cubicBezTo>
                  <a:pt x="148" y="45"/>
                  <a:pt x="146" y="46"/>
                  <a:pt x="143" y="46"/>
                </a:cubicBezTo>
                <a:close/>
                <a:moveTo>
                  <a:pt x="126" y="51"/>
                </a:moveTo>
                <a:cubicBezTo>
                  <a:pt x="127" y="52"/>
                  <a:pt x="129" y="53"/>
                  <a:pt x="131" y="53"/>
                </a:cubicBezTo>
                <a:cubicBezTo>
                  <a:pt x="134" y="53"/>
                  <a:pt x="136" y="52"/>
                  <a:pt x="139" y="51"/>
                </a:cubicBezTo>
                <a:cubicBezTo>
                  <a:pt x="137" y="51"/>
                  <a:pt x="135" y="50"/>
                  <a:pt x="133" y="49"/>
                </a:cubicBezTo>
                <a:cubicBezTo>
                  <a:pt x="131" y="49"/>
                  <a:pt x="128" y="50"/>
                  <a:pt x="126" y="51"/>
                </a:cubicBezTo>
                <a:close/>
                <a:moveTo>
                  <a:pt x="105" y="56"/>
                </a:moveTo>
                <a:cubicBezTo>
                  <a:pt x="107" y="57"/>
                  <a:pt x="109" y="58"/>
                  <a:pt x="110" y="59"/>
                </a:cubicBezTo>
                <a:cubicBezTo>
                  <a:pt x="113" y="58"/>
                  <a:pt x="116" y="57"/>
                  <a:pt x="119" y="57"/>
                </a:cubicBezTo>
                <a:cubicBezTo>
                  <a:pt x="117" y="56"/>
                  <a:pt x="115" y="55"/>
                  <a:pt x="114" y="54"/>
                </a:cubicBezTo>
                <a:cubicBezTo>
                  <a:pt x="111" y="55"/>
                  <a:pt x="108" y="55"/>
                  <a:pt x="105" y="56"/>
                </a:cubicBezTo>
                <a:close/>
                <a:moveTo>
                  <a:pt x="84" y="61"/>
                </a:moveTo>
                <a:cubicBezTo>
                  <a:pt x="86" y="62"/>
                  <a:pt x="88" y="63"/>
                  <a:pt x="90" y="64"/>
                </a:cubicBezTo>
                <a:cubicBezTo>
                  <a:pt x="93" y="63"/>
                  <a:pt x="96" y="63"/>
                  <a:pt x="99" y="62"/>
                </a:cubicBezTo>
                <a:cubicBezTo>
                  <a:pt x="97" y="61"/>
                  <a:pt x="95" y="60"/>
                  <a:pt x="94" y="59"/>
                </a:cubicBezTo>
                <a:cubicBezTo>
                  <a:pt x="90" y="60"/>
                  <a:pt x="87" y="60"/>
                  <a:pt x="84" y="61"/>
                </a:cubicBezTo>
                <a:close/>
                <a:moveTo>
                  <a:pt x="60" y="67"/>
                </a:moveTo>
                <a:cubicBezTo>
                  <a:pt x="62" y="68"/>
                  <a:pt x="64" y="69"/>
                  <a:pt x="66" y="71"/>
                </a:cubicBezTo>
                <a:cubicBezTo>
                  <a:pt x="69" y="70"/>
                  <a:pt x="73" y="69"/>
                  <a:pt x="76" y="68"/>
                </a:cubicBezTo>
                <a:cubicBezTo>
                  <a:pt x="74" y="67"/>
                  <a:pt x="72" y="66"/>
                  <a:pt x="70" y="65"/>
                </a:cubicBezTo>
                <a:cubicBezTo>
                  <a:pt x="67" y="66"/>
                  <a:pt x="64" y="66"/>
                  <a:pt x="60" y="67"/>
                </a:cubicBezTo>
                <a:close/>
                <a:moveTo>
                  <a:pt x="0" y="78"/>
                </a:moveTo>
                <a:cubicBezTo>
                  <a:pt x="0" y="99"/>
                  <a:pt x="0" y="99"/>
                  <a:pt x="0" y="99"/>
                </a:cubicBezTo>
                <a:cubicBezTo>
                  <a:pt x="71" y="138"/>
                  <a:pt x="71" y="138"/>
                  <a:pt x="71" y="138"/>
                </a:cubicBezTo>
                <a:cubicBezTo>
                  <a:pt x="71" y="124"/>
                  <a:pt x="71" y="124"/>
                  <a:pt x="71" y="124"/>
                </a:cubicBezTo>
                <a:lnTo>
                  <a:pt x="0" y="7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9" name="Freeform 367"/>
          <p:cNvSpPr>
            <a:spLocks noEditPoints="1"/>
          </p:cNvSpPr>
          <p:nvPr/>
        </p:nvSpPr>
        <p:spPr bwMode="auto">
          <a:xfrm>
            <a:off x="10637838" y="3897313"/>
            <a:ext cx="528637" cy="522287"/>
          </a:xfrm>
          <a:custGeom>
            <a:avLst/>
            <a:gdLst>
              <a:gd name="T0" fmla="*/ 193 w 193"/>
              <a:gd name="T1" fmla="*/ 35 h 191"/>
              <a:gd name="T2" fmla="*/ 42 w 193"/>
              <a:gd name="T3" fmla="*/ 191 h 191"/>
              <a:gd name="T4" fmla="*/ 92 w 193"/>
              <a:gd name="T5" fmla="*/ 29 h 191"/>
              <a:gd name="T6" fmla="*/ 81 w 193"/>
              <a:gd name="T7" fmla="*/ 54 h 191"/>
              <a:gd name="T8" fmla="*/ 8 w 193"/>
              <a:gd name="T9" fmla="*/ 177 h 191"/>
              <a:gd name="T10" fmla="*/ 32 w 193"/>
              <a:gd name="T11" fmla="*/ 98 h 191"/>
              <a:gd name="T12" fmla="*/ 160 w 193"/>
              <a:gd name="T13" fmla="*/ 17 h 191"/>
              <a:gd name="T14" fmla="*/ 115 w 193"/>
              <a:gd name="T15" fmla="*/ 30 h 191"/>
              <a:gd name="T16" fmla="*/ 93 w 193"/>
              <a:gd name="T17" fmla="*/ 9 h 191"/>
              <a:gd name="T18" fmla="*/ 51 w 193"/>
              <a:gd name="T19" fmla="*/ 15 h 191"/>
              <a:gd name="T20" fmla="*/ 26 w 193"/>
              <a:gd name="T21" fmla="*/ 23 h 191"/>
              <a:gd name="T22" fmla="*/ 16 w 193"/>
              <a:gd name="T23" fmla="*/ 16 h 191"/>
              <a:gd name="T24" fmla="*/ 1 w 193"/>
              <a:gd name="T25" fmla="*/ 0 h 191"/>
              <a:gd name="T26" fmla="*/ 13 w 193"/>
              <a:gd name="T27" fmla="*/ 32 h 191"/>
              <a:gd name="T28" fmla="*/ 50 w 193"/>
              <a:gd name="T29" fmla="*/ 30 h 191"/>
              <a:gd name="T30" fmla="*/ 72 w 193"/>
              <a:gd name="T31" fmla="*/ 20 h 191"/>
              <a:gd name="T32" fmla="*/ 92 w 193"/>
              <a:gd name="T33" fmla="*/ 29 h 191"/>
              <a:gd name="T34" fmla="*/ 138 w 193"/>
              <a:gd name="T35" fmla="*/ 105 h 191"/>
              <a:gd name="T36" fmla="*/ 154 w 193"/>
              <a:gd name="T37" fmla="*/ 98 h 191"/>
              <a:gd name="T38" fmla="*/ 154 w 193"/>
              <a:gd name="T39" fmla="*/ 80 h 191"/>
              <a:gd name="T40" fmla="*/ 169 w 193"/>
              <a:gd name="T41" fmla="*/ 73 h 191"/>
              <a:gd name="T42" fmla="*/ 154 w 193"/>
              <a:gd name="T43" fmla="*/ 80 h 191"/>
              <a:gd name="T44" fmla="*/ 161 w 193"/>
              <a:gd name="T45" fmla="*/ 121 h 191"/>
              <a:gd name="T46" fmla="*/ 161 w 193"/>
              <a:gd name="T47" fmla="*/ 103 h 191"/>
              <a:gd name="T48" fmla="*/ 72 w 193"/>
              <a:gd name="T49" fmla="*/ 109 h 191"/>
              <a:gd name="T50" fmla="*/ 71 w 193"/>
              <a:gd name="T51" fmla="*/ 128 h 191"/>
              <a:gd name="T52" fmla="*/ 72 w 193"/>
              <a:gd name="T53" fmla="*/ 109 h 191"/>
              <a:gd name="T54" fmla="*/ 76 w 193"/>
              <a:gd name="T55" fmla="*/ 132 h 191"/>
              <a:gd name="T56" fmla="*/ 93 w 193"/>
              <a:gd name="T57" fmla="*/ 124 h 191"/>
              <a:gd name="T58" fmla="*/ 84 w 193"/>
              <a:gd name="T59" fmla="*/ 148 h 191"/>
              <a:gd name="T60" fmla="*/ 59 w 193"/>
              <a:gd name="T61" fmla="*/ 159 h 191"/>
              <a:gd name="T62" fmla="*/ 84 w 193"/>
              <a:gd name="T63" fmla="*/ 148 h 191"/>
              <a:gd name="T64" fmla="*/ 67 w 193"/>
              <a:gd name="T65" fmla="*/ 136 h 191"/>
              <a:gd name="T66" fmla="*/ 51 w 193"/>
              <a:gd name="T67" fmla="*/ 143 h 191"/>
              <a:gd name="T68" fmla="*/ 119 w 193"/>
              <a:gd name="T69" fmla="*/ 108 h 191"/>
              <a:gd name="T70" fmla="*/ 130 w 193"/>
              <a:gd name="T71" fmla="*/ 112 h 191"/>
              <a:gd name="T72" fmla="*/ 119 w 193"/>
              <a:gd name="T73" fmla="*/ 108 h 191"/>
              <a:gd name="T74" fmla="*/ 103 w 193"/>
              <a:gd name="T75" fmla="*/ 124 h 191"/>
              <a:gd name="T76" fmla="*/ 114 w 193"/>
              <a:gd name="T77" fmla="*/ 111 h 191"/>
              <a:gd name="T78" fmla="*/ 176 w 193"/>
              <a:gd name="T79" fmla="*/ 78 h 191"/>
              <a:gd name="T80" fmla="*/ 176 w 193"/>
              <a:gd name="T81" fmla="*/ 97 h 191"/>
              <a:gd name="T82" fmla="*/ 176 w 193"/>
              <a:gd name="T83" fmla="*/ 78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3" h="191">
                <a:moveTo>
                  <a:pt x="42" y="104"/>
                </a:moveTo>
                <a:cubicBezTo>
                  <a:pt x="193" y="35"/>
                  <a:pt x="193" y="35"/>
                  <a:pt x="193" y="35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42" y="191"/>
                  <a:pt x="42" y="191"/>
                  <a:pt x="42" y="191"/>
                </a:cubicBezTo>
                <a:cubicBezTo>
                  <a:pt x="42" y="104"/>
                  <a:pt x="42" y="104"/>
                  <a:pt x="42" y="104"/>
                </a:cubicBezTo>
                <a:close/>
                <a:moveTo>
                  <a:pt x="92" y="29"/>
                </a:moveTo>
                <a:cubicBezTo>
                  <a:pt x="83" y="34"/>
                  <a:pt x="83" y="34"/>
                  <a:pt x="83" y="34"/>
                </a:cubicBezTo>
                <a:cubicBezTo>
                  <a:pt x="81" y="54"/>
                  <a:pt x="81" y="54"/>
                  <a:pt x="81" y="54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177"/>
                  <a:pt x="8" y="177"/>
                  <a:pt x="8" y="177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2" y="98"/>
                  <a:pt x="32" y="98"/>
                  <a:pt x="32" y="98"/>
                </a:cubicBezTo>
                <a:cubicBezTo>
                  <a:pt x="185" y="28"/>
                  <a:pt x="185" y="28"/>
                  <a:pt x="185" y="28"/>
                </a:cubicBezTo>
                <a:cubicBezTo>
                  <a:pt x="160" y="17"/>
                  <a:pt x="160" y="17"/>
                  <a:pt x="160" y="17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05" y="27"/>
                  <a:pt x="105" y="27"/>
                  <a:pt x="105" y="27"/>
                </a:cubicBezTo>
                <a:cubicBezTo>
                  <a:pt x="102" y="18"/>
                  <a:pt x="98" y="13"/>
                  <a:pt x="93" y="9"/>
                </a:cubicBezTo>
                <a:cubicBezTo>
                  <a:pt x="86" y="5"/>
                  <a:pt x="77" y="4"/>
                  <a:pt x="68" y="7"/>
                </a:cubicBezTo>
                <a:cubicBezTo>
                  <a:pt x="62" y="9"/>
                  <a:pt x="56" y="12"/>
                  <a:pt x="51" y="15"/>
                </a:cubicBezTo>
                <a:cubicBezTo>
                  <a:pt x="49" y="16"/>
                  <a:pt x="47" y="17"/>
                  <a:pt x="44" y="19"/>
                </a:cubicBezTo>
                <a:cubicBezTo>
                  <a:pt x="38" y="22"/>
                  <a:pt x="31" y="23"/>
                  <a:pt x="26" y="23"/>
                </a:cubicBezTo>
                <a:cubicBezTo>
                  <a:pt x="24" y="23"/>
                  <a:pt x="22" y="22"/>
                  <a:pt x="20" y="21"/>
                </a:cubicBezTo>
                <a:cubicBezTo>
                  <a:pt x="18" y="20"/>
                  <a:pt x="17" y="19"/>
                  <a:pt x="16" y="16"/>
                </a:cubicBezTo>
                <a:cubicBezTo>
                  <a:pt x="14" y="13"/>
                  <a:pt x="13" y="8"/>
                  <a:pt x="14" y="1"/>
                </a:cubicBezTo>
                <a:cubicBezTo>
                  <a:pt x="1" y="0"/>
                  <a:pt x="1" y="0"/>
                  <a:pt x="1" y="0"/>
                </a:cubicBezTo>
                <a:cubicBezTo>
                  <a:pt x="0" y="9"/>
                  <a:pt x="1" y="17"/>
                  <a:pt x="4" y="22"/>
                </a:cubicBezTo>
                <a:cubicBezTo>
                  <a:pt x="6" y="27"/>
                  <a:pt x="9" y="30"/>
                  <a:pt x="13" y="32"/>
                </a:cubicBezTo>
                <a:cubicBezTo>
                  <a:pt x="16" y="34"/>
                  <a:pt x="20" y="36"/>
                  <a:pt x="25" y="36"/>
                </a:cubicBezTo>
                <a:cubicBezTo>
                  <a:pt x="33" y="37"/>
                  <a:pt x="41" y="35"/>
                  <a:pt x="50" y="30"/>
                </a:cubicBezTo>
                <a:cubicBezTo>
                  <a:pt x="52" y="29"/>
                  <a:pt x="55" y="28"/>
                  <a:pt x="58" y="26"/>
                </a:cubicBezTo>
                <a:cubicBezTo>
                  <a:pt x="62" y="24"/>
                  <a:pt x="67" y="21"/>
                  <a:pt x="72" y="20"/>
                </a:cubicBezTo>
                <a:cubicBezTo>
                  <a:pt x="77" y="18"/>
                  <a:pt x="82" y="18"/>
                  <a:pt x="86" y="20"/>
                </a:cubicBezTo>
                <a:cubicBezTo>
                  <a:pt x="88" y="22"/>
                  <a:pt x="90" y="25"/>
                  <a:pt x="92" y="29"/>
                </a:cubicBezTo>
                <a:close/>
                <a:moveTo>
                  <a:pt x="146" y="92"/>
                </a:moveTo>
                <a:cubicBezTo>
                  <a:pt x="142" y="94"/>
                  <a:pt x="138" y="100"/>
                  <a:pt x="138" y="105"/>
                </a:cubicBezTo>
                <a:cubicBezTo>
                  <a:pt x="138" y="110"/>
                  <a:pt x="142" y="112"/>
                  <a:pt x="146" y="110"/>
                </a:cubicBezTo>
                <a:cubicBezTo>
                  <a:pt x="150" y="108"/>
                  <a:pt x="154" y="103"/>
                  <a:pt x="154" y="98"/>
                </a:cubicBezTo>
                <a:cubicBezTo>
                  <a:pt x="154" y="93"/>
                  <a:pt x="150" y="90"/>
                  <a:pt x="146" y="92"/>
                </a:cubicBezTo>
                <a:close/>
                <a:moveTo>
                  <a:pt x="154" y="80"/>
                </a:moveTo>
                <a:cubicBezTo>
                  <a:pt x="154" y="85"/>
                  <a:pt x="157" y="87"/>
                  <a:pt x="161" y="85"/>
                </a:cubicBezTo>
                <a:cubicBezTo>
                  <a:pt x="165" y="84"/>
                  <a:pt x="169" y="78"/>
                  <a:pt x="169" y="73"/>
                </a:cubicBezTo>
                <a:cubicBezTo>
                  <a:pt x="169" y="68"/>
                  <a:pt x="165" y="65"/>
                  <a:pt x="161" y="67"/>
                </a:cubicBezTo>
                <a:cubicBezTo>
                  <a:pt x="157" y="69"/>
                  <a:pt x="154" y="75"/>
                  <a:pt x="154" y="80"/>
                </a:cubicBezTo>
                <a:close/>
                <a:moveTo>
                  <a:pt x="154" y="116"/>
                </a:moveTo>
                <a:cubicBezTo>
                  <a:pt x="154" y="121"/>
                  <a:pt x="157" y="123"/>
                  <a:pt x="161" y="121"/>
                </a:cubicBezTo>
                <a:cubicBezTo>
                  <a:pt x="165" y="120"/>
                  <a:pt x="169" y="114"/>
                  <a:pt x="169" y="109"/>
                </a:cubicBezTo>
                <a:cubicBezTo>
                  <a:pt x="169" y="104"/>
                  <a:pt x="165" y="102"/>
                  <a:pt x="161" y="103"/>
                </a:cubicBezTo>
                <a:cubicBezTo>
                  <a:pt x="157" y="105"/>
                  <a:pt x="154" y="111"/>
                  <a:pt x="154" y="116"/>
                </a:cubicBezTo>
                <a:close/>
                <a:moveTo>
                  <a:pt x="72" y="109"/>
                </a:moveTo>
                <a:cubicBezTo>
                  <a:pt x="67" y="111"/>
                  <a:pt x="63" y="115"/>
                  <a:pt x="59" y="119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0" y="106"/>
                  <a:pt x="76" y="107"/>
                  <a:pt x="72" y="109"/>
                </a:cubicBezTo>
                <a:close/>
                <a:moveTo>
                  <a:pt x="88" y="111"/>
                </a:moveTo>
                <a:cubicBezTo>
                  <a:pt x="76" y="132"/>
                  <a:pt x="76" y="132"/>
                  <a:pt x="76" y="132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91" y="135"/>
                  <a:pt x="93" y="130"/>
                  <a:pt x="93" y="124"/>
                </a:cubicBezTo>
                <a:cubicBezTo>
                  <a:pt x="93" y="118"/>
                  <a:pt x="91" y="114"/>
                  <a:pt x="88" y="111"/>
                </a:cubicBezTo>
                <a:close/>
                <a:moveTo>
                  <a:pt x="84" y="148"/>
                </a:moveTo>
                <a:cubicBezTo>
                  <a:pt x="71" y="139"/>
                  <a:pt x="71" y="139"/>
                  <a:pt x="71" y="13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3" y="161"/>
                  <a:pt x="67" y="160"/>
                  <a:pt x="72" y="158"/>
                </a:cubicBezTo>
                <a:cubicBezTo>
                  <a:pt x="76" y="156"/>
                  <a:pt x="80" y="153"/>
                  <a:pt x="84" y="148"/>
                </a:cubicBezTo>
                <a:close/>
                <a:moveTo>
                  <a:pt x="55" y="156"/>
                </a:moveTo>
                <a:cubicBezTo>
                  <a:pt x="67" y="136"/>
                  <a:pt x="67" y="136"/>
                  <a:pt x="67" y="136"/>
                </a:cubicBezTo>
                <a:cubicBezTo>
                  <a:pt x="55" y="127"/>
                  <a:pt x="55" y="127"/>
                  <a:pt x="55" y="127"/>
                </a:cubicBezTo>
                <a:cubicBezTo>
                  <a:pt x="52" y="132"/>
                  <a:pt x="51" y="138"/>
                  <a:pt x="51" y="143"/>
                </a:cubicBezTo>
                <a:cubicBezTo>
                  <a:pt x="51" y="148"/>
                  <a:pt x="52" y="153"/>
                  <a:pt x="55" y="156"/>
                </a:cubicBezTo>
                <a:close/>
                <a:moveTo>
                  <a:pt x="119" y="108"/>
                </a:moveTo>
                <a:cubicBezTo>
                  <a:pt x="119" y="117"/>
                  <a:pt x="119" y="117"/>
                  <a:pt x="119" y="117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0" y="103"/>
                  <a:pt x="130" y="103"/>
                  <a:pt x="130" y="103"/>
                </a:cubicBezTo>
                <a:cubicBezTo>
                  <a:pt x="119" y="108"/>
                  <a:pt x="119" y="108"/>
                  <a:pt x="119" y="108"/>
                </a:cubicBezTo>
                <a:close/>
                <a:moveTo>
                  <a:pt x="103" y="116"/>
                </a:moveTo>
                <a:cubicBezTo>
                  <a:pt x="103" y="124"/>
                  <a:pt x="103" y="124"/>
                  <a:pt x="103" y="124"/>
                </a:cubicBezTo>
                <a:cubicBezTo>
                  <a:pt x="114" y="119"/>
                  <a:pt x="114" y="119"/>
                  <a:pt x="114" y="119"/>
                </a:cubicBezTo>
                <a:cubicBezTo>
                  <a:pt x="114" y="111"/>
                  <a:pt x="114" y="111"/>
                  <a:pt x="114" y="111"/>
                </a:cubicBezTo>
                <a:cubicBezTo>
                  <a:pt x="103" y="116"/>
                  <a:pt x="103" y="116"/>
                  <a:pt x="103" y="116"/>
                </a:cubicBezTo>
                <a:close/>
                <a:moveTo>
                  <a:pt x="176" y="78"/>
                </a:moveTo>
                <a:cubicBezTo>
                  <a:pt x="172" y="80"/>
                  <a:pt x="169" y="86"/>
                  <a:pt x="169" y="91"/>
                </a:cubicBezTo>
                <a:cubicBezTo>
                  <a:pt x="169" y="96"/>
                  <a:pt x="172" y="98"/>
                  <a:pt x="176" y="97"/>
                </a:cubicBezTo>
                <a:cubicBezTo>
                  <a:pt x="180" y="95"/>
                  <a:pt x="184" y="89"/>
                  <a:pt x="184" y="84"/>
                </a:cubicBezTo>
                <a:cubicBezTo>
                  <a:pt x="184" y="79"/>
                  <a:pt x="180" y="77"/>
                  <a:pt x="176" y="78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0" name="Freeform 368"/>
          <p:cNvSpPr>
            <a:spLocks noEditPoints="1"/>
          </p:cNvSpPr>
          <p:nvPr/>
        </p:nvSpPr>
        <p:spPr bwMode="auto">
          <a:xfrm>
            <a:off x="9096375" y="4006850"/>
            <a:ext cx="601663" cy="377825"/>
          </a:xfrm>
          <a:custGeom>
            <a:avLst/>
            <a:gdLst>
              <a:gd name="T0" fmla="*/ 4 w 432"/>
              <a:gd name="T1" fmla="*/ 90 h 271"/>
              <a:gd name="T2" fmla="*/ 75 w 432"/>
              <a:gd name="T3" fmla="*/ 64 h 271"/>
              <a:gd name="T4" fmla="*/ 16 w 432"/>
              <a:gd name="T5" fmla="*/ 35 h 271"/>
              <a:gd name="T6" fmla="*/ 18 w 432"/>
              <a:gd name="T7" fmla="*/ 21 h 271"/>
              <a:gd name="T8" fmla="*/ 57 w 432"/>
              <a:gd name="T9" fmla="*/ 11 h 271"/>
              <a:gd name="T10" fmla="*/ 197 w 432"/>
              <a:gd name="T11" fmla="*/ 0 h 271"/>
              <a:gd name="T12" fmla="*/ 415 w 432"/>
              <a:gd name="T13" fmla="*/ 106 h 271"/>
              <a:gd name="T14" fmla="*/ 246 w 432"/>
              <a:gd name="T15" fmla="*/ 117 h 271"/>
              <a:gd name="T16" fmla="*/ 73 w 432"/>
              <a:gd name="T17" fmla="*/ 31 h 271"/>
              <a:gd name="T18" fmla="*/ 43 w 432"/>
              <a:gd name="T19" fmla="*/ 33 h 271"/>
              <a:gd name="T20" fmla="*/ 240 w 432"/>
              <a:gd name="T21" fmla="*/ 129 h 271"/>
              <a:gd name="T22" fmla="*/ 418 w 432"/>
              <a:gd name="T23" fmla="*/ 115 h 271"/>
              <a:gd name="T24" fmla="*/ 422 w 432"/>
              <a:gd name="T25" fmla="*/ 125 h 271"/>
              <a:gd name="T26" fmla="*/ 430 w 432"/>
              <a:gd name="T27" fmla="*/ 129 h 271"/>
              <a:gd name="T28" fmla="*/ 228 w 432"/>
              <a:gd name="T29" fmla="*/ 212 h 271"/>
              <a:gd name="T30" fmla="*/ 4 w 432"/>
              <a:gd name="T31" fmla="*/ 90 h 271"/>
              <a:gd name="T32" fmla="*/ 4 w 432"/>
              <a:gd name="T33" fmla="*/ 90 h 271"/>
              <a:gd name="T34" fmla="*/ 108 w 432"/>
              <a:gd name="T35" fmla="*/ 80 h 271"/>
              <a:gd name="T36" fmla="*/ 61 w 432"/>
              <a:gd name="T37" fmla="*/ 96 h 271"/>
              <a:gd name="T38" fmla="*/ 226 w 432"/>
              <a:gd name="T39" fmla="*/ 186 h 271"/>
              <a:gd name="T40" fmla="*/ 356 w 432"/>
              <a:gd name="T41" fmla="*/ 133 h 271"/>
              <a:gd name="T42" fmla="*/ 240 w 432"/>
              <a:gd name="T43" fmla="*/ 145 h 271"/>
              <a:gd name="T44" fmla="*/ 222 w 432"/>
              <a:gd name="T45" fmla="*/ 137 h 271"/>
              <a:gd name="T46" fmla="*/ 181 w 432"/>
              <a:gd name="T47" fmla="*/ 153 h 271"/>
              <a:gd name="T48" fmla="*/ 169 w 432"/>
              <a:gd name="T49" fmla="*/ 145 h 271"/>
              <a:gd name="T50" fmla="*/ 208 w 432"/>
              <a:gd name="T51" fmla="*/ 129 h 271"/>
              <a:gd name="T52" fmla="*/ 108 w 432"/>
              <a:gd name="T53" fmla="*/ 80 h 271"/>
              <a:gd name="T54" fmla="*/ 108 w 432"/>
              <a:gd name="T55" fmla="*/ 80 h 271"/>
              <a:gd name="T56" fmla="*/ 0 w 432"/>
              <a:gd name="T57" fmla="*/ 102 h 271"/>
              <a:gd name="T58" fmla="*/ 0 w 432"/>
              <a:gd name="T59" fmla="*/ 145 h 271"/>
              <a:gd name="T60" fmla="*/ 226 w 432"/>
              <a:gd name="T61" fmla="*/ 271 h 271"/>
              <a:gd name="T62" fmla="*/ 432 w 432"/>
              <a:gd name="T63" fmla="*/ 184 h 271"/>
              <a:gd name="T64" fmla="*/ 432 w 432"/>
              <a:gd name="T65" fmla="*/ 143 h 271"/>
              <a:gd name="T66" fmla="*/ 228 w 432"/>
              <a:gd name="T67" fmla="*/ 229 h 271"/>
              <a:gd name="T68" fmla="*/ 0 w 432"/>
              <a:gd name="T69" fmla="*/ 102 h 271"/>
              <a:gd name="T70" fmla="*/ 0 w 432"/>
              <a:gd name="T71" fmla="*/ 102 h 271"/>
              <a:gd name="T72" fmla="*/ 238 w 432"/>
              <a:gd name="T73" fmla="*/ 192 h 271"/>
              <a:gd name="T74" fmla="*/ 248 w 432"/>
              <a:gd name="T75" fmla="*/ 198 h 271"/>
              <a:gd name="T76" fmla="*/ 263 w 432"/>
              <a:gd name="T77" fmla="*/ 190 h 271"/>
              <a:gd name="T78" fmla="*/ 253 w 432"/>
              <a:gd name="T79" fmla="*/ 184 h 271"/>
              <a:gd name="T80" fmla="*/ 238 w 432"/>
              <a:gd name="T81" fmla="*/ 192 h 271"/>
              <a:gd name="T82" fmla="*/ 238 w 432"/>
              <a:gd name="T83" fmla="*/ 192 h 271"/>
              <a:gd name="T84" fmla="*/ 285 w 432"/>
              <a:gd name="T85" fmla="*/ 170 h 271"/>
              <a:gd name="T86" fmla="*/ 297 w 432"/>
              <a:gd name="T87" fmla="*/ 178 h 271"/>
              <a:gd name="T88" fmla="*/ 312 w 432"/>
              <a:gd name="T89" fmla="*/ 170 h 271"/>
              <a:gd name="T90" fmla="*/ 303 w 432"/>
              <a:gd name="T91" fmla="*/ 165 h 271"/>
              <a:gd name="T92" fmla="*/ 285 w 432"/>
              <a:gd name="T93" fmla="*/ 170 h 271"/>
              <a:gd name="T94" fmla="*/ 285 w 432"/>
              <a:gd name="T95" fmla="*/ 170 h 271"/>
              <a:gd name="T96" fmla="*/ 261 w 432"/>
              <a:gd name="T97" fmla="*/ 180 h 271"/>
              <a:gd name="T98" fmla="*/ 273 w 432"/>
              <a:gd name="T99" fmla="*/ 188 h 271"/>
              <a:gd name="T100" fmla="*/ 289 w 432"/>
              <a:gd name="T101" fmla="*/ 180 h 271"/>
              <a:gd name="T102" fmla="*/ 279 w 432"/>
              <a:gd name="T103" fmla="*/ 174 h 271"/>
              <a:gd name="T104" fmla="*/ 261 w 432"/>
              <a:gd name="T105" fmla="*/ 18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32" h="271">
                <a:moveTo>
                  <a:pt x="4" y="90"/>
                </a:moveTo>
                <a:lnTo>
                  <a:pt x="75" y="64"/>
                </a:lnTo>
                <a:lnTo>
                  <a:pt x="16" y="35"/>
                </a:lnTo>
                <a:lnTo>
                  <a:pt x="18" y="21"/>
                </a:lnTo>
                <a:lnTo>
                  <a:pt x="57" y="11"/>
                </a:lnTo>
                <a:lnTo>
                  <a:pt x="197" y="0"/>
                </a:lnTo>
                <a:lnTo>
                  <a:pt x="415" y="106"/>
                </a:lnTo>
                <a:lnTo>
                  <a:pt x="246" y="117"/>
                </a:lnTo>
                <a:lnTo>
                  <a:pt x="73" y="31"/>
                </a:lnTo>
                <a:lnTo>
                  <a:pt x="43" y="33"/>
                </a:lnTo>
                <a:lnTo>
                  <a:pt x="240" y="129"/>
                </a:lnTo>
                <a:lnTo>
                  <a:pt x="418" y="115"/>
                </a:lnTo>
                <a:lnTo>
                  <a:pt x="422" y="125"/>
                </a:lnTo>
                <a:lnTo>
                  <a:pt x="430" y="129"/>
                </a:lnTo>
                <a:lnTo>
                  <a:pt x="228" y="212"/>
                </a:lnTo>
                <a:lnTo>
                  <a:pt x="4" y="90"/>
                </a:lnTo>
                <a:lnTo>
                  <a:pt x="4" y="90"/>
                </a:lnTo>
                <a:close/>
                <a:moveTo>
                  <a:pt x="108" y="80"/>
                </a:moveTo>
                <a:lnTo>
                  <a:pt x="61" y="96"/>
                </a:lnTo>
                <a:lnTo>
                  <a:pt x="226" y="186"/>
                </a:lnTo>
                <a:lnTo>
                  <a:pt x="356" y="133"/>
                </a:lnTo>
                <a:lnTo>
                  <a:pt x="240" y="145"/>
                </a:lnTo>
                <a:lnTo>
                  <a:pt x="222" y="137"/>
                </a:lnTo>
                <a:lnTo>
                  <a:pt x="181" y="153"/>
                </a:lnTo>
                <a:lnTo>
                  <a:pt x="169" y="145"/>
                </a:lnTo>
                <a:lnTo>
                  <a:pt x="208" y="129"/>
                </a:lnTo>
                <a:lnTo>
                  <a:pt x="108" y="80"/>
                </a:lnTo>
                <a:lnTo>
                  <a:pt x="108" y="80"/>
                </a:lnTo>
                <a:close/>
                <a:moveTo>
                  <a:pt x="0" y="102"/>
                </a:moveTo>
                <a:lnTo>
                  <a:pt x="0" y="145"/>
                </a:lnTo>
                <a:lnTo>
                  <a:pt x="226" y="271"/>
                </a:lnTo>
                <a:lnTo>
                  <a:pt x="432" y="184"/>
                </a:lnTo>
                <a:lnTo>
                  <a:pt x="432" y="143"/>
                </a:lnTo>
                <a:lnTo>
                  <a:pt x="228" y="229"/>
                </a:lnTo>
                <a:lnTo>
                  <a:pt x="0" y="102"/>
                </a:lnTo>
                <a:lnTo>
                  <a:pt x="0" y="102"/>
                </a:lnTo>
                <a:close/>
                <a:moveTo>
                  <a:pt x="238" y="192"/>
                </a:moveTo>
                <a:lnTo>
                  <a:pt x="248" y="198"/>
                </a:lnTo>
                <a:lnTo>
                  <a:pt x="263" y="190"/>
                </a:lnTo>
                <a:lnTo>
                  <a:pt x="253" y="184"/>
                </a:lnTo>
                <a:lnTo>
                  <a:pt x="238" y="192"/>
                </a:lnTo>
                <a:lnTo>
                  <a:pt x="238" y="192"/>
                </a:lnTo>
                <a:close/>
                <a:moveTo>
                  <a:pt x="285" y="170"/>
                </a:moveTo>
                <a:lnTo>
                  <a:pt x="297" y="178"/>
                </a:lnTo>
                <a:lnTo>
                  <a:pt x="312" y="170"/>
                </a:lnTo>
                <a:lnTo>
                  <a:pt x="303" y="165"/>
                </a:lnTo>
                <a:lnTo>
                  <a:pt x="285" y="170"/>
                </a:lnTo>
                <a:lnTo>
                  <a:pt x="285" y="170"/>
                </a:lnTo>
                <a:close/>
                <a:moveTo>
                  <a:pt x="261" y="180"/>
                </a:moveTo>
                <a:lnTo>
                  <a:pt x="273" y="188"/>
                </a:lnTo>
                <a:lnTo>
                  <a:pt x="289" y="180"/>
                </a:lnTo>
                <a:lnTo>
                  <a:pt x="279" y="174"/>
                </a:lnTo>
                <a:lnTo>
                  <a:pt x="261" y="18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1" name="Freeform 369"/>
          <p:cNvSpPr>
            <a:spLocks noEditPoints="1"/>
          </p:cNvSpPr>
          <p:nvPr/>
        </p:nvSpPr>
        <p:spPr bwMode="auto">
          <a:xfrm>
            <a:off x="7740650" y="4562475"/>
            <a:ext cx="392113" cy="601663"/>
          </a:xfrm>
          <a:custGeom>
            <a:avLst/>
            <a:gdLst>
              <a:gd name="T0" fmla="*/ 0 w 143"/>
              <a:gd name="T1" fmla="*/ 21 h 220"/>
              <a:gd name="T2" fmla="*/ 57 w 143"/>
              <a:gd name="T3" fmla="*/ 52 h 220"/>
              <a:gd name="T4" fmla="*/ 57 w 143"/>
              <a:gd name="T5" fmla="*/ 220 h 220"/>
              <a:gd name="T6" fmla="*/ 0 w 143"/>
              <a:gd name="T7" fmla="*/ 189 h 220"/>
              <a:gd name="T8" fmla="*/ 0 w 143"/>
              <a:gd name="T9" fmla="*/ 21 h 220"/>
              <a:gd name="T10" fmla="*/ 111 w 143"/>
              <a:gd name="T11" fmla="*/ 115 h 220"/>
              <a:gd name="T12" fmla="*/ 119 w 143"/>
              <a:gd name="T13" fmla="*/ 117 h 220"/>
              <a:gd name="T14" fmla="*/ 129 w 143"/>
              <a:gd name="T15" fmla="*/ 107 h 220"/>
              <a:gd name="T16" fmla="*/ 135 w 143"/>
              <a:gd name="T17" fmla="*/ 111 h 220"/>
              <a:gd name="T18" fmla="*/ 129 w 143"/>
              <a:gd name="T19" fmla="*/ 125 h 220"/>
              <a:gd name="T20" fmla="*/ 134 w 143"/>
              <a:gd name="T21" fmla="*/ 151 h 220"/>
              <a:gd name="T22" fmla="*/ 130 w 143"/>
              <a:gd name="T23" fmla="*/ 163 h 220"/>
              <a:gd name="T24" fmla="*/ 137 w 143"/>
              <a:gd name="T25" fmla="*/ 175 h 220"/>
              <a:gd name="T26" fmla="*/ 133 w 143"/>
              <a:gd name="T27" fmla="*/ 179 h 220"/>
              <a:gd name="T28" fmla="*/ 123 w 143"/>
              <a:gd name="T29" fmla="*/ 173 h 220"/>
              <a:gd name="T30" fmla="*/ 103 w 143"/>
              <a:gd name="T31" fmla="*/ 181 h 220"/>
              <a:gd name="T32" fmla="*/ 99 w 143"/>
              <a:gd name="T33" fmla="*/ 180 h 220"/>
              <a:gd name="T34" fmla="*/ 88 w 143"/>
              <a:gd name="T35" fmla="*/ 192 h 220"/>
              <a:gd name="T36" fmla="*/ 82 w 143"/>
              <a:gd name="T37" fmla="*/ 188 h 220"/>
              <a:gd name="T38" fmla="*/ 87 w 143"/>
              <a:gd name="T39" fmla="*/ 173 h 220"/>
              <a:gd name="T40" fmla="*/ 80 w 143"/>
              <a:gd name="T41" fmla="*/ 145 h 220"/>
              <a:gd name="T42" fmla="*/ 83 w 143"/>
              <a:gd name="T43" fmla="*/ 134 h 220"/>
              <a:gd name="T44" fmla="*/ 73 w 143"/>
              <a:gd name="T45" fmla="*/ 121 h 220"/>
              <a:gd name="T46" fmla="*/ 78 w 143"/>
              <a:gd name="T47" fmla="*/ 116 h 220"/>
              <a:gd name="T48" fmla="*/ 90 w 143"/>
              <a:gd name="T49" fmla="*/ 123 h 220"/>
              <a:gd name="T50" fmla="*/ 111 w 143"/>
              <a:gd name="T51" fmla="*/ 115 h 220"/>
              <a:gd name="T52" fmla="*/ 108 w 143"/>
              <a:gd name="T53" fmla="*/ 53 h 220"/>
              <a:gd name="T54" fmla="*/ 124 w 143"/>
              <a:gd name="T55" fmla="*/ 79 h 220"/>
              <a:gd name="T56" fmla="*/ 102 w 143"/>
              <a:gd name="T57" fmla="*/ 100 h 220"/>
              <a:gd name="T58" fmla="*/ 86 w 143"/>
              <a:gd name="T59" fmla="*/ 74 h 220"/>
              <a:gd name="T60" fmla="*/ 108 w 143"/>
              <a:gd name="T61" fmla="*/ 53 h 220"/>
              <a:gd name="T62" fmla="*/ 108 w 143"/>
              <a:gd name="T63" fmla="*/ 68 h 220"/>
              <a:gd name="T64" fmla="*/ 99 w 143"/>
              <a:gd name="T65" fmla="*/ 76 h 220"/>
              <a:gd name="T66" fmla="*/ 105 w 143"/>
              <a:gd name="T67" fmla="*/ 86 h 220"/>
              <a:gd name="T68" fmla="*/ 114 w 143"/>
              <a:gd name="T69" fmla="*/ 78 h 220"/>
              <a:gd name="T70" fmla="*/ 108 w 143"/>
              <a:gd name="T71" fmla="*/ 68 h 220"/>
              <a:gd name="T72" fmla="*/ 112 w 143"/>
              <a:gd name="T73" fmla="*/ 124 h 220"/>
              <a:gd name="T74" fmla="*/ 97 w 143"/>
              <a:gd name="T75" fmla="*/ 130 h 220"/>
              <a:gd name="T76" fmla="*/ 89 w 143"/>
              <a:gd name="T77" fmla="*/ 146 h 220"/>
              <a:gd name="T78" fmla="*/ 93 w 143"/>
              <a:gd name="T79" fmla="*/ 163 h 220"/>
              <a:gd name="T80" fmla="*/ 106 w 143"/>
              <a:gd name="T81" fmla="*/ 172 h 220"/>
              <a:gd name="T82" fmla="*/ 121 w 143"/>
              <a:gd name="T83" fmla="*/ 166 h 220"/>
              <a:gd name="T84" fmla="*/ 129 w 143"/>
              <a:gd name="T85" fmla="*/ 150 h 220"/>
              <a:gd name="T86" fmla="*/ 125 w 143"/>
              <a:gd name="T87" fmla="*/ 133 h 220"/>
              <a:gd name="T88" fmla="*/ 112 w 143"/>
              <a:gd name="T89" fmla="*/ 124 h 220"/>
              <a:gd name="T90" fmla="*/ 118 w 143"/>
              <a:gd name="T91" fmla="*/ 138 h 220"/>
              <a:gd name="T92" fmla="*/ 104 w 143"/>
              <a:gd name="T93" fmla="*/ 137 h 220"/>
              <a:gd name="T94" fmla="*/ 99 w 143"/>
              <a:gd name="T95" fmla="*/ 147 h 220"/>
              <a:gd name="T96" fmla="*/ 101 w 143"/>
              <a:gd name="T97" fmla="*/ 157 h 220"/>
              <a:gd name="T98" fmla="*/ 120 w 143"/>
              <a:gd name="T99" fmla="*/ 149 h 220"/>
              <a:gd name="T100" fmla="*/ 118 w 143"/>
              <a:gd name="T101" fmla="*/ 138 h 220"/>
              <a:gd name="T102" fmla="*/ 68 w 143"/>
              <a:gd name="T103" fmla="*/ 45 h 220"/>
              <a:gd name="T104" fmla="*/ 67 w 143"/>
              <a:gd name="T105" fmla="*/ 217 h 220"/>
              <a:gd name="T106" fmla="*/ 143 w 143"/>
              <a:gd name="T107" fmla="*/ 188 h 220"/>
              <a:gd name="T108" fmla="*/ 143 w 143"/>
              <a:gd name="T109" fmla="*/ 23 h 220"/>
              <a:gd name="T110" fmla="*/ 86 w 143"/>
              <a:gd name="T111" fmla="*/ 0 h 220"/>
              <a:gd name="T112" fmla="*/ 13 w 143"/>
              <a:gd name="T113" fmla="*/ 17 h 220"/>
              <a:gd name="T114" fmla="*/ 68 w 143"/>
              <a:gd name="T115" fmla="*/ 45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3" h="220">
                <a:moveTo>
                  <a:pt x="0" y="21"/>
                </a:moveTo>
                <a:cubicBezTo>
                  <a:pt x="57" y="52"/>
                  <a:pt x="57" y="52"/>
                  <a:pt x="57" y="52"/>
                </a:cubicBezTo>
                <a:cubicBezTo>
                  <a:pt x="57" y="220"/>
                  <a:pt x="57" y="220"/>
                  <a:pt x="57" y="220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21"/>
                  <a:pt x="0" y="21"/>
                  <a:pt x="0" y="21"/>
                </a:cubicBezTo>
                <a:close/>
                <a:moveTo>
                  <a:pt x="111" y="115"/>
                </a:moveTo>
                <a:cubicBezTo>
                  <a:pt x="114" y="115"/>
                  <a:pt x="117" y="116"/>
                  <a:pt x="119" y="117"/>
                </a:cubicBezTo>
                <a:cubicBezTo>
                  <a:pt x="122" y="114"/>
                  <a:pt x="129" y="107"/>
                  <a:pt x="129" y="107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29" y="125"/>
                  <a:pt x="129" y="125"/>
                  <a:pt x="129" y="125"/>
                </a:cubicBezTo>
                <a:cubicBezTo>
                  <a:pt x="133" y="132"/>
                  <a:pt x="135" y="141"/>
                  <a:pt x="134" y="151"/>
                </a:cubicBezTo>
                <a:cubicBezTo>
                  <a:pt x="133" y="155"/>
                  <a:pt x="132" y="160"/>
                  <a:pt x="130" y="163"/>
                </a:cubicBezTo>
                <a:cubicBezTo>
                  <a:pt x="137" y="175"/>
                  <a:pt x="137" y="175"/>
                  <a:pt x="137" y="175"/>
                </a:cubicBezTo>
                <a:cubicBezTo>
                  <a:pt x="133" y="179"/>
                  <a:pt x="133" y="179"/>
                  <a:pt x="133" y="179"/>
                </a:cubicBezTo>
                <a:cubicBezTo>
                  <a:pt x="133" y="179"/>
                  <a:pt x="127" y="175"/>
                  <a:pt x="123" y="173"/>
                </a:cubicBezTo>
                <a:cubicBezTo>
                  <a:pt x="118" y="179"/>
                  <a:pt x="110" y="182"/>
                  <a:pt x="103" y="181"/>
                </a:cubicBezTo>
                <a:cubicBezTo>
                  <a:pt x="101" y="181"/>
                  <a:pt x="100" y="181"/>
                  <a:pt x="99" y="180"/>
                </a:cubicBezTo>
                <a:cubicBezTo>
                  <a:pt x="96" y="183"/>
                  <a:pt x="88" y="192"/>
                  <a:pt x="88" y="192"/>
                </a:cubicBezTo>
                <a:cubicBezTo>
                  <a:pt x="82" y="188"/>
                  <a:pt x="82" y="188"/>
                  <a:pt x="82" y="188"/>
                </a:cubicBezTo>
                <a:cubicBezTo>
                  <a:pt x="87" y="173"/>
                  <a:pt x="87" y="173"/>
                  <a:pt x="87" y="173"/>
                </a:cubicBezTo>
                <a:cubicBezTo>
                  <a:pt x="81" y="166"/>
                  <a:pt x="78" y="156"/>
                  <a:pt x="80" y="145"/>
                </a:cubicBezTo>
                <a:cubicBezTo>
                  <a:pt x="80" y="141"/>
                  <a:pt x="81" y="137"/>
                  <a:pt x="83" y="134"/>
                </a:cubicBezTo>
                <a:cubicBezTo>
                  <a:pt x="73" y="121"/>
                  <a:pt x="73" y="121"/>
                  <a:pt x="73" y="121"/>
                </a:cubicBezTo>
                <a:cubicBezTo>
                  <a:pt x="78" y="116"/>
                  <a:pt x="78" y="116"/>
                  <a:pt x="78" y="116"/>
                </a:cubicBezTo>
                <a:cubicBezTo>
                  <a:pt x="78" y="116"/>
                  <a:pt x="87" y="120"/>
                  <a:pt x="90" y="123"/>
                </a:cubicBezTo>
                <a:cubicBezTo>
                  <a:pt x="96" y="117"/>
                  <a:pt x="104" y="114"/>
                  <a:pt x="111" y="115"/>
                </a:cubicBezTo>
                <a:close/>
                <a:moveTo>
                  <a:pt x="108" y="53"/>
                </a:moveTo>
                <a:cubicBezTo>
                  <a:pt x="119" y="55"/>
                  <a:pt x="126" y="66"/>
                  <a:pt x="124" y="79"/>
                </a:cubicBezTo>
                <a:cubicBezTo>
                  <a:pt x="122" y="92"/>
                  <a:pt x="113" y="102"/>
                  <a:pt x="102" y="100"/>
                </a:cubicBezTo>
                <a:cubicBezTo>
                  <a:pt x="91" y="99"/>
                  <a:pt x="84" y="87"/>
                  <a:pt x="86" y="74"/>
                </a:cubicBezTo>
                <a:cubicBezTo>
                  <a:pt x="88" y="61"/>
                  <a:pt x="98" y="52"/>
                  <a:pt x="108" y="53"/>
                </a:cubicBezTo>
                <a:close/>
                <a:moveTo>
                  <a:pt x="108" y="68"/>
                </a:moveTo>
                <a:cubicBezTo>
                  <a:pt x="104" y="67"/>
                  <a:pt x="100" y="71"/>
                  <a:pt x="99" y="76"/>
                </a:cubicBezTo>
                <a:cubicBezTo>
                  <a:pt x="98" y="81"/>
                  <a:pt x="101" y="86"/>
                  <a:pt x="105" y="86"/>
                </a:cubicBezTo>
                <a:cubicBezTo>
                  <a:pt x="110" y="87"/>
                  <a:pt x="114" y="83"/>
                  <a:pt x="114" y="78"/>
                </a:cubicBezTo>
                <a:cubicBezTo>
                  <a:pt x="115" y="73"/>
                  <a:pt x="112" y="68"/>
                  <a:pt x="108" y="68"/>
                </a:cubicBezTo>
                <a:close/>
                <a:moveTo>
                  <a:pt x="112" y="124"/>
                </a:moveTo>
                <a:cubicBezTo>
                  <a:pt x="106" y="123"/>
                  <a:pt x="101" y="126"/>
                  <a:pt x="97" y="130"/>
                </a:cubicBezTo>
                <a:cubicBezTo>
                  <a:pt x="93" y="134"/>
                  <a:pt x="90" y="139"/>
                  <a:pt x="89" y="146"/>
                </a:cubicBezTo>
                <a:cubicBezTo>
                  <a:pt x="88" y="152"/>
                  <a:pt x="90" y="158"/>
                  <a:pt x="93" y="163"/>
                </a:cubicBezTo>
                <a:cubicBezTo>
                  <a:pt x="96" y="168"/>
                  <a:pt x="100" y="171"/>
                  <a:pt x="106" y="172"/>
                </a:cubicBezTo>
                <a:cubicBezTo>
                  <a:pt x="112" y="172"/>
                  <a:pt x="117" y="170"/>
                  <a:pt x="121" y="166"/>
                </a:cubicBezTo>
                <a:cubicBezTo>
                  <a:pt x="125" y="162"/>
                  <a:pt x="128" y="156"/>
                  <a:pt x="129" y="150"/>
                </a:cubicBezTo>
                <a:cubicBezTo>
                  <a:pt x="130" y="144"/>
                  <a:pt x="128" y="137"/>
                  <a:pt x="125" y="133"/>
                </a:cubicBezTo>
                <a:cubicBezTo>
                  <a:pt x="122" y="128"/>
                  <a:pt x="118" y="124"/>
                  <a:pt x="112" y="124"/>
                </a:cubicBezTo>
                <a:close/>
                <a:moveTo>
                  <a:pt x="118" y="138"/>
                </a:moveTo>
                <a:cubicBezTo>
                  <a:pt x="115" y="133"/>
                  <a:pt x="108" y="133"/>
                  <a:pt x="104" y="137"/>
                </a:cubicBezTo>
                <a:cubicBezTo>
                  <a:pt x="101" y="139"/>
                  <a:pt x="100" y="143"/>
                  <a:pt x="99" y="147"/>
                </a:cubicBezTo>
                <a:cubicBezTo>
                  <a:pt x="99" y="151"/>
                  <a:pt x="99" y="155"/>
                  <a:pt x="101" y="157"/>
                </a:cubicBezTo>
                <a:cubicBezTo>
                  <a:pt x="107" y="167"/>
                  <a:pt x="119" y="160"/>
                  <a:pt x="120" y="149"/>
                </a:cubicBezTo>
                <a:cubicBezTo>
                  <a:pt x="121" y="145"/>
                  <a:pt x="120" y="141"/>
                  <a:pt x="118" y="138"/>
                </a:cubicBezTo>
                <a:close/>
                <a:moveTo>
                  <a:pt x="68" y="45"/>
                </a:moveTo>
                <a:cubicBezTo>
                  <a:pt x="67" y="217"/>
                  <a:pt x="67" y="217"/>
                  <a:pt x="67" y="217"/>
                </a:cubicBezTo>
                <a:cubicBezTo>
                  <a:pt x="143" y="188"/>
                  <a:pt x="143" y="188"/>
                  <a:pt x="143" y="188"/>
                </a:cubicBezTo>
                <a:cubicBezTo>
                  <a:pt x="143" y="23"/>
                  <a:pt x="143" y="23"/>
                  <a:pt x="143" y="23"/>
                </a:cubicBezTo>
                <a:cubicBezTo>
                  <a:pt x="86" y="0"/>
                  <a:pt x="86" y="0"/>
                  <a:pt x="86" y="0"/>
                </a:cubicBezTo>
                <a:cubicBezTo>
                  <a:pt x="13" y="17"/>
                  <a:pt x="13" y="17"/>
                  <a:pt x="13" y="17"/>
                </a:cubicBezTo>
                <a:lnTo>
                  <a:pt x="68" y="4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2" name="Freeform 370"/>
          <p:cNvSpPr>
            <a:spLocks noEditPoints="1"/>
          </p:cNvSpPr>
          <p:nvPr/>
        </p:nvSpPr>
        <p:spPr bwMode="auto">
          <a:xfrm>
            <a:off x="10583863" y="2528888"/>
            <a:ext cx="601662" cy="354012"/>
          </a:xfrm>
          <a:custGeom>
            <a:avLst/>
            <a:gdLst>
              <a:gd name="T0" fmla="*/ 124 w 220"/>
              <a:gd name="T1" fmla="*/ 89 h 129"/>
              <a:gd name="T2" fmla="*/ 11 w 220"/>
              <a:gd name="T3" fmla="*/ 28 h 129"/>
              <a:gd name="T4" fmla="*/ 100 w 220"/>
              <a:gd name="T5" fmla="*/ 0 h 129"/>
              <a:gd name="T6" fmla="*/ 220 w 220"/>
              <a:gd name="T7" fmla="*/ 56 h 129"/>
              <a:gd name="T8" fmla="*/ 220 w 220"/>
              <a:gd name="T9" fmla="*/ 89 h 129"/>
              <a:gd name="T10" fmla="*/ 124 w 220"/>
              <a:gd name="T11" fmla="*/ 126 h 129"/>
              <a:gd name="T12" fmla="*/ 124 w 220"/>
              <a:gd name="T13" fmla="*/ 89 h 129"/>
              <a:gd name="T14" fmla="*/ 130 w 220"/>
              <a:gd name="T15" fmla="*/ 31 h 129"/>
              <a:gd name="T16" fmla="*/ 108 w 220"/>
              <a:gd name="T17" fmla="*/ 13 h 129"/>
              <a:gd name="T18" fmla="*/ 102 w 220"/>
              <a:gd name="T19" fmla="*/ 14 h 129"/>
              <a:gd name="T20" fmla="*/ 103 w 220"/>
              <a:gd name="T21" fmla="*/ 32 h 129"/>
              <a:gd name="T22" fmla="*/ 77 w 220"/>
              <a:gd name="T23" fmla="*/ 47 h 129"/>
              <a:gd name="T24" fmla="*/ 123 w 220"/>
              <a:gd name="T25" fmla="*/ 64 h 129"/>
              <a:gd name="T26" fmla="*/ 169 w 220"/>
              <a:gd name="T27" fmla="*/ 47 h 129"/>
              <a:gd name="T28" fmla="*/ 130 w 220"/>
              <a:gd name="T29" fmla="*/ 31 h 129"/>
              <a:gd name="T30" fmla="*/ 52 w 220"/>
              <a:gd name="T31" fmla="*/ 33 h 129"/>
              <a:gd name="T32" fmla="*/ 59 w 220"/>
              <a:gd name="T33" fmla="*/ 37 h 129"/>
              <a:gd name="T34" fmla="*/ 87 w 220"/>
              <a:gd name="T35" fmla="*/ 26 h 129"/>
              <a:gd name="T36" fmla="*/ 80 w 220"/>
              <a:gd name="T37" fmla="*/ 23 h 129"/>
              <a:gd name="T38" fmla="*/ 52 w 220"/>
              <a:gd name="T39" fmla="*/ 33 h 129"/>
              <a:gd name="T40" fmla="*/ 200 w 220"/>
              <a:gd name="T41" fmla="*/ 54 h 129"/>
              <a:gd name="T42" fmla="*/ 191 w 220"/>
              <a:gd name="T43" fmla="*/ 57 h 129"/>
              <a:gd name="T44" fmla="*/ 200 w 220"/>
              <a:gd name="T45" fmla="*/ 60 h 129"/>
              <a:gd name="T46" fmla="*/ 209 w 220"/>
              <a:gd name="T47" fmla="*/ 57 h 129"/>
              <a:gd name="T48" fmla="*/ 200 w 220"/>
              <a:gd name="T49" fmla="*/ 54 h 129"/>
              <a:gd name="T50" fmla="*/ 130 w 220"/>
              <a:gd name="T51" fmla="*/ 75 h 129"/>
              <a:gd name="T52" fmla="*/ 121 w 220"/>
              <a:gd name="T53" fmla="*/ 79 h 129"/>
              <a:gd name="T54" fmla="*/ 130 w 220"/>
              <a:gd name="T55" fmla="*/ 82 h 129"/>
              <a:gd name="T56" fmla="*/ 139 w 220"/>
              <a:gd name="T57" fmla="*/ 79 h 129"/>
              <a:gd name="T58" fmla="*/ 130 w 220"/>
              <a:gd name="T59" fmla="*/ 75 h 129"/>
              <a:gd name="T60" fmla="*/ 99 w 220"/>
              <a:gd name="T61" fmla="*/ 4 h 129"/>
              <a:gd name="T62" fmla="*/ 90 w 220"/>
              <a:gd name="T63" fmla="*/ 8 h 129"/>
              <a:gd name="T64" fmla="*/ 99 w 220"/>
              <a:gd name="T65" fmla="*/ 11 h 129"/>
              <a:gd name="T66" fmla="*/ 108 w 220"/>
              <a:gd name="T67" fmla="*/ 8 h 129"/>
              <a:gd name="T68" fmla="*/ 99 w 220"/>
              <a:gd name="T69" fmla="*/ 4 h 129"/>
              <a:gd name="T70" fmla="*/ 34 w 220"/>
              <a:gd name="T71" fmla="*/ 26 h 129"/>
              <a:gd name="T72" fmla="*/ 25 w 220"/>
              <a:gd name="T73" fmla="*/ 29 h 129"/>
              <a:gd name="T74" fmla="*/ 34 w 220"/>
              <a:gd name="T75" fmla="*/ 32 h 129"/>
              <a:gd name="T76" fmla="*/ 43 w 220"/>
              <a:gd name="T77" fmla="*/ 29 h 129"/>
              <a:gd name="T78" fmla="*/ 34 w 220"/>
              <a:gd name="T79" fmla="*/ 26 h 129"/>
              <a:gd name="T80" fmla="*/ 123 w 220"/>
              <a:gd name="T81" fmla="*/ 40 h 129"/>
              <a:gd name="T82" fmla="*/ 110 w 220"/>
              <a:gd name="T83" fmla="*/ 45 h 129"/>
              <a:gd name="T84" fmla="*/ 123 w 220"/>
              <a:gd name="T85" fmla="*/ 49 h 129"/>
              <a:gd name="T86" fmla="*/ 136 w 220"/>
              <a:gd name="T87" fmla="*/ 45 h 129"/>
              <a:gd name="T88" fmla="*/ 123 w 220"/>
              <a:gd name="T89" fmla="*/ 40 h 129"/>
              <a:gd name="T90" fmla="*/ 0 w 220"/>
              <a:gd name="T91" fmla="*/ 35 h 129"/>
              <a:gd name="T92" fmla="*/ 0 w 220"/>
              <a:gd name="T93" fmla="*/ 65 h 129"/>
              <a:gd name="T94" fmla="*/ 111 w 220"/>
              <a:gd name="T95" fmla="*/ 129 h 129"/>
              <a:gd name="T96" fmla="*/ 111 w 220"/>
              <a:gd name="T97" fmla="*/ 98 h 129"/>
              <a:gd name="T98" fmla="*/ 0 w 220"/>
              <a:gd name="T99" fmla="*/ 3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0" h="129">
                <a:moveTo>
                  <a:pt x="124" y="89"/>
                </a:moveTo>
                <a:cubicBezTo>
                  <a:pt x="11" y="28"/>
                  <a:pt x="11" y="28"/>
                  <a:pt x="11" y="28"/>
                </a:cubicBezTo>
                <a:cubicBezTo>
                  <a:pt x="100" y="0"/>
                  <a:pt x="100" y="0"/>
                  <a:pt x="100" y="0"/>
                </a:cubicBezTo>
                <a:cubicBezTo>
                  <a:pt x="220" y="56"/>
                  <a:pt x="220" y="56"/>
                  <a:pt x="220" y="56"/>
                </a:cubicBezTo>
                <a:cubicBezTo>
                  <a:pt x="220" y="89"/>
                  <a:pt x="220" y="89"/>
                  <a:pt x="220" y="89"/>
                </a:cubicBezTo>
                <a:cubicBezTo>
                  <a:pt x="124" y="126"/>
                  <a:pt x="124" y="126"/>
                  <a:pt x="124" y="126"/>
                </a:cubicBezTo>
                <a:cubicBezTo>
                  <a:pt x="124" y="89"/>
                  <a:pt x="124" y="89"/>
                  <a:pt x="124" y="89"/>
                </a:cubicBezTo>
                <a:close/>
                <a:moveTo>
                  <a:pt x="130" y="31"/>
                </a:moveTo>
                <a:cubicBezTo>
                  <a:pt x="108" y="13"/>
                  <a:pt x="108" y="13"/>
                  <a:pt x="108" y="13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3" y="32"/>
                  <a:pt x="103" y="32"/>
                  <a:pt x="103" y="32"/>
                </a:cubicBezTo>
                <a:cubicBezTo>
                  <a:pt x="88" y="35"/>
                  <a:pt x="77" y="41"/>
                  <a:pt x="77" y="47"/>
                </a:cubicBezTo>
                <a:cubicBezTo>
                  <a:pt x="77" y="56"/>
                  <a:pt x="98" y="64"/>
                  <a:pt x="123" y="64"/>
                </a:cubicBezTo>
                <a:cubicBezTo>
                  <a:pt x="148" y="64"/>
                  <a:pt x="169" y="56"/>
                  <a:pt x="169" y="47"/>
                </a:cubicBezTo>
                <a:cubicBezTo>
                  <a:pt x="169" y="39"/>
                  <a:pt x="152" y="32"/>
                  <a:pt x="130" y="31"/>
                </a:cubicBezTo>
                <a:close/>
                <a:moveTo>
                  <a:pt x="52" y="33"/>
                </a:moveTo>
                <a:cubicBezTo>
                  <a:pt x="59" y="37"/>
                  <a:pt x="59" y="37"/>
                  <a:pt x="59" y="37"/>
                </a:cubicBezTo>
                <a:cubicBezTo>
                  <a:pt x="87" y="26"/>
                  <a:pt x="87" y="26"/>
                  <a:pt x="87" y="26"/>
                </a:cubicBezTo>
                <a:cubicBezTo>
                  <a:pt x="80" y="23"/>
                  <a:pt x="80" y="23"/>
                  <a:pt x="80" y="23"/>
                </a:cubicBezTo>
                <a:cubicBezTo>
                  <a:pt x="52" y="33"/>
                  <a:pt x="52" y="33"/>
                  <a:pt x="52" y="33"/>
                </a:cubicBezTo>
                <a:close/>
                <a:moveTo>
                  <a:pt x="200" y="54"/>
                </a:moveTo>
                <a:cubicBezTo>
                  <a:pt x="195" y="54"/>
                  <a:pt x="191" y="55"/>
                  <a:pt x="191" y="57"/>
                </a:cubicBezTo>
                <a:cubicBezTo>
                  <a:pt x="191" y="59"/>
                  <a:pt x="195" y="60"/>
                  <a:pt x="200" y="60"/>
                </a:cubicBezTo>
                <a:cubicBezTo>
                  <a:pt x="205" y="60"/>
                  <a:pt x="209" y="59"/>
                  <a:pt x="209" y="57"/>
                </a:cubicBezTo>
                <a:cubicBezTo>
                  <a:pt x="209" y="55"/>
                  <a:pt x="205" y="54"/>
                  <a:pt x="200" y="54"/>
                </a:cubicBezTo>
                <a:close/>
                <a:moveTo>
                  <a:pt x="130" y="75"/>
                </a:moveTo>
                <a:cubicBezTo>
                  <a:pt x="125" y="75"/>
                  <a:pt x="121" y="77"/>
                  <a:pt x="121" y="79"/>
                </a:cubicBezTo>
                <a:cubicBezTo>
                  <a:pt x="121" y="81"/>
                  <a:pt x="125" y="82"/>
                  <a:pt x="130" y="82"/>
                </a:cubicBezTo>
                <a:cubicBezTo>
                  <a:pt x="135" y="82"/>
                  <a:pt x="139" y="81"/>
                  <a:pt x="139" y="79"/>
                </a:cubicBezTo>
                <a:cubicBezTo>
                  <a:pt x="139" y="77"/>
                  <a:pt x="135" y="75"/>
                  <a:pt x="130" y="75"/>
                </a:cubicBezTo>
                <a:close/>
                <a:moveTo>
                  <a:pt x="99" y="4"/>
                </a:moveTo>
                <a:cubicBezTo>
                  <a:pt x="94" y="4"/>
                  <a:pt x="90" y="6"/>
                  <a:pt x="90" y="8"/>
                </a:cubicBezTo>
                <a:cubicBezTo>
                  <a:pt x="90" y="9"/>
                  <a:pt x="94" y="11"/>
                  <a:pt x="99" y="11"/>
                </a:cubicBezTo>
                <a:cubicBezTo>
                  <a:pt x="104" y="11"/>
                  <a:pt x="108" y="9"/>
                  <a:pt x="108" y="8"/>
                </a:cubicBezTo>
                <a:cubicBezTo>
                  <a:pt x="108" y="6"/>
                  <a:pt x="104" y="4"/>
                  <a:pt x="99" y="4"/>
                </a:cubicBezTo>
                <a:close/>
                <a:moveTo>
                  <a:pt x="34" y="26"/>
                </a:moveTo>
                <a:cubicBezTo>
                  <a:pt x="29" y="26"/>
                  <a:pt x="25" y="27"/>
                  <a:pt x="25" y="29"/>
                </a:cubicBezTo>
                <a:cubicBezTo>
                  <a:pt x="25" y="31"/>
                  <a:pt x="29" y="32"/>
                  <a:pt x="34" y="32"/>
                </a:cubicBezTo>
                <a:cubicBezTo>
                  <a:pt x="39" y="32"/>
                  <a:pt x="43" y="31"/>
                  <a:pt x="43" y="29"/>
                </a:cubicBezTo>
                <a:cubicBezTo>
                  <a:pt x="43" y="27"/>
                  <a:pt x="39" y="26"/>
                  <a:pt x="34" y="26"/>
                </a:cubicBezTo>
                <a:close/>
                <a:moveTo>
                  <a:pt x="123" y="40"/>
                </a:moveTo>
                <a:cubicBezTo>
                  <a:pt x="116" y="40"/>
                  <a:pt x="110" y="42"/>
                  <a:pt x="110" y="45"/>
                </a:cubicBezTo>
                <a:cubicBezTo>
                  <a:pt x="110" y="47"/>
                  <a:pt x="116" y="49"/>
                  <a:pt x="123" y="49"/>
                </a:cubicBezTo>
                <a:cubicBezTo>
                  <a:pt x="130" y="49"/>
                  <a:pt x="136" y="47"/>
                  <a:pt x="136" y="45"/>
                </a:cubicBezTo>
                <a:cubicBezTo>
                  <a:pt x="136" y="42"/>
                  <a:pt x="130" y="40"/>
                  <a:pt x="123" y="40"/>
                </a:cubicBezTo>
                <a:close/>
                <a:moveTo>
                  <a:pt x="0" y="35"/>
                </a:moveTo>
                <a:cubicBezTo>
                  <a:pt x="0" y="65"/>
                  <a:pt x="0" y="65"/>
                  <a:pt x="0" y="65"/>
                </a:cubicBezTo>
                <a:cubicBezTo>
                  <a:pt x="111" y="129"/>
                  <a:pt x="111" y="129"/>
                  <a:pt x="111" y="129"/>
                </a:cubicBezTo>
                <a:cubicBezTo>
                  <a:pt x="111" y="98"/>
                  <a:pt x="111" y="98"/>
                  <a:pt x="111" y="98"/>
                </a:cubicBezTo>
                <a:lnTo>
                  <a:pt x="0" y="3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3" name="Freeform 371"/>
          <p:cNvSpPr>
            <a:spLocks noEditPoints="1"/>
          </p:cNvSpPr>
          <p:nvPr/>
        </p:nvSpPr>
        <p:spPr bwMode="auto">
          <a:xfrm>
            <a:off x="8385175" y="2422525"/>
            <a:ext cx="587375" cy="511175"/>
          </a:xfrm>
          <a:custGeom>
            <a:avLst/>
            <a:gdLst>
              <a:gd name="T0" fmla="*/ 121 w 215"/>
              <a:gd name="T1" fmla="*/ 150 h 187"/>
              <a:gd name="T2" fmla="*/ 56 w 215"/>
              <a:gd name="T3" fmla="*/ 97 h 187"/>
              <a:gd name="T4" fmla="*/ 143 w 215"/>
              <a:gd name="T5" fmla="*/ 69 h 187"/>
              <a:gd name="T6" fmla="*/ 215 w 215"/>
              <a:gd name="T7" fmla="*/ 118 h 187"/>
              <a:gd name="T8" fmla="*/ 215 w 215"/>
              <a:gd name="T9" fmla="*/ 150 h 187"/>
              <a:gd name="T10" fmla="*/ 121 w 215"/>
              <a:gd name="T11" fmla="*/ 186 h 187"/>
              <a:gd name="T12" fmla="*/ 121 w 215"/>
              <a:gd name="T13" fmla="*/ 150 h 187"/>
              <a:gd name="T14" fmla="*/ 33 w 215"/>
              <a:gd name="T15" fmla="*/ 74 h 187"/>
              <a:gd name="T16" fmla="*/ 45 w 215"/>
              <a:gd name="T17" fmla="*/ 70 h 187"/>
              <a:gd name="T18" fmla="*/ 31 w 215"/>
              <a:gd name="T19" fmla="*/ 54 h 187"/>
              <a:gd name="T20" fmla="*/ 32 w 215"/>
              <a:gd name="T21" fmla="*/ 52 h 187"/>
              <a:gd name="T22" fmla="*/ 41 w 215"/>
              <a:gd name="T23" fmla="*/ 46 h 187"/>
              <a:gd name="T24" fmla="*/ 94 w 215"/>
              <a:gd name="T25" fmla="*/ 40 h 187"/>
              <a:gd name="T26" fmla="*/ 110 w 215"/>
              <a:gd name="T27" fmla="*/ 39 h 187"/>
              <a:gd name="T28" fmla="*/ 139 w 215"/>
              <a:gd name="T29" fmla="*/ 32 h 187"/>
              <a:gd name="T30" fmla="*/ 145 w 215"/>
              <a:gd name="T31" fmla="*/ 0 h 187"/>
              <a:gd name="T32" fmla="*/ 135 w 215"/>
              <a:gd name="T33" fmla="*/ 2 h 187"/>
              <a:gd name="T34" fmla="*/ 133 w 215"/>
              <a:gd name="T35" fmla="*/ 24 h 187"/>
              <a:gd name="T36" fmla="*/ 110 w 215"/>
              <a:gd name="T37" fmla="*/ 29 h 187"/>
              <a:gd name="T38" fmla="*/ 93 w 215"/>
              <a:gd name="T39" fmla="*/ 30 h 187"/>
              <a:gd name="T40" fmla="*/ 38 w 215"/>
              <a:gd name="T41" fmla="*/ 37 h 187"/>
              <a:gd name="T42" fmla="*/ 24 w 215"/>
              <a:gd name="T43" fmla="*/ 46 h 187"/>
              <a:gd name="T44" fmla="*/ 21 w 215"/>
              <a:gd name="T45" fmla="*/ 53 h 187"/>
              <a:gd name="T46" fmla="*/ 22 w 215"/>
              <a:gd name="T47" fmla="*/ 61 h 187"/>
              <a:gd name="T48" fmla="*/ 33 w 215"/>
              <a:gd name="T49" fmla="*/ 74 h 187"/>
              <a:gd name="T50" fmla="*/ 42 w 215"/>
              <a:gd name="T51" fmla="*/ 94 h 187"/>
              <a:gd name="T52" fmla="*/ 79 w 215"/>
              <a:gd name="T53" fmla="*/ 82 h 187"/>
              <a:gd name="T54" fmla="*/ 46 w 215"/>
              <a:gd name="T55" fmla="*/ 79 h 187"/>
              <a:gd name="T56" fmla="*/ 10 w 215"/>
              <a:gd name="T57" fmla="*/ 90 h 187"/>
              <a:gd name="T58" fmla="*/ 42 w 215"/>
              <a:gd name="T59" fmla="*/ 94 h 187"/>
              <a:gd name="T60" fmla="*/ 61 w 215"/>
              <a:gd name="T61" fmla="*/ 74 h 187"/>
              <a:gd name="T62" fmla="*/ 92 w 215"/>
              <a:gd name="T63" fmla="*/ 78 h 187"/>
              <a:gd name="T64" fmla="*/ 92 w 215"/>
              <a:gd name="T65" fmla="*/ 78 h 187"/>
              <a:gd name="T66" fmla="*/ 130 w 215"/>
              <a:gd name="T67" fmla="*/ 66 h 187"/>
              <a:gd name="T68" fmla="*/ 78 w 215"/>
              <a:gd name="T69" fmla="*/ 69 h 187"/>
              <a:gd name="T70" fmla="*/ 61 w 215"/>
              <a:gd name="T71" fmla="*/ 74 h 187"/>
              <a:gd name="T72" fmla="*/ 0 w 215"/>
              <a:gd name="T73" fmla="*/ 97 h 187"/>
              <a:gd name="T74" fmla="*/ 0 w 215"/>
              <a:gd name="T75" fmla="*/ 127 h 187"/>
              <a:gd name="T76" fmla="*/ 107 w 215"/>
              <a:gd name="T77" fmla="*/ 187 h 187"/>
              <a:gd name="T78" fmla="*/ 107 w 215"/>
              <a:gd name="T79" fmla="*/ 157 h 187"/>
              <a:gd name="T80" fmla="*/ 0 w 215"/>
              <a:gd name="T81" fmla="*/ 9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5" h="187">
                <a:moveTo>
                  <a:pt x="121" y="150"/>
                </a:moveTo>
                <a:cubicBezTo>
                  <a:pt x="112" y="119"/>
                  <a:pt x="87" y="104"/>
                  <a:pt x="56" y="97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78" y="78"/>
                  <a:pt x="206" y="100"/>
                  <a:pt x="215" y="118"/>
                </a:cubicBezTo>
                <a:cubicBezTo>
                  <a:pt x="215" y="150"/>
                  <a:pt x="215" y="150"/>
                  <a:pt x="215" y="150"/>
                </a:cubicBezTo>
                <a:cubicBezTo>
                  <a:pt x="193" y="173"/>
                  <a:pt x="160" y="183"/>
                  <a:pt x="121" y="186"/>
                </a:cubicBezTo>
                <a:cubicBezTo>
                  <a:pt x="121" y="174"/>
                  <a:pt x="121" y="162"/>
                  <a:pt x="121" y="150"/>
                </a:cubicBezTo>
                <a:close/>
                <a:moveTo>
                  <a:pt x="33" y="74"/>
                </a:moveTo>
                <a:cubicBezTo>
                  <a:pt x="45" y="70"/>
                  <a:pt x="45" y="70"/>
                  <a:pt x="45" y="70"/>
                </a:cubicBezTo>
                <a:cubicBezTo>
                  <a:pt x="42" y="68"/>
                  <a:pt x="30" y="59"/>
                  <a:pt x="31" y="54"/>
                </a:cubicBezTo>
                <a:cubicBezTo>
                  <a:pt x="31" y="54"/>
                  <a:pt x="32" y="53"/>
                  <a:pt x="32" y="52"/>
                </a:cubicBezTo>
                <a:cubicBezTo>
                  <a:pt x="34" y="50"/>
                  <a:pt x="37" y="48"/>
                  <a:pt x="41" y="46"/>
                </a:cubicBezTo>
                <a:cubicBezTo>
                  <a:pt x="52" y="42"/>
                  <a:pt x="74" y="41"/>
                  <a:pt x="94" y="40"/>
                </a:cubicBezTo>
                <a:cubicBezTo>
                  <a:pt x="100" y="40"/>
                  <a:pt x="105" y="40"/>
                  <a:pt x="110" y="39"/>
                </a:cubicBezTo>
                <a:cubicBezTo>
                  <a:pt x="123" y="39"/>
                  <a:pt x="133" y="38"/>
                  <a:pt x="139" y="32"/>
                </a:cubicBezTo>
                <a:cubicBezTo>
                  <a:pt x="146" y="27"/>
                  <a:pt x="149" y="17"/>
                  <a:pt x="145" y="0"/>
                </a:cubicBezTo>
                <a:cubicBezTo>
                  <a:pt x="135" y="2"/>
                  <a:pt x="135" y="2"/>
                  <a:pt x="135" y="2"/>
                </a:cubicBezTo>
                <a:cubicBezTo>
                  <a:pt x="138" y="15"/>
                  <a:pt x="137" y="21"/>
                  <a:pt x="133" y="24"/>
                </a:cubicBezTo>
                <a:cubicBezTo>
                  <a:pt x="129" y="28"/>
                  <a:pt x="120" y="28"/>
                  <a:pt x="110" y="29"/>
                </a:cubicBezTo>
                <a:cubicBezTo>
                  <a:pt x="104" y="29"/>
                  <a:pt x="99" y="30"/>
                  <a:pt x="93" y="30"/>
                </a:cubicBezTo>
                <a:cubicBezTo>
                  <a:pt x="72" y="31"/>
                  <a:pt x="49" y="32"/>
                  <a:pt x="38" y="37"/>
                </a:cubicBezTo>
                <a:cubicBezTo>
                  <a:pt x="32" y="39"/>
                  <a:pt x="27" y="42"/>
                  <a:pt x="24" y="46"/>
                </a:cubicBezTo>
                <a:cubicBezTo>
                  <a:pt x="22" y="48"/>
                  <a:pt x="21" y="50"/>
                  <a:pt x="21" y="53"/>
                </a:cubicBezTo>
                <a:cubicBezTo>
                  <a:pt x="20" y="55"/>
                  <a:pt x="21" y="58"/>
                  <a:pt x="22" y="61"/>
                </a:cubicBezTo>
                <a:cubicBezTo>
                  <a:pt x="23" y="65"/>
                  <a:pt x="27" y="69"/>
                  <a:pt x="33" y="74"/>
                </a:cubicBezTo>
                <a:close/>
                <a:moveTo>
                  <a:pt x="42" y="94"/>
                </a:moveTo>
                <a:cubicBezTo>
                  <a:pt x="79" y="82"/>
                  <a:pt x="79" y="82"/>
                  <a:pt x="79" y="82"/>
                </a:cubicBezTo>
                <a:cubicBezTo>
                  <a:pt x="46" y="79"/>
                  <a:pt x="46" y="79"/>
                  <a:pt x="46" y="79"/>
                </a:cubicBezTo>
                <a:cubicBezTo>
                  <a:pt x="10" y="90"/>
                  <a:pt x="10" y="90"/>
                  <a:pt x="10" y="90"/>
                </a:cubicBezTo>
                <a:cubicBezTo>
                  <a:pt x="21" y="91"/>
                  <a:pt x="32" y="92"/>
                  <a:pt x="42" y="94"/>
                </a:cubicBezTo>
                <a:close/>
                <a:moveTo>
                  <a:pt x="61" y="74"/>
                </a:moveTo>
                <a:cubicBezTo>
                  <a:pt x="92" y="78"/>
                  <a:pt x="92" y="78"/>
                  <a:pt x="92" y="78"/>
                </a:cubicBezTo>
                <a:cubicBezTo>
                  <a:pt x="92" y="78"/>
                  <a:pt x="92" y="78"/>
                  <a:pt x="92" y="78"/>
                </a:cubicBezTo>
                <a:cubicBezTo>
                  <a:pt x="130" y="66"/>
                  <a:pt x="130" y="66"/>
                  <a:pt x="130" y="66"/>
                </a:cubicBezTo>
                <a:cubicBezTo>
                  <a:pt x="113" y="63"/>
                  <a:pt x="96" y="64"/>
                  <a:pt x="78" y="69"/>
                </a:cubicBezTo>
                <a:cubicBezTo>
                  <a:pt x="61" y="74"/>
                  <a:pt x="61" y="74"/>
                  <a:pt x="61" y="74"/>
                </a:cubicBezTo>
                <a:close/>
                <a:moveTo>
                  <a:pt x="0" y="97"/>
                </a:moveTo>
                <a:cubicBezTo>
                  <a:pt x="0" y="107"/>
                  <a:pt x="0" y="117"/>
                  <a:pt x="0" y="127"/>
                </a:cubicBezTo>
                <a:cubicBezTo>
                  <a:pt x="36" y="148"/>
                  <a:pt x="71" y="166"/>
                  <a:pt x="107" y="187"/>
                </a:cubicBezTo>
                <a:cubicBezTo>
                  <a:pt x="107" y="177"/>
                  <a:pt x="107" y="167"/>
                  <a:pt x="107" y="157"/>
                </a:cubicBezTo>
                <a:cubicBezTo>
                  <a:pt x="95" y="112"/>
                  <a:pt x="50" y="104"/>
                  <a:pt x="0" y="97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4" name="Freeform 372"/>
          <p:cNvSpPr>
            <a:spLocks noEditPoints="1"/>
          </p:cNvSpPr>
          <p:nvPr/>
        </p:nvSpPr>
        <p:spPr bwMode="auto">
          <a:xfrm>
            <a:off x="9856788" y="3127375"/>
            <a:ext cx="490537" cy="550863"/>
          </a:xfrm>
          <a:custGeom>
            <a:avLst/>
            <a:gdLst>
              <a:gd name="T0" fmla="*/ 140 w 179"/>
              <a:gd name="T1" fmla="*/ 6 h 201"/>
              <a:gd name="T2" fmla="*/ 174 w 179"/>
              <a:gd name="T3" fmla="*/ 44 h 201"/>
              <a:gd name="T4" fmla="*/ 172 w 179"/>
              <a:gd name="T5" fmla="*/ 100 h 201"/>
              <a:gd name="T6" fmla="*/ 139 w 179"/>
              <a:gd name="T7" fmla="*/ 147 h 201"/>
              <a:gd name="T8" fmla="*/ 139 w 179"/>
              <a:gd name="T9" fmla="*/ 148 h 201"/>
              <a:gd name="T10" fmla="*/ 161 w 179"/>
              <a:gd name="T11" fmla="*/ 158 h 201"/>
              <a:gd name="T12" fmla="*/ 161 w 179"/>
              <a:gd name="T13" fmla="*/ 177 h 201"/>
              <a:gd name="T14" fmla="*/ 105 w 179"/>
              <a:gd name="T15" fmla="*/ 199 h 201"/>
              <a:gd name="T16" fmla="*/ 105 w 179"/>
              <a:gd name="T17" fmla="*/ 177 h 201"/>
              <a:gd name="T18" fmla="*/ 39 w 179"/>
              <a:gd name="T19" fmla="*/ 142 h 201"/>
              <a:gd name="T20" fmla="*/ 48 w 179"/>
              <a:gd name="T21" fmla="*/ 139 h 201"/>
              <a:gd name="T22" fmla="*/ 90 w 179"/>
              <a:gd name="T23" fmla="*/ 3 h 201"/>
              <a:gd name="T24" fmla="*/ 43 w 179"/>
              <a:gd name="T25" fmla="*/ 57 h 201"/>
              <a:gd name="T26" fmla="*/ 75 w 179"/>
              <a:gd name="T27" fmla="*/ 151 h 201"/>
              <a:gd name="T28" fmla="*/ 83 w 179"/>
              <a:gd name="T29" fmla="*/ 154 h 201"/>
              <a:gd name="T30" fmla="*/ 56 w 179"/>
              <a:gd name="T31" fmla="*/ 119 h 201"/>
              <a:gd name="T32" fmla="*/ 58 w 179"/>
              <a:gd name="T33" fmla="*/ 62 h 201"/>
              <a:gd name="T34" fmla="*/ 91 w 179"/>
              <a:gd name="T35" fmla="*/ 16 h 201"/>
              <a:gd name="T36" fmla="*/ 140 w 179"/>
              <a:gd name="T37" fmla="*/ 6 h 201"/>
              <a:gd name="T38" fmla="*/ 33 w 179"/>
              <a:gd name="T39" fmla="*/ 146 h 201"/>
              <a:gd name="T40" fmla="*/ 33 w 179"/>
              <a:gd name="T41" fmla="*/ 163 h 201"/>
              <a:gd name="T42" fmla="*/ 97 w 179"/>
              <a:gd name="T43" fmla="*/ 201 h 201"/>
              <a:gd name="T44" fmla="*/ 97 w 179"/>
              <a:gd name="T45" fmla="*/ 183 h 201"/>
              <a:gd name="T46" fmla="*/ 33 w 179"/>
              <a:gd name="T47" fmla="*/ 146 h 201"/>
              <a:gd name="T48" fmla="*/ 158 w 179"/>
              <a:gd name="T49" fmla="*/ 54 h 201"/>
              <a:gd name="T50" fmla="*/ 141 w 179"/>
              <a:gd name="T51" fmla="*/ 34 h 201"/>
              <a:gd name="T52" fmla="*/ 116 w 179"/>
              <a:gd name="T53" fmla="*/ 40 h 201"/>
              <a:gd name="T54" fmla="*/ 93 w 179"/>
              <a:gd name="T55" fmla="*/ 73 h 201"/>
              <a:gd name="T56" fmla="*/ 91 w 179"/>
              <a:gd name="T57" fmla="*/ 114 h 201"/>
              <a:gd name="T58" fmla="*/ 108 w 179"/>
              <a:gd name="T59" fmla="*/ 134 h 201"/>
              <a:gd name="T60" fmla="*/ 133 w 179"/>
              <a:gd name="T61" fmla="*/ 128 h 201"/>
              <a:gd name="T62" fmla="*/ 156 w 179"/>
              <a:gd name="T63" fmla="*/ 95 h 201"/>
              <a:gd name="T64" fmla="*/ 158 w 179"/>
              <a:gd name="T65" fmla="*/ 54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9" h="201">
                <a:moveTo>
                  <a:pt x="140" y="6"/>
                </a:moveTo>
                <a:cubicBezTo>
                  <a:pt x="157" y="11"/>
                  <a:pt x="169" y="25"/>
                  <a:pt x="174" y="44"/>
                </a:cubicBezTo>
                <a:cubicBezTo>
                  <a:pt x="179" y="60"/>
                  <a:pt x="179" y="80"/>
                  <a:pt x="172" y="100"/>
                </a:cubicBezTo>
                <a:cubicBezTo>
                  <a:pt x="165" y="120"/>
                  <a:pt x="153" y="137"/>
                  <a:pt x="139" y="147"/>
                </a:cubicBezTo>
                <a:cubicBezTo>
                  <a:pt x="139" y="147"/>
                  <a:pt x="139" y="147"/>
                  <a:pt x="139" y="148"/>
                </a:cubicBezTo>
                <a:cubicBezTo>
                  <a:pt x="161" y="158"/>
                  <a:pt x="161" y="158"/>
                  <a:pt x="161" y="158"/>
                </a:cubicBezTo>
                <a:cubicBezTo>
                  <a:pt x="161" y="177"/>
                  <a:pt x="161" y="177"/>
                  <a:pt x="161" y="177"/>
                </a:cubicBezTo>
                <a:cubicBezTo>
                  <a:pt x="105" y="199"/>
                  <a:pt x="105" y="199"/>
                  <a:pt x="105" y="199"/>
                </a:cubicBezTo>
                <a:cubicBezTo>
                  <a:pt x="105" y="177"/>
                  <a:pt x="105" y="177"/>
                  <a:pt x="105" y="177"/>
                </a:cubicBezTo>
                <a:cubicBezTo>
                  <a:pt x="39" y="142"/>
                  <a:pt x="39" y="142"/>
                  <a:pt x="39" y="142"/>
                </a:cubicBezTo>
                <a:cubicBezTo>
                  <a:pt x="48" y="139"/>
                  <a:pt x="48" y="139"/>
                  <a:pt x="48" y="139"/>
                </a:cubicBezTo>
                <a:cubicBezTo>
                  <a:pt x="0" y="107"/>
                  <a:pt x="1" y="0"/>
                  <a:pt x="90" y="3"/>
                </a:cubicBezTo>
                <a:cubicBezTo>
                  <a:pt x="70" y="11"/>
                  <a:pt x="52" y="33"/>
                  <a:pt x="43" y="57"/>
                </a:cubicBezTo>
                <a:cubicBezTo>
                  <a:pt x="32" y="93"/>
                  <a:pt x="39" y="136"/>
                  <a:pt x="75" y="151"/>
                </a:cubicBezTo>
                <a:cubicBezTo>
                  <a:pt x="77" y="152"/>
                  <a:pt x="80" y="153"/>
                  <a:pt x="83" y="154"/>
                </a:cubicBezTo>
                <a:cubicBezTo>
                  <a:pt x="70" y="147"/>
                  <a:pt x="61" y="134"/>
                  <a:pt x="56" y="119"/>
                </a:cubicBezTo>
                <a:cubicBezTo>
                  <a:pt x="51" y="103"/>
                  <a:pt x="51" y="82"/>
                  <a:pt x="58" y="62"/>
                </a:cubicBezTo>
                <a:cubicBezTo>
                  <a:pt x="65" y="42"/>
                  <a:pt x="77" y="26"/>
                  <a:pt x="91" y="16"/>
                </a:cubicBezTo>
                <a:cubicBezTo>
                  <a:pt x="106" y="5"/>
                  <a:pt x="124" y="0"/>
                  <a:pt x="140" y="6"/>
                </a:cubicBezTo>
                <a:close/>
                <a:moveTo>
                  <a:pt x="33" y="146"/>
                </a:moveTo>
                <a:cubicBezTo>
                  <a:pt x="33" y="163"/>
                  <a:pt x="33" y="163"/>
                  <a:pt x="33" y="163"/>
                </a:cubicBezTo>
                <a:cubicBezTo>
                  <a:pt x="97" y="201"/>
                  <a:pt x="97" y="201"/>
                  <a:pt x="97" y="201"/>
                </a:cubicBezTo>
                <a:cubicBezTo>
                  <a:pt x="97" y="183"/>
                  <a:pt x="97" y="183"/>
                  <a:pt x="97" y="183"/>
                </a:cubicBezTo>
                <a:cubicBezTo>
                  <a:pt x="33" y="146"/>
                  <a:pt x="33" y="146"/>
                  <a:pt x="33" y="146"/>
                </a:cubicBezTo>
                <a:close/>
                <a:moveTo>
                  <a:pt x="158" y="54"/>
                </a:moveTo>
                <a:cubicBezTo>
                  <a:pt x="155" y="44"/>
                  <a:pt x="149" y="37"/>
                  <a:pt x="141" y="34"/>
                </a:cubicBezTo>
                <a:cubicBezTo>
                  <a:pt x="133" y="31"/>
                  <a:pt x="124" y="34"/>
                  <a:pt x="116" y="40"/>
                </a:cubicBezTo>
                <a:cubicBezTo>
                  <a:pt x="106" y="47"/>
                  <a:pt x="98" y="59"/>
                  <a:pt x="93" y="73"/>
                </a:cubicBezTo>
                <a:cubicBezTo>
                  <a:pt x="88" y="88"/>
                  <a:pt x="88" y="103"/>
                  <a:pt x="91" y="114"/>
                </a:cubicBezTo>
                <a:cubicBezTo>
                  <a:pt x="94" y="124"/>
                  <a:pt x="100" y="131"/>
                  <a:pt x="108" y="134"/>
                </a:cubicBezTo>
                <a:cubicBezTo>
                  <a:pt x="115" y="137"/>
                  <a:pt x="124" y="134"/>
                  <a:pt x="133" y="128"/>
                </a:cubicBezTo>
                <a:cubicBezTo>
                  <a:pt x="143" y="121"/>
                  <a:pt x="151" y="109"/>
                  <a:pt x="156" y="95"/>
                </a:cubicBezTo>
                <a:cubicBezTo>
                  <a:pt x="161" y="80"/>
                  <a:pt x="161" y="65"/>
                  <a:pt x="158" y="5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5" name="Freeform 373"/>
          <p:cNvSpPr>
            <a:spLocks noEditPoints="1"/>
          </p:cNvSpPr>
          <p:nvPr/>
        </p:nvSpPr>
        <p:spPr bwMode="auto">
          <a:xfrm>
            <a:off x="8382000" y="4641850"/>
            <a:ext cx="554038" cy="450850"/>
          </a:xfrm>
          <a:custGeom>
            <a:avLst/>
            <a:gdLst>
              <a:gd name="T0" fmla="*/ 49 w 203"/>
              <a:gd name="T1" fmla="*/ 17 h 165"/>
              <a:gd name="T2" fmla="*/ 134 w 203"/>
              <a:gd name="T3" fmla="*/ 54 h 165"/>
              <a:gd name="T4" fmla="*/ 134 w 203"/>
              <a:gd name="T5" fmla="*/ 162 h 165"/>
              <a:gd name="T6" fmla="*/ 107 w 203"/>
              <a:gd name="T7" fmla="*/ 151 h 165"/>
              <a:gd name="T8" fmla="*/ 114 w 203"/>
              <a:gd name="T9" fmla="*/ 147 h 165"/>
              <a:gd name="T10" fmla="*/ 114 w 203"/>
              <a:gd name="T11" fmla="*/ 114 h 165"/>
              <a:gd name="T12" fmla="*/ 127 w 203"/>
              <a:gd name="T13" fmla="*/ 110 h 165"/>
              <a:gd name="T14" fmla="*/ 127 w 203"/>
              <a:gd name="T15" fmla="*/ 91 h 165"/>
              <a:gd name="T16" fmla="*/ 114 w 203"/>
              <a:gd name="T17" fmla="*/ 94 h 165"/>
              <a:gd name="T18" fmla="*/ 114 w 203"/>
              <a:gd name="T19" fmla="*/ 72 h 165"/>
              <a:gd name="T20" fmla="*/ 115 w 203"/>
              <a:gd name="T21" fmla="*/ 61 h 165"/>
              <a:gd name="T22" fmla="*/ 61 w 203"/>
              <a:gd name="T23" fmla="*/ 38 h 165"/>
              <a:gd name="T24" fmla="*/ 61 w 203"/>
              <a:gd name="T25" fmla="*/ 70 h 165"/>
              <a:gd name="T26" fmla="*/ 95 w 203"/>
              <a:gd name="T27" fmla="*/ 61 h 165"/>
              <a:gd name="T28" fmla="*/ 103 w 203"/>
              <a:gd name="T29" fmla="*/ 66 h 165"/>
              <a:gd name="T30" fmla="*/ 14 w 203"/>
              <a:gd name="T31" fmla="*/ 90 h 165"/>
              <a:gd name="T32" fmla="*/ 4 w 203"/>
              <a:gd name="T33" fmla="*/ 85 h 165"/>
              <a:gd name="T34" fmla="*/ 49 w 203"/>
              <a:gd name="T35" fmla="*/ 73 h 165"/>
              <a:gd name="T36" fmla="*/ 49 w 203"/>
              <a:gd name="T37" fmla="*/ 17 h 165"/>
              <a:gd name="T38" fmla="*/ 10 w 203"/>
              <a:gd name="T39" fmla="*/ 94 h 165"/>
              <a:gd name="T40" fmla="*/ 0 w 203"/>
              <a:gd name="T41" fmla="*/ 89 h 165"/>
              <a:gd name="T42" fmla="*/ 0 w 203"/>
              <a:gd name="T43" fmla="*/ 159 h 165"/>
              <a:gd name="T44" fmla="*/ 10 w 203"/>
              <a:gd name="T45" fmla="*/ 164 h 165"/>
              <a:gd name="T46" fmla="*/ 10 w 203"/>
              <a:gd name="T47" fmla="*/ 94 h 165"/>
              <a:gd name="T48" fmla="*/ 106 w 203"/>
              <a:gd name="T49" fmla="*/ 70 h 165"/>
              <a:gd name="T50" fmla="*/ 17 w 203"/>
              <a:gd name="T51" fmla="*/ 95 h 165"/>
              <a:gd name="T52" fmla="*/ 17 w 203"/>
              <a:gd name="T53" fmla="*/ 165 h 165"/>
              <a:gd name="T54" fmla="*/ 94 w 203"/>
              <a:gd name="T55" fmla="*/ 145 h 165"/>
              <a:gd name="T56" fmla="*/ 94 w 203"/>
              <a:gd name="T57" fmla="*/ 145 h 165"/>
              <a:gd name="T58" fmla="*/ 107 w 203"/>
              <a:gd name="T59" fmla="*/ 141 h 165"/>
              <a:gd name="T60" fmla="*/ 107 w 203"/>
              <a:gd name="T61" fmla="*/ 141 h 165"/>
              <a:gd name="T62" fmla="*/ 106 w 203"/>
              <a:gd name="T63" fmla="*/ 70 h 165"/>
              <a:gd name="T64" fmla="*/ 187 w 203"/>
              <a:gd name="T65" fmla="*/ 59 h 165"/>
              <a:gd name="T66" fmla="*/ 166 w 203"/>
              <a:gd name="T67" fmla="*/ 83 h 165"/>
              <a:gd name="T68" fmla="*/ 177 w 203"/>
              <a:gd name="T69" fmla="*/ 114 h 165"/>
              <a:gd name="T70" fmla="*/ 172 w 203"/>
              <a:gd name="T71" fmla="*/ 114 h 165"/>
              <a:gd name="T72" fmla="*/ 152 w 203"/>
              <a:gd name="T73" fmla="*/ 81 h 165"/>
              <a:gd name="T74" fmla="*/ 180 w 203"/>
              <a:gd name="T75" fmla="*/ 54 h 165"/>
              <a:gd name="T76" fmla="*/ 191 w 203"/>
              <a:gd name="T77" fmla="*/ 59 h 165"/>
              <a:gd name="T78" fmla="*/ 191 w 203"/>
              <a:gd name="T79" fmla="*/ 33 h 165"/>
              <a:gd name="T80" fmla="*/ 107 w 203"/>
              <a:gd name="T81" fmla="*/ 0 h 165"/>
              <a:gd name="T82" fmla="*/ 58 w 203"/>
              <a:gd name="T83" fmla="*/ 13 h 165"/>
              <a:gd name="T84" fmla="*/ 143 w 203"/>
              <a:gd name="T85" fmla="*/ 49 h 165"/>
              <a:gd name="T86" fmla="*/ 142 w 203"/>
              <a:gd name="T87" fmla="*/ 158 h 165"/>
              <a:gd name="T88" fmla="*/ 191 w 203"/>
              <a:gd name="T89" fmla="*/ 140 h 165"/>
              <a:gd name="T90" fmla="*/ 191 w 203"/>
              <a:gd name="T91" fmla="*/ 111 h 165"/>
              <a:gd name="T92" fmla="*/ 201 w 203"/>
              <a:gd name="T93" fmla="*/ 90 h 165"/>
              <a:gd name="T94" fmla="*/ 187 w 203"/>
              <a:gd name="T95" fmla="*/ 59 h 165"/>
              <a:gd name="T96" fmla="*/ 191 w 203"/>
              <a:gd name="T97" fmla="*/ 69 h 165"/>
              <a:gd name="T98" fmla="*/ 196 w 203"/>
              <a:gd name="T99" fmla="*/ 81 h 165"/>
              <a:gd name="T100" fmla="*/ 188 w 203"/>
              <a:gd name="T101" fmla="*/ 90 h 165"/>
              <a:gd name="T102" fmla="*/ 183 w 203"/>
              <a:gd name="T103" fmla="*/ 78 h 165"/>
              <a:gd name="T104" fmla="*/ 191 w 203"/>
              <a:gd name="T105" fmla="*/ 69 h 165"/>
              <a:gd name="T106" fmla="*/ 189 w 203"/>
              <a:gd name="T107" fmla="*/ 65 h 165"/>
              <a:gd name="T108" fmla="*/ 192 w 203"/>
              <a:gd name="T109" fmla="*/ 66 h 165"/>
              <a:gd name="T110" fmla="*/ 177 w 203"/>
              <a:gd name="T111" fmla="*/ 86 h 165"/>
              <a:gd name="T112" fmla="*/ 184 w 203"/>
              <a:gd name="T113" fmla="*/ 110 h 165"/>
              <a:gd name="T114" fmla="*/ 183 w 203"/>
              <a:gd name="T115" fmla="*/ 109 h 165"/>
              <a:gd name="T116" fmla="*/ 173 w 203"/>
              <a:gd name="T117" fmla="*/ 84 h 165"/>
              <a:gd name="T118" fmla="*/ 189 w 203"/>
              <a:gd name="T119" fmla="*/ 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3" h="165">
                <a:moveTo>
                  <a:pt x="49" y="17"/>
                </a:moveTo>
                <a:cubicBezTo>
                  <a:pt x="134" y="54"/>
                  <a:pt x="134" y="54"/>
                  <a:pt x="134" y="5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07" y="151"/>
                  <a:pt x="107" y="151"/>
                  <a:pt x="107" y="151"/>
                </a:cubicBezTo>
                <a:cubicBezTo>
                  <a:pt x="114" y="147"/>
                  <a:pt x="114" y="147"/>
                  <a:pt x="114" y="147"/>
                </a:cubicBezTo>
                <a:cubicBezTo>
                  <a:pt x="114" y="114"/>
                  <a:pt x="114" y="114"/>
                  <a:pt x="114" y="114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70"/>
                  <a:pt x="61" y="70"/>
                  <a:pt x="61" y="70"/>
                </a:cubicBezTo>
                <a:cubicBezTo>
                  <a:pt x="95" y="61"/>
                  <a:pt x="95" y="61"/>
                  <a:pt x="95" y="61"/>
                </a:cubicBezTo>
                <a:cubicBezTo>
                  <a:pt x="103" y="66"/>
                  <a:pt x="103" y="66"/>
                  <a:pt x="103" y="66"/>
                </a:cubicBezTo>
                <a:cubicBezTo>
                  <a:pt x="14" y="90"/>
                  <a:pt x="14" y="90"/>
                  <a:pt x="14" y="90"/>
                </a:cubicBezTo>
                <a:cubicBezTo>
                  <a:pt x="4" y="85"/>
                  <a:pt x="4" y="85"/>
                  <a:pt x="4" y="85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17"/>
                  <a:pt x="49" y="17"/>
                  <a:pt x="49" y="17"/>
                </a:cubicBezTo>
                <a:close/>
                <a:moveTo>
                  <a:pt x="10" y="94"/>
                </a:moveTo>
                <a:cubicBezTo>
                  <a:pt x="0" y="89"/>
                  <a:pt x="0" y="89"/>
                  <a:pt x="0" y="89"/>
                </a:cubicBezTo>
                <a:cubicBezTo>
                  <a:pt x="0" y="159"/>
                  <a:pt x="0" y="159"/>
                  <a:pt x="0" y="159"/>
                </a:cubicBezTo>
                <a:cubicBezTo>
                  <a:pt x="10" y="164"/>
                  <a:pt x="10" y="164"/>
                  <a:pt x="10" y="164"/>
                </a:cubicBezTo>
                <a:cubicBezTo>
                  <a:pt x="10" y="94"/>
                  <a:pt x="10" y="94"/>
                  <a:pt x="10" y="94"/>
                </a:cubicBezTo>
                <a:close/>
                <a:moveTo>
                  <a:pt x="106" y="70"/>
                </a:moveTo>
                <a:cubicBezTo>
                  <a:pt x="17" y="95"/>
                  <a:pt x="17" y="95"/>
                  <a:pt x="17" y="95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94" y="145"/>
                  <a:pt x="94" y="145"/>
                  <a:pt x="94" y="145"/>
                </a:cubicBezTo>
                <a:cubicBezTo>
                  <a:pt x="94" y="145"/>
                  <a:pt x="94" y="145"/>
                  <a:pt x="94" y="145"/>
                </a:cubicBezTo>
                <a:cubicBezTo>
                  <a:pt x="107" y="141"/>
                  <a:pt x="107" y="141"/>
                  <a:pt x="107" y="141"/>
                </a:cubicBezTo>
                <a:cubicBezTo>
                  <a:pt x="107" y="141"/>
                  <a:pt x="107" y="141"/>
                  <a:pt x="107" y="141"/>
                </a:cubicBezTo>
                <a:cubicBezTo>
                  <a:pt x="106" y="70"/>
                  <a:pt x="106" y="70"/>
                  <a:pt x="106" y="70"/>
                </a:cubicBezTo>
                <a:close/>
                <a:moveTo>
                  <a:pt x="187" y="59"/>
                </a:moveTo>
                <a:cubicBezTo>
                  <a:pt x="177" y="57"/>
                  <a:pt x="168" y="68"/>
                  <a:pt x="166" y="83"/>
                </a:cubicBezTo>
                <a:cubicBezTo>
                  <a:pt x="163" y="97"/>
                  <a:pt x="169" y="110"/>
                  <a:pt x="177" y="114"/>
                </a:cubicBezTo>
                <a:cubicBezTo>
                  <a:pt x="176" y="114"/>
                  <a:pt x="174" y="114"/>
                  <a:pt x="172" y="114"/>
                </a:cubicBezTo>
                <a:cubicBezTo>
                  <a:pt x="159" y="112"/>
                  <a:pt x="150" y="97"/>
                  <a:pt x="152" y="81"/>
                </a:cubicBezTo>
                <a:cubicBezTo>
                  <a:pt x="154" y="64"/>
                  <a:pt x="167" y="52"/>
                  <a:pt x="180" y="54"/>
                </a:cubicBezTo>
                <a:cubicBezTo>
                  <a:pt x="184" y="55"/>
                  <a:pt x="188" y="56"/>
                  <a:pt x="191" y="59"/>
                </a:cubicBezTo>
                <a:cubicBezTo>
                  <a:pt x="191" y="33"/>
                  <a:pt x="191" y="33"/>
                  <a:pt x="191" y="33"/>
                </a:cubicBezTo>
                <a:cubicBezTo>
                  <a:pt x="107" y="0"/>
                  <a:pt x="107" y="0"/>
                  <a:pt x="107" y="0"/>
                </a:cubicBezTo>
                <a:cubicBezTo>
                  <a:pt x="58" y="13"/>
                  <a:pt x="58" y="13"/>
                  <a:pt x="58" y="13"/>
                </a:cubicBezTo>
                <a:cubicBezTo>
                  <a:pt x="143" y="49"/>
                  <a:pt x="143" y="49"/>
                  <a:pt x="143" y="49"/>
                </a:cubicBezTo>
                <a:cubicBezTo>
                  <a:pt x="142" y="158"/>
                  <a:pt x="142" y="158"/>
                  <a:pt x="142" y="158"/>
                </a:cubicBezTo>
                <a:cubicBezTo>
                  <a:pt x="191" y="140"/>
                  <a:pt x="191" y="140"/>
                  <a:pt x="191" y="140"/>
                </a:cubicBezTo>
                <a:cubicBezTo>
                  <a:pt x="191" y="111"/>
                  <a:pt x="191" y="111"/>
                  <a:pt x="191" y="111"/>
                </a:cubicBezTo>
                <a:cubicBezTo>
                  <a:pt x="196" y="107"/>
                  <a:pt x="200" y="100"/>
                  <a:pt x="201" y="90"/>
                </a:cubicBezTo>
                <a:cubicBezTo>
                  <a:pt x="203" y="75"/>
                  <a:pt x="197" y="61"/>
                  <a:pt x="187" y="59"/>
                </a:cubicBezTo>
                <a:close/>
                <a:moveTo>
                  <a:pt x="191" y="69"/>
                </a:moveTo>
                <a:cubicBezTo>
                  <a:pt x="194" y="69"/>
                  <a:pt x="197" y="75"/>
                  <a:pt x="196" y="81"/>
                </a:cubicBezTo>
                <a:cubicBezTo>
                  <a:pt x="195" y="87"/>
                  <a:pt x="192" y="91"/>
                  <a:pt x="188" y="90"/>
                </a:cubicBezTo>
                <a:cubicBezTo>
                  <a:pt x="185" y="90"/>
                  <a:pt x="182" y="84"/>
                  <a:pt x="183" y="78"/>
                </a:cubicBezTo>
                <a:cubicBezTo>
                  <a:pt x="184" y="72"/>
                  <a:pt x="187" y="68"/>
                  <a:pt x="191" y="69"/>
                </a:cubicBezTo>
                <a:close/>
                <a:moveTo>
                  <a:pt x="189" y="65"/>
                </a:moveTo>
                <a:cubicBezTo>
                  <a:pt x="190" y="65"/>
                  <a:pt x="191" y="66"/>
                  <a:pt x="192" y="66"/>
                </a:cubicBezTo>
                <a:cubicBezTo>
                  <a:pt x="185" y="66"/>
                  <a:pt x="178" y="74"/>
                  <a:pt x="177" y="86"/>
                </a:cubicBezTo>
                <a:cubicBezTo>
                  <a:pt x="176" y="96"/>
                  <a:pt x="179" y="106"/>
                  <a:pt x="184" y="110"/>
                </a:cubicBezTo>
                <a:cubicBezTo>
                  <a:pt x="184" y="110"/>
                  <a:pt x="183" y="110"/>
                  <a:pt x="183" y="109"/>
                </a:cubicBezTo>
                <a:cubicBezTo>
                  <a:pt x="174" y="109"/>
                  <a:pt x="171" y="97"/>
                  <a:pt x="173" y="84"/>
                </a:cubicBezTo>
                <a:cubicBezTo>
                  <a:pt x="174" y="72"/>
                  <a:pt x="181" y="62"/>
                  <a:pt x="189" y="65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6" name="Freeform 374"/>
          <p:cNvSpPr>
            <a:spLocks noEditPoints="1"/>
          </p:cNvSpPr>
          <p:nvPr/>
        </p:nvSpPr>
        <p:spPr bwMode="auto">
          <a:xfrm>
            <a:off x="6999288" y="5300663"/>
            <a:ext cx="303212" cy="600075"/>
          </a:xfrm>
          <a:custGeom>
            <a:avLst/>
            <a:gdLst>
              <a:gd name="T0" fmla="*/ 53 w 218"/>
              <a:gd name="T1" fmla="*/ 110 h 430"/>
              <a:gd name="T2" fmla="*/ 0 w 218"/>
              <a:gd name="T3" fmla="*/ 405 h 430"/>
              <a:gd name="T4" fmla="*/ 0 w 218"/>
              <a:gd name="T5" fmla="*/ 85 h 430"/>
              <a:gd name="T6" fmla="*/ 200 w 218"/>
              <a:gd name="T7" fmla="*/ 83 h 430"/>
              <a:gd name="T8" fmla="*/ 96 w 218"/>
              <a:gd name="T9" fmla="*/ 218 h 430"/>
              <a:gd name="T10" fmla="*/ 96 w 218"/>
              <a:gd name="T11" fmla="*/ 114 h 430"/>
              <a:gd name="T12" fmla="*/ 125 w 218"/>
              <a:gd name="T13" fmla="*/ 53 h 430"/>
              <a:gd name="T14" fmla="*/ 149 w 218"/>
              <a:gd name="T15" fmla="*/ 22 h 430"/>
              <a:gd name="T16" fmla="*/ 129 w 218"/>
              <a:gd name="T17" fmla="*/ 14 h 430"/>
              <a:gd name="T18" fmla="*/ 198 w 218"/>
              <a:gd name="T19" fmla="*/ 334 h 430"/>
              <a:gd name="T20" fmla="*/ 171 w 218"/>
              <a:gd name="T21" fmla="*/ 367 h 430"/>
              <a:gd name="T22" fmla="*/ 171 w 218"/>
              <a:gd name="T23" fmla="*/ 342 h 430"/>
              <a:gd name="T24" fmla="*/ 161 w 218"/>
              <a:gd name="T25" fmla="*/ 344 h 430"/>
              <a:gd name="T26" fmla="*/ 133 w 218"/>
              <a:gd name="T27" fmla="*/ 377 h 430"/>
              <a:gd name="T28" fmla="*/ 133 w 218"/>
              <a:gd name="T29" fmla="*/ 352 h 430"/>
              <a:gd name="T30" fmla="*/ 123 w 218"/>
              <a:gd name="T31" fmla="*/ 356 h 430"/>
              <a:gd name="T32" fmla="*/ 98 w 218"/>
              <a:gd name="T33" fmla="*/ 389 h 430"/>
              <a:gd name="T34" fmla="*/ 98 w 218"/>
              <a:gd name="T35" fmla="*/ 364 h 430"/>
              <a:gd name="T36" fmla="*/ 198 w 218"/>
              <a:gd name="T37" fmla="*/ 295 h 430"/>
              <a:gd name="T38" fmla="*/ 171 w 218"/>
              <a:gd name="T39" fmla="*/ 328 h 430"/>
              <a:gd name="T40" fmla="*/ 171 w 218"/>
              <a:gd name="T41" fmla="*/ 301 h 430"/>
              <a:gd name="T42" fmla="*/ 161 w 218"/>
              <a:gd name="T43" fmla="*/ 305 h 430"/>
              <a:gd name="T44" fmla="*/ 133 w 218"/>
              <a:gd name="T45" fmla="*/ 338 h 430"/>
              <a:gd name="T46" fmla="*/ 133 w 218"/>
              <a:gd name="T47" fmla="*/ 313 h 430"/>
              <a:gd name="T48" fmla="*/ 123 w 218"/>
              <a:gd name="T49" fmla="*/ 316 h 430"/>
              <a:gd name="T50" fmla="*/ 98 w 218"/>
              <a:gd name="T51" fmla="*/ 350 h 430"/>
              <a:gd name="T52" fmla="*/ 98 w 218"/>
              <a:gd name="T53" fmla="*/ 322 h 430"/>
              <a:gd name="T54" fmla="*/ 198 w 218"/>
              <a:gd name="T55" fmla="*/ 254 h 430"/>
              <a:gd name="T56" fmla="*/ 171 w 218"/>
              <a:gd name="T57" fmla="*/ 287 h 430"/>
              <a:gd name="T58" fmla="*/ 171 w 218"/>
              <a:gd name="T59" fmla="*/ 261 h 430"/>
              <a:gd name="T60" fmla="*/ 161 w 218"/>
              <a:gd name="T61" fmla="*/ 265 h 430"/>
              <a:gd name="T62" fmla="*/ 133 w 218"/>
              <a:gd name="T63" fmla="*/ 299 h 430"/>
              <a:gd name="T64" fmla="*/ 133 w 218"/>
              <a:gd name="T65" fmla="*/ 273 h 430"/>
              <a:gd name="T66" fmla="*/ 123 w 218"/>
              <a:gd name="T67" fmla="*/ 275 h 430"/>
              <a:gd name="T68" fmla="*/ 98 w 218"/>
              <a:gd name="T69" fmla="*/ 309 h 430"/>
              <a:gd name="T70" fmla="*/ 98 w 218"/>
              <a:gd name="T71" fmla="*/ 283 h 430"/>
              <a:gd name="T72" fmla="*/ 171 w 218"/>
              <a:gd name="T73" fmla="*/ 250 h 430"/>
              <a:gd name="T74" fmla="*/ 198 w 218"/>
              <a:gd name="T75" fmla="*/ 216 h 430"/>
              <a:gd name="T76" fmla="*/ 171 w 218"/>
              <a:gd name="T77" fmla="*/ 224 h 430"/>
              <a:gd name="T78" fmla="*/ 161 w 218"/>
              <a:gd name="T79" fmla="*/ 226 h 430"/>
              <a:gd name="T80" fmla="*/ 133 w 218"/>
              <a:gd name="T81" fmla="*/ 259 h 430"/>
              <a:gd name="T82" fmla="*/ 133 w 218"/>
              <a:gd name="T83" fmla="*/ 234 h 430"/>
              <a:gd name="T84" fmla="*/ 123 w 218"/>
              <a:gd name="T85" fmla="*/ 238 h 430"/>
              <a:gd name="T86" fmla="*/ 98 w 218"/>
              <a:gd name="T87" fmla="*/ 271 h 430"/>
              <a:gd name="T88" fmla="*/ 98 w 218"/>
              <a:gd name="T89" fmla="*/ 246 h 430"/>
              <a:gd name="T90" fmla="*/ 23 w 218"/>
              <a:gd name="T91" fmla="*/ 73 h 430"/>
              <a:gd name="T92" fmla="*/ 74 w 218"/>
              <a:gd name="T93" fmla="*/ 424 h 430"/>
              <a:gd name="T94" fmla="*/ 218 w 218"/>
              <a:gd name="T95" fmla="*/ 57 h 430"/>
              <a:gd name="T96" fmla="*/ 178 w 218"/>
              <a:gd name="T97" fmla="*/ 8 h 430"/>
              <a:gd name="T98" fmla="*/ 120 w 218"/>
              <a:gd name="T99" fmla="*/ 8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8" h="430">
                <a:moveTo>
                  <a:pt x="0" y="85"/>
                </a:moveTo>
                <a:lnTo>
                  <a:pt x="53" y="110"/>
                </a:lnTo>
                <a:lnTo>
                  <a:pt x="53" y="430"/>
                </a:lnTo>
                <a:lnTo>
                  <a:pt x="0" y="405"/>
                </a:lnTo>
                <a:lnTo>
                  <a:pt x="0" y="85"/>
                </a:lnTo>
                <a:lnTo>
                  <a:pt x="0" y="85"/>
                </a:lnTo>
                <a:close/>
                <a:moveTo>
                  <a:pt x="96" y="114"/>
                </a:moveTo>
                <a:lnTo>
                  <a:pt x="200" y="83"/>
                </a:lnTo>
                <a:lnTo>
                  <a:pt x="200" y="189"/>
                </a:lnTo>
                <a:lnTo>
                  <a:pt x="96" y="218"/>
                </a:lnTo>
                <a:lnTo>
                  <a:pt x="96" y="114"/>
                </a:lnTo>
                <a:lnTo>
                  <a:pt x="96" y="114"/>
                </a:lnTo>
                <a:close/>
                <a:moveTo>
                  <a:pt x="129" y="14"/>
                </a:moveTo>
                <a:lnTo>
                  <a:pt x="125" y="53"/>
                </a:lnTo>
                <a:lnTo>
                  <a:pt x="147" y="65"/>
                </a:lnTo>
                <a:lnTo>
                  <a:pt x="149" y="22"/>
                </a:lnTo>
                <a:lnTo>
                  <a:pt x="129" y="14"/>
                </a:lnTo>
                <a:lnTo>
                  <a:pt x="129" y="14"/>
                </a:lnTo>
                <a:close/>
                <a:moveTo>
                  <a:pt x="171" y="342"/>
                </a:moveTo>
                <a:lnTo>
                  <a:pt x="198" y="334"/>
                </a:lnTo>
                <a:lnTo>
                  <a:pt x="198" y="360"/>
                </a:lnTo>
                <a:lnTo>
                  <a:pt x="171" y="367"/>
                </a:lnTo>
                <a:lnTo>
                  <a:pt x="171" y="342"/>
                </a:lnTo>
                <a:lnTo>
                  <a:pt x="171" y="342"/>
                </a:lnTo>
                <a:close/>
                <a:moveTo>
                  <a:pt x="133" y="352"/>
                </a:moveTo>
                <a:lnTo>
                  <a:pt x="161" y="344"/>
                </a:lnTo>
                <a:lnTo>
                  <a:pt x="161" y="369"/>
                </a:lnTo>
                <a:lnTo>
                  <a:pt x="133" y="377"/>
                </a:lnTo>
                <a:lnTo>
                  <a:pt x="133" y="352"/>
                </a:lnTo>
                <a:lnTo>
                  <a:pt x="133" y="352"/>
                </a:lnTo>
                <a:close/>
                <a:moveTo>
                  <a:pt x="98" y="364"/>
                </a:moveTo>
                <a:lnTo>
                  <a:pt x="123" y="356"/>
                </a:lnTo>
                <a:lnTo>
                  <a:pt x="123" y="381"/>
                </a:lnTo>
                <a:lnTo>
                  <a:pt x="98" y="389"/>
                </a:lnTo>
                <a:lnTo>
                  <a:pt x="98" y="364"/>
                </a:lnTo>
                <a:lnTo>
                  <a:pt x="98" y="364"/>
                </a:lnTo>
                <a:close/>
                <a:moveTo>
                  <a:pt x="171" y="301"/>
                </a:moveTo>
                <a:lnTo>
                  <a:pt x="198" y="295"/>
                </a:lnTo>
                <a:lnTo>
                  <a:pt x="198" y="320"/>
                </a:lnTo>
                <a:lnTo>
                  <a:pt x="171" y="328"/>
                </a:lnTo>
                <a:lnTo>
                  <a:pt x="171" y="301"/>
                </a:lnTo>
                <a:lnTo>
                  <a:pt x="171" y="301"/>
                </a:lnTo>
                <a:close/>
                <a:moveTo>
                  <a:pt x="133" y="313"/>
                </a:moveTo>
                <a:lnTo>
                  <a:pt x="161" y="305"/>
                </a:lnTo>
                <a:lnTo>
                  <a:pt x="161" y="330"/>
                </a:lnTo>
                <a:lnTo>
                  <a:pt x="133" y="338"/>
                </a:lnTo>
                <a:lnTo>
                  <a:pt x="133" y="313"/>
                </a:lnTo>
                <a:lnTo>
                  <a:pt x="133" y="313"/>
                </a:lnTo>
                <a:close/>
                <a:moveTo>
                  <a:pt x="98" y="322"/>
                </a:moveTo>
                <a:lnTo>
                  <a:pt x="123" y="316"/>
                </a:lnTo>
                <a:lnTo>
                  <a:pt x="123" y="342"/>
                </a:lnTo>
                <a:lnTo>
                  <a:pt x="98" y="350"/>
                </a:lnTo>
                <a:lnTo>
                  <a:pt x="98" y="322"/>
                </a:lnTo>
                <a:lnTo>
                  <a:pt x="98" y="322"/>
                </a:lnTo>
                <a:close/>
                <a:moveTo>
                  <a:pt x="171" y="261"/>
                </a:moveTo>
                <a:lnTo>
                  <a:pt x="198" y="254"/>
                </a:lnTo>
                <a:lnTo>
                  <a:pt x="198" y="281"/>
                </a:lnTo>
                <a:lnTo>
                  <a:pt x="171" y="287"/>
                </a:lnTo>
                <a:lnTo>
                  <a:pt x="171" y="261"/>
                </a:lnTo>
                <a:lnTo>
                  <a:pt x="171" y="261"/>
                </a:lnTo>
                <a:close/>
                <a:moveTo>
                  <a:pt x="133" y="273"/>
                </a:moveTo>
                <a:lnTo>
                  <a:pt x="161" y="265"/>
                </a:lnTo>
                <a:lnTo>
                  <a:pt x="161" y="291"/>
                </a:lnTo>
                <a:lnTo>
                  <a:pt x="133" y="299"/>
                </a:lnTo>
                <a:lnTo>
                  <a:pt x="133" y="273"/>
                </a:lnTo>
                <a:lnTo>
                  <a:pt x="133" y="273"/>
                </a:lnTo>
                <a:close/>
                <a:moveTo>
                  <a:pt x="98" y="283"/>
                </a:moveTo>
                <a:lnTo>
                  <a:pt x="123" y="275"/>
                </a:lnTo>
                <a:lnTo>
                  <a:pt x="123" y="303"/>
                </a:lnTo>
                <a:lnTo>
                  <a:pt x="98" y="309"/>
                </a:lnTo>
                <a:lnTo>
                  <a:pt x="98" y="283"/>
                </a:lnTo>
                <a:lnTo>
                  <a:pt x="98" y="283"/>
                </a:lnTo>
                <a:close/>
                <a:moveTo>
                  <a:pt x="171" y="224"/>
                </a:moveTo>
                <a:lnTo>
                  <a:pt x="171" y="250"/>
                </a:lnTo>
                <a:lnTo>
                  <a:pt x="198" y="242"/>
                </a:lnTo>
                <a:lnTo>
                  <a:pt x="198" y="216"/>
                </a:lnTo>
                <a:lnTo>
                  <a:pt x="171" y="224"/>
                </a:lnTo>
                <a:lnTo>
                  <a:pt x="171" y="224"/>
                </a:lnTo>
                <a:close/>
                <a:moveTo>
                  <a:pt x="133" y="234"/>
                </a:moveTo>
                <a:lnTo>
                  <a:pt x="161" y="226"/>
                </a:lnTo>
                <a:lnTo>
                  <a:pt x="161" y="252"/>
                </a:lnTo>
                <a:lnTo>
                  <a:pt x="133" y="259"/>
                </a:lnTo>
                <a:lnTo>
                  <a:pt x="133" y="234"/>
                </a:lnTo>
                <a:lnTo>
                  <a:pt x="133" y="234"/>
                </a:lnTo>
                <a:close/>
                <a:moveTo>
                  <a:pt x="98" y="246"/>
                </a:moveTo>
                <a:lnTo>
                  <a:pt x="123" y="238"/>
                </a:lnTo>
                <a:lnTo>
                  <a:pt x="123" y="263"/>
                </a:lnTo>
                <a:lnTo>
                  <a:pt x="98" y="271"/>
                </a:lnTo>
                <a:lnTo>
                  <a:pt x="98" y="246"/>
                </a:lnTo>
                <a:lnTo>
                  <a:pt x="98" y="246"/>
                </a:lnTo>
                <a:close/>
                <a:moveTo>
                  <a:pt x="116" y="47"/>
                </a:moveTo>
                <a:lnTo>
                  <a:pt x="23" y="73"/>
                </a:lnTo>
                <a:lnTo>
                  <a:pt x="74" y="98"/>
                </a:lnTo>
                <a:lnTo>
                  <a:pt x="74" y="424"/>
                </a:lnTo>
                <a:lnTo>
                  <a:pt x="218" y="383"/>
                </a:lnTo>
                <a:lnTo>
                  <a:pt x="218" y="57"/>
                </a:lnTo>
                <a:lnTo>
                  <a:pt x="184" y="44"/>
                </a:lnTo>
                <a:lnTo>
                  <a:pt x="178" y="8"/>
                </a:lnTo>
                <a:lnTo>
                  <a:pt x="153" y="0"/>
                </a:lnTo>
                <a:lnTo>
                  <a:pt x="120" y="8"/>
                </a:lnTo>
                <a:lnTo>
                  <a:pt x="116" y="4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7" name="Freeform 376"/>
          <p:cNvSpPr>
            <a:spLocks noEditPoints="1"/>
          </p:cNvSpPr>
          <p:nvPr/>
        </p:nvSpPr>
        <p:spPr bwMode="auto">
          <a:xfrm>
            <a:off x="6880225" y="6103938"/>
            <a:ext cx="546100" cy="495300"/>
          </a:xfrm>
          <a:custGeom>
            <a:avLst/>
            <a:gdLst>
              <a:gd name="T0" fmla="*/ 21 w 199"/>
              <a:gd name="T1" fmla="*/ 132 h 181"/>
              <a:gd name="T2" fmla="*/ 42 w 199"/>
              <a:gd name="T3" fmla="*/ 169 h 181"/>
              <a:gd name="T4" fmla="*/ 124 w 199"/>
              <a:gd name="T5" fmla="*/ 148 h 181"/>
              <a:gd name="T6" fmla="*/ 187 w 199"/>
              <a:gd name="T7" fmla="*/ 132 h 181"/>
              <a:gd name="T8" fmla="*/ 199 w 199"/>
              <a:gd name="T9" fmla="*/ 181 h 181"/>
              <a:gd name="T10" fmla="*/ 0 w 199"/>
              <a:gd name="T11" fmla="*/ 159 h 181"/>
              <a:gd name="T12" fmla="*/ 42 w 199"/>
              <a:gd name="T13" fmla="*/ 0 h 181"/>
              <a:gd name="T14" fmla="*/ 32 w 199"/>
              <a:gd name="T15" fmla="*/ 148 h 181"/>
              <a:gd name="T16" fmla="*/ 102 w 199"/>
              <a:gd name="T17" fmla="*/ 158 h 181"/>
              <a:gd name="T18" fmla="*/ 112 w 199"/>
              <a:gd name="T19" fmla="*/ 10 h 181"/>
              <a:gd name="T20" fmla="*/ 42 w 199"/>
              <a:gd name="T21" fmla="*/ 0 h 181"/>
              <a:gd name="T22" fmla="*/ 99 w 199"/>
              <a:gd name="T23" fmla="*/ 13 h 181"/>
              <a:gd name="T24" fmla="*/ 46 w 199"/>
              <a:gd name="T25" fmla="*/ 86 h 181"/>
              <a:gd name="T26" fmla="*/ 46 w 199"/>
              <a:gd name="T27" fmla="*/ 97 h 181"/>
              <a:gd name="T28" fmla="*/ 64 w 199"/>
              <a:gd name="T29" fmla="*/ 103 h 181"/>
              <a:gd name="T30" fmla="*/ 46 w 199"/>
              <a:gd name="T31" fmla="*/ 97 h 181"/>
              <a:gd name="T32" fmla="*/ 99 w 199"/>
              <a:gd name="T33" fmla="*/ 97 h 181"/>
              <a:gd name="T34" fmla="*/ 81 w 199"/>
              <a:gd name="T35" fmla="*/ 103 h 181"/>
              <a:gd name="T36" fmla="*/ 72 w 199"/>
              <a:gd name="T37" fmla="*/ 96 h 181"/>
              <a:gd name="T38" fmla="*/ 72 w 199"/>
              <a:gd name="T39" fmla="*/ 104 h 181"/>
              <a:gd name="T40" fmla="*/ 72 w 199"/>
              <a:gd name="T41" fmla="*/ 96 h 181"/>
              <a:gd name="T42" fmla="*/ 60 w 199"/>
              <a:gd name="T43" fmla="*/ 110 h 181"/>
              <a:gd name="T44" fmla="*/ 46 w 199"/>
              <a:gd name="T45" fmla="*/ 116 h 181"/>
              <a:gd name="T46" fmla="*/ 65 w 199"/>
              <a:gd name="T47" fmla="*/ 110 h 181"/>
              <a:gd name="T48" fmla="*/ 80 w 199"/>
              <a:gd name="T49" fmla="*/ 116 h 181"/>
              <a:gd name="T50" fmla="*/ 65 w 199"/>
              <a:gd name="T51" fmla="*/ 110 h 181"/>
              <a:gd name="T52" fmla="*/ 99 w 199"/>
              <a:gd name="T53" fmla="*/ 110 h 181"/>
              <a:gd name="T54" fmla="*/ 85 w 199"/>
              <a:gd name="T55" fmla="*/ 116 h 181"/>
              <a:gd name="T56" fmla="*/ 46 w 199"/>
              <a:gd name="T57" fmla="*/ 121 h 181"/>
              <a:gd name="T58" fmla="*/ 60 w 199"/>
              <a:gd name="T59" fmla="*/ 128 h 181"/>
              <a:gd name="T60" fmla="*/ 46 w 199"/>
              <a:gd name="T61" fmla="*/ 121 h 181"/>
              <a:gd name="T62" fmla="*/ 80 w 199"/>
              <a:gd name="T63" fmla="*/ 121 h 181"/>
              <a:gd name="T64" fmla="*/ 65 w 199"/>
              <a:gd name="T65" fmla="*/ 128 h 181"/>
              <a:gd name="T66" fmla="*/ 85 w 199"/>
              <a:gd name="T67" fmla="*/ 121 h 181"/>
              <a:gd name="T68" fmla="*/ 99 w 199"/>
              <a:gd name="T69" fmla="*/ 128 h 181"/>
              <a:gd name="T70" fmla="*/ 85 w 199"/>
              <a:gd name="T71" fmla="*/ 121 h 181"/>
              <a:gd name="T72" fmla="*/ 46 w 199"/>
              <a:gd name="T73" fmla="*/ 140 h 181"/>
              <a:gd name="T74" fmla="*/ 60 w 199"/>
              <a:gd name="T75" fmla="*/ 133 h 181"/>
              <a:gd name="T76" fmla="*/ 65 w 199"/>
              <a:gd name="T77" fmla="*/ 133 h 181"/>
              <a:gd name="T78" fmla="*/ 80 w 199"/>
              <a:gd name="T79" fmla="*/ 140 h 181"/>
              <a:gd name="T80" fmla="*/ 65 w 199"/>
              <a:gd name="T81" fmla="*/ 133 h 181"/>
              <a:gd name="T82" fmla="*/ 85 w 199"/>
              <a:gd name="T83" fmla="*/ 140 h 181"/>
              <a:gd name="T84" fmla="*/ 99 w 199"/>
              <a:gd name="T85" fmla="*/ 133 h 181"/>
              <a:gd name="T86" fmla="*/ 144 w 199"/>
              <a:gd name="T87" fmla="*/ 146 h 181"/>
              <a:gd name="T88" fmla="*/ 166 w 199"/>
              <a:gd name="T89" fmla="*/ 156 h 181"/>
              <a:gd name="T90" fmla="*/ 144 w 199"/>
              <a:gd name="T91" fmla="*/ 146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9" h="181">
                <a:moveTo>
                  <a:pt x="9" y="132"/>
                </a:moveTo>
                <a:cubicBezTo>
                  <a:pt x="21" y="132"/>
                  <a:pt x="21" y="132"/>
                  <a:pt x="21" y="132"/>
                </a:cubicBezTo>
                <a:cubicBezTo>
                  <a:pt x="21" y="148"/>
                  <a:pt x="21" y="148"/>
                  <a:pt x="21" y="148"/>
                </a:cubicBezTo>
                <a:cubicBezTo>
                  <a:pt x="21" y="160"/>
                  <a:pt x="30" y="169"/>
                  <a:pt x="42" y="169"/>
                </a:cubicBezTo>
                <a:cubicBezTo>
                  <a:pt x="102" y="169"/>
                  <a:pt x="102" y="169"/>
                  <a:pt x="102" y="169"/>
                </a:cubicBezTo>
                <a:cubicBezTo>
                  <a:pt x="114" y="169"/>
                  <a:pt x="124" y="160"/>
                  <a:pt x="124" y="148"/>
                </a:cubicBezTo>
                <a:cubicBezTo>
                  <a:pt x="124" y="132"/>
                  <a:pt x="124" y="132"/>
                  <a:pt x="124" y="132"/>
                </a:cubicBezTo>
                <a:cubicBezTo>
                  <a:pt x="187" y="132"/>
                  <a:pt x="187" y="132"/>
                  <a:pt x="187" y="132"/>
                </a:cubicBezTo>
                <a:cubicBezTo>
                  <a:pt x="199" y="160"/>
                  <a:pt x="199" y="160"/>
                  <a:pt x="199" y="160"/>
                </a:cubicBezTo>
                <a:cubicBezTo>
                  <a:pt x="199" y="181"/>
                  <a:pt x="199" y="181"/>
                  <a:pt x="199" y="181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59"/>
                  <a:pt x="0" y="159"/>
                  <a:pt x="0" y="159"/>
                </a:cubicBezTo>
                <a:cubicBezTo>
                  <a:pt x="9" y="132"/>
                  <a:pt x="9" y="132"/>
                  <a:pt x="9" y="132"/>
                </a:cubicBezTo>
                <a:close/>
                <a:moveTo>
                  <a:pt x="42" y="0"/>
                </a:moveTo>
                <a:cubicBezTo>
                  <a:pt x="36" y="0"/>
                  <a:pt x="32" y="4"/>
                  <a:pt x="32" y="10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2" y="154"/>
                  <a:pt x="36" y="158"/>
                  <a:pt x="42" y="158"/>
                </a:cubicBezTo>
                <a:cubicBezTo>
                  <a:pt x="102" y="158"/>
                  <a:pt x="102" y="158"/>
                  <a:pt x="102" y="158"/>
                </a:cubicBezTo>
                <a:cubicBezTo>
                  <a:pt x="108" y="158"/>
                  <a:pt x="112" y="154"/>
                  <a:pt x="112" y="148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ubicBezTo>
                  <a:pt x="42" y="0"/>
                  <a:pt x="42" y="0"/>
                  <a:pt x="42" y="0"/>
                </a:cubicBezTo>
                <a:close/>
                <a:moveTo>
                  <a:pt x="46" y="13"/>
                </a:moveTo>
                <a:cubicBezTo>
                  <a:pt x="99" y="13"/>
                  <a:pt x="99" y="13"/>
                  <a:pt x="99" y="13"/>
                </a:cubicBezTo>
                <a:cubicBezTo>
                  <a:pt x="99" y="86"/>
                  <a:pt x="99" y="86"/>
                  <a:pt x="99" y="86"/>
                </a:cubicBezTo>
                <a:cubicBezTo>
                  <a:pt x="46" y="86"/>
                  <a:pt x="46" y="86"/>
                  <a:pt x="46" y="86"/>
                </a:cubicBezTo>
                <a:cubicBezTo>
                  <a:pt x="46" y="13"/>
                  <a:pt x="46" y="13"/>
                  <a:pt x="46" y="13"/>
                </a:cubicBezTo>
                <a:close/>
                <a:moveTo>
                  <a:pt x="46" y="97"/>
                </a:moveTo>
                <a:cubicBezTo>
                  <a:pt x="64" y="97"/>
                  <a:pt x="64" y="97"/>
                  <a:pt x="64" y="97"/>
                </a:cubicBezTo>
                <a:cubicBezTo>
                  <a:pt x="64" y="103"/>
                  <a:pt x="64" y="103"/>
                  <a:pt x="64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6" y="97"/>
                  <a:pt x="46" y="97"/>
                  <a:pt x="46" y="97"/>
                </a:cubicBezTo>
                <a:close/>
                <a:moveTo>
                  <a:pt x="81" y="97"/>
                </a:moveTo>
                <a:cubicBezTo>
                  <a:pt x="99" y="97"/>
                  <a:pt x="99" y="97"/>
                  <a:pt x="99" y="97"/>
                </a:cubicBezTo>
                <a:cubicBezTo>
                  <a:pt x="99" y="103"/>
                  <a:pt x="99" y="103"/>
                  <a:pt x="99" y="103"/>
                </a:cubicBezTo>
                <a:cubicBezTo>
                  <a:pt x="81" y="103"/>
                  <a:pt x="81" y="103"/>
                  <a:pt x="81" y="103"/>
                </a:cubicBezTo>
                <a:cubicBezTo>
                  <a:pt x="81" y="97"/>
                  <a:pt x="81" y="97"/>
                  <a:pt x="81" y="97"/>
                </a:cubicBezTo>
                <a:close/>
                <a:moveTo>
                  <a:pt x="72" y="96"/>
                </a:moveTo>
                <a:cubicBezTo>
                  <a:pt x="75" y="96"/>
                  <a:pt x="77" y="98"/>
                  <a:pt x="77" y="100"/>
                </a:cubicBezTo>
                <a:cubicBezTo>
                  <a:pt x="77" y="102"/>
                  <a:pt x="75" y="104"/>
                  <a:pt x="72" y="104"/>
                </a:cubicBezTo>
                <a:cubicBezTo>
                  <a:pt x="70" y="104"/>
                  <a:pt x="68" y="102"/>
                  <a:pt x="68" y="100"/>
                </a:cubicBezTo>
                <a:cubicBezTo>
                  <a:pt x="68" y="98"/>
                  <a:pt x="70" y="96"/>
                  <a:pt x="72" y="96"/>
                </a:cubicBezTo>
                <a:close/>
                <a:moveTo>
                  <a:pt x="46" y="110"/>
                </a:moveTo>
                <a:cubicBezTo>
                  <a:pt x="60" y="110"/>
                  <a:pt x="60" y="110"/>
                  <a:pt x="60" y="110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0"/>
                  <a:pt x="46" y="110"/>
                  <a:pt x="46" y="110"/>
                </a:cubicBezTo>
                <a:close/>
                <a:moveTo>
                  <a:pt x="65" y="110"/>
                </a:moveTo>
                <a:cubicBezTo>
                  <a:pt x="80" y="110"/>
                  <a:pt x="80" y="110"/>
                  <a:pt x="80" y="110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65" y="116"/>
                  <a:pt x="65" y="116"/>
                  <a:pt x="65" y="116"/>
                </a:cubicBezTo>
                <a:cubicBezTo>
                  <a:pt x="65" y="110"/>
                  <a:pt x="65" y="110"/>
                  <a:pt x="65" y="110"/>
                </a:cubicBezTo>
                <a:close/>
                <a:moveTo>
                  <a:pt x="85" y="110"/>
                </a:moveTo>
                <a:cubicBezTo>
                  <a:pt x="99" y="110"/>
                  <a:pt x="99" y="110"/>
                  <a:pt x="99" y="110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85" y="116"/>
                  <a:pt x="85" y="116"/>
                  <a:pt x="85" y="116"/>
                </a:cubicBezTo>
                <a:cubicBezTo>
                  <a:pt x="85" y="110"/>
                  <a:pt x="85" y="110"/>
                  <a:pt x="85" y="110"/>
                </a:cubicBezTo>
                <a:close/>
                <a:moveTo>
                  <a:pt x="46" y="121"/>
                </a:moveTo>
                <a:cubicBezTo>
                  <a:pt x="60" y="121"/>
                  <a:pt x="60" y="121"/>
                  <a:pt x="60" y="121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6" y="121"/>
                  <a:pt x="46" y="121"/>
                  <a:pt x="46" y="121"/>
                </a:cubicBezTo>
                <a:close/>
                <a:moveTo>
                  <a:pt x="65" y="121"/>
                </a:moveTo>
                <a:cubicBezTo>
                  <a:pt x="80" y="121"/>
                  <a:pt x="80" y="121"/>
                  <a:pt x="80" y="121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65" y="128"/>
                  <a:pt x="65" y="128"/>
                  <a:pt x="65" y="128"/>
                </a:cubicBezTo>
                <a:cubicBezTo>
                  <a:pt x="65" y="121"/>
                  <a:pt x="65" y="121"/>
                  <a:pt x="65" y="121"/>
                </a:cubicBezTo>
                <a:close/>
                <a:moveTo>
                  <a:pt x="85" y="121"/>
                </a:moveTo>
                <a:cubicBezTo>
                  <a:pt x="99" y="121"/>
                  <a:pt x="99" y="121"/>
                  <a:pt x="99" y="121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5" y="121"/>
                  <a:pt x="85" y="121"/>
                  <a:pt x="85" y="121"/>
                </a:cubicBezTo>
                <a:close/>
                <a:moveTo>
                  <a:pt x="46" y="133"/>
                </a:moveTo>
                <a:cubicBezTo>
                  <a:pt x="46" y="140"/>
                  <a:pt x="46" y="140"/>
                  <a:pt x="46" y="14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33"/>
                  <a:pt x="60" y="133"/>
                  <a:pt x="60" y="133"/>
                </a:cubicBezTo>
                <a:cubicBezTo>
                  <a:pt x="46" y="133"/>
                  <a:pt x="46" y="133"/>
                  <a:pt x="46" y="133"/>
                </a:cubicBezTo>
                <a:close/>
                <a:moveTo>
                  <a:pt x="65" y="133"/>
                </a:moveTo>
                <a:cubicBezTo>
                  <a:pt x="65" y="140"/>
                  <a:pt x="65" y="140"/>
                  <a:pt x="65" y="140"/>
                </a:cubicBezTo>
                <a:cubicBezTo>
                  <a:pt x="80" y="140"/>
                  <a:pt x="80" y="140"/>
                  <a:pt x="80" y="140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65" y="133"/>
                  <a:pt x="65" y="133"/>
                  <a:pt x="65" y="133"/>
                </a:cubicBezTo>
                <a:close/>
                <a:moveTo>
                  <a:pt x="85" y="133"/>
                </a:moveTo>
                <a:cubicBezTo>
                  <a:pt x="85" y="140"/>
                  <a:pt x="85" y="140"/>
                  <a:pt x="85" y="140"/>
                </a:cubicBezTo>
                <a:cubicBezTo>
                  <a:pt x="99" y="140"/>
                  <a:pt x="99" y="140"/>
                  <a:pt x="99" y="140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85" y="133"/>
                  <a:pt x="85" y="133"/>
                  <a:pt x="85" y="133"/>
                </a:cubicBezTo>
                <a:close/>
                <a:moveTo>
                  <a:pt x="144" y="146"/>
                </a:moveTo>
                <a:cubicBezTo>
                  <a:pt x="144" y="156"/>
                  <a:pt x="144" y="156"/>
                  <a:pt x="144" y="156"/>
                </a:cubicBezTo>
                <a:cubicBezTo>
                  <a:pt x="166" y="156"/>
                  <a:pt x="166" y="156"/>
                  <a:pt x="166" y="156"/>
                </a:cubicBezTo>
                <a:cubicBezTo>
                  <a:pt x="166" y="146"/>
                  <a:pt x="166" y="146"/>
                  <a:pt x="166" y="146"/>
                </a:cubicBezTo>
                <a:lnTo>
                  <a:pt x="144" y="14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8" name="Freeform 379"/>
          <p:cNvSpPr>
            <a:spLocks noEditPoints="1"/>
          </p:cNvSpPr>
          <p:nvPr/>
        </p:nvSpPr>
        <p:spPr bwMode="auto">
          <a:xfrm>
            <a:off x="8374063" y="3930650"/>
            <a:ext cx="571500" cy="423863"/>
          </a:xfrm>
          <a:custGeom>
            <a:avLst/>
            <a:gdLst>
              <a:gd name="T0" fmla="*/ 44 w 209"/>
              <a:gd name="T1" fmla="*/ 99 h 155"/>
              <a:gd name="T2" fmla="*/ 24 w 209"/>
              <a:gd name="T3" fmla="*/ 87 h 155"/>
              <a:gd name="T4" fmla="*/ 28 w 209"/>
              <a:gd name="T5" fmla="*/ 4 h 155"/>
              <a:gd name="T6" fmla="*/ 179 w 209"/>
              <a:gd name="T7" fmla="*/ 4 h 155"/>
              <a:gd name="T8" fmla="*/ 182 w 209"/>
              <a:gd name="T9" fmla="*/ 87 h 155"/>
              <a:gd name="T10" fmla="*/ 161 w 209"/>
              <a:gd name="T11" fmla="*/ 99 h 155"/>
              <a:gd name="T12" fmla="*/ 209 w 209"/>
              <a:gd name="T13" fmla="*/ 141 h 155"/>
              <a:gd name="T14" fmla="*/ 7 w 209"/>
              <a:gd name="T15" fmla="*/ 155 h 155"/>
              <a:gd name="T16" fmla="*/ 63 w 209"/>
              <a:gd name="T17" fmla="*/ 102 h 155"/>
              <a:gd name="T18" fmla="*/ 63 w 209"/>
              <a:gd name="T19" fmla="*/ 99 h 155"/>
              <a:gd name="T20" fmla="*/ 36 w 209"/>
              <a:gd name="T21" fmla="*/ 12 h 155"/>
              <a:gd name="T22" fmla="*/ 36 w 209"/>
              <a:gd name="T23" fmla="*/ 12 h 155"/>
              <a:gd name="T24" fmla="*/ 36 w 209"/>
              <a:gd name="T25" fmla="*/ 87 h 155"/>
              <a:gd name="T26" fmla="*/ 170 w 209"/>
              <a:gd name="T27" fmla="*/ 87 h 155"/>
              <a:gd name="T28" fmla="*/ 170 w 209"/>
              <a:gd name="T29" fmla="*/ 12 h 155"/>
              <a:gd name="T30" fmla="*/ 27 w 209"/>
              <a:gd name="T31" fmla="*/ 133 h 155"/>
              <a:gd name="T32" fmla="*/ 31 w 209"/>
              <a:gd name="T33" fmla="*/ 126 h 155"/>
              <a:gd name="T34" fmla="*/ 61 w 209"/>
              <a:gd name="T35" fmla="*/ 115 h 155"/>
              <a:gd name="T36" fmla="*/ 157 w 209"/>
              <a:gd name="T37" fmla="*/ 110 h 155"/>
              <a:gd name="T38" fmla="*/ 170 w 209"/>
              <a:gd name="T39" fmla="*/ 110 h 155"/>
              <a:gd name="T40" fmla="*/ 140 w 209"/>
              <a:gd name="T41" fmla="*/ 115 h 155"/>
              <a:gd name="T42" fmla="*/ 139 w 209"/>
              <a:gd name="T43" fmla="*/ 110 h 155"/>
              <a:gd name="T44" fmla="*/ 136 w 209"/>
              <a:gd name="T45" fmla="*/ 115 h 155"/>
              <a:gd name="T46" fmla="*/ 103 w 209"/>
              <a:gd name="T47" fmla="*/ 110 h 155"/>
              <a:gd name="T48" fmla="*/ 117 w 209"/>
              <a:gd name="T49" fmla="*/ 110 h 155"/>
              <a:gd name="T50" fmla="*/ 84 w 209"/>
              <a:gd name="T51" fmla="*/ 115 h 155"/>
              <a:gd name="T52" fmla="*/ 85 w 209"/>
              <a:gd name="T53" fmla="*/ 110 h 155"/>
              <a:gd name="T54" fmla="*/ 80 w 209"/>
              <a:gd name="T55" fmla="*/ 115 h 155"/>
              <a:gd name="T56" fmla="*/ 152 w 209"/>
              <a:gd name="T57" fmla="*/ 117 h 155"/>
              <a:gd name="T58" fmla="*/ 175 w 209"/>
              <a:gd name="T59" fmla="*/ 117 h 155"/>
              <a:gd name="T60" fmla="*/ 134 w 209"/>
              <a:gd name="T61" fmla="*/ 123 h 155"/>
              <a:gd name="T62" fmla="*/ 132 w 209"/>
              <a:gd name="T63" fmla="*/ 117 h 155"/>
              <a:gd name="T64" fmla="*/ 129 w 209"/>
              <a:gd name="T65" fmla="*/ 123 h 155"/>
              <a:gd name="T66" fmla="*/ 94 w 209"/>
              <a:gd name="T67" fmla="*/ 117 h 155"/>
              <a:gd name="T68" fmla="*/ 109 w 209"/>
              <a:gd name="T69" fmla="*/ 117 h 155"/>
              <a:gd name="T70" fmla="*/ 73 w 209"/>
              <a:gd name="T71" fmla="*/ 123 h 155"/>
              <a:gd name="T72" fmla="*/ 75 w 209"/>
              <a:gd name="T73" fmla="*/ 117 h 155"/>
              <a:gd name="T74" fmla="*/ 68 w 209"/>
              <a:gd name="T75" fmla="*/ 123 h 155"/>
              <a:gd name="T76" fmla="*/ 37 w 209"/>
              <a:gd name="T77" fmla="*/ 117 h 155"/>
              <a:gd name="T78" fmla="*/ 51 w 209"/>
              <a:gd name="T79" fmla="*/ 117 h 155"/>
              <a:gd name="T80" fmla="*/ 163 w 209"/>
              <a:gd name="T81" fmla="*/ 133 h 155"/>
              <a:gd name="T82" fmla="*/ 160 w 209"/>
              <a:gd name="T83" fmla="*/ 126 h 155"/>
              <a:gd name="T84" fmla="*/ 158 w 209"/>
              <a:gd name="T85" fmla="*/ 133 h 155"/>
              <a:gd name="T86" fmla="*/ 119 w 209"/>
              <a:gd name="T87" fmla="*/ 126 h 155"/>
              <a:gd name="T88" fmla="*/ 135 w 209"/>
              <a:gd name="T89" fmla="*/ 126 h 155"/>
              <a:gd name="T90" fmla="*/ 98 w 209"/>
              <a:gd name="T91" fmla="*/ 133 h 155"/>
              <a:gd name="T92" fmla="*/ 98 w 209"/>
              <a:gd name="T93" fmla="*/ 126 h 155"/>
              <a:gd name="T94" fmla="*/ 92 w 209"/>
              <a:gd name="T95" fmla="*/ 133 h 155"/>
              <a:gd name="T96" fmla="*/ 57 w 209"/>
              <a:gd name="T97" fmla="*/ 126 h 155"/>
              <a:gd name="T98" fmla="*/ 73 w 209"/>
              <a:gd name="T99" fmla="*/ 12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9" h="155">
                <a:moveTo>
                  <a:pt x="27" y="102"/>
                </a:moveTo>
                <a:cubicBezTo>
                  <a:pt x="44" y="102"/>
                  <a:pt x="44" y="102"/>
                  <a:pt x="44" y="102"/>
                </a:cubicBezTo>
                <a:cubicBezTo>
                  <a:pt x="44" y="99"/>
                  <a:pt x="44" y="99"/>
                  <a:pt x="44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9"/>
                  <a:pt x="30" y="98"/>
                  <a:pt x="28" y="96"/>
                </a:cubicBezTo>
                <a:cubicBezTo>
                  <a:pt x="25" y="93"/>
                  <a:pt x="24" y="90"/>
                  <a:pt x="24" y="87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9"/>
                  <a:pt x="25" y="6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3" y="0"/>
                  <a:pt x="177" y="1"/>
                  <a:pt x="179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1" y="6"/>
                  <a:pt x="182" y="9"/>
                  <a:pt x="182" y="12"/>
                </a:cubicBezTo>
                <a:cubicBezTo>
                  <a:pt x="182" y="87"/>
                  <a:pt x="182" y="87"/>
                  <a:pt x="182" y="87"/>
                </a:cubicBezTo>
                <a:cubicBezTo>
                  <a:pt x="182" y="90"/>
                  <a:pt x="181" y="93"/>
                  <a:pt x="179" y="96"/>
                </a:cubicBezTo>
                <a:cubicBezTo>
                  <a:pt x="177" y="98"/>
                  <a:pt x="173" y="99"/>
                  <a:pt x="170" y="99"/>
                </a:cubicBezTo>
                <a:cubicBezTo>
                  <a:pt x="161" y="99"/>
                  <a:pt x="161" y="99"/>
                  <a:pt x="161" y="99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80" y="102"/>
                  <a:pt x="180" y="102"/>
                  <a:pt x="180" y="102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2" y="155"/>
                  <a:pt x="202" y="155"/>
                  <a:pt x="202" y="155"/>
                </a:cubicBezTo>
                <a:cubicBezTo>
                  <a:pt x="7" y="155"/>
                  <a:pt x="7" y="155"/>
                  <a:pt x="7" y="155"/>
                </a:cubicBezTo>
                <a:cubicBezTo>
                  <a:pt x="0" y="141"/>
                  <a:pt x="0" y="141"/>
                  <a:pt x="0" y="141"/>
                </a:cubicBezTo>
                <a:cubicBezTo>
                  <a:pt x="27" y="102"/>
                  <a:pt x="27" y="102"/>
                  <a:pt x="27" y="102"/>
                </a:cubicBezTo>
                <a:close/>
                <a:moveTo>
                  <a:pt x="63" y="102"/>
                </a:moveTo>
                <a:cubicBezTo>
                  <a:pt x="143" y="102"/>
                  <a:pt x="143" y="102"/>
                  <a:pt x="143" y="102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2"/>
                  <a:pt x="63" y="102"/>
                  <a:pt x="63" y="102"/>
                </a:cubicBezTo>
                <a:close/>
                <a:moveTo>
                  <a:pt x="170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lose/>
                <a:moveTo>
                  <a:pt x="31" y="126"/>
                </a:moveTo>
                <a:cubicBezTo>
                  <a:pt x="30" y="128"/>
                  <a:pt x="28" y="131"/>
                  <a:pt x="27" y="133"/>
                </a:cubicBezTo>
                <a:cubicBezTo>
                  <a:pt x="34" y="133"/>
                  <a:pt x="41" y="133"/>
                  <a:pt x="48" y="133"/>
                </a:cubicBezTo>
                <a:cubicBezTo>
                  <a:pt x="49" y="131"/>
                  <a:pt x="50" y="128"/>
                  <a:pt x="51" y="126"/>
                </a:cubicBezTo>
                <a:cubicBezTo>
                  <a:pt x="44" y="126"/>
                  <a:pt x="38" y="126"/>
                  <a:pt x="31" y="126"/>
                </a:cubicBezTo>
                <a:close/>
                <a:moveTo>
                  <a:pt x="41" y="110"/>
                </a:moveTo>
                <a:cubicBezTo>
                  <a:pt x="40" y="111"/>
                  <a:pt x="39" y="113"/>
                  <a:pt x="38" y="115"/>
                </a:cubicBezTo>
                <a:cubicBezTo>
                  <a:pt x="46" y="115"/>
                  <a:pt x="53" y="115"/>
                  <a:pt x="61" y="115"/>
                </a:cubicBezTo>
                <a:cubicBezTo>
                  <a:pt x="62" y="113"/>
                  <a:pt x="62" y="111"/>
                  <a:pt x="63" y="110"/>
                </a:cubicBezTo>
                <a:cubicBezTo>
                  <a:pt x="56" y="110"/>
                  <a:pt x="49" y="110"/>
                  <a:pt x="41" y="110"/>
                </a:cubicBezTo>
                <a:close/>
                <a:moveTo>
                  <a:pt x="157" y="110"/>
                </a:moveTo>
                <a:cubicBezTo>
                  <a:pt x="157" y="111"/>
                  <a:pt x="158" y="113"/>
                  <a:pt x="159" y="115"/>
                </a:cubicBezTo>
                <a:cubicBezTo>
                  <a:pt x="164" y="115"/>
                  <a:pt x="169" y="115"/>
                  <a:pt x="173" y="115"/>
                </a:cubicBezTo>
                <a:cubicBezTo>
                  <a:pt x="172" y="113"/>
                  <a:pt x="171" y="111"/>
                  <a:pt x="170" y="110"/>
                </a:cubicBezTo>
                <a:cubicBezTo>
                  <a:pt x="166" y="110"/>
                  <a:pt x="161" y="110"/>
                  <a:pt x="157" y="110"/>
                </a:cubicBezTo>
                <a:close/>
                <a:moveTo>
                  <a:pt x="139" y="110"/>
                </a:moveTo>
                <a:cubicBezTo>
                  <a:pt x="139" y="111"/>
                  <a:pt x="140" y="113"/>
                  <a:pt x="140" y="115"/>
                </a:cubicBezTo>
                <a:cubicBezTo>
                  <a:pt x="145" y="115"/>
                  <a:pt x="150" y="115"/>
                  <a:pt x="155" y="115"/>
                </a:cubicBezTo>
                <a:cubicBezTo>
                  <a:pt x="154" y="113"/>
                  <a:pt x="153" y="111"/>
                  <a:pt x="152" y="110"/>
                </a:cubicBezTo>
                <a:cubicBezTo>
                  <a:pt x="148" y="110"/>
                  <a:pt x="143" y="110"/>
                  <a:pt x="139" y="110"/>
                </a:cubicBezTo>
                <a:close/>
                <a:moveTo>
                  <a:pt x="121" y="110"/>
                </a:moveTo>
                <a:cubicBezTo>
                  <a:pt x="121" y="111"/>
                  <a:pt x="121" y="113"/>
                  <a:pt x="122" y="115"/>
                </a:cubicBezTo>
                <a:cubicBezTo>
                  <a:pt x="126" y="115"/>
                  <a:pt x="131" y="115"/>
                  <a:pt x="136" y="115"/>
                </a:cubicBezTo>
                <a:cubicBezTo>
                  <a:pt x="135" y="113"/>
                  <a:pt x="135" y="111"/>
                  <a:pt x="134" y="110"/>
                </a:cubicBezTo>
                <a:cubicBezTo>
                  <a:pt x="130" y="110"/>
                  <a:pt x="125" y="110"/>
                  <a:pt x="121" y="110"/>
                </a:cubicBezTo>
                <a:close/>
                <a:moveTo>
                  <a:pt x="103" y="110"/>
                </a:moveTo>
                <a:cubicBezTo>
                  <a:pt x="103" y="111"/>
                  <a:pt x="103" y="113"/>
                  <a:pt x="103" y="115"/>
                </a:cubicBezTo>
                <a:cubicBezTo>
                  <a:pt x="108" y="115"/>
                  <a:pt x="113" y="115"/>
                  <a:pt x="117" y="115"/>
                </a:cubicBezTo>
                <a:cubicBezTo>
                  <a:pt x="117" y="113"/>
                  <a:pt x="117" y="111"/>
                  <a:pt x="117" y="110"/>
                </a:cubicBezTo>
                <a:cubicBezTo>
                  <a:pt x="112" y="110"/>
                  <a:pt x="108" y="110"/>
                  <a:pt x="103" y="110"/>
                </a:cubicBezTo>
                <a:close/>
                <a:moveTo>
                  <a:pt x="85" y="110"/>
                </a:moveTo>
                <a:cubicBezTo>
                  <a:pt x="85" y="111"/>
                  <a:pt x="85" y="113"/>
                  <a:pt x="84" y="115"/>
                </a:cubicBezTo>
                <a:cubicBezTo>
                  <a:pt x="89" y="115"/>
                  <a:pt x="94" y="115"/>
                  <a:pt x="98" y="115"/>
                </a:cubicBezTo>
                <a:cubicBezTo>
                  <a:pt x="99" y="113"/>
                  <a:pt x="99" y="111"/>
                  <a:pt x="99" y="110"/>
                </a:cubicBezTo>
                <a:cubicBezTo>
                  <a:pt x="94" y="110"/>
                  <a:pt x="90" y="110"/>
                  <a:pt x="85" y="110"/>
                </a:cubicBezTo>
                <a:close/>
                <a:moveTo>
                  <a:pt x="67" y="110"/>
                </a:moveTo>
                <a:cubicBezTo>
                  <a:pt x="67" y="111"/>
                  <a:pt x="66" y="113"/>
                  <a:pt x="66" y="115"/>
                </a:cubicBezTo>
                <a:cubicBezTo>
                  <a:pt x="70" y="115"/>
                  <a:pt x="75" y="115"/>
                  <a:pt x="80" y="115"/>
                </a:cubicBezTo>
                <a:cubicBezTo>
                  <a:pt x="80" y="113"/>
                  <a:pt x="81" y="111"/>
                  <a:pt x="81" y="110"/>
                </a:cubicBezTo>
                <a:cubicBezTo>
                  <a:pt x="77" y="110"/>
                  <a:pt x="72" y="110"/>
                  <a:pt x="67" y="110"/>
                </a:cubicBezTo>
                <a:close/>
                <a:moveTo>
                  <a:pt x="152" y="117"/>
                </a:moveTo>
                <a:cubicBezTo>
                  <a:pt x="153" y="119"/>
                  <a:pt x="153" y="121"/>
                  <a:pt x="154" y="123"/>
                </a:cubicBezTo>
                <a:cubicBezTo>
                  <a:pt x="162" y="123"/>
                  <a:pt x="170" y="123"/>
                  <a:pt x="178" y="123"/>
                </a:cubicBezTo>
                <a:cubicBezTo>
                  <a:pt x="177" y="121"/>
                  <a:pt x="176" y="119"/>
                  <a:pt x="175" y="117"/>
                </a:cubicBezTo>
                <a:cubicBezTo>
                  <a:pt x="167" y="117"/>
                  <a:pt x="160" y="117"/>
                  <a:pt x="152" y="117"/>
                </a:cubicBezTo>
                <a:close/>
                <a:moveTo>
                  <a:pt x="132" y="117"/>
                </a:moveTo>
                <a:cubicBezTo>
                  <a:pt x="133" y="119"/>
                  <a:pt x="133" y="121"/>
                  <a:pt x="134" y="123"/>
                </a:cubicBezTo>
                <a:cubicBezTo>
                  <a:pt x="139" y="123"/>
                  <a:pt x="144" y="123"/>
                  <a:pt x="149" y="123"/>
                </a:cubicBezTo>
                <a:cubicBezTo>
                  <a:pt x="148" y="121"/>
                  <a:pt x="148" y="119"/>
                  <a:pt x="147" y="117"/>
                </a:cubicBezTo>
                <a:cubicBezTo>
                  <a:pt x="142" y="117"/>
                  <a:pt x="137" y="117"/>
                  <a:pt x="132" y="117"/>
                </a:cubicBezTo>
                <a:close/>
                <a:moveTo>
                  <a:pt x="113" y="117"/>
                </a:moveTo>
                <a:cubicBezTo>
                  <a:pt x="113" y="119"/>
                  <a:pt x="114" y="121"/>
                  <a:pt x="114" y="123"/>
                </a:cubicBezTo>
                <a:cubicBezTo>
                  <a:pt x="119" y="123"/>
                  <a:pt x="124" y="123"/>
                  <a:pt x="129" y="123"/>
                </a:cubicBezTo>
                <a:cubicBezTo>
                  <a:pt x="129" y="121"/>
                  <a:pt x="128" y="119"/>
                  <a:pt x="128" y="117"/>
                </a:cubicBezTo>
                <a:cubicBezTo>
                  <a:pt x="123" y="117"/>
                  <a:pt x="118" y="117"/>
                  <a:pt x="113" y="117"/>
                </a:cubicBezTo>
                <a:close/>
                <a:moveTo>
                  <a:pt x="94" y="117"/>
                </a:moveTo>
                <a:cubicBezTo>
                  <a:pt x="94" y="119"/>
                  <a:pt x="94" y="121"/>
                  <a:pt x="93" y="123"/>
                </a:cubicBezTo>
                <a:cubicBezTo>
                  <a:pt x="99" y="123"/>
                  <a:pt x="104" y="123"/>
                  <a:pt x="109" y="123"/>
                </a:cubicBezTo>
                <a:cubicBezTo>
                  <a:pt x="109" y="121"/>
                  <a:pt x="109" y="119"/>
                  <a:pt x="109" y="117"/>
                </a:cubicBezTo>
                <a:cubicBezTo>
                  <a:pt x="104" y="117"/>
                  <a:pt x="99" y="117"/>
                  <a:pt x="94" y="117"/>
                </a:cubicBezTo>
                <a:close/>
                <a:moveTo>
                  <a:pt x="75" y="117"/>
                </a:moveTo>
                <a:cubicBezTo>
                  <a:pt x="74" y="119"/>
                  <a:pt x="74" y="121"/>
                  <a:pt x="73" y="123"/>
                </a:cubicBezTo>
                <a:cubicBezTo>
                  <a:pt x="79" y="123"/>
                  <a:pt x="84" y="123"/>
                  <a:pt x="89" y="123"/>
                </a:cubicBezTo>
                <a:cubicBezTo>
                  <a:pt x="89" y="121"/>
                  <a:pt x="89" y="119"/>
                  <a:pt x="90" y="117"/>
                </a:cubicBezTo>
                <a:cubicBezTo>
                  <a:pt x="85" y="117"/>
                  <a:pt x="80" y="117"/>
                  <a:pt x="75" y="117"/>
                </a:cubicBezTo>
                <a:close/>
                <a:moveTo>
                  <a:pt x="56" y="117"/>
                </a:moveTo>
                <a:cubicBezTo>
                  <a:pt x="55" y="119"/>
                  <a:pt x="54" y="121"/>
                  <a:pt x="53" y="123"/>
                </a:cubicBezTo>
                <a:cubicBezTo>
                  <a:pt x="58" y="123"/>
                  <a:pt x="63" y="123"/>
                  <a:pt x="68" y="123"/>
                </a:cubicBezTo>
                <a:cubicBezTo>
                  <a:pt x="69" y="121"/>
                  <a:pt x="70" y="119"/>
                  <a:pt x="70" y="117"/>
                </a:cubicBezTo>
                <a:cubicBezTo>
                  <a:pt x="65" y="117"/>
                  <a:pt x="60" y="117"/>
                  <a:pt x="56" y="117"/>
                </a:cubicBezTo>
                <a:close/>
                <a:moveTo>
                  <a:pt x="37" y="117"/>
                </a:moveTo>
                <a:cubicBezTo>
                  <a:pt x="35" y="119"/>
                  <a:pt x="34" y="121"/>
                  <a:pt x="33" y="123"/>
                </a:cubicBezTo>
                <a:cubicBezTo>
                  <a:pt x="38" y="123"/>
                  <a:pt x="43" y="123"/>
                  <a:pt x="48" y="123"/>
                </a:cubicBezTo>
                <a:cubicBezTo>
                  <a:pt x="49" y="121"/>
                  <a:pt x="50" y="119"/>
                  <a:pt x="51" y="117"/>
                </a:cubicBezTo>
                <a:cubicBezTo>
                  <a:pt x="46" y="117"/>
                  <a:pt x="41" y="117"/>
                  <a:pt x="37" y="117"/>
                </a:cubicBezTo>
                <a:close/>
                <a:moveTo>
                  <a:pt x="160" y="126"/>
                </a:moveTo>
                <a:cubicBezTo>
                  <a:pt x="161" y="128"/>
                  <a:pt x="162" y="131"/>
                  <a:pt x="163" y="133"/>
                </a:cubicBezTo>
                <a:cubicBezTo>
                  <a:pt x="170" y="133"/>
                  <a:pt x="177" y="133"/>
                  <a:pt x="184" y="133"/>
                </a:cubicBezTo>
                <a:cubicBezTo>
                  <a:pt x="183" y="131"/>
                  <a:pt x="182" y="128"/>
                  <a:pt x="180" y="126"/>
                </a:cubicBezTo>
                <a:cubicBezTo>
                  <a:pt x="174" y="126"/>
                  <a:pt x="167" y="126"/>
                  <a:pt x="160" y="126"/>
                </a:cubicBezTo>
                <a:close/>
                <a:moveTo>
                  <a:pt x="139" y="126"/>
                </a:moveTo>
                <a:cubicBezTo>
                  <a:pt x="140" y="128"/>
                  <a:pt x="141" y="131"/>
                  <a:pt x="141" y="133"/>
                </a:cubicBezTo>
                <a:cubicBezTo>
                  <a:pt x="147" y="133"/>
                  <a:pt x="152" y="133"/>
                  <a:pt x="158" y="133"/>
                </a:cubicBezTo>
                <a:cubicBezTo>
                  <a:pt x="157" y="131"/>
                  <a:pt x="156" y="128"/>
                  <a:pt x="155" y="126"/>
                </a:cubicBezTo>
                <a:cubicBezTo>
                  <a:pt x="150" y="126"/>
                  <a:pt x="145" y="126"/>
                  <a:pt x="139" y="126"/>
                </a:cubicBezTo>
                <a:close/>
                <a:moveTo>
                  <a:pt x="119" y="126"/>
                </a:moveTo>
                <a:cubicBezTo>
                  <a:pt x="119" y="128"/>
                  <a:pt x="119" y="131"/>
                  <a:pt x="119" y="133"/>
                </a:cubicBezTo>
                <a:cubicBezTo>
                  <a:pt x="125" y="133"/>
                  <a:pt x="131" y="133"/>
                  <a:pt x="136" y="133"/>
                </a:cubicBezTo>
                <a:cubicBezTo>
                  <a:pt x="136" y="131"/>
                  <a:pt x="135" y="128"/>
                  <a:pt x="135" y="126"/>
                </a:cubicBezTo>
                <a:cubicBezTo>
                  <a:pt x="129" y="126"/>
                  <a:pt x="124" y="126"/>
                  <a:pt x="119" y="126"/>
                </a:cubicBezTo>
                <a:close/>
                <a:moveTo>
                  <a:pt x="98" y="126"/>
                </a:moveTo>
                <a:cubicBezTo>
                  <a:pt x="98" y="128"/>
                  <a:pt x="98" y="131"/>
                  <a:pt x="98" y="133"/>
                </a:cubicBezTo>
                <a:cubicBezTo>
                  <a:pt x="103" y="133"/>
                  <a:pt x="109" y="133"/>
                  <a:pt x="115" y="133"/>
                </a:cubicBezTo>
                <a:cubicBezTo>
                  <a:pt x="114" y="131"/>
                  <a:pt x="114" y="128"/>
                  <a:pt x="114" y="126"/>
                </a:cubicBezTo>
                <a:cubicBezTo>
                  <a:pt x="109" y="126"/>
                  <a:pt x="103" y="126"/>
                  <a:pt x="98" y="126"/>
                </a:cubicBezTo>
                <a:close/>
                <a:moveTo>
                  <a:pt x="77" y="126"/>
                </a:moveTo>
                <a:cubicBezTo>
                  <a:pt x="77" y="128"/>
                  <a:pt x="76" y="131"/>
                  <a:pt x="76" y="133"/>
                </a:cubicBezTo>
                <a:cubicBezTo>
                  <a:pt x="81" y="133"/>
                  <a:pt x="87" y="133"/>
                  <a:pt x="92" y="133"/>
                </a:cubicBezTo>
                <a:cubicBezTo>
                  <a:pt x="93" y="131"/>
                  <a:pt x="93" y="128"/>
                  <a:pt x="93" y="126"/>
                </a:cubicBezTo>
                <a:cubicBezTo>
                  <a:pt x="88" y="126"/>
                  <a:pt x="83" y="126"/>
                  <a:pt x="77" y="126"/>
                </a:cubicBezTo>
                <a:close/>
                <a:moveTo>
                  <a:pt x="57" y="126"/>
                </a:moveTo>
                <a:cubicBezTo>
                  <a:pt x="56" y="128"/>
                  <a:pt x="55" y="131"/>
                  <a:pt x="54" y="133"/>
                </a:cubicBezTo>
                <a:cubicBezTo>
                  <a:pt x="60" y="133"/>
                  <a:pt x="65" y="133"/>
                  <a:pt x="71" y="133"/>
                </a:cubicBezTo>
                <a:cubicBezTo>
                  <a:pt x="71" y="131"/>
                  <a:pt x="72" y="128"/>
                  <a:pt x="73" y="126"/>
                </a:cubicBezTo>
                <a:cubicBezTo>
                  <a:pt x="67" y="126"/>
                  <a:pt x="62" y="126"/>
                  <a:pt x="57" y="126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9" name="Freeform 380"/>
          <p:cNvSpPr>
            <a:spLocks noEditPoints="1"/>
          </p:cNvSpPr>
          <p:nvPr/>
        </p:nvSpPr>
        <p:spPr bwMode="auto">
          <a:xfrm>
            <a:off x="10710863" y="6059488"/>
            <a:ext cx="381000" cy="569912"/>
          </a:xfrm>
          <a:custGeom>
            <a:avLst/>
            <a:gdLst>
              <a:gd name="T0" fmla="*/ 14 w 139"/>
              <a:gd name="T1" fmla="*/ 21 h 208"/>
              <a:gd name="T2" fmla="*/ 126 w 139"/>
              <a:gd name="T3" fmla="*/ 21 h 208"/>
              <a:gd name="T4" fmla="*/ 126 w 139"/>
              <a:gd name="T5" fmla="*/ 187 h 208"/>
              <a:gd name="T6" fmla="*/ 14 w 139"/>
              <a:gd name="T7" fmla="*/ 187 h 208"/>
              <a:gd name="T8" fmla="*/ 14 w 139"/>
              <a:gd name="T9" fmla="*/ 21 h 208"/>
              <a:gd name="T10" fmla="*/ 55 w 139"/>
              <a:gd name="T11" fmla="*/ 193 h 208"/>
              <a:gd name="T12" fmla="*/ 83 w 139"/>
              <a:gd name="T13" fmla="*/ 193 h 208"/>
              <a:gd name="T14" fmla="*/ 83 w 139"/>
              <a:gd name="T15" fmla="*/ 203 h 208"/>
              <a:gd name="T16" fmla="*/ 55 w 139"/>
              <a:gd name="T17" fmla="*/ 203 h 208"/>
              <a:gd name="T18" fmla="*/ 55 w 139"/>
              <a:gd name="T19" fmla="*/ 193 h 208"/>
              <a:gd name="T20" fmla="*/ 52 w 139"/>
              <a:gd name="T21" fmla="*/ 9 h 208"/>
              <a:gd name="T22" fmla="*/ 90 w 139"/>
              <a:gd name="T23" fmla="*/ 9 h 208"/>
              <a:gd name="T24" fmla="*/ 90 w 139"/>
              <a:gd name="T25" fmla="*/ 14 h 208"/>
              <a:gd name="T26" fmla="*/ 52 w 139"/>
              <a:gd name="T27" fmla="*/ 14 h 208"/>
              <a:gd name="T28" fmla="*/ 52 w 139"/>
              <a:gd name="T29" fmla="*/ 9 h 208"/>
              <a:gd name="T30" fmla="*/ 13 w 139"/>
              <a:gd name="T31" fmla="*/ 0 h 208"/>
              <a:gd name="T32" fmla="*/ 0 w 139"/>
              <a:gd name="T33" fmla="*/ 13 h 208"/>
              <a:gd name="T34" fmla="*/ 0 w 139"/>
              <a:gd name="T35" fmla="*/ 195 h 208"/>
              <a:gd name="T36" fmla="*/ 13 w 139"/>
              <a:gd name="T37" fmla="*/ 208 h 208"/>
              <a:gd name="T38" fmla="*/ 127 w 139"/>
              <a:gd name="T39" fmla="*/ 208 h 208"/>
              <a:gd name="T40" fmla="*/ 139 w 139"/>
              <a:gd name="T41" fmla="*/ 195 h 208"/>
              <a:gd name="T42" fmla="*/ 139 w 139"/>
              <a:gd name="T43" fmla="*/ 13 h 208"/>
              <a:gd name="T44" fmla="*/ 127 w 139"/>
              <a:gd name="T45" fmla="*/ 0 h 208"/>
              <a:gd name="T46" fmla="*/ 13 w 139"/>
              <a:gd name="T47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9" h="208">
                <a:moveTo>
                  <a:pt x="14" y="21"/>
                </a:moveTo>
                <a:cubicBezTo>
                  <a:pt x="126" y="21"/>
                  <a:pt x="126" y="21"/>
                  <a:pt x="126" y="21"/>
                </a:cubicBezTo>
                <a:cubicBezTo>
                  <a:pt x="126" y="187"/>
                  <a:pt x="126" y="187"/>
                  <a:pt x="126" y="187"/>
                </a:cubicBezTo>
                <a:cubicBezTo>
                  <a:pt x="14" y="187"/>
                  <a:pt x="14" y="187"/>
                  <a:pt x="14" y="187"/>
                </a:cubicBezTo>
                <a:cubicBezTo>
                  <a:pt x="14" y="21"/>
                  <a:pt x="14" y="21"/>
                  <a:pt x="14" y="21"/>
                </a:cubicBezTo>
                <a:close/>
                <a:moveTo>
                  <a:pt x="55" y="193"/>
                </a:moveTo>
                <a:cubicBezTo>
                  <a:pt x="83" y="193"/>
                  <a:pt x="83" y="193"/>
                  <a:pt x="83" y="193"/>
                </a:cubicBezTo>
                <a:cubicBezTo>
                  <a:pt x="83" y="203"/>
                  <a:pt x="83" y="203"/>
                  <a:pt x="83" y="203"/>
                </a:cubicBezTo>
                <a:cubicBezTo>
                  <a:pt x="55" y="203"/>
                  <a:pt x="55" y="203"/>
                  <a:pt x="55" y="203"/>
                </a:cubicBezTo>
                <a:cubicBezTo>
                  <a:pt x="55" y="193"/>
                  <a:pt x="55" y="193"/>
                  <a:pt x="55" y="193"/>
                </a:cubicBezTo>
                <a:close/>
                <a:moveTo>
                  <a:pt x="52" y="9"/>
                </a:moveTo>
                <a:cubicBezTo>
                  <a:pt x="90" y="9"/>
                  <a:pt x="90" y="9"/>
                  <a:pt x="90" y="9"/>
                </a:cubicBezTo>
                <a:cubicBezTo>
                  <a:pt x="90" y="14"/>
                  <a:pt x="90" y="14"/>
                  <a:pt x="90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9"/>
                  <a:pt x="52" y="9"/>
                  <a:pt x="52" y="9"/>
                </a:cubicBezTo>
                <a:close/>
                <a:moveTo>
                  <a:pt x="13" y="0"/>
                </a:moveTo>
                <a:cubicBezTo>
                  <a:pt x="6" y="0"/>
                  <a:pt x="0" y="6"/>
                  <a:pt x="0" y="13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202"/>
                  <a:pt x="6" y="208"/>
                  <a:pt x="13" y="208"/>
                </a:cubicBezTo>
                <a:cubicBezTo>
                  <a:pt x="127" y="208"/>
                  <a:pt x="127" y="208"/>
                  <a:pt x="127" y="208"/>
                </a:cubicBezTo>
                <a:cubicBezTo>
                  <a:pt x="134" y="208"/>
                  <a:pt x="139" y="202"/>
                  <a:pt x="139" y="195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9" y="6"/>
                  <a:pt x="134" y="0"/>
                  <a:pt x="127" y="0"/>
                </a:cubicBezTo>
                <a:lnTo>
                  <a:pt x="13" y="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0" name="Freeform 381"/>
          <p:cNvSpPr>
            <a:spLocks noEditPoints="1"/>
          </p:cNvSpPr>
          <p:nvPr/>
        </p:nvSpPr>
        <p:spPr bwMode="auto">
          <a:xfrm>
            <a:off x="7618413" y="3278188"/>
            <a:ext cx="593725" cy="295275"/>
          </a:xfrm>
          <a:custGeom>
            <a:avLst/>
            <a:gdLst>
              <a:gd name="T0" fmla="*/ 55 w 217"/>
              <a:gd name="T1" fmla="*/ 0 h 108"/>
              <a:gd name="T2" fmla="*/ 163 w 217"/>
              <a:gd name="T3" fmla="*/ 0 h 108"/>
              <a:gd name="T4" fmla="*/ 217 w 217"/>
              <a:gd name="T5" fmla="*/ 54 h 108"/>
              <a:gd name="T6" fmla="*/ 217 w 217"/>
              <a:gd name="T7" fmla="*/ 54 h 108"/>
              <a:gd name="T8" fmla="*/ 163 w 217"/>
              <a:gd name="T9" fmla="*/ 108 h 108"/>
              <a:gd name="T10" fmla="*/ 55 w 217"/>
              <a:gd name="T11" fmla="*/ 108 h 108"/>
              <a:gd name="T12" fmla="*/ 0 w 217"/>
              <a:gd name="T13" fmla="*/ 54 h 108"/>
              <a:gd name="T14" fmla="*/ 0 w 217"/>
              <a:gd name="T15" fmla="*/ 54 h 108"/>
              <a:gd name="T16" fmla="*/ 55 w 217"/>
              <a:gd name="T17" fmla="*/ 0 h 108"/>
              <a:gd name="T18" fmla="*/ 9 w 217"/>
              <a:gd name="T19" fmla="*/ 48 h 108"/>
              <a:gd name="T20" fmla="*/ 9 w 217"/>
              <a:gd name="T21" fmla="*/ 60 h 108"/>
              <a:gd name="T22" fmla="*/ 20 w 217"/>
              <a:gd name="T23" fmla="*/ 60 h 108"/>
              <a:gd name="T24" fmla="*/ 26 w 217"/>
              <a:gd name="T25" fmla="*/ 54 h 108"/>
              <a:gd name="T26" fmla="*/ 20 w 217"/>
              <a:gd name="T27" fmla="*/ 48 h 108"/>
              <a:gd name="T28" fmla="*/ 9 w 217"/>
              <a:gd name="T29" fmla="*/ 48 h 108"/>
              <a:gd name="T30" fmla="*/ 186 w 217"/>
              <a:gd name="T31" fmla="*/ 54 h 108"/>
              <a:gd name="T32" fmla="*/ 178 w 217"/>
              <a:gd name="T33" fmla="*/ 47 h 108"/>
              <a:gd name="T34" fmla="*/ 170 w 217"/>
              <a:gd name="T35" fmla="*/ 54 h 108"/>
              <a:gd name="T36" fmla="*/ 178 w 217"/>
              <a:gd name="T37" fmla="*/ 62 h 108"/>
              <a:gd name="T38" fmla="*/ 186 w 217"/>
              <a:gd name="T39" fmla="*/ 54 h 108"/>
              <a:gd name="T40" fmla="*/ 211 w 217"/>
              <a:gd name="T41" fmla="*/ 54 h 108"/>
              <a:gd name="T42" fmla="*/ 204 w 217"/>
              <a:gd name="T43" fmla="*/ 47 h 108"/>
              <a:gd name="T44" fmla="*/ 196 w 217"/>
              <a:gd name="T45" fmla="*/ 54 h 108"/>
              <a:gd name="T46" fmla="*/ 204 w 217"/>
              <a:gd name="T47" fmla="*/ 62 h 108"/>
              <a:gd name="T48" fmla="*/ 211 w 217"/>
              <a:gd name="T49" fmla="*/ 54 h 108"/>
              <a:gd name="T50" fmla="*/ 191 w 217"/>
              <a:gd name="T51" fmla="*/ 60 h 108"/>
              <a:gd name="T52" fmla="*/ 183 w 217"/>
              <a:gd name="T53" fmla="*/ 67 h 108"/>
              <a:gd name="T54" fmla="*/ 191 w 217"/>
              <a:gd name="T55" fmla="*/ 75 h 108"/>
              <a:gd name="T56" fmla="*/ 198 w 217"/>
              <a:gd name="T57" fmla="*/ 67 h 108"/>
              <a:gd name="T58" fmla="*/ 191 w 217"/>
              <a:gd name="T59" fmla="*/ 60 h 108"/>
              <a:gd name="T60" fmla="*/ 191 w 217"/>
              <a:gd name="T61" fmla="*/ 34 h 108"/>
              <a:gd name="T62" fmla="*/ 183 w 217"/>
              <a:gd name="T63" fmla="*/ 41 h 108"/>
              <a:gd name="T64" fmla="*/ 191 w 217"/>
              <a:gd name="T65" fmla="*/ 49 h 108"/>
              <a:gd name="T66" fmla="*/ 198 w 217"/>
              <a:gd name="T67" fmla="*/ 41 h 108"/>
              <a:gd name="T68" fmla="*/ 191 w 217"/>
              <a:gd name="T69" fmla="*/ 34 h 108"/>
              <a:gd name="T70" fmla="*/ 57 w 217"/>
              <a:gd name="T71" fmla="*/ 17 h 108"/>
              <a:gd name="T72" fmla="*/ 57 w 217"/>
              <a:gd name="T73" fmla="*/ 91 h 108"/>
              <a:gd name="T74" fmla="*/ 163 w 217"/>
              <a:gd name="T75" fmla="*/ 91 h 108"/>
              <a:gd name="T76" fmla="*/ 163 w 217"/>
              <a:gd name="T77" fmla="*/ 17 h 108"/>
              <a:gd name="T78" fmla="*/ 57 w 217"/>
              <a:gd name="T79" fmla="*/ 17 h 108"/>
              <a:gd name="T80" fmla="*/ 22 w 217"/>
              <a:gd name="T81" fmla="*/ 75 h 108"/>
              <a:gd name="T82" fmla="*/ 34 w 217"/>
              <a:gd name="T83" fmla="*/ 75 h 108"/>
              <a:gd name="T84" fmla="*/ 34 w 217"/>
              <a:gd name="T85" fmla="*/ 64 h 108"/>
              <a:gd name="T86" fmla="*/ 28 w 217"/>
              <a:gd name="T87" fmla="*/ 58 h 108"/>
              <a:gd name="T88" fmla="*/ 22 w 217"/>
              <a:gd name="T89" fmla="*/ 64 h 108"/>
              <a:gd name="T90" fmla="*/ 22 w 217"/>
              <a:gd name="T91" fmla="*/ 75 h 108"/>
              <a:gd name="T92" fmla="*/ 47 w 217"/>
              <a:gd name="T93" fmla="*/ 48 h 108"/>
              <a:gd name="T94" fmla="*/ 36 w 217"/>
              <a:gd name="T95" fmla="*/ 48 h 108"/>
              <a:gd name="T96" fmla="*/ 30 w 217"/>
              <a:gd name="T97" fmla="*/ 54 h 108"/>
              <a:gd name="T98" fmla="*/ 36 w 217"/>
              <a:gd name="T99" fmla="*/ 60 h 108"/>
              <a:gd name="T100" fmla="*/ 47 w 217"/>
              <a:gd name="T101" fmla="*/ 60 h 108"/>
              <a:gd name="T102" fmla="*/ 47 w 217"/>
              <a:gd name="T103" fmla="*/ 48 h 108"/>
              <a:gd name="T104" fmla="*/ 34 w 217"/>
              <a:gd name="T105" fmla="*/ 34 h 108"/>
              <a:gd name="T106" fmla="*/ 22 w 217"/>
              <a:gd name="T107" fmla="*/ 34 h 108"/>
              <a:gd name="T108" fmla="*/ 22 w 217"/>
              <a:gd name="T109" fmla="*/ 45 h 108"/>
              <a:gd name="T110" fmla="*/ 28 w 217"/>
              <a:gd name="T111" fmla="*/ 52 h 108"/>
              <a:gd name="T112" fmla="*/ 34 w 217"/>
              <a:gd name="T113" fmla="*/ 45 h 108"/>
              <a:gd name="T114" fmla="*/ 34 w 217"/>
              <a:gd name="T115" fmla="*/ 3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7" h="108">
                <a:moveTo>
                  <a:pt x="55" y="0"/>
                </a:moveTo>
                <a:cubicBezTo>
                  <a:pt x="163" y="0"/>
                  <a:pt x="163" y="0"/>
                  <a:pt x="163" y="0"/>
                </a:cubicBezTo>
                <a:cubicBezTo>
                  <a:pt x="193" y="0"/>
                  <a:pt x="217" y="24"/>
                  <a:pt x="217" y="54"/>
                </a:cubicBezTo>
                <a:cubicBezTo>
                  <a:pt x="217" y="54"/>
                  <a:pt x="217" y="54"/>
                  <a:pt x="217" y="54"/>
                </a:cubicBezTo>
                <a:cubicBezTo>
                  <a:pt x="217" y="84"/>
                  <a:pt x="193" y="108"/>
                  <a:pt x="163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25" y="108"/>
                  <a:pt x="0" y="8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4"/>
                  <a:pt x="25" y="0"/>
                  <a:pt x="55" y="0"/>
                </a:cubicBezTo>
                <a:close/>
                <a:moveTo>
                  <a:pt x="9" y="48"/>
                </a:moveTo>
                <a:cubicBezTo>
                  <a:pt x="9" y="60"/>
                  <a:pt x="9" y="60"/>
                  <a:pt x="9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6" y="54"/>
                  <a:pt x="26" y="54"/>
                  <a:pt x="26" y="54"/>
                </a:cubicBezTo>
                <a:cubicBezTo>
                  <a:pt x="20" y="48"/>
                  <a:pt x="20" y="48"/>
                  <a:pt x="20" y="48"/>
                </a:cubicBezTo>
                <a:cubicBezTo>
                  <a:pt x="9" y="48"/>
                  <a:pt x="9" y="48"/>
                  <a:pt x="9" y="48"/>
                </a:cubicBezTo>
                <a:close/>
                <a:moveTo>
                  <a:pt x="186" y="54"/>
                </a:moveTo>
                <a:cubicBezTo>
                  <a:pt x="186" y="50"/>
                  <a:pt x="182" y="47"/>
                  <a:pt x="178" y="47"/>
                </a:cubicBezTo>
                <a:cubicBezTo>
                  <a:pt x="174" y="47"/>
                  <a:pt x="170" y="50"/>
                  <a:pt x="170" y="54"/>
                </a:cubicBezTo>
                <a:cubicBezTo>
                  <a:pt x="170" y="59"/>
                  <a:pt x="174" y="62"/>
                  <a:pt x="178" y="62"/>
                </a:cubicBezTo>
                <a:cubicBezTo>
                  <a:pt x="182" y="62"/>
                  <a:pt x="186" y="59"/>
                  <a:pt x="186" y="54"/>
                </a:cubicBezTo>
                <a:close/>
                <a:moveTo>
                  <a:pt x="211" y="54"/>
                </a:moveTo>
                <a:cubicBezTo>
                  <a:pt x="211" y="50"/>
                  <a:pt x="208" y="47"/>
                  <a:pt x="204" y="47"/>
                </a:cubicBezTo>
                <a:cubicBezTo>
                  <a:pt x="199" y="47"/>
                  <a:pt x="196" y="50"/>
                  <a:pt x="196" y="54"/>
                </a:cubicBezTo>
                <a:cubicBezTo>
                  <a:pt x="196" y="59"/>
                  <a:pt x="199" y="62"/>
                  <a:pt x="204" y="62"/>
                </a:cubicBezTo>
                <a:cubicBezTo>
                  <a:pt x="208" y="62"/>
                  <a:pt x="211" y="59"/>
                  <a:pt x="211" y="54"/>
                </a:cubicBezTo>
                <a:close/>
                <a:moveTo>
                  <a:pt x="191" y="60"/>
                </a:moveTo>
                <a:cubicBezTo>
                  <a:pt x="187" y="60"/>
                  <a:pt x="183" y="63"/>
                  <a:pt x="183" y="67"/>
                </a:cubicBezTo>
                <a:cubicBezTo>
                  <a:pt x="183" y="71"/>
                  <a:pt x="187" y="75"/>
                  <a:pt x="191" y="75"/>
                </a:cubicBezTo>
                <a:cubicBezTo>
                  <a:pt x="195" y="75"/>
                  <a:pt x="198" y="71"/>
                  <a:pt x="198" y="67"/>
                </a:cubicBezTo>
                <a:cubicBezTo>
                  <a:pt x="198" y="63"/>
                  <a:pt x="195" y="60"/>
                  <a:pt x="191" y="60"/>
                </a:cubicBezTo>
                <a:close/>
                <a:moveTo>
                  <a:pt x="191" y="34"/>
                </a:moveTo>
                <a:cubicBezTo>
                  <a:pt x="187" y="34"/>
                  <a:pt x="183" y="37"/>
                  <a:pt x="183" y="41"/>
                </a:cubicBezTo>
                <a:cubicBezTo>
                  <a:pt x="183" y="46"/>
                  <a:pt x="187" y="49"/>
                  <a:pt x="191" y="49"/>
                </a:cubicBezTo>
                <a:cubicBezTo>
                  <a:pt x="195" y="49"/>
                  <a:pt x="198" y="46"/>
                  <a:pt x="198" y="41"/>
                </a:cubicBezTo>
                <a:cubicBezTo>
                  <a:pt x="198" y="37"/>
                  <a:pt x="195" y="34"/>
                  <a:pt x="191" y="34"/>
                </a:cubicBezTo>
                <a:close/>
                <a:moveTo>
                  <a:pt x="57" y="17"/>
                </a:moveTo>
                <a:cubicBezTo>
                  <a:pt x="57" y="91"/>
                  <a:pt x="57" y="91"/>
                  <a:pt x="57" y="91"/>
                </a:cubicBezTo>
                <a:cubicBezTo>
                  <a:pt x="163" y="91"/>
                  <a:pt x="163" y="91"/>
                  <a:pt x="163" y="91"/>
                </a:cubicBezTo>
                <a:cubicBezTo>
                  <a:pt x="163" y="17"/>
                  <a:pt x="163" y="17"/>
                  <a:pt x="163" y="17"/>
                </a:cubicBezTo>
                <a:cubicBezTo>
                  <a:pt x="57" y="17"/>
                  <a:pt x="57" y="17"/>
                  <a:pt x="57" y="17"/>
                </a:cubicBezTo>
                <a:close/>
                <a:moveTo>
                  <a:pt x="22" y="75"/>
                </a:moveTo>
                <a:cubicBezTo>
                  <a:pt x="34" y="75"/>
                  <a:pt x="34" y="75"/>
                  <a:pt x="34" y="75"/>
                </a:cubicBezTo>
                <a:cubicBezTo>
                  <a:pt x="34" y="64"/>
                  <a:pt x="34" y="64"/>
                  <a:pt x="34" y="64"/>
                </a:cubicBezTo>
                <a:cubicBezTo>
                  <a:pt x="28" y="58"/>
                  <a:pt x="28" y="58"/>
                  <a:pt x="28" y="58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75"/>
                  <a:pt x="22" y="75"/>
                  <a:pt x="22" y="75"/>
                </a:cubicBezTo>
                <a:close/>
                <a:moveTo>
                  <a:pt x="47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0" y="54"/>
                  <a:pt x="30" y="54"/>
                  <a:pt x="30" y="54"/>
                </a:cubicBezTo>
                <a:cubicBezTo>
                  <a:pt x="36" y="60"/>
                  <a:pt x="36" y="60"/>
                  <a:pt x="36" y="60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48"/>
                  <a:pt x="47" y="48"/>
                  <a:pt x="47" y="48"/>
                </a:cubicBezTo>
                <a:close/>
                <a:moveTo>
                  <a:pt x="34" y="34"/>
                </a:moveTo>
                <a:cubicBezTo>
                  <a:pt x="22" y="34"/>
                  <a:pt x="22" y="34"/>
                  <a:pt x="22" y="34"/>
                </a:cubicBezTo>
                <a:cubicBezTo>
                  <a:pt x="22" y="45"/>
                  <a:pt x="22" y="45"/>
                  <a:pt x="22" y="45"/>
                </a:cubicBezTo>
                <a:cubicBezTo>
                  <a:pt x="28" y="52"/>
                  <a:pt x="28" y="52"/>
                  <a:pt x="28" y="52"/>
                </a:cubicBezTo>
                <a:cubicBezTo>
                  <a:pt x="34" y="45"/>
                  <a:pt x="34" y="45"/>
                  <a:pt x="34" y="45"/>
                </a:cubicBezTo>
                <a:lnTo>
                  <a:pt x="34" y="34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1" name="Freeform 382"/>
          <p:cNvSpPr>
            <a:spLocks noEditPoints="1"/>
          </p:cNvSpPr>
          <p:nvPr/>
        </p:nvSpPr>
        <p:spPr bwMode="auto">
          <a:xfrm>
            <a:off x="7724775" y="3871913"/>
            <a:ext cx="365125" cy="555625"/>
          </a:xfrm>
          <a:custGeom>
            <a:avLst/>
            <a:gdLst>
              <a:gd name="T0" fmla="*/ 116 w 134"/>
              <a:gd name="T1" fmla="*/ 0 h 203"/>
              <a:gd name="T2" fmla="*/ 134 w 134"/>
              <a:gd name="T3" fmla="*/ 185 h 203"/>
              <a:gd name="T4" fmla="*/ 18 w 134"/>
              <a:gd name="T5" fmla="*/ 203 h 203"/>
              <a:gd name="T6" fmla="*/ 0 w 134"/>
              <a:gd name="T7" fmla="*/ 18 h 203"/>
              <a:gd name="T8" fmla="*/ 15 w 134"/>
              <a:gd name="T9" fmla="*/ 29 h 203"/>
              <a:gd name="T10" fmla="*/ 119 w 134"/>
              <a:gd name="T11" fmla="*/ 100 h 203"/>
              <a:gd name="T12" fmla="*/ 15 w 134"/>
              <a:gd name="T13" fmla="*/ 29 h 203"/>
              <a:gd name="T14" fmla="*/ 42 w 134"/>
              <a:gd name="T15" fmla="*/ 17 h 203"/>
              <a:gd name="T16" fmla="*/ 89 w 134"/>
              <a:gd name="T17" fmla="*/ 9 h 203"/>
              <a:gd name="T18" fmla="*/ 57 w 134"/>
              <a:gd name="T19" fmla="*/ 108 h 203"/>
              <a:gd name="T20" fmla="*/ 50 w 134"/>
              <a:gd name="T21" fmla="*/ 124 h 203"/>
              <a:gd name="T22" fmla="*/ 76 w 134"/>
              <a:gd name="T23" fmla="*/ 130 h 203"/>
              <a:gd name="T24" fmla="*/ 82 w 134"/>
              <a:gd name="T25" fmla="*/ 114 h 203"/>
              <a:gd name="T26" fmla="*/ 57 w 134"/>
              <a:gd name="T27" fmla="*/ 108 h 203"/>
              <a:gd name="T28" fmla="*/ 17 w 134"/>
              <a:gd name="T29" fmla="*/ 116 h 203"/>
              <a:gd name="T30" fmla="*/ 46 w 134"/>
              <a:gd name="T31" fmla="*/ 123 h 203"/>
              <a:gd name="T32" fmla="*/ 115 w 134"/>
              <a:gd name="T33" fmla="*/ 116 h 203"/>
              <a:gd name="T34" fmla="*/ 87 w 134"/>
              <a:gd name="T35" fmla="*/ 123 h 203"/>
              <a:gd name="T36" fmla="*/ 115 w 134"/>
              <a:gd name="T37" fmla="*/ 116 h 203"/>
              <a:gd name="T38" fmla="*/ 17 w 134"/>
              <a:gd name="T39" fmla="*/ 136 h 203"/>
              <a:gd name="T40" fmla="*/ 46 w 134"/>
              <a:gd name="T41" fmla="*/ 150 h 203"/>
              <a:gd name="T42" fmla="*/ 80 w 134"/>
              <a:gd name="T43" fmla="*/ 136 h 203"/>
              <a:gd name="T44" fmla="*/ 52 w 134"/>
              <a:gd name="T45" fmla="*/ 150 h 203"/>
              <a:gd name="T46" fmla="*/ 80 w 134"/>
              <a:gd name="T47" fmla="*/ 136 h 203"/>
              <a:gd name="T48" fmla="*/ 86 w 134"/>
              <a:gd name="T49" fmla="*/ 136 h 203"/>
              <a:gd name="T50" fmla="*/ 115 w 134"/>
              <a:gd name="T51" fmla="*/ 150 h 203"/>
              <a:gd name="T52" fmla="*/ 46 w 134"/>
              <a:gd name="T53" fmla="*/ 154 h 203"/>
              <a:gd name="T54" fmla="*/ 17 w 134"/>
              <a:gd name="T55" fmla="*/ 167 h 203"/>
              <a:gd name="T56" fmla="*/ 46 w 134"/>
              <a:gd name="T57" fmla="*/ 154 h 203"/>
              <a:gd name="T58" fmla="*/ 52 w 134"/>
              <a:gd name="T59" fmla="*/ 154 h 203"/>
              <a:gd name="T60" fmla="*/ 80 w 134"/>
              <a:gd name="T61" fmla="*/ 167 h 203"/>
              <a:gd name="T62" fmla="*/ 115 w 134"/>
              <a:gd name="T63" fmla="*/ 154 h 203"/>
              <a:gd name="T64" fmla="*/ 86 w 134"/>
              <a:gd name="T65" fmla="*/ 167 h 203"/>
              <a:gd name="T66" fmla="*/ 115 w 134"/>
              <a:gd name="T67" fmla="*/ 154 h 203"/>
              <a:gd name="T68" fmla="*/ 17 w 134"/>
              <a:gd name="T69" fmla="*/ 173 h 203"/>
              <a:gd name="T70" fmla="*/ 46 w 134"/>
              <a:gd name="T71" fmla="*/ 186 h 203"/>
              <a:gd name="T72" fmla="*/ 80 w 134"/>
              <a:gd name="T73" fmla="*/ 173 h 203"/>
              <a:gd name="T74" fmla="*/ 52 w 134"/>
              <a:gd name="T75" fmla="*/ 186 h 203"/>
              <a:gd name="T76" fmla="*/ 80 w 134"/>
              <a:gd name="T77" fmla="*/ 173 h 203"/>
              <a:gd name="T78" fmla="*/ 86 w 134"/>
              <a:gd name="T79" fmla="*/ 173 h 203"/>
              <a:gd name="T80" fmla="*/ 115 w 134"/>
              <a:gd name="T81" fmla="*/ 18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203">
                <a:moveTo>
                  <a:pt x="18" y="0"/>
                </a:moveTo>
                <a:cubicBezTo>
                  <a:pt x="116" y="0"/>
                  <a:pt x="116" y="0"/>
                  <a:pt x="116" y="0"/>
                </a:cubicBezTo>
                <a:cubicBezTo>
                  <a:pt x="126" y="0"/>
                  <a:pt x="134" y="8"/>
                  <a:pt x="134" y="18"/>
                </a:cubicBezTo>
                <a:cubicBezTo>
                  <a:pt x="134" y="185"/>
                  <a:pt x="134" y="185"/>
                  <a:pt x="134" y="185"/>
                </a:cubicBezTo>
                <a:cubicBezTo>
                  <a:pt x="134" y="195"/>
                  <a:pt x="126" y="203"/>
                  <a:pt x="116" y="203"/>
                </a:cubicBezTo>
                <a:cubicBezTo>
                  <a:pt x="18" y="203"/>
                  <a:pt x="18" y="203"/>
                  <a:pt x="18" y="203"/>
                </a:cubicBezTo>
                <a:cubicBezTo>
                  <a:pt x="8" y="203"/>
                  <a:pt x="0" y="195"/>
                  <a:pt x="0" y="18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lose/>
                <a:moveTo>
                  <a:pt x="15" y="29"/>
                </a:moveTo>
                <a:cubicBezTo>
                  <a:pt x="15" y="100"/>
                  <a:pt x="15" y="100"/>
                  <a:pt x="15" y="100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5" y="29"/>
                  <a:pt x="15" y="29"/>
                  <a:pt x="15" y="29"/>
                </a:cubicBezTo>
                <a:close/>
                <a:moveTo>
                  <a:pt x="42" y="9"/>
                </a:moveTo>
                <a:cubicBezTo>
                  <a:pt x="42" y="17"/>
                  <a:pt x="42" y="17"/>
                  <a:pt x="42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89" y="9"/>
                  <a:pt x="89" y="9"/>
                  <a:pt x="89" y="9"/>
                </a:cubicBezTo>
                <a:cubicBezTo>
                  <a:pt x="42" y="9"/>
                  <a:pt x="42" y="9"/>
                  <a:pt x="42" y="9"/>
                </a:cubicBezTo>
                <a:close/>
                <a:moveTo>
                  <a:pt x="57" y="108"/>
                </a:moveTo>
                <a:cubicBezTo>
                  <a:pt x="53" y="108"/>
                  <a:pt x="50" y="111"/>
                  <a:pt x="50" y="114"/>
                </a:cubicBezTo>
                <a:cubicBezTo>
                  <a:pt x="50" y="124"/>
                  <a:pt x="50" y="124"/>
                  <a:pt x="50" y="124"/>
                </a:cubicBezTo>
                <a:cubicBezTo>
                  <a:pt x="50" y="128"/>
                  <a:pt x="53" y="130"/>
                  <a:pt x="57" y="130"/>
                </a:cubicBezTo>
                <a:cubicBezTo>
                  <a:pt x="76" y="130"/>
                  <a:pt x="76" y="130"/>
                  <a:pt x="76" y="130"/>
                </a:cubicBezTo>
                <a:cubicBezTo>
                  <a:pt x="79" y="130"/>
                  <a:pt x="82" y="128"/>
                  <a:pt x="82" y="124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82" y="111"/>
                  <a:pt x="79" y="108"/>
                  <a:pt x="76" y="108"/>
                </a:cubicBezTo>
                <a:cubicBezTo>
                  <a:pt x="57" y="108"/>
                  <a:pt x="57" y="108"/>
                  <a:pt x="57" y="108"/>
                </a:cubicBezTo>
                <a:close/>
                <a:moveTo>
                  <a:pt x="46" y="116"/>
                </a:moveTo>
                <a:cubicBezTo>
                  <a:pt x="17" y="116"/>
                  <a:pt x="17" y="116"/>
                  <a:pt x="17" y="116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46" y="116"/>
                  <a:pt x="46" y="116"/>
                  <a:pt x="46" y="116"/>
                </a:cubicBezTo>
                <a:close/>
                <a:moveTo>
                  <a:pt x="115" y="116"/>
                </a:moveTo>
                <a:cubicBezTo>
                  <a:pt x="87" y="116"/>
                  <a:pt x="87" y="116"/>
                  <a:pt x="87" y="116"/>
                </a:cubicBezTo>
                <a:cubicBezTo>
                  <a:pt x="87" y="123"/>
                  <a:pt x="87" y="123"/>
                  <a:pt x="87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5" y="116"/>
                  <a:pt x="115" y="116"/>
                  <a:pt x="115" y="116"/>
                </a:cubicBezTo>
                <a:close/>
                <a:moveTo>
                  <a:pt x="46" y="136"/>
                </a:moveTo>
                <a:cubicBezTo>
                  <a:pt x="17" y="136"/>
                  <a:pt x="17" y="136"/>
                  <a:pt x="17" y="136"/>
                </a:cubicBezTo>
                <a:cubicBezTo>
                  <a:pt x="17" y="150"/>
                  <a:pt x="17" y="150"/>
                  <a:pt x="17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6"/>
                  <a:pt x="46" y="136"/>
                  <a:pt x="46" y="136"/>
                </a:cubicBezTo>
                <a:close/>
                <a:moveTo>
                  <a:pt x="80" y="136"/>
                </a:moveTo>
                <a:cubicBezTo>
                  <a:pt x="52" y="136"/>
                  <a:pt x="52" y="136"/>
                  <a:pt x="52" y="136"/>
                </a:cubicBezTo>
                <a:cubicBezTo>
                  <a:pt x="52" y="150"/>
                  <a:pt x="52" y="150"/>
                  <a:pt x="52" y="150"/>
                </a:cubicBezTo>
                <a:cubicBezTo>
                  <a:pt x="80" y="150"/>
                  <a:pt x="80" y="150"/>
                  <a:pt x="80" y="150"/>
                </a:cubicBezTo>
                <a:cubicBezTo>
                  <a:pt x="80" y="136"/>
                  <a:pt x="80" y="136"/>
                  <a:pt x="80" y="136"/>
                </a:cubicBezTo>
                <a:close/>
                <a:moveTo>
                  <a:pt x="115" y="136"/>
                </a:moveTo>
                <a:cubicBezTo>
                  <a:pt x="86" y="136"/>
                  <a:pt x="86" y="136"/>
                  <a:pt x="86" y="136"/>
                </a:cubicBezTo>
                <a:cubicBezTo>
                  <a:pt x="86" y="150"/>
                  <a:pt x="86" y="150"/>
                  <a:pt x="86" y="150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36"/>
                  <a:pt x="115" y="136"/>
                  <a:pt x="115" y="136"/>
                </a:cubicBezTo>
                <a:close/>
                <a:moveTo>
                  <a:pt x="46" y="154"/>
                </a:moveTo>
                <a:cubicBezTo>
                  <a:pt x="17" y="154"/>
                  <a:pt x="17" y="154"/>
                  <a:pt x="17" y="154"/>
                </a:cubicBezTo>
                <a:cubicBezTo>
                  <a:pt x="17" y="167"/>
                  <a:pt x="17" y="167"/>
                  <a:pt x="17" y="167"/>
                </a:cubicBezTo>
                <a:cubicBezTo>
                  <a:pt x="46" y="167"/>
                  <a:pt x="46" y="167"/>
                  <a:pt x="46" y="167"/>
                </a:cubicBezTo>
                <a:cubicBezTo>
                  <a:pt x="46" y="154"/>
                  <a:pt x="46" y="154"/>
                  <a:pt x="46" y="154"/>
                </a:cubicBezTo>
                <a:close/>
                <a:moveTo>
                  <a:pt x="80" y="154"/>
                </a:moveTo>
                <a:cubicBezTo>
                  <a:pt x="52" y="154"/>
                  <a:pt x="52" y="154"/>
                  <a:pt x="52" y="154"/>
                </a:cubicBezTo>
                <a:cubicBezTo>
                  <a:pt x="52" y="167"/>
                  <a:pt x="52" y="167"/>
                  <a:pt x="52" y="167"/>
                </a:cubicBezTo>
                <a:cubicBezTo>
                  <a:pt x="80" y="167"/>
                  <a:pt x="80" y="167"/>
                  <a:pt x="80" y="167"/>
                </a:cubicBezTo>
                <a:cubicBezTo>
                  <a:pt x="80" y="154"/>
                  <a:pt x="80" y="154"/>
                  <a:pt x="80" y="154"/>
                </a:cubicBezTo>
                <a:close/>
                <a:moveTo>
                  <a:pt x="115" y="154"/>
                </a:moveTo>
                <a:cubicBezTo>
                  <a:pt x="86" y="154"/>
                  <a:pt x="86" y="154"/>
                  <a:pt x="86" y="154"/>
                </a:cubicBezTo>
                <a:cubicBezTo>
                  <a:pt x="86" y="167"/>
                  <a:pt x="86" y="167"/>
                  <a:pt x="86" y="167"/>
                </a:cubicBezTo>
                <a:cubicBezTo>
                  <a:pt x="115" y="167"/>
                  <a:pt x="115" y="167"/>
                  <a:pt x="115" y="167"/>
                </a:cubicBezTo>
                <a:cubicBezTo>
                  <a:pt x="115" y="154"/>
                  <a:pt x="115" y="154"/>
                  <a:pt x="115" y="154"/>
                </a:cubicBezTo>
                <a:close/>
                <a:moveTo>
                  <a:pt x="46" y="173"/>
                </a:moveTo>
                <a:cubicBezTo>
                  <a:pt x="17" y="173"/>
                  <a:pt x="17" y="173"/>
                  <a:pt x="17" y="173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46" y="186"/>
                  <a:pt x="46" y="186"/>
                  <a:pt x="46" y="186"/>
                </a:cubicBezTo>
                <a:cubicBezTo>
                  <a:pt x="46" y="173"/>
                  <a:pt x="46" y="173"/>
                  <a:pt x="46" y="173"/>
                </a:cubicBezTo>
                <a:close/>
                <a:moveTo>
                  <a:pt x="80" y="173"/>
                </a:moveTo>
                <a:cubicBezTo>
                  <a:pt x="52" y="173"/>
                  <a:pt x="52" y="173"/>
                  <a:pt x="52" y="173"/>
                </a:cubicBezTo>
                <a:cubicBezTo>
                  <a:pt x="52" y="186"/>
                  <a:pt x="52" y="186"/>
                  <a:pt x="52" y="186"/>
                </a:cubicBezTo>
                <a:cubicBezTo>
                  <a:pt x="80" y="186"/>
                  <a:pt x="80" y="186"/>
                  <a:pt x="80" y="186"/>
                </a:cubicBezTo>
                <a:cubicBezTo>
                  <a:pt x="80" y="173"/>
                  <a:pt x="80" y="173"/>
                  <a:pt x="80" y="173"/>
                </a:cubicBezTo>
                <a:close/>
                <a:moveTo>
                  <a:pt x="115" y="173"/>
                </a:moveTo>
                <a:cubicBezTo>
                  <a:pt x="86" y="173"/>
                  <a:pt x="86" y="173"/>
                  <a:pt x="86" y="173"/>
                </a:cubicBezTo>
                <a:cubicBezTo>
                  <a:pt x="86" y="186"/>
                  <a:pt x="86" y="186"/>
                  <a:pt x="86" y="186"/>
                </a:cubicBezTo>
                <a:cubicBezTo>
                  <a:pt x="115" y="186"/>
                  <a:pt x="115" y="186"/>
                  <a:pt x="115" y="186"/>
                </a:cubicBezTo>
                <a:lnTo>
                  <a:pt x="115" y="17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2" name="Freeform 383"/>
          <p:cNvSpPr>
            <a:spLocks noEditPoints="1"/>
          </p:cNvSpPr>
          <p:nvPr/>
        </p:nvSpPr>
        <p:spPr bwMode="auto">
          <a:xfrm>
            <a:off x="6145213" y="3198813"/>
            <a:ext cx="533400" cy="479425"/>
          </a:xfrm>
          <a:custGeom>
            <a:avLst/>
            <a:gdLst>
              <a:gd name="T0" fmla="*/ 0 w 383"/>
              <a:gd name="T1" fmla="*/ 0 h 344"/>
              <a:gd name="T2" fmla="*/ 383 w 383"/>
              <a:gd name="T3" fmla="*/ 0 h 344"/>
              <a:gd name="T4" fmla="*/ 383 w 383"/>
              <a:gd name="T5" fmla="*/ 252 h 344"/>
              <a:gd name="T6" fmla="*/ 269 w 383"/>
              <a:gd name="T7" fmla="*/ 283 h 344"/>
              <a:gd name="T8" fmla="*/ 269 w 383"/>
              <a:gd name="T9" fmla="*/ 313 h 344"/>
              <a:gd name="T10" fmla="*/ 316 w 383"/>
              <a:gd name="T11" fmla="*/ 313 h 344"/>
              <a:gd name="T12" fmla="*/ 316 w 383"/>
              <a:gd name="T13" fmla="*/ 344 h 344"/>
              <a:gd name="T14" fmla="*/ 69 w 383"/>
              <a:gd name="T15" fmla="*/ 344 h 344"/>
              <a:gd name="T16" fmla="*/ 69 w 383"/>
              <a:gd name="T17" fmla="*/ 313 h 344"/>
              <a:gd name="T18" fmla="*/ 124 w 383"/>
              <a:gd name="T19" fmla="*/ 313 h 344"/>
              <a:gd name="T20" fmla="*/ 124 w 383"/>
              <a:gd name="T21" fmla="*/ 287 h 344"/>
              <a:gd name="T22" fmla="*/ 0 w 383"/>
              <a:gd name="T23" fmla="*/ 252 h 344"/>
              <a:gd name="T24" fmla="*/ 0 w 383"/>
              <a:gd name="T25" fmla="*/ 0 h 344"/>
              <a:gd name="T26" fmla="*/ 0 w 383"/>
              <a:gd name="T27" fmla="*/ 0 h 344"/>
              <a:gd name="T28" fmla="*/ 43 w 383"/>
              <a:gd name="T29" fmla="*/ 42 h 344"/>
              <a:gd name="T30" fmla="*/ 43 w 383"/>
              <a:gd name="T31" fmla="*/ 220 h 344"/>
              <a:gd name="T32" fmla="*/ 342 w 383"/>
              <a:gd name="T33" fmla="*/ 220 h 344"/>
              <a:gd name="T34" fmla="*/ 342 w 383"/>
              <a:gd name="T35" fmla="*/ 42 h 344"/>
              <a:gd name="T36" fmla="*/ 43 w 383"/>
              <a:gd name="T37" fmla="*/ 4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83" h="344">
                <a:moveTo>
                  <a:pt x="0" y="0"/>
                </a:moveTo>
                <a:lnTo>
                  <a:pt x="383" y="0"/>
                </a:lnTo>
                <a:lnTo>
                  <a:pt x="383" y="252"/>
                </a:lnTo>
                <a:lnTo>
                  <a:pt x="269" y="283"/>
                </a:lnTo>
                <a:lnTo>
                  <a:pt x="269" y="313"/>
                </a:lnTo>
                <a:lnTo>
                  <a:pt x="316" y="313"/>
                </a:lnTo>
                <a:lnTo>
                  <a:pt x="316" y="344"/>
                </a:lnTo>
                <a:lnTo>
                  <a:pt x="69" y="344"/>
                </a:lnTo>
                <a:lnTo>
                  <a:pt x="69" y="313"/>
                </a:lnTo>
                <a:lnTo>
                  <a:pt x="124" y="313"/>
                </a:lnTo>
                <a:lnTo>
                  <a:pt x="124" y="287"/>
                </a:lnTo>
                <a:lnTo>
                  <a:pt x="0" y="252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43" y="42"/>
                </a:moveTo>
                <a:lnTo>
                  <a:pt x="43" y="220"/>
                </a:lnTo>
                <a:lnTo>
                  <a:pt x="342" y="220"/>
                </a:lnTo>
                <a:lnTo>
                  <a:pt x="342" y="42"/>
                </a:lnTo>
                <a:lnTo>
                  <a:pt x="43" y="4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3" name="Freeform 384"/>
          <p:cNvSpPr>
            <a:spLocks noEditPoints="1"/>
          </p:cNvSpPr>
          <p:nvPr/>
        </p:nvSpPr>
        <p:spPr bwMode="auto">
          <a:xfrm>
            <a:off x="6113463" y="5413375"/>
            <a:ext cx="592137" cy="434975"/>
          </a:xfrm>
          <a:custGeom>
            <a:avLst/>
            <a:gdLst>
              <a:gd name="T0" fmla="*/ 110 w 425"/>
              <a:gd name="T1" fmla="*/ 63 h 312"/>
              <a:gd name="T2" fmla="*/ 97 w 425"/>
              <a:gd name="T3" fmla="*/ 76 h 312"/>
              <a:gd name="T4" fmla="*/ 97 w 425"/>
              <a:gd name="T5" fmla="*/ 261 h 312"/>
              <a:gd name="T6" fmla="*/ 411 w 425"/>
              <a:gd name="T7" fmla="*/ 261 h 312"/>
              <a:gd name="T8" fmla="*/ 425 w 425"/>
              <a:gd name="T9" fmla="*/ 247 h 312"/>
              <a:gd name="T10" fmla="*/ 425 w 425"/>
              <a:gd name="T11" fmla="*/ 63 h 312"/>
              <a:gd name="T12" fmla="*/ 411 w 425"/>
              <a:gd name="T13" fmla="*/ 63 h 312"/>
              <a:gd name="T14" fmla="*/ 0 w 425"/>
              <a:gd name="T15" fmla="*/ 312 h 312"/>
              <a:gd name="T16" fmla="*/ 144 w 425"/>
              <a:gd name="T17" fmla="*/ 0 h 312"/>
              <a:gd name="T18" fmla="*/ 103 w 425"/>
              <a:gd name="T19" fmla="*/ 43 h 312"/>
              <a:gd name="T20" fmla="*/ 20 w 425"/>
              <a:gd name="T21" fmla="*/ 43 h 312"/>
              <a:gd name="T22" fmla="*/ 12 w 425"/>
              <a:gd name="T23" fmla="*/ 49 h 312"/>
              <a:gd name="T24" fmla="*/ 12 w 425"/>
              <a:gd name="T25" fmla="*/ 94 h 312"/>
              <a:gd name="T26" fmla="*/ 77 w 425"/>
              <a:gd name="T27" fmla="*/ 94 h 312"/>
              <a:gd name="T28" fmla="*/ 20 w 425"/>
              <a:gd name="T29" fmla="*/ 106 h 312"/>
              <a:gd name="T30" fmla="*/ 12 w 425"/>
              <a:gd name="T31" fmla="*/ 112 h 312"/>
              <a:gd name="T32" fmla="*/ 12 w 425"/>
              <a:gd name="T33" fmla="*/ 157 h 312"/>
              <a:gd name="T34" fmla="*/ 77 w 425"/>
              <a:gd name="T35" fmla="*/ 157 h 312"/>
              <a:gd name="T36" fmla="*/ 144 w 425"/>
              <a:gd name="T37" fmla="*/ 283 h 312"/>
              <a:gd name="T38" fmla="*/ 144 w 425"/>
              <a:gd name="T39" fmla="*/ 312 h 312"/>
              <a:gd name="T40" fmla="*/ 14 w 425"/>
              <a:gd name="T41" fmla="*/ 177 h 312"/>
              <a:gd name="T42" fmla="*/ 42 w 425"/>
              <a:gd name="T43" fmla="*/ 190 h 312"/>
              <a:gd name="T44" fmla="*/ 42 w 425"/>
              <a:gd name="T45" fmla="*/ 177 h 312"/>
              <a:gd name="T46" fmla="*/ 14 w 425"/>
              <a:gd name="T47" fmla="*/ 200 h 312"/>
              <a:gd name="T48" fmla="*/ 42 w 425"/>
              <a:gd name="T49" fmla="*/ 216 h 312"/>
              <a:gd name="T50" fmla="*/ 42 w 425"/>
              <a:gd name="T51" fmla="*/ 200 h 312"/>
              <a:gd name="T52" fmla="*/ 26 w 425"/>
              <a:gd name="T53" fmla="*/ 57 h 312"/>
              <a:gd name="T54" fmla="*/ 77 w 425"/>
              <a:gd name="T55" fmla="*/ 82 h 312"/>
              <a:gd name="T56" fmla="*/ 77 w 425"/>
              <a:gd name="T57" fmla="*/ 57 h 312"/>
              <a:gd name="T58" fmla="*/ 26 w 425"/>
              <a:gd name="T59" fmla="*/ 120 h 312"/>
              <a:gd name="T60" fmla="*/ 77 w 425"/>
              <a:gd name="T61" fmla="*/ 145 h 312"/>
              <a:gd name="T62" fmla="*/ 77 w 425"/>
              <a:gd name="T63" fmla="*/ 120 h 312"/>
              <a:gd name="T64" fmla="*/ 315 w 425"/>
              <a:gd name="T65" fmla="*/ 296 h 312"/>
              <a:gd name="T66" fmla="*/ 209 w 425"/>
              <a:gd name="T67" fmla="*/ 271 h 312"/>
              <a:gd name="T68" fmla="*/ 189 w 425"/>
              <a:gd name="T69" fmla="*/ 296 h 312"/>
              <a:gd name="T70" fmla="*/ 338 w 425"/>
              <a:gd name="T71" fmla="*/ 312 h 312"/>
              <a:gd name="T72" fmla="*/ 338 w 425"/>
              <a:gd name="T73" fmla="*/ 296 h 312"/>
              <a:gd name="T74" fmla="*/ 387 w 425"/>
              <a:gd name="T75" fmla="*/ 98 h 312"/>
              <a:gd name="T76" fmla="*/ 134 w 425"/>
              <a:gd name="T77" fmla="*/ 228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5" h="312">
                <a:moveTo>
                  <a:pt x="411" y="63"/>
                </a:moveTo>
                <a:lnTo>
                  <a:pt x="110" y="63"/>
                </a:lnTo>
                <a:lnTo>
                  <a:pt x="97" y="63"/>
                </a:lnTo>
                <a:lnTo>
                  <a:pt x="97" y="76"/>
                </a:lnTo>
                <a:lnTo>
                  <a:pt x="97" y="247"/>
                </a:lnTo>
                <a:lnTo>
                  <a:pt x="97" y="261"/>
                </a:lnTo>
                <a:lnTo>
                  <a:pt x="110" y="261"/>
                </a:lnTo>
                <a:lnTo>
                  <a:pt x="411" y="261"/>
                </a:lnTo>
                <a:lnTo>
                  <a:pt x="425" y="261"/>
                </a:lnTo>
                <a:lnTo>
                  <a:pt x="425" y="247"/>
                </a:lnTo>
                <a:lnTo>
                  <a:pt x="425" y="76"/>
                </a:lnTo>
                <a:lnTo>
                  <a:pt x="425" y="63"/>
                </a:lnTo>
                <a:lnTo>
                  <a:pt x="411" y="63"/>
                </a:lnTo>
                <a:lnTo>
                  <a:pt x="411" y="63"/>
                </a:lnTo>
                <a:close/>
                <a:moveTo>
                  <a:pt x="144" y="312"/>
                </a:moveTo>
                <a:lnTo>
                  <a:pt x="0" y="312"/>
                </a:lnTo>
                <a:lnTo>
                  <a:pt x="0" y="0"/>
                </a:lnTo>
                <a:lnTo>
                  <a:pt x="144" y="0"/>
                </a:lnTo>
                <a:lnTo>
                  <a:pt x="144" y="43"/>
                </a:lnTo>
                <a:lnTo>
                  <a:pt x="103" y="43"/>
                </a:lnTo>
                <a:lnTo>
                  <a:pt x="77" y="43"/>
                </a:lnTo>
                <a:lnTo>
                  <a:pt x="20" y="43"/>
                </a:lnTo>
                <a:lnTo>
                  <a:pt x="12" y="43"/>
                </a:lnTo>
                <a:lnTo>
                  <a:pt x="12" y="49"/>
                </a:lnTo>
                <a:lnTo>
                  <a:pt x="12" y="88"/>
                </a:lnTo>
                <a:lnTo>
                  <a:pt x="12" y="94"/>
                </a:lnTo>
                <a:lnTo>
                  <a:pt x="20" y="94"/>
                </a:lnTo>
                <a:lnTo>
                  <a:pt x="77" y="94"/>
                </a:lnTo>
                <a:lnTo>
                  <a:pt x="77" y="106"/>
                </a:lnTo>
                <a:lnTo>
                  <a:pt x="20" y="106"/>
                </a:lnTo>
                <a:lnTo>
                  <a:pt x="12" y="106"/>
                </a:lnTo>
                <a:lnTo>
                  <a:pt x="12" y="112"/>
                </a:lnTo>
                <a:lnTo>
                  <a:pt x="12" y="151"/>
                </a:lnTo>
                <a:lnTo>
                  <a:pt x="12" y="157"/>
                </a:lnTo>
                <a:lnTo>
                  <a:pt x="20" y="157"/>
                </a:lnTo>
                <a:lnTo>
                  <a:pt x="77" y="157"/>
                </a:lnTo>
                <a:lnTo>
                  <a:pt x="77" y="283"/>
                </a:lnTo>
                <a:lnTo>
                  <a:pt x="144" y="283"/>
                </a:lnTo>
                <a:lnTo>
                  <a:pt x="144" y="312"/>
                </a:lnTo>
                <a:lnTo>
                  <a:pt x="144" y="312"/>
                </a:lnTo>
                <a:close/>
                <a:moveTo>
                  <a:pt x="42" y="177"/>
                </a:moveTo>
                <a:lnTo>
                  <a:pt x="14" y="177"/>
                </a:lnTo>
                <a:lnTo>
                  <a:pt x="14" y="190"/>
                </a:lnTo>
                <a:lnTo>
                  <a:pt x="42" y="190"/>
                </a:lnTo>
                <a:lnTo>
                  <a:pt x="42" y="177"/>
                </a:lnTo>
                <a:lnTo>
                  <a:pt x="42" y="177"/>
                </a:lnTo>
                <a:close/>
                <a:moveTo>
                  <a:pt x="42" y="200"/>
                </a:moveTo>
                <a:lnTo>
                  <a:pt x="14" y="200"/>
                </a:lnTo>
                <a:lnTo>
                  <a:pt x="14" y="216"/>
                </a:lnTo>
                <a:lnTo>
                  <a:pt x="42" y="216"/>
                </a:lnTo>
                <a:lnTo>
                  <a:pt x="42" y="200"/>
                </a:lnTo>
                <a:lnTo>
                  <a:pt x="42" y="200"/>
                </a:lnTo>
                <a:close/>
                <a:moveTo>
                  <a:pt x="77" y="57"/>
                </a:moveTo>
                <a:lnTo>
                  <a:pt x="26" y="57"/>
                </a:lnTo>
                <a:lnTo>
                  <a:pt x="26" y="82"/>
                </a:lnTo>
                <a:lnTo>
                  <a:pt x="77" y="82"/>
                </a:lnTo>
                <a:lnTo>
                  <a:pt x="77" y="57"/>
                </a:lnTo>
                <a:lnTo>
                  <a:pt x="77" y="57"/>
                </a:lnTo>
                <a:close/>
                <a:moveTo>
                  <a:pt x="77" y="120"/>
                </a:moveTo>
                <a:lnTo>
                  <a:pt x="26" y="120"/>
                </a:lnTo>
                <a:lnTo>
                  <a:pt x="26" y="145"/>
                </a:lnTo>
                <a:lnTo>
                  <a:pt x="77" y="145"/>
                </a:lnTo>
                <a:lnTo>
                  <a:pt x="77" y="120"/>
                </a:lnTo>
                <a:lnTo>
                  <a:pt x="77" y="120"/>
                </a:lnTo>
                <a:close/>
                <a:moveTo>
                  <a:pt x="338" y="296"/>
                </a:moveTo>
                <a:lnTo>
                  <a:pt x="315" y="296"/>
                </a:lnTo>
                <a:lnTo>
                  <a:pt x="315" y="271"/>
                </a:lnTo>
                <a:lnTo>
                  <a:pt x="209" y="271"/>
                </a:lnTo>
                <a:lnTo>
                  <a:pt x="209" y="296"/>
                </a:lnTo>
                <a:lnTo>
                  <a:pt x="189" y="296"/>
                </a:lnTo>
                <a:lnTo>
                  <a:pt x="189" y="312"/>
                </a:lnTo>
                <a:lnTo>
                  <a:pt x="338" y="312"/>
                </a:lnTo>
                <a:lnTo>
                  <a:pt x="338" y="296"/>
                </a:lnTo>
                <a:lnTo>
                  <a:pt x="338" y="296"/>
                </a:lnTo>
                <a:close/>
                <a:moveTo>
                  <a:pt x="134" y="98"/>
                </a:moveTo>
                <a:lnTo>
                  <a:pt x="387" y="98"/>
                </a:lnTo>
                <a:lnTo>
                  <a:pt x="387" y="228"/>
                </a:lnTo>
                <a:lnTo>
                  <a:pt x="134" y="228"/>
                </a:lnTo>
                <a:lnTo>
                  <a:pt x="134" y="9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4" name="Freeform 385"/>
          <p:cNvSpPr>
            <a:spLocks noEditPoints="1"/>
          </p:cNvSpPr>
          <p:nvPr/>
        </p:nvSpPr>
        <p:spPr bwMode="auto">
          <a:xfrm>
            <a:off x="6916738" y="3217863"/>
            <a:ext cx="495300" cy="446087"/>
          </a:xfrm>
          <a:custGeom>
            <a:avLst/>
            <a:gdLst>
              <a:gd name="T0" fmla="*/ 180 w 181"/>
              <a:gd name="T1" fmla="*/ 149 h 163"/>
              <a:gd name="T2" fmla="*/ 14 w 181"/>
              <a:gd name="T3" fmla="*/ 163 h 163"/>
              <a:gd name="T4" fmla="*/ 1 w 181"/>
              <a:gd name="T5" fmla="*/ 122 h 163"/>
              <a:gd name="T6" fmla="*/ 15 w 181"/>
              <a:gd name="T7" fmla="*/ 133 h 163"/>
              <a:gd name="T8" fmla="*/ 34 w 181"/>
              <a:gd name="T9" fmla="*/ 122 h 163"/>
              <a:gd name="T10" fmla="*/ 42 w 181"/>
              <a:gd name="T11" fmla="*/ 133 h 163"/>
              <a:gd name="T12" fmla="*/ 61 w 181"/>
              <a:gd name="T13" fmla="*/ 122 h 163"/>
              <a:gd name="T14" fmla="*/ 70 w 181"/>
              <a:gd name="T15" fmla="*/ 133 h 163"/>
              <a:gd name="T16" fmla="*/ 89 w 181"/>
              <a:gd name="T17" fmla="*/ 122 h 163"/>
              <a:gd name="T18" fmla="*/ 98 w 181"/>
              <a:gd name="T19" fmla="*/ 133 h 163"/>
              <a:gd name="T20" fmla="*/ 116 w 181"/>
              <a:gd name="T21" fmla="*/ 122 h 163"/>
              <a:gd name="T22" fmla="*/ 124 w 181"/>
              <a:gd name="T23" fmla="*/ 133 h 163"/>
              <a:gd name="T24" fmla="*/ 142 w 181"/>
              <a:gd name="T25" fmla="*/ 122 h 163"/>
              <a:gd name="T26" fmla="*/ 151 w 181"/>
              <a:gd name="T27" fmla="*/ 133 h 163"/>
              <a:gd name="T28" fmla="*/ 170 w 181"/>
              <a:gd name="T29" fmla="*/ 122 h 163"/>
              <a:gd name="T30" fmla="*/ 0 w 181"/>
              <a:gd name="T31" fmla="*/ 0 h 163"/>
              <a:gd name="T32" fmla="*/ 181 w 181"/>
              <a:gd name="T33" fmla="*/ 114 h 163"/>
              <a:gd name="T34" fmla="*/ 0 w 181"/>
              <a:gd name="T35" fmla="*/ 0 h 163"/>
              <a:gd name="T36" fmla="*/ 169 w 181"/>
              <a:gd name="T37" fmla="*/ 75 h 163"/>
              <a:gd name="T38" fmla="*/ 174 w 181"/>
              <a:gd name="T39" fmla="*/ 40 h 163"/>
              <a:gd name="T40" fmla="*/ 11 w 181"/>
              <a:gd name="T41" fmla="*/ 72 h 163"/>
              <a:gd name="T42" fmla="*/ 18 w 181"/>
              <a:gd name="T43" fmla="*/ 89 h 163"/>
              <a:gd name="T44" fmla="*/ 11 w 181"/>
              <a:gd name="T45" fmla="*/ 72 h 163"/>
              <a:gd name="T46" fmla="*/ 6 w 181"/>
              <a:gd name="T47" fmla="*/ 66 h 163"/>
              <a:gd name="T48" fmla="*/ 24 w 181"/>
              <a:gd name="T49" fmla="*/ 49 h 163"/>
              <a:gd name="T50" fmla="*/ 11 w 181"/>
              <a:gd name="T51" fmla="*/ 28 h 163"/>
              <a:gd name="T52" fmla="*/ 18 w 181"/>
              <a:gd name="T53" fmla="*/ 46 h 163"/>
              <a:gd name="T54" fmla="*/ 11 w 181"/>
              <a:gd name="T55" fmla="*/ 28 h 163"/>
              <a:gd name="T56" fmla="*/ 29 w 181"/>
              <a:gd name="T57" fmla="*/ 103 h 163"/>
              <a:gd name="T58" fmla="*/ 164 w 181"/>
              <a:gd name="T59" fmla="*/ 10 h 163"/>
              <a:gd name="T60" fmla="*/ 151 w 181"/>
              <a:gd name="T61" fmla="*/ 138 h 163"/>
              <a:gd name="T62" fmla="*/ 170 w 181"/>
              <a:gd name="T63" fmla="*/ 150 h 163"/>
              <a:gd name="T64" fmla="*/ 151 w 181"/>
              <a:gd name="T65" fmla="*/ 138 h 163"/>
              <a:gd name="T66" fmla="*/ 42 w 181"/>
              <a:gd name="T67" fmla="*/ 150 h 163"/>
              <a:gd name="T68" fmla="*/ 142 w 181"/>
              <a:gd name="T69" fmla="*/ 138 h 163"/>
              <a:gd name="T70" fmla="*/ 15 w 181"/>
              <a:gd name="T71" fmla="*/ 138 h 163"/>
              <a:gd name="T72" fmla="*/ 34 w 181"/>
              <a:gd name="T73" fmla="*/ 150 h 163"/>
              <a:gd name="T74" fmla="*/ 15 w 181"/>
              <a:gd name="T75" fmla="*/ 138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1" h="163">
                <a:moveTo>
                  <a:pt x="180" y="122"/>
                </a:moveTo>
                <a:cubicBezTo>
                  <a:pt x="180" y="149"/>
                  <a:pt x="180" y="149"/>
                  <a:pt x="180" y="149"/>
                </a:cubicBezTo>
                <a:cubicBezTo>
                  <a:pt x="180" y="157"/>
                  <a:pt x="174" y="163"/>
                  <a:pt x="167" y="163"/>
                </a:cubicBezTo>
                <a:cubicBezTo>
                  <a:pt x="14" y="163"/>
                  <a:pt x="14" y="163"/>
                  <a:pt x="14" y="163"/>
                </a:cubicBezTo>
                <a:cubicBezTo>
                  <a:pt x="7" y="163"/>
                  <a:pt x="1" y="157"/>
                  <a:pt x="1" y="149"/>
                </a:cubicBezTo>
                <a:cubicBezTo>
                  <a:pt x="1" y="122"/>
                  <a:pt x="1" y="122"/>
                  <a:pt x="1" y="122"/>
                </a:cubicBezTo>
                <a:cubicBezTo>
                  <a:pt x="15" y="122"/>
                  <a:pt x="15" y="122"/>
                  <a:pt x="15" y="122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22"/>
                  <a:pt x="34" y="122"/>
                  <a:pt x="34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2" y="133"/>
                  <a:pt x="42" y="133"/>
                  <a:pt x="42" y="133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61" y="122"/>
                  <a:pt x="61" y="122"/>
                  <a:pt x="61" y="122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70" y="133"/>
                  <a:pt x="70" y="133"/>
                  <a:pt x="70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9" y="122"/>
                  <a:pt x="89" y="122"/>
                  <a:pt x="89" y="122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116" y="133"/>
                  <a:pt x="116" y="133"/>
                  <a:pt x="116" y="133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24" y="122"/>
                  <a:pt x="124" y="122"/>
                  <a:pt x="124" y="122"/>
                </a:cubicBezTo>
                <a:cubicBezTo>
                  <a:pt x="124" y="133"/>
                  <a:pt x="124" y="133"/>
                  <a:pt x="124" y="133"/>
                </a:cubicBezTo>
                <a:cubicBezTo>
                  <a:pt x="142" y="133"/>
                  <a:pt x="142" y="133"/>
                  <a:pt x="142" y="133"/>
                </a:cubicBezTo>
                <a:cubicBezTo>
                  <a:pt x="142" y="122"/>
                  <a:pt x="142" y="122"/>
                  <a:pt x="142" y="122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151" y="133"/>
                  <a:pt x="151" y="133"/>
                  <a:pt x="151" y="133"/>
                </a:cubicBezTo>
                <a:cubicBezTo>
                  <a:pt x="170" y="133"/>
                  <a:pt x="170" y="133"/>
                  <a:pt x="170" y="133"/>
                </a:cubicBezTo>
                <a:cubicBezTo>
                  <a:pt x="170" y="122"/>
                  <a:pt x="170" y="122"/>
                  <a:pt x="170" y="122"/>
                </a:cubicBezTo>
                <a:cubicBezTo>
                  <a:pt x="180" y="122"/>
                  <a:pt x="180" y="122"/>
                  <a:pt x="180" y="122"/>
                </a:cubicBezTo>
                <a:close/>
                <a:moveTo>
                  <a:pt x="0" y="0"/>
                </a:moveTo>
                <a:cubicBezTo>
                  <a:pt x="181" y="0"/>
                  <a:pt x="181" y="0"/>
                  <a:pt x="181" y="0"/>
                </a:cubicBezTo>
                <a:cubicBezTo>
                  <a:pt x="181" y="114"/>
                  <a:pt x="181" y="114"/>
                  <a:pt x="181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69" y="40"/>
                </a:moveTo>
                <a:cubicBezTo>
                  <a:pt x="169" y="75"/>
                  <a:pt x="169" y="75"/>
                  <a:pt x="169" y="75"/>
                </a:cubicBezTo>
                <a:cubicBezTo>
                  <a:pt x="174" y="75"/>
                  <a:pt x="174" y="75"/>
                  <a:pt x="174" y="75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69" y="40"/>
                  <a:pt x="169" y="40"/>
                  <a:pt x="169" y="40"/>
                </a:cubicBezTo>
                <a:close/>
                <a:moveTo>
                  <a:pt x="11" y="72"/>
                </a:moveTo>
                <a:cubicBezTo>
                  <a:pt x="11" y="89"/>
                  <a:pt x="11" y="89"/>
                  <a:pt x="11" y="89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72"/>
                  <a:pt x="18" y="72"/>
                  <a:pt x="18" y="72"/>
                </a:cubicBezTo>
                <a:cubicBezTo>
                  <a:pt x="11" y="72"/>
                  <a:pt x="11" y="72"/>
                  <a:pt x="11" y="72"/>
                </a:cubicBezTo>
                <a:close/>
                <a:moveTo>
                  <a:pt x="6" y="49"/>
                </a:moveTo>
                <a:cubicBezTo>
                  <a:pt x="6" y="66"/>
                  <a:pt x="6" y="66"/>
                  <a:pt x="6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49"/>
                  <a:pt x="24" y="49"/>
                  <a:pt x="24" y="49"/>
                </a:cubicBezTo>
                <a:cubicBezTo>
                  <a:pt x="6" y="49"/>
                  <a:pt x="6" y="49"/>
                  <a:pt x="6" y="49"/>
                </a:cubicBezTo>
                <a:close/>
                <a:moveTo>
                  <a:pt x="11" y="28"/>
                </a:moveTo>
                <a:cubicBezTo>
                  <a:pt x="11" y="46"/>
                  <a:pt x="11" y="46"/>
                  <a:pt x="11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28"/>
                  <a:pt x="18" y="28"/>
                  <a:pt x="18" y="28"/>
                </a:cubicBezTo>
                <a:cubicBezTo>
                  <a:pt x="11" y="28"/>
                  <a:pt x="11" y="28"/>
                  <a:pt x="11" y="28"/>
                </a:cubicBezTo>
                <a:close/>
                <a:moveTo>
                  <a:pt x="29" y="10"/>
                </a:moveTo>
                <a:cubicBezTo>
                  <a:pt x="29" y="103"/>
                  <a:pt x="29" y="103"/>
                  <a:pt x="29" y="103"/>
                </a:cubicBezTo>
                <a:cubicBezTo>
                  <a:pt x="164" y="103"/>
                  <a:pt x="164" y="103"/>
                  <a:pt x="164" y="103"/>
                </a:cubicBezTo>
                <a:cubicBezTo>
                  <a:pt x="164" y="10"/>
                  <a:pt x="164" y="10"/>
                  <a:pt x="164" y="10"/>
                </a:cubicBezTo>
                <a:cubicBezTo>
                  <a:pt x="29" y="10"/>
                  <a:pt x="29" y="10"/>
                  <a:pt x="29" y="10"/>
                </a:cubicBezTo>
                <a:close/>
                <a:moveTo>
                  <a:pt x="151" y="138"/>
                </a:moveTo>
                <a:cubicBezTo>
                  <a:pt x="151" y="150"/>
                  <a:pt x="151" y="150"/>
                  <a:pt x="151" y="150"/>
                </a:cubicBezTo>
                <a:cubicBezTo>
                  <a:pt x="170" y="150"/>
                  <a:pt x="170" y="150"/>
                  <a:pt x="170" y="150"/>
                </a:cubicBezTo>
                <a:cubicBezTo>
                  <a:pt x="170" y="138"/>
                  <a:pt x="170" y="138"/>
                  <a:pt x="170" y="138"/>
                </a:cubicBezTo>
                <a:cubicBezTo>
                  <a:pt x="151" y="138"/>
                  <a:pt x="151" y="138"/>
                  <a:pt x="151" y="138"/>
                </a:cubicBezTo>
                <a:close/>
                <a:moveTo>
                  <a:pt x="42" y="138"/>
                </a:moveTo>
                <a:cubicBezTo>
                  <a:pt x="42" y="150"/>
                  <a:pt x="42" y="150"/>
                  <a:pt x="42" y="150"/>
                </a:cubicBezTo>
                <a:cubicBezTo>
                  <a:pt x="142" y="150"/>
                  <a:pt x="142" y="150"/>
                  <a:pt x="142" y="150"/>
                </a:cubicBezTo>
                <a:cubicBezTo>
                  <a:pt x="142" y="138"/>
                  <a:pt x="142" y="138"/>
                  <a:pt x="142" y="138"/>
                </a:cubicBezTo>
                <a:cubicBezTo>
                  <a:pt x="42" y="138"/>
                  <a:pt x="42" y="138"/>
                  <a:pt x="42" y="138"/>
                </a:cubicBezTo>
                <a:close/>
                <a:moveTo>
                  <a:pt x="15" y="138"/>
                </a:moveTo>
                <a:cubicBezTo>
                  <a:pt x="15" y="150"/>
                  <a:pt x="15" y="150"/>
                  <a:pt x="15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38"/>
                  <a:pt x="34" y="138"/>
                  <a:pt x="34" y="138"/>
                </a:cubicBezTo>
                <a:lnTo>
                  <a:pt x="15" y="13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5" name="Freeform 386"/>
          <p:cNvSpPr>
            <a:spLocks noEditPoints="1"/>
          </p:cNvSpPr>
          <p:nvPr/>
        </p:nvSpPr>
        <p:spPr bwMode="auto">
          <a:xfrm>
            <a:off x="6119813" y="6189663"/>
            <a:ext cx="569912" cy="354012"/>
          </a:xfrm>
          <a:custGeom>
            <a:avLst/>
            <a:gdLst>
              <a:gd name="T0" fmla="*/ 25 w 208"/>
              <a:gd name="T1" fmla="*/ 0 h 129"/>
              <a:gd name="T2" fmla="*/ 183 w 208"/>
              <a:gd name="T3" fmla="*/ 0 h 129"/>
              <a:gd name="T4" fmla="*/ 208 w 208"/>
              <a:gd name="T5" fmla="*/ 25 h 129"/>
              <a:gd name="T6" fmla="*/ 208 w 208"/>
              <a:gd name="T7" fmla="*/ 104 h 129"/>
              <a:gd name="T8" fmla="*/ 183 w 208"/>
              <a:gd name="T9" fmla="*/ 129 h 129"/>
              <a:gd name="T10" fmla="*/ 25 w 208"/>
              <a:gd name="T11" fmla="*/ 129 h 129"/>
              <a:gd name="T12" fmla="*/ 0 w 208"/>
              <a:gd name="T13" fmla="*/ 104 h 129"/>
              <a:gd name="T14" fmla="*/ 0 w 208"/>
              <a:gd name="T15" fmla="*/ 25 h 129"/>
              <a:gd name="T16" fmla="*/ 25 w 208"/>
              <a:gd name="T17" fmla="*/ 0 h 129"/>
              <a:gd name="T18" fmla="*/ 26 w 208"/>
              <a:gd name="T19" fmla="*/ 20 h 129"/>
              <a:gd name="T20" fmla="*/ 26 w 208"/>
              <a:gd name="T21" fmla="*/ 109 h 129"/>
              <a:gd name="T22" fmla="*/ 184 w 208"/>
              <a:gd name="T23" fmla="*/ 109 h 129"/>
              <a:gd name="T24" fmla="*/ 184 w 208"/>
              <a:gd name="T25" fmla="*/ 20 h 129"/>
              <a:gd name="T26" fmla="*/ 26 w 208"/>
              <a:gd name="T27" fmla="*/ 20 h 129"/>
              <a:gd name="T28" fmla="*/ 6 w 208"/>
              <a:gd name="T29" fmla="*/ 51 h 129"/>
              <a:gd name="T30" fmla="*/ 6 w 208"/>
              <a:gd name="T31" fmla="*/ 76 h 129"/>
              <a:gd name="T32" fmla="*/ 21 w 208"/>
              <a:gd name="T33" fmla="*/ 76 h 129"/>
              <a:gd name="T34" fmla="*/ 21 w 208"/>
              <a:gd name="T35" fmla="*/ 51 h 129"/>
              <a:gd name="T36" fmla="*/ 6 w 208"/>
              <a:gd name="T37" fmla="*/ 51 h 129"/>
              <a:gd name="T38" fmla="*/ 193 w 208"/>
              <a:gd name="T39" fmla="*/ 51 h 129"/>
              <a:gd name="T40" fmla="*/ 193 w 208"/>
              <a:gd name="T41" fmla="*/ 76 h 129"/>
              <a:gd name="T42" fmla="*/ 200 w 208"/>
              <a:gd name="T43" fmla="*/ 76 h 129"/>
              <a:gd name="T44" fmla="*/ 200 w 208"/>
              <a:gd name="T45" fmla="*/ 51 h 129"/>
              <a:gd name="T46" fmla="*/ 193 w 208"/>
              <a:gd name="T47" fmla="*/ 51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8" h="129">
                <a:moveTo>
                  <a:pt x="25" y="0"/>
                </a:moveTo>
                <a:cubicBezTo>
                  <a:pt x="183" y="0"/>
                  <a:pt x="183" y="0"/>
                  <a:pt x="183" y="0"/>
                </a:cubicBezTo>
                <a:cubicBezTo>
                  <a:pt x="197" y="0"/>
                  <a:pt x="208" y="11"/>
                  <a:pt x="208" y="25"/>
                </a:cubicBezTo>
                <a:cubicBezTo>
                  <a:pt x="208" y="104"/>
                  <a:pt x="208" y="104"/>
                  <a:pt x="208" y="104"/>
                </a:cubicBezTo>
                <a:cubicBezTo>
                  <a:pt x="208" y="117"/>
                  <a:pt x="197" y="129"/>
                  <a:pt x="183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12" y="129"/>
                  <a:pt x="0" y="117"/>
                  <a:pt x="0" y="104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2" y="0"/>
                  <a:pt x="25" y="0"/>
                </a:cubicBezTo>
                <a:close/>
                <a:moveTo>
                  <a:pt x="26" y="20"/>
                </a:moveTo>
                <a:cubicBezTo>
                  <a:pt x="26" y="109"/>
                  <a:pt x="26" y="109"/>
                  <a:pt x="26" y="109"/>
                </a:cubicBezTo>
                <a:cubicBezTo>
                  <a:pt x="184" y="109"/>
                  <a:pt x="184" y="109"/>
                  <a:pt x="184" y="109"/>
                </a:cubicBezTo>
                <a:cubicBezTo>
                  <a:pt x="184" y="20"/>
                  <a:pt x="184" y="20"/>
                  <a:pt x="184" y="20"/>
                </a:cubicBezTo>
                <a:cubicBezTo>
                  <a:pt x="26" y="20"/>
                  <a:pt x="26" y="20"/>
                  <a:pt x="26" y="20"/>
                </a:cubicBezTo>
                <a:close/>
                <a:moveTo>
                  <a:pt x="6" y="51"/>
                </a:moveTo>
                <a:cubicBezTo>
                  <a:pt x="6" y="76"/>
                  <a:pt x="6" y="76"/>
                  <a:pt x="6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1" y="51"/>
                  <a:pt x="21" y="51"/>
                  <a:pt x="21" y="51"/>
                </a:cubicBezTo>
                <a:cubicBezTo>
                  <a:pt x="6" y="51"/>
                  <a:pt x="6" y="51"/>
                  <a:pt x="6" y="51"/>
                </a:cubicBezTo>
                <a:close/>
                <a:moveTo>
                  <a:pt x="193" y="51"/>
                </a:moveTo>
                <a:cubicBezTo>
                  <a:pt x="193" y="76"/>
                  <a:pt x="193" y="76"/>
                  <a:pt x="193" y="76"/>
                </a:cubicBezTo>
                <a:cubicBezTo>
                  <a:pt x="200" y="76"/>
                  <a:pt x="200" y="76"/>
                  <a:pt x="200" y="76"/>
                </a:cubicBezTo>
                <a:cubicBezTo>
                  <a:pt x="200" y="51"/>
                  <a:pt x="200" y="51"/>
                  <a:pt x="200" y="51"/>
                </a:cubicBezTo>
                <a:lnTo>
                  <a:pt x="193" y="5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6" name="Freeform 387"/>
          <p:cNvSpPr>
            <a:spLocks noEditPoints="1"/>
          </p:cNvSpPr>
          <p:nvPr/>
        </p:nvSpPr>
        <p:spPr bwMode="auto">
          <a:xfrm>
            <a:off x="9161463" y="3135313"/>
            <a:ext cx="465137" cy="534987"/>
          </a:xfrm>
          <a:custGeom>
            <a:avLst/>
            <a:gdLst>
              <a:gd name="T0" fmla="*/ 111 w 170"/>
              <a:gd name="T1" fmla="*/ 146 h 195"/>
              <a:gd name="T2" fmla="*/ 101 w 170"/>
              <a:gd name="T3" fmla="*/ 131 h 195"/>
              <a:gd name="T4" fmla="*/ 164 w 170"/>
              <a:gd name="T5" fmla="*/ 131 h 195"/>
              <a:gd name="T6" fmla="*/ 153 w 170"/>
              <a:gd name="T7" fmla="*/ 146 h 195"/>
              <a:gd name="T8" fmla="*/ 167 w 170"/>
              <a:gd name="T9" fmla="*/ 195 h 195"/>
              <a:gd name="T10" fmla="*/ 132 w 170"/>
              <a:gd name="T11" fmla="*/ 81 h 195"/>
              <a:gd name="T12" fmla="*/ 117 w 170"/>
              <a:gd name="T13" fmla="*/ 87 h 195"/>
              <a:gd name="T14" fmla="*/ 117 w 170"/>
              <a:gd name="T15" fmla="*/ 118 h 195"/>
              <a:gd name="T16" fmla="*/ 154 w 170"/>
              <a:gd name="T17" fmla="*/ 103 h 195"/>
              <a:gd name="T18" fmla="*/ 132 w 170"/>
              <a:gd name="T19" fmla="*/ 81 h 195"/>
              <a:gd name="T20" fmla="*/ 44 w 170"/>
              <a:gd name="T21" fmla="*/ 10 h 195"/>
              <a:gd name="T22" fmla="*/ 37 w 170"/>
              <a:gd name="T23" fmla="*/ 27 h 195"/>
              <a:gd name="T24" fmla="*/ 27 w 170"/>
              <a:gd name="T25" fmla="*/ 17 h 195"/>
              <a:gd name="T26" fmla="*/ 30 w 170"/>
              <a:gd name="T27" fmla="*/ 10 h 195"/>
              <a:gd name="T28" fmla="*/ 52 w 170"/>
              <a:gd name="T29" fmla="*/ 38 h 195"/>
              <a:gd name="T30" fmla="*/ 52 w 170"/>
              <a:gd name="T31" fmla="*/ 69 h 195"/>
              <a:gd name="T32" fmla="*/ 21 w 170"/>
              <a:gd name="T33" fmla="*/ 69 h 195"/>
              <a:gd name="T34" fmla="*/ 21 w 170"/>
              <a:gd name="T35" fmla="*/ 38 h 195"/>
              <a:gd name="T36" fmla="*/ 45 w 170"/>
              <a:gd name="T37" fmla="*/ 46 h 195"/>
              <a:gd name="T38" fmla="*/ 29 w 170"/>
              <a:gd name="T39" fmla="*/ 46 h 195"/>
              <a:gd name="T40" fmla="*/ 29 w 170"/>
              <a:gd name="T41" fmla="*/ 61 h 195"/>
              <a:gd name="T42" fmla="*/ 48 w 170"/>
              <a:gd name="T43" fmla="*/ 53 h 195"/>
              <a:gd name="T44" fmla="*/ 37 w 170"/>
              <a:gd name="T45" fmla="*/ 81 h 195"/>
              <a:gd name="T46" fmla="*/ 59 w 170"/>
              <a:gd name="T47" fmla="*/ 103 h 195"/>
              <a:gd name="T48" fmla="*/ 21 w 170"/>
              <a:gd name="T49" fmla="*/ 118 h 195"/>
              <a:gd name="T50" fmla="*/ 21 w 170"/>
              <a:gd name="T51" fmla="*/ 87 h 195"/>
              <a:gd name="T52" fmla="*/ 37 w 170"/>
              <a:gd name="T53" fmla="*/ 81 h 195"/>
              <a:gd name="T54" fmla="*/ 29 w 170"/>
              <a:gd name="T55" fmla="*/ 95 h 195"/>
              <a:gd name="T56" fmla="*/ 29 w 170"/>
              <a:gd name="T57" fmla="*/ 111 h 195"/>
              <a:gd name="T58" fmla="*/ 45 w 170"/>
              <a:gd name="T59" fmla="*/ 111 h 195"/>
              <a:gd name="T60" fmla="*/ 45 w 170"/>
              <a:gd name="T61" fmla="*/ 95 h 195"/>
              <a:gd name="T62" fmla="*/ 33 w 170"/>
              <a:gd name="T63" fmla="*/ 13 h 195"/>
              <a:gd name="T64" fmla="*/ 33 w 170"/>
              <a:gd name="T65" fmla="*/ 21 h 195"/>
              <a:gd name="T66" fmla="*/ 41 w 170"/>
              <a:gd name="T67" fmla="*/ 21 h 195"/>
              <a:gd name="T68" fmla="*/ 41 w 170"/>
              <a:gd name="T69" fmla="*/ 13 h 195"/>
              <a:gd name="T70" fmla="*/ 125 w 170"/>
              <a:gd name="T71" fmla="*/ 10 h 195"/>
              <a:gd name="T72" fmla="*/ 125 w 170"/>
              <a:gd name="T73" fmla="*/ 24 h 195"/>
              <a:gd name="T74" fmla="*/ 139 w 170"/>
              <a:gd name="T75" fmla="*/ 24 h 195"/>
              <a:gd name="T76" fmla="*/ 139 w 170"/>
              <a:gd name="T77" fmla="*/ 10 h 195"/>
              <a:gd name="T78" fmla="*/ 132 w 170"/>
              <a:gd name="T79" fmla="*/ 12 h 195"/>
              <a:gd name="T80" fmla="*/ 127 w 170"/>
              <a:gd name="T81" fmla="*/ 17 h 195"/>
              <a:gd name="T82" fmla="*/ 132 w 170"/>
              <a:gd name="T83" fmla="*/ 22 h 195"/>
              <a:gd name="T84" fmla="*/ 136 w 170"/>
              <a:gd name="T85" fmla="*/ 13 h 195"/>
              <a:gd name="T86" fmla="*/ 117 w 170"/>
              <a:gd name="T87" fmla="*/ 38 h 195"/>
              <a:gd name="T88" fmla="*/ 110 w 170"/>
              <a:gd name="T89" fmla="*/ 53 h 195"/>
              <a:gd name="T90" fmla="*/ 132 w 170"/>
              <a:gd name="T91" fmla="*/ 75 h 195"/>
              <a:gd name="T92" fmla="*/ 147 w 170"/>
              <a:gd name="T93" fmla="*/ 38 h 195"/>
              <a:gd name="T94" fmla="*/ 140 w 170"/>
              <a:gd name="T95" fmla="*/ 46 h 195"/>
              <a:gd name="T96" fmla="*/ 124 w 170"/>
              <a:gd name="T97" fmla="*/ 46 h 195"/>
              <a:gd name="T98" fmla="*/ 124 w 170"/>
              <a:gd name="T99" fmla="*/ 61 h 195"/>
              <a:gd name="T100" fmla="*/ 143 w 170"/>
              <a:gd name="T101" fmla="*/ 53 h 195"/>
              <a:gd name="T102" fmla="*/ 140 w 170"/>
              <a:gd name="T103" fmla="*/ 95 h 195"/>
              <a:gd name="T104" fmla="*/ 124 w 170"/>
              <a:gd name="T105" fmla="*/ 95 h 195"/>
              <a:gd name="T106" fmla="*/ 124 w 170"/>
              <a:gd name="T107" fmla="*/ 111 h 195"/>
              <a:gd name="T108" fmla="*/ 143 w 170"/>
              <a:gd name="T109" fmla="*/ 103 h 195"/>
              <a:gd name="T110" fmla="*/ 5 w 170"/>
              <a:gd name="T111" fmla="*/ 0 h 195"/>
              <a:gd name="T112" fmla="*/ 0 w 170"/>
              <a:gd name="T113" fmla="*/ 146 h 195"/>
              <a:gd name="T114" fmla="*/ 6 w 170"/>
              <a:gd name="T115" fmla="*/ 175 h 195"/>
              <a:gd name="T116" fmla="*/ 72 w 170"/>
              <a:gd name="T117" fmla="*/ 175 h 195"/>
              <a:gd name="T118" fmla="*/ 75 w 170"/>
              <a:gd name="T119" fmla="*/ 146 h 195"/>
              <a:gd name="T120" fmla="*/ 69 w 170"/>
              <a:gd name="T121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0" h="195">
                <a:moveTo>
                  <a:pt x="101" y="175"/>
                </a:moveTo>
                <a:cubicBezTo>
                  <a:pt x="122" y="175"/>
                  <a:pt x="122" y="175"/>
                  <a:pt x="122" y="175"/>
                </a:cubicBezTo>
                <a:cubicBezTo>
                  <a:pt x="111" y="146"/>
                  <a:pt x="111" y="146"/>
                  <a:pt x="111" y="146"/>
                </a:cubicBezTo>
                <a:cubicBezTo>
                  <a:pt x="95" y="146"/>
                  <a:pt x="95" y="146"/>
                  <a:pt x="95" y="146"/>
                </a:cubicBezTo>
                <a:cubicBezTo>
                  <a:pt x="95" y="131"/>
                  <a:pt x="95" y="131"/>
                  <a:pt x="95" y="131"/>
                </a:cubicBezTo>
                <a:cubicBezTo>
                  <a:pt x="101" y="131"/>
                  <a:pt x="101" y="131"/>
                  <a:pt x="101" y="131"/>
                </a:cubicBezTo>
                <a:cubicBezTo>
                  <a:pt x="101" y="0"/>
                  <a:pt x="101" y="0"/>
                  <a:pt x="101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131"/>
                  <a:pt x="164" y="131"/>
                  <a:pt x="164" y="131"/>
                </a:cubicBezTo>
                <a:cubicBezTo>
                  <a:pt x="170" y="131"/>
                  <a:pt x="170" y="131"/>
                  <a:pt x="170" y="131"/>
                </a:cubicBezTo>
                <a:cubicBezTo>
                  <a:pt x="170" y="146"/>
                  <a:pt x="170" y="146"/>
                  <a:pt x="170" y="146"/>
                </a:cubicBezTo>
                <a:cubicBezTo>
                  <a:pt x="153" y="146"/>
                  <a:pt x="153" y="146"/>
                  <a:pt x="153" y="146"/>
                </a:cubicBezTo>
                <a:cubicBezTo>
                  <a:pt x="143" y="175"/>
                  <a:pt x="143" y="175"/>
                  <a:pt x="143" y="175"/>
                </a:cubicBezTo>
                <a:cubicBezTo>
                  <a:pt x="167" y="175"/>
                  <a:pt x="167" y="175"/>
                  <a:pt x="167" y="175"/>
                </a:cubicBezTo>
                <a:cubicBezTo>
                  <a:pt x="167" y="195"/>
                  <a:pt x="167" y="195"/>
                  <a:pt x="167" y="195"/>
                </a:cubicBezTo>
                <a:cubicBezTo>
                  <a:pt x="101" y="195"/>
                  <a:pt x="101" y="195"/>
                  <a:pt x="101" y="195"/>
                </a:cubicBezTo>
                <a:cubicBezTo>
                  <a:pt x="101" y="175"/>
                  <a:pt x="101" y="175"/>
                  <a:pt x="101" y="175"/>
                </a:cubicBezTo>
                <a:close/>
                <a:moveTo>
                  <a:pt x="132" y="81"/>
                </a:moveTo>
                <a:cubicBezTo>
                  <a:pt x="126" y="81"/>
                  <a:pt x="120" y="83"/>
                  <a:pt x="117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13" y="91"/>
                  <a:pt x="110" y="97"/>
                  <a:pt x="110" y="103"/>
                </a:cubicBezTo>
                <a:cubicBezTo>
                  <a:pt x="110" y="109"/>
                  <a:pt x="113" y="114"/>
                  <a:pt x="117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20" y="122"/>
                  <a:pt x="126" y="125"/>
                  <a:pt x="132" y="125"/>
                </a:cubicBezTo>
                <a:cubicBezTo>
                  <a:pt x="138" y="125"/>
                  <a:pt x="143" y="122"/>
                  <a:pt x="147" y="118"/>
                </a:cubicBezTo>
                <a:cubicBezTo>
                  <a:pt x="151" y="114"/>
                  <a:pt x="154" y="109"/>
                  <a:pt x="154" y="103"/>
                </a:cubicBezTo>
                <a:cubicBezTo>
                  <a:pt x="154" y="97"/>
                  <a:pt x="151" y="91"/>
                  <a:pt x="147" y="87"/>
                </a:cubicBezTo>
                <a:cubicBezTo>
                  <a:pt x="147" y="87"/>
                  <a:pt x="147" y="87"/>
                  <a:pt x="147" y="87"/>
                </a:cubicBezTo>
                <a:cubicBezTo>
                  <a:pt x="143" y="83"/>
                  <a:pt x="138" y="81"/>
                  <a:pt x="132" y="81"/>
                </a:cubicBezTo>
                <a:close/>
                <a:moveTo>
                  <a:pt x="37" y="7"/>
                </a:moveTo>
                <a:cubicBezTo>
                  <a:pt x="40" y="7"/>
                  <a:pt x="42" y="8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6" y="12"/>
                  <a:pt x="47" y="14"/>
                  <a:pt x="47" y="17"/>
                </a:cubicBezTo>
                <a:cubicBezTo>
                  <a:pt x="47" y="20"/>
                  <a:pt x="46" y="22"/>
                  <a:pt x="44" y="24"/>
                </a:cubicBezTo>
                <a:cubicBezTo>
                  <a:pt x="42" y="26"/>
                  <a:pt x="40" y="27"/>
                  <a:pt x="37" y="27"/>
                </a:cubicBezTo>
                <a:cubicBezTo>
                  <a:pt x="34" y="27"/>
                  <a:pt x="31" y="26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28" y="22"/>
                  <a:pt x="27" y="20"/>
                  <a:pt x="27" y="17"/>
                </a:cubicBezTo>
                <a:cubicBezTo>
                  <a:pt x="27" y="14"/>
                  <a:pt x="28" y="12"/>
                  <a:pt x="30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1" y="8"/>
                  <a:pt x="34" y="7"/>
                  <a:pt x="37" y="7"/>
                </a:cubicBezTo>
                <a:close/>
                <a:moveTo>
                  <a:pt x="37" y="32"/>
                </a:moveTo>
                <a:cubicBezTo>
                  <a:pt x="43" y="32"/>
                  <a:pt x="48" y="34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6" y="42"/>
                  <a:pt x="59" y="47"/>
                  <a:pt x="59" y="53"/>
                </a:cubicBezTo>
                <a:cubicBezTo>
                  <a:pt x="59" y="59"/>
                  <a:pt x="56" y="65"/>
                  <a:pt x="52" y="69"/>
                </a:cubicBezTo>
                <a:cubicBezTo>
                  <a:pt x="48" y="73"/>
                  <a:pt x="43" y="75"/>
                  <a:pt x="37" y="75"/>
                </a:cubicBezTo>
                <a:cubicBezTo>
                  <a:pt x="31" y="75"/>
                  <a:pt x="25" y="73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8" y="65"/>
                  <a:pt x="15" y="59"/>
                  <a:pt x="15" y="53"/>
                </a:cubicBezTo>
                <a:cubicBezTo>
                  <a:pt x="15" y="47"/>
                  <a:pt x="18" y="42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5" y="34"/>
                  <a:pt x="31" y="32"/>
                  <a:pt x="37" y="32"/>
                </a:cubicBezTo>
                <a:close/>
                <a:moveTo>
                  <a:pt x="45" y="46"/>
                </a:moveTo>
                <a:cubicBezTo>
                  <a:pt x="43" y="44"/>
                  <a:pt x="40" y="42"/>
                  <a:pt x="37" y="42"/>
                </a:cubicBezTo>
                <a:cubicBezTo>
                  <a:pt x="34" y="42"/>
                  <a:pt x="31" y="44"/>
                  <a:pt x="29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7" y="48"/>
                  <a:pt x="26" y="50"/>
                  <a:pt x="26" y="53"/>
                </a:cubicBezTo>
                <a:cubicBezTo>
                  <a:pt x="26" y="56"/>
                  <a:pt x="27" y="59"/>
                  <a:pt x="29" y="61"/>
                </a:cubicBezTo>
                <a:cubicBezTo>
                  <a:pt x="29" y="61"/>
                  <a:pt x="29" y="61"/>
                  <a:pt x="29" y="61"/>
                </a:cubicBezTo>
                <a:cubicBezTo>
                  <a:pt x="31" y="63"/>
                  <a:pt x="34" y="64"/>
                  <a:pt x="37" y="64"/>
                </a:cubicBezTo>
                <a:cubicBezTo>
                  <a:pt x="40" y="64"/>
                  <a:pt x="43" y="63"/>
                  <a:pt x="45" y="61"/>
                </a:cubicBezTo>
                <a:cubicBezTo>
                  <a:pt x="47" y="59"/>
                  <a:pt x="48" y="56"/>
                  <a:pt x="48" y="53"/>
                </a:cubicBezTo>
                <a:cubicBezTo>
                  <a:pt x="48" y="50"/>
                  <a:pt x="47" y="48"/>
                  <a:pt x="45" y="46"/>
                </a:cubicBezTo>
                <a:cubicBezTo>
                  <a:pt x="45" y="46"/>
                  <a:pt x="45" y="46"/>
                  <a:pt x="45" y="46"/>
                </a:cubicBezTo>
                <a:close/>
                <a:moveTo>
                  <a:pt x="37" y="81"/>
                </a:moveTo>
                <a:cubicBezTo>
                  <a:pt x="43" y="81"/>
                  <a:pt x="48" y="83"/>
                  <a:pt x="52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6" y="91"/>
                  <a:pt x="59" y="97"/>
                  <a:pt x="59" y="103"/>
                </a:cubicBezTo>
                <a:cubicBezTo>
                  <a:pt x="59" y="109"/>
                  <a:pt x="56" y="114"/>
                  <a:pt x="52" y="118"/>
                </a:cubicBezTo>
                <a:cubicBezTo>
                  <a:pt x="48" y="122"/>
                  <a:pt x="43" y="125"/>
                  <a:pt x="37" y="125"/>
                </a:cubicBezTo>
                <a:cubicBezTo>
                  <a:pt x="31" y="125"/>
                  <a:pt x="25" y="122"/>
                  <a:pt x="21" y="118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18" y="114"/>
                  <a:pt x="15" y="109"/>
                  <a:pt x="15" y="103"/>
                </a:cubicBezTo>
                <a:cubicBezTo>
                  <a:pt x="15" y="97"/>
                  <a:pt x="18" y="91"/>
                  <a:pt x="21" y="87"/>
                </a:cubicBezTo>
                <a:cubicBezTo>
                  <a:pt x="21" y="87"/>
                  <a:pt x="21" y="87"/>
                  <a:pt x="21" y="87"/>
                </a:cubicBezTo>
                <a:cubicBezTo>
                  <a:pt x="21" y="87"/>
                  <a:pt x="21" y="87"/>
                  <a:pt x="21" y="87"/>
                </a:cubicBezTo>
                <a:cubicBezTo>
                  <a:pt x="25" y="83"/>
                  <a:pt x="31" y="81"/>
                  <a:pt x="37" y="81"/>
                </a:cubicBezTo>
                <a:close/>
                <a:moveTo>
                  <a:pt x="45" y="95"/>
                </a:moveTo>
                <a:cubicBezTo>
                  <a:pt x="43" y="93"/>
                  <a:pt x="40" y="92"/>
                  <a:pt x="37" y="92"/>
                </a:cubicBezTo>
                <a:cubicBezTo>
                  <a:pt x="34" y="92"/>
                  <a:pt x="31" y="93"/>
                  <a:pt x="29" y="95"/>
                </a:cubicBezTo>
                <a:cubicBezTo>
                  <a:pt x="29" y="95"/>
                  <a:pt x="29" y="95"/>
                  <a:pt x="29" y="95"/>
                </a:cubicBezTo>
                <a:cubicBezTo>
                  <a:pt x="27" y="97"/>
                  <a:pt x="26" y="100"/>
                  <a:pt x="26" y="103"/>
                </a:cubicBezTo>
                <a:cubicBezTo>
                  <a:pt x="26" y="106"/>
                  <a:pt x="27" y="109"/>
                  <a:pt x="29" y="111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31" y="113"/>
                  <a:pt x="34" y="114"/>
                  <a:pt x="37" y="114"/>
                </a:cubicBezTo>
                <a:cubicBezTo>
                  <a:pt x="40" y="114"/>
                  <a:pt x="43" y="113"/>
                  <a:pt x="45" y="111"/>
                </a:cubicBezTo>
                <a:cubicBezTo>
                  <a:pt x="47" y="109"/>
                  <a:pt x="48" y="106"/>
                  <a:pt x="48" y="103"/>
                </a:cubicBezTo>
                <a:cubicBezTo>
                  <a:pt x="48" y="100"/>
                  <a:pt x="47" y="97"/>
                  <a:pt x="45" y="95"/>
                </a:cubicBezTo>
                <a:cubicBezTo>
                  <a:pt x="45" y="95"/>
                  <a:pt x="45" y="95"/>
                  <a:pt x="45" y="95"/>
                </a:cubicBezTo>
                <a:close/>
                <a:moveTo>
                  <a:pt x="41" y="13"/>
                </a:moveTo>
                <a:cubicBezTo>
                  <a:pt x="40" y="12"/>
                  <a:pt x="38" y="12"/>
                  <a:pt x="37" y="12"/>
                </a:cubicBezTo>
                <a:cubicBezTo>
                  <a:pt x="35" y="12"/>
                  <a:pt x="34" y="12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2" y="14"/>
                  <a:pt x="32" y="16"/>
                  <a:pt x="32" y="17"/>
                </a:cubicBezTo>
                <a:cubicBezTo>
                  <a:pt x="32" y="18"/>
                  <a:pt x="32" y="20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2"/>
                  <a:pt x="35" y="22"/>
                  <a:pt x="37" y="22"/>
                </a:cubicBezTo>
                <a:cubicBezTo>
                  <a:pt x="38" y="22"/>
                  <a:pt x="40" y="22"/>
                  <a:pt x="41" y="21"/>
                </a:cubicBezTo>
                <a:cubicBezTo>
                  <a:pt x="41" y="20"/>
                  <a:pt x="42" y="18"/>
                  <a:pt x="42" y="17"/>
                </a:cubicBezTo>
                <a:cubicBezTo>
                  <a:pt x="42" y="16"/>
                  <a:pt x="41" y="14"/>
                  <a:pt x="41" y="13"/>
                </a:cubicBezTo>
                <a:cubicBezTo>
                  <a:pt x="41" y="13"/>
                  <a:pt x="41" y="13"/>
                  <a:pt x="41" y="13"/>
                </a:cubicBezTo>
                <a:close/>
                <a:moveTo>
                  <a:pt x="132" y="7"/>
                </a:moveTo>
                <a:cubicBezTo>
                  <a:pt x="129" y="7"/>
                  <a:pt x="126" y="8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3" y="12"/>
                  <a:pt x="122" y="14"/>
                  <a:pt x="122" y="17"/>
                </a:cubicBezTo>
                <a:cubicBezTo>
                  <a:pt x="122" y="20"/>
                  <a:pt x="123" y="22"/>
                  <a:pt x="125" y="24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6" y="26"/>
                  <a:pt x="129" y="27"/>
                  <a:pt x="132" y="27"/>
                </a:cubicBezTo>
                <a:cubicBezTo>
                  <a:pt x="135" y="27"/>
                  <a:pt x="137" y="26"/>
                  <a:pt x="139" y="24"/>
                </a:cubicBezTo>
                <a:cubicBezTo>
                  <a:pt x="141" y="22"/>
                  <a:pt x="142" y="20"/>
                  <a:pt x="142" y="17"/>
                </a:cubicBezTo>
                <a:cubicBezTo>
                  <a:pt x="142" y="14"/>
                  <a:pt x="141" y="12"/>
                  <a:pt x="139" y="10"/>
                </a:cubicBezTo>
                <a:cubicBezTo>
                  <a:pt x="139" y="10"/>
                  <a:pt x="139" y="10"/>
                  <a:pt x="139" y="10"/>
                </a:cubicBezTo>
                <a:cubicBezTo>
                  <a:pt x="137" y="8"/>
                  <a:pt x="135" y="7"/>
                  <a:pt x="132" y="7"/>
                </a:cubicBezTo>
                <a:close/>
                <a:moveTo>
                  <a:pt x="136" y="13"/>
                </a:moveTo>
                <a:cubicBezTo>
                  <a:pt x="135" y="12"/>
                  <a:pt x="133" y="12"/>
                  <a:pt x="132" y="12"/>
                </a:cubicBezTo>
                <a:cubicBezTo>
                  <a:pt x="130" y="12"/>
                  <a:pt x="129" y="12"/>
                  <a:pt x="128" y="13"/>
                </a:cubicBezTo>
                <a:cubicBezTo>
                  <a:pt x="128" y="13"/>
                  <a:pt x="128" y="13"/>
                  <a:pt x="128" y="13"/>
                </a:cubicBezTo>
                <a:cubicBezTo>
                  <a:pt x="127" y="14"/>
                  <a:pt x="127" y="16"/>
                  <a:pt x="127" y="17"/>
                </a:cubicBezTo>
                <a:cubicBezTo>
                  <a:pt x="127" y="18"/>
                  <a:pt x="127" y="20"/>
                  <a:pt x="128" y="21"/>
                </a:cubicBezTo>
                <a:cubicBezTo>
                  <a:pt x="128" y="21"/>
                  <a:pt x="128" y="21"/>
                  <a:pt x="128" y="21"/>
                </a:cubicBezTo>
                <a:cubicBezTo>
                  <a:pt x="129" y="22"/>
                  <a:pt x="130" y="22"/>
                  <a:pt x="132" y="22"/>
                </a:cubicBezTo>
                <a:cubicBezTo>
                  <a:pt x="133" y="22"/>
                  <a:pt x="135" y="22"/>
                  <a:pt x="136" y="21"/>
                </a:cubicBezTo>
                <a:cubicBezTo>
                  <a:pt x="137" y="20"/>
                  <a:pt x="137" y="18"/>
                  <a:pt x="137" y="17"/>
                </a:cubicBezTo>
                <a:cubicBezTo>
                  <a:pt x="137" y="16"/>
                  <a:pt x="137" y="14"/>
                  <a:pt x="136" y="13"/>
                </a:cubicBezTo>
                <a:cubicBezTo>
                  <a:pt x="136" y="13"/>
                  <a:pt x="136" y="13"/>
                  <a:pt x="136" y="13"/>
                </a:cubicBezTo>
                <a:close/>
                <a:moveTo>
                  <a:pt x="132" y="32"/>
                </a:moveTo>
                <a:cubicBezTo>
                  <a:pt x="126" y="32"/>
                  <a:pt x="120" y="34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3" y="42"/>
                  <a:pt x="110" y="47"/>
                  <a:pt x="110" y="53"/>
                </a:cubicBezTo>
                <a:cubicBezTo>
                  <a:pt x="110" y="59"/>
                  <a:pt x="113" y="65"/>
                  <a:pt x="117" y="69"/>
                </a:cubicBezTo>
                <a:cubicBezTo>
                  <a:pt x="117" y="69"/>
                  <a:pt x="117" y="69"/>
                  <a:pt x="117" y="69"/>
                </a:cubicBezTo>
                <a:cubicBezTo>
                  <a:pt x="120" y="73"/>
                  <a:pt x="126" y="75"/>
                  <a:pt x="132" y="75"/>
                </a:cubicBezTo>
                <a:cubicBezTo>
                  <a:pt x="138" y="75"/>
                  <a:pt x="143" y="73"/>
                  <a:pt x="147" y="69"/>
                </a:cubicBezTo>
                <a:cubicBezTo>
                  <a:pt x="151" y="65"/>
                  <a:pt x="154" y="59"/>
                  <a:pt x="154" y="53"/>
                </a:cubicBezTo>
                <a:cubicBezTo>
                  <a:pt x="154" y="47"/>
                  <a:pt x="151" y="42"/>
                  <a:pt x="147" y="38"/>
                </a:cubicBezTo>
                <a:cubicBezTo>
                  <a:pt x="147" y="38"/>
                  <a:pt x="147" y="38"/>
                  <a:pt x="147" y="38"/>
                </a:cubicBezTo>
                <a:cubicBezTo>
                  <a:pt x="143" y="34"/>
                  <a:pt x="138" y="32"/>
                  <a:pt x="132" y="32"/>
                </a:cubicBezTo>
                <a:close/>
                <a:moveTo>
                  <a:pt x="140" y="46"/>
                </a:moveTo>
                <a:cubicBezTo>
                  <a:pt x="138" y="44"/>
                  <a:pt x="135" y="42"/>
                  <a:pt x="132" y="42"/>
                </a:cubicBezTo>
                <a:cubicBezTo>
                  <a:pt x="129" y="42"/>
                  <a:pt x="126" y="44"/>
                  <a:pt x="124" y="46"/>
                </a:cubicBezTo>
                <a:cubicBezTo>
                  <a:pt x="124" y="46"/>
                  <a:pt x="124" y="46"/>
                  <a:pt x="124" y="46"/>
                </a:cubicBezTo>
                <a:cubicBezTo>
                  <a:pt x="122" y="48"/>
                  <a:pt x="121" y="50"/>
                  <a:pt x="121" y="53"/>
                </a:cubicBezTo>
                <a:cubicBezTo>
                  <a:pt x="121" y="56"/>
                  <a:pt x="122" y="59"/>
                  <a:pt x="124" y="61"/>
                </a:cubicBezTo>
                <a:cubicBezTo>
                  <a:pt x="124" y="61"/>
                  <a:pt x="124" y="61"/>
                  <a:pt x="124" y="61"/>
                </a:cubicBezTo>
                <a:cubicBezTo>
                  <a:pt x="126" y="63"/>
                  <a:pt x="129" y="64"/>
                  <a:pt x="132" y="64"/>
                </a:cubicBezTo>
                <a:cubicBezTo>
                  <a:pt x="135" y="64"/>
                  <a:pt x="138" y="63"/>
                  <a:pt x="140" y="61"/>
                </a:cubicBezTo>
                <a:cubicBezTo>
                  <a:pt x="142" y="59"/>
                  <a:pt x="143" y="56"/>
                  <a:pt x="143" y="53"/>
                </a:cubicBezTo>
                <a:cubicBezTo>
                  <a:pt x="143" y="50"/>
                  <a:pt x="142" y="48"/>
                  <a:pt x="140" y="46"/>
                </a:cubicBezTo>
                <a:cubicBezTo>
                  <a:pt x="140" y="46"/>
                  <a:pt x="140" y="46"/>
                  <a:pt x="140" y="46"/>
                </a:cubicBezTo>
                <a:close/>
                <a:moveTo>
                  <a:pt x="140" y="95"/>
                </a:moveTo>
                <a:cubicBezTo>
                  <a:pt x="138" y="93"/>
                  <a:pt x="135" y="92"/>
                  <a:pt x="132" y="92"/>
                </a:cubicBezTo>
                <a:cubicBezTo>
                  <a:pt x="129" y="92"/>
                  <a:pt x="126" y="93"/>
                  <a:pt x="124" y="95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2" y="97"/>
                  <a:pt x="121" y="100"/>
                  <a:pt x="121" y="103"/>
                </a:cubicBezTo>
                <a:cubicBezTo>
                  <a:pt x="121" y="106"/>
                  <a:pt x="122" y="109"/>
                  <a:pt x="124" y="111"/>
                </a:cubicBezTo>
                <a:cubicBezTo>
                  <a:pt x="124" y="111"/>
                  <a:pt x="124" y="111"/>
                  <a:pt x="124" y="111"/>
                </a:cubicBezTo>
                <a:cubicBezTo>
                  <a:pt x="126" y="113"/>
                  <a:pt x="129" y="114"/>
                  <a:pt x="132" y="114"/>
                </a:cubicBezTo>
                <a:cubicBezTo>
                  <a:pt x="135" y="114"/>
                  <a:pt x="138" y="113"/>
                  <a:pt x="140" y="111"/>
                </a:cubicBezTo>
                <a:cubicBezTo>
                  <a:pt x="142" y="109"/>
                  <a:pt x="143" y="106"/>
                  <a:pt x="143" y="103"/>
                </a:cubicBezTo>
                <a:cubicBezTo>
                  <a:pt x="143" y="100"/>
                  <a:pt x="142" y="97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lose/>
                <a:moveTo>
                  <a:pt x="5" y="0"/>
                </a:moveTo>
                <a:cubicBezTo>
                  <a:pt x="5" y="131"/>
                  <a:pt x="5" y="131"/>
                  <a:pt x="5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6"/>
                  <a:pt x="0" y="146"/>
                  <a:pt x="0" y="146"/>
                </a:cubicBezTo>
                <a:cubicBezTo>
                  <a:pt x="16" y="146"/>
                  <a:pt x="16" y="146"/>
                  <a:pt x="16" y="146"/>
                </a:cubicBezTo>
                <a:cubicBezTo>
                  <a:pt x="27" y="175"/>
                  <a:pt x="27" y="175"/>
                  <a:pt x="27" y="175"/>
                </a:cubicBezTo>
                <a:cubicBezTo>
                  <a:pt x="6" y="175"/>
                  <a:pt x="6" y="175"/>
                  <a:pt x="6" y="175"/>
                </a:cubicBezTo>
                <a:cubicBezTo>
                  <a:pt x="6" y="195"/>
                  <a:pt x="6" y="195"/>
                  <a:pt x="6" y="195"/>
                </a:cubicBezTo>
                <a:cubicBezTo>
                  <a:pt x="72" y="195"/>
                  <a:pt x="72" y="195"/>
                  <a:pt x="72" y="195"/>
                </a:cubicBezTo>
                <a:cubicBezTo>
                  <a:pt x="72" y="175"/>
                  <a:pt x="72" y="175"/>
                  <a:pt x="72" y="175"/>
                </a:cubicBezTo>
                <a:cubicBezTo>
                  <a:pt x="48" y="175"/>
                  <a:pt x="48" y="175"/>
                  <a:pt x="48" y="175"/>
                </a:cubicBezTo>
                <a:cubicBezTo>
                  <a:pt x="58" y="146"/>
                  <a:pt x="58" y="146"/>
                  <a:pt x="58" y="146"/>
                </a:cubicBezTo>
                <a:cubicBezTo>
                  <a:pt x="75" y="146"/>
                  <a:pt x="75" y="146"/>
                  <a:pt x="75" y="146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69" y="0"/>
                  <a:pt x="69" y="0"/>
                  <a:pt x="69" y="0"/>
                </a:cubicBezTo>
                <a:lnTo>
                  <a:pt x="5" y="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7" name="Freeform 388"/>
          <p:cNvSpPr>
            <a:spLocks noEditPoints="1"/>
          </p:cNvSpPr>
          <p:nvPr/>
        </p:nvSpPr>
        <p:spPr bwMode="auto">
          <a:xfrm>
            <a:off x="9928225" y="3825875"/>
            <a:ext cx="415925" cy="611188"/>
          </a:xfrm>
          <a:custGeom>
            <a:avLst/>
            <a:gdLst>
              <a:gd name="T0" fmla="*/ 94 w 152"/>
              <a:gd name="T1" fmla="*/ 149 h 223"/>
              <a:gd name="T2" fmla="*/ 124 w 152"/>
              <a:gd name="T3" fmla="*/ 223 h 223"/>
              <a:gd name="T4" fmla="*/ 139 w 152"/>
              <a:gd name="T5" fmla="*/ 223 h 223"/>
              <a:gd name="T6" fmla="*/ 120 w 152"/>
              <a:gd name="T7" fmla="*/ 149 h 223"/>
              <a:gd name="T8" fmla="*/ 152 w 152"/>
              <a:gd name="T9" fmla="*/ 149 h 223"/>
              <a:gd name="T10" fmla="*/ 152 w 152"/>
              <a:gd name="T11" fmla="*/ 41 h 223"/>
              <a:gd name="T12" fmla="*/ 64 w 152"/>
              <a:gd name="T13" fmla="*/ 41 h 223"/>
              <a:gd name="T14" fmla="*/ 78 w 152"/>
              <a:gd name="T15" fmla="*/ 26 h 223"/>
              <a:gd name="T16" fmla="*/ 69 w 152"/>
              <a:gd name="T17" fmla="*/ 18 h 223"/>
              <a:gd name="T18" fmla="*/ 54 w 152"/>
              <a:gd name="T19" fmla="*/ 35 h 223"/>
              <a:gd name="T20" fmla="*/ 27 w 152"/>
              <a:gd name="T21" fmla="*/ 0 h 223"/>
              <a:gd name="T22" fmla="*/ 18 w 152"/>
              <a:gd name="T23" fmla="*/ 8 h 223"/>
              <a:gd name="T24" fmla="*/ 44 w 152"/>
              <a:gd name="T25" fmla="*/ 41 h 223"/>
              <a:gd name="T26" fmla="*/ 0 w 152"/>
              <a:gd name="T27" fmla="*/ 41 h 223"/>
              <a:gd name="T28" fmla="*/ 0 w 152"/>
              <a:gd name="T29" fmla="*/ 149 h 223"/>
              <a:gd name="T30" fmla="*/ 31 w 152"/>
              <a:gd name="T31" fmla="*/ 149 h 223"/>
              <a:gd name="T32" fmla="*/ 12 w 152"/>
              <a:gd name="T33" fmla="*/ 223 h 223"/>
              <a:gd name="T34" fmla="*/ 26 w 152"/>
              <a:gd name="T35" fmla="*/ 223 h 223"/>
              <a:gd name="T36" fmla="*/ 57 w 152"/>
              <a:gd name="T37" fmla="*/ 149 h 223"/>
              <a:gd name="T38" fmla="*/ 94 w 152"/>
              <a:gd name="T39" fmla="*/ 149 h 223"/>
              <a:gd name="T40" fmla="*/ 31 w 152"/>
              <a:gd name="T41" fmla="*/ 56 h 223"/>
              <a:gd name="T42" fmla="*/ 100 w 152"/>
              <a:gd name="T43" fmla="*/ 56 h 223"/>
              <a:gd name="T44" fmla="*/ 115 w 152"/>
              <a:gd name="T45" fmla="*/ 71 h 223"/>
              <a:gd name="T46" fmla="*/ 115 w 152"/>
              <a:gd name="T47" fmla="*/ 118 h 223"/>
              <a:gd name="T48" fmla="*/ 100 w 152"/>
              <a:gd name="T49" fmla="*/ 133 h 223"/>
              <a:gd name="T50" fmla="*/ 31 w 152"/>
              <a:gd name="T51" fmla="*/ 133 h 223"/>
              <a:gd name="T52" fmla="*/ 16 w 152"/>
              <a:gd name="T53" fmla="*/ 118 h 223"/>
              <a:gd name="T54" fmla="*/ 16 w 152"/>
              <a:gd name="T55" fmla="*/ 71 h 223"/>
              <a:gd name="T56" fmla="*/ 31 w 152"/>
              <a:gd name="T57" fmla="*/ 56 h 223"/>
              <a:gd name="T58" fmla="*/ 122 w 152"/>
              <a:gd name="T59" fmla="*/ 56 h 223"/>
              <a:gd name="T60" fmla="*/ 144 w 152"/>
              <a:gd name="T61" fmla="*/ 56 h 223"/>
              <a:gd name="T62" fmla="*/ 144 w 152"/>
              <a:gd name="T63" fmla="*/ 62 h 223"/>
              <a:gd name="T64" fmla="*/ 122 w 152"/>
              <a:gd name="T65" fmla="*/ 62 h 223"/>
              <a:gd name="T66" fmla="*/ 122 w 152"/>
              <a:gd name="T67" fmla="*/ 56 h 223"/>
              <a:gd name="T68" fmla="*/ 122 w 152"/>
              <a:gd name="T69" fmla="*/ 66 h 223"/>
              <a:gd name="T70" fmla="*/ 144 w 152"/>
              <a:gd name="T71" fmla="*/ 66 h 223"/>
              <a:gd name="T72" fmla="*/ 144 w 152"/>
              <a:gd name="T73" fmla="*/ 71 h 223"/>
              <a:gd name="T74" fmla="*/ 122 w 152"/>
              <a:gd name="T75" fmla="*/ 71 h 223"/>
              <a:gd name="T76" fmla="*/ 122 w 152"/>
              <a:gd name="T77" fmla="*/ 66 h 223"/>
              <a:gd name="T78" fmla="*/ 122 w 152"/>
              <a:gd name="T79" fmla="*/ 76 h 223"/>
              <a:gd name="T80" fmla="*/ 144 w 152"/>
              <a:gd name="T81" fmla="*/ 76 h 223"/>
              <a:gd name="T82" fmla="*/ 144 w 152"/>
              <a:gd name="T83" fmla="*/ 81 h 223"/>
              <a:gd name="T84" fmla="*/ 122 w 152"/>
              <a:gd name="T85" fmla="*/ 81 h 223"/>
              <a:gd name="T86" fmla="*/ 122 w 152"/>
              <a:gd name="T87" fmla="*/ 76 h 223"/>
              <a:gd name="T88" fmla="*/ 122 w 152"/>
              <a:gd name="T89" fmla="*/ 85 h 223"/>
              <a:gd name="T90" fmla="*/ 144 w 152"/>
              <a:gd name="T91" fmla="*/ 85 h 223"/>
              <a:gd name="T92" fmla="*/ 144 w 152"/>
              <a:gd name="T93" fmla="*/ 91 h 223"/>
              <a:gd name="T94" fmla="*/ 122 w 152"/>
              <a:gd name="T95" fmla="*/ 91 h 223"/>
              <a:gd name="T96" fmla="*/ 122 w 152"/>
              <a:gd name="T97" fmla="*/ 85 h 223"/>
              <a:gd name="T98" fmla="*/ 131 w 152"/>
              <a:gd name="T99" fmla="*/ 99 h 223"/>
              <a:gd name="T100" fmla="*/ 138 w 152"/>
              <a:gd name="T101" fmla="*/ 106 h 223"/>
              <a:gd name="T102" fmla="*/ 131 w 152"/>
              <a:gd name="T103" fmla="*/ 113 h 223"/>
              <a:gd name="T104" fmla="*/ 124 w 152"/>
              <a:gd name="T105" fmla="*/ 106 h 223"/>
              <a:gd name="T106" fmla="*/ 131 w 152"/>
              <a:gd name="T107" fmla="*/ 99 h 223"/>
              <a:gd name="T108" fmla="*/ 131 w 152"/>
              <a:gd name="T109" fmla="*/ 118 h 223"/>
              <a:gd name="T110" fmla="*/ 138 w 152"/>
              <a:gd name="T111" fmla="*/ 125 h 223"/>
              <a:gd name="T112" fmla="*/ 131 w 152"/>
              <a:gd name="T113" fmla="*/ 132 h 223"/>
              <a:gd name="T114" fmla="*/ 124 w 152"/>
              <a:gd name="T115" fmla="*/ 125 h 223"/>
              <a:gd name="T116" fmla="*/ 131 w 152"/>
              <a:gd name="T117" fmla="*/ 11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2" h="223">
                <a:moveTo>
                  <a:pt x="94" y="149"/>
                </a:moveTo>
                <a:cubicBezTo>
                  <a:pt x="124" y="223"/>
                  <a:pt x="124" y="223"/>
                  <a:pt x="124" y="223"/>
                </a:cubicBezTo>
                <a:cubicBezTo>
                  <a:pt x="139" y="223"/>
                  <a:pt x="139" y="223"/>
                  <a:pt x="139" y="223"/>
                </a:cubicBezTo>
                <a:cubicBezTo>
                  <a:pt x="120" y="149"/>
                  <a:pt x="120" y="149"/>
                  <a:pt x="120" y="149"/>
                </a:cubicBezTo>
                <a:cubicBezTo>
                  <a:pt x="152" y="149"/>
                  <a:pt x="152" y="149"/>
                  <a:pt x="152" y="149"/>
                </a:cubicBezTo>
                <a:cubicBezTo>
                  <a:pt x="152" y="41"/>
                  <a:pt x="152" y="41"/>
                  <a:pt x="152" y="41"/>
                </a:cubicBezTo>
                <a:cubicBezTo>
                  <a:pt x="64" y="41"/>
                  <a:pt x="64" y="41"/>
                  <a:pt x="64" y="41"/>
                </a:cubicBezTo>
                <a:cubicBezTo>
                  <a:pt x="78" y="26"/>
                  <a:pt x="78" y="26"/>
                  <a:pt x="78" y="26"/>
                </a:cubicBezTo>
                <a:cubicBezTo>
                  <a:pt x="69" y="18"/>
                  <a:pt x="69" y="18"/>
                  <a:pt x="69" y="18"/>
                </a:cubicBezTo>
                <a:cubicBezTo>
                  <a:pt x="54" y="35"/>
                  <a:pt x="54" y="35"/>
                  <a:pt x="54" y="35"/>
                </a:cubicBezTo>
                <a:cubicBezTo>
                  <a:pt x="27" y="0"/>
                  <a:pt x="27" y="0"/>
                  <a:pt x="27" y="0"/>
                </a:cubicBezTo>
                <a:cubicBezTo>
                  <a:pt x="18" y="8"/>
                  <a:pt x="18" y="8"/>
                  <a:pt x="18" y="8"/>
                </a:cubicBezTo>
                <a:cubicBezTo>
                  <a:pt x="44" y="41"/>
                  <a:pt x="44" y="41"/>
                  <a:pt x="44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49"/>
                  <a:pt x="0" y="149"/>
                  <a:pt x="0" y="149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12" y="223"/>
                  <a:pt x="12" y="223"/>
                  <a:pt x="12" y="223"/>
                </a:cubicBezTo>
                <a:cubicBezTo>
                  <a:pt x="26" y="223"/>
                  <a:pt x="26" y="223"/>
                  <a:pt x="26" y="223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94" y="149"/>
                  <a:pt x="94" y="149"/>
                  <a:pt x="94" y="149"/>
                </a:cubicBezTo>
                <a:close/>
                <a:moveTo>
                  <a:pt x="31" y="56"/>
                </a:moveTo>
                <a:cubicBezTo>
                  <a:pt x="100" y="56"/>
                  <a:pt x="100" y="56"/>
                  <a:pt x="100" y="56"/>
                </a:cubicBezTo>
                <a:cubicBezTo>
                  <a:pt x="108" y="56"/>
                  <a:pt x="115" y="63"/>
                  <a:pt x="115" y="71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26"/>
                  <a:pt x="108" y="133"/>
                  <a:pt x="100" y="133"/>
                </a:cubicBezTo>
                <a:cubicBezTo>
                  <a:pt x="31" y="133"/>
                  <a:pt x="31" y="133"/>
                  <a:pt x="31" y="133"/>
                </a:cubicBezTo>
                <a:cubicBezTo>
                  <a:pt x="23" y="133"/>
                  <a:pt x="16" y="126"/>
                  <a:pt x="16" y="118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63"/>
                  <a:pt x="23" y="56"/>
                  <a:pt x="31" y="56"/>
                </a:cubicBezTo>
                <a:close/>
                <a:moveTo>
                  <a:pt x="122" y="56"/>
                </a:moveTo>
                <a:cubicBezTo>
                  <a:pt x="144" y="56"/>
                  <a:pt x="144" y="56"/>
                  <a:pt x="144" y="56"/>
                </a:cubicBezTo>
                <a:cubicBezTo>
                  <a:pt x="144" y="62"/>
                  <a:pt x="144" y="62"/>
                  <a:pt x="144" y="62"/>
                </a:cubicBezTo>
                <a:cubicBezTo>
                  <a:pt x="122" y="62"/>
                  <a:pt x="122" y="62"/>
                  <a:pt x="122" y="62"/>
                </a:cubicBezTo>
                <a:cubicBezTo>
                  <a:pt x="122" y="56"/>
                  <a:pt x="122" y="56"/>
                  <a:pt x="122" y="56"/>
                </a:cubicBezTo>
                <a:close/>
                <a:moveTo>
                  <a:pt x="122" y="66"/>
                </a:moveTo>
                <a:cubicBezTo>
                  <a:pt x="144" y="66"/>
                  <a:pt x="144" y="66"/>
                  <a:pt x="144" y="66"/>
                </a:cubicBezTo>
                <a:cubicBezTo>
                  <a:pt x="144" y="71"/>
                  <a:pt x="144" y="71"/>
                  <a:pt x="144" y="71"/>
                </a:cubicBezTo>
                <a:cubicBezTo>
                  <a:pt x="122" y="71"/>
                  <a:pt x="122" y="71"/>
                  <a:pt x="122" y="71"/>
                </a:cubicBezTo>
                <a:cubicBezTo>
                  <a:pt x="122" y="66"/>
                  <a:pt x="122" y="66"/>
                  <a:pt x="122" y="66"/>
                </a:cubicBezTo>
                <a:close/>
                <a:moveTo>
                  <a:pt x="122" y="76"/>
                </a:moveTo>
                <a:cubicBezTo>
                  <a:pt x="144" y="76"/>
                  <a:pt x="144" y="76"/>
                  <a:pt x="144" y="76"/>
                </a:cubicBezTo>
                <a:cubicBezTo>
                  <a:pt x="144" y="81"/>
                  <a:pt x="144" y="81"/>
                  <a:pt x="144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76"/>
                  <a:pt x="122" y="76"/>
                  <a:pt x="122" y="76"/>
                </a:cubicBezTo>
                <a:close/>
                <a:moveTo>
                  <a:pt x="122" y="85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91"/>
                  <a:pt x="144" y="91"/>
                  <a:pt x="144" y="91"/>
                </a:cubicBezTo>
                <a:cubicBezTo>
                  <a:pt x="122" y="91"/>
                  <a:pt x="122" y="91"/>
                  <a:pt x="122" y="91"/>
                </a:cubicBezTo>
                <a:cubicBezTo>
                  <a:pt x="122" y="85"/>
                  <a:pt x="122" y="85"/>
                  <a:pt x="122" y="85"/>
                </a:cubicBezTo>
                <a:close/>
                <a:moveTo>
                  <a:pt x="131" y="99"/>
                </a:moveTo>
                <a:cubicBezTo>
                  <a:pt x="135" y="99"/>
                  <a:pt x="138" y="102"/>
                  <a:pt x="138" y="106"/>
                </a:cubicBezTo>
                <a:cubicBezTo>
                  <a:pt x="138" y="110"/>
                  <a:pt x="135" y="113"/>
                  <a:pt x="131" y="113"/>
                </a:cubicBezTo>
                <a:cubicBezTo>
                  <a:pt x="127" y="113"/>
                  <a:pt x="124" y="110"/>
                  <a:pt x="124" y="106"/>
                </a:cubicBezTo>
                <a:cubicBezTo>
                  <a:pt x="124" y="102"/>
                  <a:pt x="127" y="99"/>
                  <a:pt x="131" y="99"/>
                </a:cubicBezTo>
                <a:close/>
                <a:moveTo>
                  <a:pt x="131" y="118"/>
                </a:moveTo>
                <a:cubicBezTo>
                  <a:pt x="135" y="118"/>
                  <a:pt x="138" y="121"/>
                  <a:pt x="138" y="125"/>
                </a:cubicBezTo>
                <a:cubicBezTo>
                  <a:pt x="138" y="129"/>
                  <a:pt x="135" y="132"/>
                  <a:pt x="131" y="132"/>
                </a:cubicBezTo>
                <a:cubicBezTo>
                  <a:pt x="127" y="132"/>
                  <a:pt x="124" y="129"/>
                  <a:pt x="124" y="125"/>
                </a:cubicBezTo>
                <a:cubicBezTo>
                  <a:pt x="124" y="121"/>
                  <a:pt x="127" y="118"/>
                  <a:pt x="131" y="118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8" name="Freeform 389"/>
          <p:cNvSpPr>
            <a:spLocks noEditPoints="1"/>
          </p:cNvSpPr>
          <p:nvPr/>
        </p:nvSpPr>
        <p:spPr bwMode="auto">
          <a:xfrm>
            <a:off x="9144000" y="4578350"/>
            <a:ext cx="527050" cy="614363"/>
          </a:xfrm>
          <a:custGeom>
            <a:avLst/>
            <a:gdLst>
              <a:gd name="T0" fmla="*/ 70 w 192"/>
              <a:gd name="T1" fmla="*/ 16 h 224"/>
              <a:gd name="T2" fmla="*/ 127 w 192"/>
              <a:gd name="T3" fmla="*/ 128 h 224"/>
              <a:gd name="T4" fmla="*/ 84 w 192"/>
              <a:gd name="T5" fmla="*/ 108 h 224"/>
              <a:gd name="T6" fmla="*/ 95 w 192"/>
              <a:gd name="T7" fmla="*/ 182 h 224"/>
              <a:gd name="T8" fmla="*/ 0 w 192"/>
              <a:gd name="T9" fmla="*/ 57 h 224"/>
              <a:gd name="T10" fmla="*/ 10 w 192"/>
              <a:gd name="T11" fmla="*/ 25 h 224"/>
              <a:gd name="T12" fmla="*/ 21 w 192"/>
              <a:gd name="T13" fmla="*/ 9 h 224"/>
              <a:gd name="T14" fmla="*/ 39 w 192"/>
              <a:gd name="T15" fmla="*/ 8 h 224"/>
              <a:gd name="T16" fmla="*/ 39 w 192"/>
              <a:gd name="T17" fmla="*/ 2 h 224"/>
              <a:gd name="T18" fmla="*/ 5 w 192"/>
              <a:gd name="T19" fmla="*/ 22 h 224"/>
              <a:gd name="T20" fmla="*/ 15 w 192"/>
              <a:gd name="T21" fmla="*/ 27 h 224"/>
              <a:gd name="T22" fmla="*/ 20 w 192"/>
              <a:gd name="T23" fmla="*/ 28 h 224"/>
              <a:gd name="T24" fmla="*/ 37 w 192"/>
              <a:gd name="T25" fmla="*/ 18 h 224"/>
              <a:gd name="T26" fmla="*/ 39 w 192"/>
              <a:gd name="T27" fmla="*/ 13 h 224"/>
              <a:gd name="T28" fmla="*/ 24 w 192"/>
              <a:gd name="T29" fmla="*/ 14 h 224"/>
              <a:gd name="T30" fmla="*/ 15 w 192"/>
              <a:gd name="T31" fmla="*/ 27 h 224"/>
              <a:gd name="T32" fmla="*/ 110 w 192"/>
              <a:gd name="T33" fmla="*/ 186 h 224"/>
              <a:gd name="T34" fmla="*/ 150 w 192"/>
              <a:gd name="T35" fmla="*/ 224 h 224"/>
              <a:gd name="T36" fmla="*/ 177 w 192"/>
              <a:gd name="T37" fmla="*/ 169 h 224"/>
              <a:gd name="T38" fmla="*/ 117 w 192"/>
              <a:gd name="T39" fmla="*/ 76 h 224"/>
              <a:gd name="T40" fmla="*/ 137 w 192"/>
              <a:gd name="T41" fmla="*/ 133 h 224"/>
              <a:gd name="T42" fmla="*/ 85 w 192"/>
              <a:gd name="T43" fmla="*/ 121 h 224"/>
              <a:gd name="T44" fmla="*/ 13 w 192"/>
              <a:gd name="T45" fmla="*/ 59 h 224"/>
              <a:gd name="T46" fmla="*/ 41 w 192"/>
              <a:gd name="T47" fmla="*/ 59 h 224"/>
              <a:gd name="T48" fmla="*/ 13 w 192"/>
              <a:gd name="T49" fmla="*/ 59 h 224"/>
              <a:gd name="T50" fmla="*/ 89 w 192"/>
              <a:gd name="T51" fmla="*/ 100 h 224"/>
              <a:gd name="T52" fmla="*/ 99 w 192"/>
              <a:gd name="T53" fmla="*/ 83 h 224"/>
              <a:gd name="T54" fmla="*/ 64 w 192"/>
              <a:gd name="T55" fmla="*/ 103 h 224"/>
              <a:gd name="T56" fmla="*/ 84 w 192"/>
              <a:gd name="T57" fmla="*/ 103 h 224"/>
              <a:gd name="T58" fmla="*/ 64 w 192"/>
              <a:gd name="T59" fmla="*/ 103 h 224"/>
              <a:gd name="T60" fmla="*/ 49 w 192"/>
              <a:gd name="T61" fmla="*/ 124 h 224"/>
              <a:gd name="T62" fmla="*/ 59 w 192"/>
              <a:gd name="T63" fmla="*/ 106 h 224"/>
              <a:gd name="T64" fmla="*/ 75 w 192"/>
              <a:gd name="T65" fmla="*/ 76 h 224"/>
              <a:gd name="T66" fmla="*/ 95 w 192"/>
              <a:gd name="T67" fmla="*/ 75 h 224"/>
              <a:gd name="T68" fmla="*/ 75 w 192"/>
              <a:gd name="T69" fmla="*/ 76 h 224"/>
              <a:gd name="T70" fmla="*/ 60 w 192"/>
              <a:gd name="T71" fmla="*/ 96 h 224"/>
              <a:gd name="T72" fmla="*/ 70 w 192"/>
              <a:gd name="T73" fmla="*/ 78 h 224"/>
              <a:gd name="T74" fmla="*/ 34 w 192"/>
              <a:gd name="T75" fmla="*/ 99 h 224"/>
              <a:gd name="T76" fmla="*/ 55 w 192"/>
              <a:gd name="T77" fmla="*/ 99 h 224"/>
              <a:gd name="T78" fmla="*/ 34 w 192"/>
              <a:gd name="T79" fmla="*/ 99 h 224"/>
              <a:gd name="T80" fmla="*/ 71 w 192"/>
              <a:gd name="T81" fmla="*/ 69 h 224"/>
              <a:gd name="T82" fmla="*/ 82 w 192"/>
              <a:gd name="T83" fmla="*/ 52 h 224"/>
              <a:gd name="T84" fmla="*/ 46 w 192"/>
              <a:gd name="T85" fmla="*/ 72 h 224"/>
              <a:gd name="T86" fmla="*/ 67 w 192"/>
              <a:gd name="T87" fmla="*/ 72 h 224"/>
              <a:gd name="T88" fmla="*/ 46 w 192"/>
              <a:gd name="T89" fmla="*/ 72 h 224"/>
              <a:gd name="T90" fmla="*/ 31 w 192"/>
              <a:gd name="T91" fmla="*/ 93 h 224"/>
              <a:gd name="T92" fmla="*/ 41 w 192"/>
              <a:gd name="T93" fmla="*/ 75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224">
                <a:moveTo>
                  <a:pt x="0" y="57"/>
                </a:moveTo>
                <a:cubicBezTo>
                  <a:pt x="19" y="31"/>
                  <a:pt x="43" y="19"/>
                  <a:pt x="70" y="16"/>
                </a:cubicBezTo>
                <a:cubicBezTo>
                  <a:pt x="126" y="113"/>
                  <a:pt x="126" y="113"/>
                  <a:pt x="126" y="113"/>
                </a:cubicBezTo>
                <a:cubicBezTo>
                  <a:pt x="127" y="128"/>
                  <a:pt x="127" y="128"/>
                  <a:pt x="127" y="128"/>
                </a:cubicBezTo>
                <a:cubicBezTo>
                  <a:pt x="120" y="133"/>
                  <a:pt x="120" y="133"/>
                  <a:pt x="120" y="133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95" y="182"/>
                  <a:pt x="95" y="182"/>
                  <a:pt x="95" y="182"/>
                </a:cubicBezTo>
                <a:cubicBezTo>
                  <a:pt x="78" y="192"/>
                  <a:pt x="78" y="192"/>
                  <a:pt x="78" y="192"/>
                </a:cubicBezTo>
                <a:cubicBezTo>
                  <a:pt x="52" y="147"/>
                  <a:pt x="26" y="102"/>
                  <a:pt x="0" y="57"/>
                </a:cubicBezTo>
                <a:close/>
                <a:moveTo>
                  <a:pt x="5" y="23"/>
                </a:moveTo>
                <a:cubicBezTo>
                  <a:pt x="10" y="25"/>
                  <a:pt x="10" y="25"/>
                  <a:pt x="10" y="25"/>
                </a:cubicBezTo>
                <a:cubicBezTo>
                  <a:pt x="10" y="24"/>
                  <a:pt x="10" y="24"/>
                  <a:pt x="10" y="23"/>
                </a:cubicBezTo>
                <a:cubicBezTo>
                  <a:pt x="11" y="17"/>
                  <a:pt x="15" y="12"/>
                  <a:pt x="21" y="9"/>
                </a:cubicBezTo>
                <a:cubicBezTo>
                  <a:pt x="26" y="6"/>
                  <a:pt x="32" y="5"/>
                  <a:pt x="38" y="7"/>
                </a:cubicBezTo>
                <a:cubicBezTo>
                  <a:pt x="39" y="7"/>
                  <a:pt x="39" y="8"/>
                  <a:pt x="39" y="8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2"/>
                  <a:pt x="39" y="2"/>
                  <a:pt x="39" y="2"/>
                </a:cubicBezTo>
                <a:cubicBezTo>
                  <a:pt x="32" y="0"/>
                  <a:pt x="24" y="1"/>
                  <a:pt x="18" y="4"/>
                </a:cubicBezTo>
                <a:cubicBezTo>
                  <a:pt x="12" y="8"/>
                  <a:pt x="7" y="14"/>
                  <a:pt x="5" y="22"/>
                </a:cubicBezTo>
                <a:cubicBezTo>
                  <a:pt x="5" y="22"/>
                  <a:pt x="5" y="23"/>
                  <a:pt x="5" y="23"/>
                </a:cubicBezTo>
                <a:close/>
                <a:moveTo>
                  <a:pt x="15" y="27"/>
                </a:moveTo>
                <a:cubicBezTo>
                  <a:pt x="20" y="29"/>
                  <a:pt x="20" y="29"/>
                  <a:pt x="20" y="29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4"/>
                  <a:pt x="23" y="21"/>
                  <a:pt x="26" y="19"/>
                </a:cubicBezTo>
                <a:cubicBezTo>
                  <a:pt x="29" y="18"/>
                  <a:pt x="33" y="17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9" y="13"/>
                  <a:pt x="39" y="13"/>
                  <a:pt x="39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3" y="12"/>
                  <a:pt x="28" y="12"/>
                  <a:pt x="24" y="14"/>
                </a:cubicBezTo>
                <a:cubicBezTo>
                  <a:pt x="19" y="17"/>
                  <a:pt x="16" y="21"/>
                  <a:pt x="15" y="26"/>
                </a:cubicBezTo>
                <a:cubicBezTo>
                  <a:pt x="15" y="26"/>
                  <a:pt x="15" y="27"/>
                  <a:pt x="15" y="27"/>
                </a:cubicBezTo>
                <a:close/>
                <a:moveTo>
                  <a:pt x="72" y="131"/>
                </a:moveTo>
                <a:cubicBezTo>
                  <a:pt x="110" y="186"/>
                  <a:pt x="110" y="186"/>
                  <a:pt x="110" y="186"/>
                </a:cubicBezTo>
                <a:cubicBezTo>
                  <a:pt x="135" y="198"/>
                  <a:pt x="135" y="198"/>
                  <a:pt x="135" y="198"/>
                </a:cubicBezTo>
                <a:cubicBezTo>
                  <a:pt x="150" y="224"/>
                  <a:pt x="150" y="224"/>
                  <a:pt x="150" y="224"/>
                </a:cubicBezTo>
                <a:cubicBezTo>
                  <a:pt x="192" y="199"/>
                  <a:pt x="192" y="199"/>
                  <a:pt x="192" y="199"/>
                </a:cubicBezTo>
                <a:cubicBezTo>
                  <a:pt x="177" y="169"/>
                  <a:pt x="177" y="169"/>
                  <a:pt x="177" y="169"/>
                </a:cubicBezTo>
                <a:cubicBezTo>
                  <a:pt x="157" y="111"/>
                  <a:pt x="157" y="111"/>
                  <a:pt x="157" y="111"/>
                </a:cubicBezTo>
                <a:cubicBezTo>
                  <a:pt x="117" y="76"/>
                  <a:pt x="117" y="76"/>
                  <a:pt x="117" y="76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7" y="133"/>
                  <a:pt x="137" y="133"/>
                  <a:pt x="137" y="133"/>
                </a:cubicBezTo>
                <a:cubicBezTo>
                  <a:pt x="120" y="145"/>
                  <a:pt x="120" y="145"/>
                  <a:pt x="120" y="145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72" y="131"/>
                  <a:pt x="72" y="131"/>
                  <a:pt x="72" y="131"/>
                </a:cubicBezTo>
                <a:close/>
                <a:moveTo>
                  <a:pt x="13" y="59"/>
                </a:moveTo>
                <a:cubicBezTo>
                  <a:pt x="20" y="71"/>
                  <a:pt x="20" y="71"/>
                  <a:pt x="20" y="71"/>
                </a:cubicBezTo>
                <a:cubicBezTo>
                  <a:pt x="41" y="59"/>
                  <a:pt x="41" y="59"/>
                  <a:pt x="41" y="59"/>
                </a:cubicBezTo>
                <a:cubicBezTo>
                  <a:pt x="34" y="47"/>
                  <a:pt x="34" y="47"/>
                  <a:pt x="34" y="47"/>
                </a:cubicBezTo>
                <a:cubicBezTo>
                  <a:pt x="13" y="59"/>
                  <a:pt x="13" y="59"/>
                  <a:pt x="13" y="59"/>
                </a:cubicBezTo>
                <a:close/>
                <a:moveTo>
                  <a:pt x="84" y="92"/>
                </a:moveTo>
                <a:cubicBezTo>
                  <a:pt x="89" y="100"/>
                  <a:pt x="89" y="100"/>
                  <a:pt x="89" y="100"/>
                </a:cubicBezTo>
                <a:cubicBezTo>
                  <a:pt x="104" y="91"/>
                  <a:pt x="104" y="91"/>
                  <a:pt x="104" y="91"/>
                </a:cubicBezTo>
                <a:cubicBezTo>
                  <a:pt x="99" y="83"/>
                  <a:pt x="99" y="83"/>
                  <a:pt x="99" y="83"/>
                </a:cubicBezTo>
                <a:cubicBezTo>
                  <a:pt x="84" y="92"/>
                  <a:pt x="84" y="92"/>
                  <a:pt x="84" y="92"/>
                </a:cubicBezTo>
                <a:close/>
                <a:moveTo>
                  <a:pt x="64" y="103"/>
                </a:moveTo>
                <a:cubicBezTo>
                  <a:pt x="69" y="112"/>
                  <a:pt x="69" y="112"/>
                  <a:pt x="69" y="112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79" y="94"/>
                  <a:pt x="79" y="94"/>
                  <a:pt x="79" y="94"/>
                </a:cubicBezTo>
                <a:cubicBezTo>
                  <a:pt x="64" y="103"/>
                  <a:pt x="64" y="103"/>
                  <a:pt x="64" y="103"/>
                </a:cubicBezTo>
                <a:close/>
                <a:moveTo>
                  <a:pt x="44" y="115"/>
                </a:moveTo>
                <a:cubicBezTo>
                  <a:pt x="49" y="124"/>
                  <a:pt x="49" y="124"/>
                  <a:pt x="49" y="124"/>
                </a:cubicBezTo>
                <a:cubicBezTo>
                  <a:pt x="64" y="115"/>
                  <a:pt x="64" y="115"/>
                  <a:pt x="64" y="115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44" y="115"/>
                  <a:pt x="44" y="115"/>
                  <a:pt x="44" y="115"/>
                </a:cubicBezTo>
                <a:close/>
                <a:moveTo>
                  <a:pt x="75" y="76"/>
                </a:moveTo>
                <a:cubicBezTo>
                  <a:pt x="80" y="84"/>
                  <a:pt x="80" y="84"/>
                  <a:pt x="80" y="84"/>
                </a:cubicBezTo>
                <a:cubicBezTo>
                  <a:pt x="95" y="75"/>
                  <a:pt x="95" y="75"/>
                  <a:pt x="95" y="75"/>
                </a:cubicBezTo>
                <a:cubicBezTo>
                  <a:pt x="90" y="67"/>
                  <a:pt x="90" y="67"/>
                  <a:pt x="90" y="67"/>
                </a:cubicBezTo>
                <a:cubicBezTo>
                  <a:pt x="75" y="76"/>
                  <a:pt x="75" y="76"/>
                  <a:pt x="75" y="76"/>
                </a:cubicBezTo>
                <a:close/>
                <a:moveTo>
                  <a:pt x="55" y="87"/>
                </a:moveTo>
                <a:cubicBezTo>
                  <a:pt x="60" y="96"/>
                  <a:pt x="60" y="96"/>
                  <a:pt x="60" y="96"/>
                </a:cubicBezTo>
                <a:cubicBezTo>
                  <a:pt x="75" y="87"/>
                  <a:pt x="75" y="87"/>
                  <a:pt x="75" y="87"/>
                </a:cubicBezTo>
                <a:cubicBezTo>
                  <a:pt x="70" y="78"/>
                  <a:pt x="70" y="78"/>
                  <a:pt x="70" y="78"/>
                </a:cubicBezTo>
                <a:cubicBezTo>
                  <a:pt x="55" y="87"/>
                  <a:pt x="55" y="87"/>
                  <a:pt x="55" y="87"/>
                </a:cubicBezTo>
                <a:close/>
                <a:moveTo>
                  <a:pt x="34" y="99"/>
                </a:moveTo>
                <a:cubicBezTo>
                  <a:pt x="39" y="108"/>
                  <a:pt x="39" y="108"/>
                  <a:pt x="39" y="108"/>
                </a:cubicBezTo>
                <a:cubicBezTo>
                  <a:pt x="55" y="99"/>
                  <a:pt x="55" y="99"/>
                  <a:pt x="55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34" y="99"/>
                  <a:pt x="34" y="99"/>
                  <a:pt x="34" y="99"/>
                </a:cubicBezTo>
                <a:close/>
                <a:moveTo>
                  <a:pt x="66" y="61"/>
                </a:moveTo>
                <a:cubicBezTo>
                  <a:pt x="71" y="69"/>
                  <a:pt x="71" y="69"/>
                  <a:pt x="71" y="69"/>
                </a:cubicBezTo>
                <a:cubicBezTo>
                  <a:pt x="86" y="60"/>
                  <a:pt x="86" y="60"/>
                  <a:pt x="86" y="60"/>
                </a:cubicBezTo>
                <a:cubicBezTo>
                  <a:pt x="82" y="52"/>
                  <a:pt x="82" y="52"/>
                  <a:pt x="82" y="52"/>
                </a:cubicBezTo>
                <a:cubicBezTo>
                  <a:pt x="66" y="61"/>
                  <a:pt x="66" y="61"/>
                  <a:pt x="66" y="61"/>
                </a:cubicBezTo>
                <a:close/>
                <a:moveTo>
                  <a:pt x="46" y="72"/>
                </a:moveTo>
                <a:cubicBezTo>
                  <a:pt x="51" y="81"/>
                  <a:pt x="51" y="81"/>
                  <a:pt x="51" y="81"/>
                </a:cubicBezTo>
                <a:cubicBezTo>
                  <a:pt x="67" y="72"/>
                  <a:pt x="67" y="72"/>
                  <a:pt x="67" y="72"/>
                </a:cubicBezTo>
                <a:cubicBezTo>
                  <a:pt x="62" y="63"/>
                  <a:pt x="62" y="63"/>
                  <a:pt x="62" y="63"/>
                </a:cubicBezTo>
                <a:cubicBezTo>
                  <a:pt x="46" y="72"/>
                  <a:pt x="46" y="72"/>
                  <a:pt x="46" y="72"/>
                </a:cubicBezTo>
                <a:close/>
                <a:moveTo>
                  <a:pt x="26" y="84"/>
                </a:moveTo>
                <a:cubicBezTo>
                  <a:pt x="31" y="93"/>
                  <a:pt x="31" y="93"/>
                  <a:pt x="31" y="93"/>
                </a:cubicBezTo>
                <a:cubicBezTo>
                  <a:pt x="46" y="84"/>
                  <a:pt x="46" y="84"/>
                  <a:pt x="46" y="84"/>
                </a:cubicBezTo>
                <a:cubicBezTo>
                  <a:pt x="41" y="75"/>
                  <a:pt x="41" y="75"/>
                  <a:pt x="41" y="75"/>
                </a:cubicBezTo>
                <a:lnTo>
                  <a:pt x="26" y="84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9" name="Freeform 390"/>
          <p:cNvSpPr>
            <a:spLocks noEditPoints="1"/>
          </p:cNvSpPr>
          <p:nvPr/>
        </p:nvSpPr>
        <p:spPr bwMode="auto">
          <a:xfrm>
            <a:off x="9856788" y="2522538"/>
            <a:ext cx="600075" cy="365125"/>
          </a:xfrm>
          <a:custGeom>
            <a:avLst/>
            <a:gdLst>
              <a:gd name="T0" fmla="*/ 53 w 219"/>
              <a:gd name="T1" fmla="*/ 133 h 133"/>
              <a:gd name="T2" fmla="*/ 60 w 219"/>
              <a:gd name="T3" fmla="*/ 133 h 133"/>
              <a:gd name="T4" fmla="*/ 60 w 219"/>
              <a:gd name="T5" fmla="*/ 98 h 133"/>
              <a:gd name="T6" fmla="*/ 158 w 219"/>
              <a:gd name="T7" fmla="*/ 91 h 133"/>
              <a:gd name="T8" fmla="*/ 60 w 219"/>
              <a:gd name="T9" fmla="*/ 91 h 133"/>
              <a:gd name="T10" fmla="*/ 132 w 219"/>
              <a:gd name="T11" fmla="*/ 116 h 133"/>
              <a:gd name="T12" fmla="*/ 71 w 219"/>
              <a:gd name="T13" fmla="*/ 64 h 133"/>
              <a:gd name="T14" fmla="*/ 71 w 219"/>
              <a:gd name="T15" fmla="*/ 83 h 133"/>
              <a:gd name="T16" fmla="*/ 125 w 219"/>
              <a:gd name="T17" fmla="*/ 70 h 133"/>
              <a:gd name="T18" fmla="*/ 118 w 219"/>
              <a:gd name="T19" fmla="*/ 63 h 133"/>
              <a:gd name="T20" fmla="*/ 138 w 219"/>
              <a:gd name="T21" fmla="*/ 76 h 133"/>
              <a:gd name="T22" fmla="*/ 135 w 219"/>
              <a:gd name="T23" fmla="*/ 107 h 133"/>
              <a:gd name="T24" fmla="*/ 135 w 219"/>
              <a:gd name="T25" fmla="*/ 111 h 133"/>
              <a:gd name="T26" fmla="*/ 79 w 219"/>
              <a:gd name="T27" fmla="*/ 123 h 133"/>
              <a:gd name="T28" fmla="*/ 70 w 219"/>
              <a:gd name="T29" fmla="*/ 123 h 133"/>
              <a:gd name="T30" fmla="*/ 91 w 219"/>
              <a:gd name="T31" fmla="*/ 128 h 133"/>
              <a:gd name="T32" fmla="*/ 95 w 219"/>
              <a:gd name="T33" fmla="*/ 123 h 133"/>
              <a:gd name="T34" fmla="*/ 95 w 219"/>
              <a:gd name="T35" fmla="*/ 128 h 133"/>
              <a:gd name="T36" fmla="*/ 117 w 219"/>
              <a:gd name="T37" fmla="*/ 123 h 133"/>
              <a:gd name="T38" fmla="*/ 107 w 219"/>
              <a:gd name="T39" fmla="*/ 123 h 133"/>
              <a:gd name="T40" fmla="*/ 129 w 219"/>
              <a:gd name="T41" fmla="*/ 128 h 133"/>
              <a:gd name="T42" fmla="*/ 132 w 219"/>
              <a:gd name="T43" fmla="*/ 123 h 133"/>
              <a:gd name="T44" fmla="*/ 132 w 219"/>
              <a:gd name="T45" fmla="*/ 128 h 133"/>
              <a:gd name="T46" fmla="*/ 219 w 219"/>
              <a:gd name="T47" fmla="*/ 0 h 133"/>
              <a:gd name="T48" fmla="*/ 166 w 219"/>
              <a:gd name="T49" fmla="*/ 0 h 133"/>
              <a:gd name="T50" fmla="*/ 182 w 219"/>
              <a:gd name="T51" fmla="*/ 22 h 133"/>
              <a:gd name="T52" fmla="*/ 200 w 219"/>
              <a:gd name="T53" fmla="*/ 30 h 133"/>
              <a:gd name="T54" fmla="*/ 192 w 219"/>
              <a:gd name="T55" fmla="*/ 12 h 133"/>
              <a:gd name="T56" fmla="*/ 172 w 219"/>
              <a:gd name="T57" fmla="*/ 60 h 133"/>
              <a:gd name="T58" fmla="*/ 207 w 219"/>
              <a:gd name="T59" fmla="*/ 75 h 133"/>
              <a:gd name="T60" fmla="*/ 192 w 219"/>
              <a:gd name="T61" fmla="*/ 40 h 133"/>
              <a:gd name="T62" fmla="*/ 186 w 219"/>
              <a:gd name="T63" fmla="*/ 53 h 133"/>
              <a:gd name="T64" fmla="*/ 192 w 219"/>
              <a:gd name="T65" fmla="*/ 70 h 133"/>
              <a:gd name="T66" fmla="*/ 199 w 219"/>
              <a:gd name="T67" fmla="*/ 53 h 133"/>
              <a:gd name="T68" fmla="*/ 172 w 219"/>
              <a:gd name="T69" fmla="*/ 106 h 133"/>
              <a:gd name="T70" fmla="*/ 207 w 219"/>
              <a:gd name="T71" fmla="*/ 121 h 133"/>
              <a:gd name="T72" fmla="*/ 192 w 219"/>
              <a:gd name="T73" fmla="*/ 85 h 133"/>
              <a:gd name="T74" fmla="*/ 186 w 219"/>
              <a:gd name="T75" fmla="*/ 99 h 133"/>
              <a:gd name="T76" fmla="*/ 192 w 219"/>
              <a:gd name="T77" fmla="*/ 116 h 133"/>
              <a:gd name="T78" fmla="*/ 199 w 219"/>
              <a:gd name="T79" fmla="*/ 99 h 133"/>
              <a:gd name="T80" fmla="*/ 189 w 219"/>
              <a:gd name="T81" fmla="*/ 19 h 133"/>
              <a:gd name="T82" fmla="*/ 192 w 219"/>
              <a:gd name="T83" fmla="*/ 27 h 133"/>
              <a:gd name="T84" fmla="*/ 196 w 219"/>
              <a:gd name="T85" fmla="*/ 19 h 133"/>
              <a:gd name="T86" fmla="*/ 16 w 219"/>
              <a:gd name="T87" fmla="*/ 22 h 133"/>
              <a:gd name="T88" fmla="*/ 33 w 219"/>
              <a:gd name="T89" fmla="*/ 30 h 133"/>
              <a:gd name="T90" fmla="*/ 26 w 219"/>
              <a:gd name="T91" fmla="*/ 12 h 133"/>
              <a:gd name="T92" fmla="*/ 5 w 219"/>
              <a:gd name="T93" fmla="*/ 60 h 133"/>
              <a:gd name="T94" fmla="*/ 41 w 219"/>
              <a:gd name="T95" fmla="*/ 75 h 133"/>
              <a:gd name="T96" fmla="*/ 26 w 219"/>
              <a:gd name="T97" fmla="*/ 40 h 133"/>
              <a:gd name="T98" fmla="*/ 19 w 219"/>
              <a:gd name="T99" fmla="*/ 53 h 133"/>
              <a:gd name="T100" fmla="*/ 26 w 219"/>
              <a:gd name="T101" fmla="*/ 70 h 133"/>
              <a:gd name="T102" fmla="*/ 33 w 219"/>
              <a:gd name="T103" fmla="*/ 53 h 133"/>
              <a:gd name="T104" fmla="*/ 5 w 219"/>
              <a:gd name="T105" fmla="*/ 106 h 133"/>
              <a:gd name="T106" fmla="*/ 41 w 219"/>
              <a:gd name="T107" fmla="*/ 121 h 133"/>
              <a:gd name="T108" fmla="*/ 26 w 219"/>
              <a:gd name="T109" fmla="*/ 85 h 133"/>
              <a:gd name="T110" fmla="*/ 19 w 219"/>
              <a:gd name="T111" fmla="*/ 99 h 133"/>
              <a:gd name="T112" fmla="*/ 26 w 219"/>
              <a:gd name="T113" fmla="*/ 116 h 133"/>
              <a:gd name="T114" fmla="*/ 33 w 219"/>
              <a:gd name="T115" fmla="*/ 99 h 133"/>
              <a:gd name="T116" fmla="*/ 22 w 219"/>
              <a:gd name="T117" fmla="*/ 19 h 133"/>
              <a:gd name="T118" fmla="*/ 26 w 219"/>
              <a:gd name="T119" fmla="*/ 27 h 133"/>
              <a:gd name="T120" fmla="*/ 29 w 219"/>
              <a:gd name="T121" fmla="*/ 1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9" h="133">
                <a:moveTo>
                  <a:pt x="0" y="0"/>
                </a:moveTo>
                <a:cubicBezTo>
                  <a:pt x="53" y="0"/>
                  <a:pt x="53" y="0"/>
                  <a:pt x="53" y="0"/>
                </a:cubicBezTo>
                <a:cubicBezTo>
                  <a:pt x="53" y="133"/>
                  <a:pt x="53" y="133"/>
                  <a:pt x="53" y="133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60" y="133"/>
                </a:moveTo>
                <a:cubicBezTo>
                  <a:pt x="158" y="133"/>
                  <a:pt x="158" y="133"/>
                  <a:pt x="158" y="133"/>
                </a:cubicBezTo>
                <a:cubicBezTo>
                  <a:pt x="158" y="98"/>
                  <a:pt x="158" y="98"/>
                  <a:pt x="158" y="98"/>
                </a:cubicBezTo>
                <a:cubicBezTo>
                  <a:pt x="60" y="98"/>
                  <a:pt x="60" y="98"/>
                  <a:pt x="60" y="98"/>
                </a:cubicBezTo>
                <a:cubicBezTo>
                  <a:pt x="60" y="133"/>
                  <a:pt x="60" y="133"/>
                  <a:pt x="60" y="133"/>
                </a:cubicBezTo>
                <a:close/>
                <a:moveTo>
                  <a:pt x="60" y="91"/>
                </a:moveTo>
                <a:cubicBezTo>
                  <a:pt x="158" y="91"/>
                  <a:pt x="158" y="91"/>
                  <a:pt x="158" y="91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91"/>
                  <a:pt x="60" y="91"/>
                  <a:pt x="60" y="91"/>
                </a:cubicBezTo>
                <a:close/>
                <a:moveTo>
                  <a:pt x="81" y="107"/>
                </a:moveTo>
                <a:cubicBezTo>
                  <a:pt x="132" y="107"/>
                  <a:pt x="132" y="107"/>
                  <a:pt x="132" y="107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07"/>
                  <a:pt x="81" y="107"/>
                  <a:pt x="81" y="107"/>
                </a:cubicBezTo>
                <a:close/>
                <a:moveTo>
                  <a:pt x="71" y="64"/>
                </a:moveTo>
                <a:cubicBezTo>
                  <a:pt x="105" y="64"/>
                  <a:pt x="105" y="64"/>
                  <a:pt x="105" y="64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71" y="83"/>
                  <a:pt x="71" y="83"/>
                  <a:pt x="71" y="83"/>
                </a:cubicBezTo>
                <a:cubicBezTo>
                  <a:pt x="71" y="64"/>
                  <a:pt x="71" y="64"/>
                  <a:pt x="71" y="64"/>
                </a:cubicBezTo>
                <a:close/>
                <a:moveTo>
                  <a:pt x="118" y="63"/>
                </a:moveTo>
                <a:cubicBezTo>
                  <a:pt x="122" y="63"/>
                  <a:pt x="125" y="66"/>
                  <a:pt x="125" y="70"/>
                </a:cubicBezTo>
                <a:cubicBezTo>
                  <a:pt x="125" y="73"/>
                  <a:pt x="122" y="76"/>
                  <a:pt x="118" y="76"/>
                </a:cubicBezTo>
                <a:cubicBezTo>
                  <a:pt x="115" y="76"/>
                  <a:pt x="112" y="73"/>
                  <a:pt x="112" y="70"/>
                </a:cubicBezTo>
                <a:cubicBezTo>
                  <a:pt x="112" y="66"/>
                  <a:pt x="115" y="63"/>
                  <a:pt x="118" y="63"/>
                </a:cubicBezTo>
                <a:close/>
                <a:moveTo>
                  <a:pt x="138" y="63"/>
                </a:moveTo>
                <a:cubicBezTo>
                  <a:pt x="141" y="63"/>
                  <a:pt x="144" y="66"/>
                  <a:pt x="144" y="70"/>
                </a:cubicBezTo>
                <a:cubicBezTo>
                  <a:pt x="144" y="73"/>
                  <a:pt x="141" y="76"/>
                  <a:pt x="138" y="76"/>
                </a:cubicBezTo>
                <a:cubicBezTo>
                  <a:pt x="134" y="76"/>
                  <a:pt x="131" y="73"/>
                  <a:pt x="131" y="70"/>
                </a:cubicBezTo>
                <a:cubicBezTo>
                  <a:pt x="131" y="66"/>
                  <a:pt x="134" y="63"/>
                  <a:pt x="138" y="63"/>
                </a:cubicBezTo>
                <a:close/>
                <a:moveTo>
                  <a:pt x="135" y="107"/>
                </a:moveTo>
                <a:cubicBezTo>
                  <a:pt x="145" y="107"/>
                  <a:pt x="145" y="107"/>
                  <a:pt x="145" y="107"/>
                </a:cubicBezTo>
                <a:cubicBezTo>
                  <a:pt x="145" y="111"/>
                  <a:pt x="145" y="111"/>
                  <a:pt x="145" y="111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35" y="107"/>
                  <a:pt x="135" y="107"/>
                  <a:pt x="135" y="107"/>
                </a:cubicBezTo>
                <a:close/>
                <a:moveTo>
                  <a:pt x="70" y="123"/>
                </a:moveTo>
                <a:cubicBezTo>
                  <a:pt x="79" y="123"/>
                  <a:pt x="79" y="123"/>
                  <a:pt x="79" y="123"/>
                </a:cubicBezTo>
                <a:cubicBezTo>
                  <a:pt x="79" y="128"/>
                  <a:pt x="79" y="128"/>
                  <a:pt x="79" y="128"/>
                </a:cubicBezTo>
                <a:cubicBezTo>
                  <a:pt x="70" y="128"/>
                  <a:pt x="70" y="128"/>
                  <a:pt x="70" y="128"/>
                </a:cubicBezTo>
                <a:cubicBezTo>
                  <a:pt x="70" y="123"/>
                  <a:pt x="70" y="123"/>
                  <a:pt x="70" y="123"/>
                </a:cubicBezTo>
                <a:close/>
                <a:moveTo>
                  <a:pt x="82" y="123"/>
                </a:moveTo>
                <a:cubicBezTo>
                  <a:pt x="91" y="123"/>
                  <a:pt x="91" y="123"/>
                  <a:pt x="91" y="123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2" y="123"/>
                  <a:pt x="82" y="123"/>
                  <a:pt x="82" y="123"/>
                </a:cubicBezTo>
                <a:close/>
                <a:moveTo>
                  <a:pt x="95" y="123"/>
                </a:moveTo>
                <a:cubicBezTo>
                  <a:pt x="104" y="123"/>
                  <a:pt x="104" y="123"/>
                  <a:pt x="104" y="123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95" y="128"/>
                  <a:pt x="95" y="128"/>
                  <a:pt x="95" y="128"/>
                </a:cubicBezTo>
                <a:cubicBezTo>
                  <a:pt x="95" y="123"/>
                  <a:pt x="95" y="123"/>
                  <a:pt x="95" y="123"/>
                </a:cubicBezTo>
                <a:close/>
                <a:moveTo>
                  <a:pt x="107" y="123"/>
                </a:moveTo>
                <a:cubicBezTo>
                  <a:pt x="117" y="123"/>
                  <a:pt x="117" y="123"/>
                  <a:pt x="117" y="123"/>
                </a:cubicBezTo>
                <a:cubicBezTo>
                  <a:pt x="117" y="128"/>
                  <a:pt x="117" y="128"/>
                  <a:pt x="117" y="128"/>
                </a:cubicBezTo>
                <a:cubicBezTo>
                  <a:pt x="107" y="128"/>
                  <a:pt x="107" y="128"/>
                  <a:pt x="107" y="128"/>
                </a:cubicBezTo>
                <a:cubicBezTo>
                  <a:pt x="107" y="123"/>
                  <a:pt x="107" y="123"/>
                  <a:pt x="107" y="123"/>
                </a:cubicBezTo>
                <a:close/>
                <a:moveTo>
                  <a:pt x="120" y="123"/>
                </a:moveTo>
                <a:cubicBezTo>
                  <a:pt x="129" y="123"/>
                  <a:pt x="129" y="123"/>
                  <a:pt x="129" y="123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0" y="123"/>
                  <a:pt x="120" y="123"/>
                  <a:pt x="120" y="123"/>
                </a:cubicBezTo>
                <a:close/>
                <a:moveTo>
                  <a:pt x="132" y="123"/>
                </a:moveTo>
                <a:cubicBezTo>
                  <a:pt x="141" y="123"/>
                  <a:pt x="141" y="123"/>
                  <a:pt x="141" y="123"/>
                </a:cubicBezTo>
                <a:cubicBezTo>
                  <a:pt x="141" y="128"/>
                  <a:pt x="141" y="128"/>
                  <a:pt x="141" y="128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3"/>
                  <a:pt x="132" y="123"/>
                  <a:pt x="132" y="123"/>
                </a:cubicBezTo>
                <a:close/>
                <a:moveTo>
                  <a:pt x="166" y="0"/>
                </a:moveTo>
                <a:cubicBezTo>
                  <a:pt x="219" y="0"/>
                  <a:pt x="219" y="0"/>
                  <a:pt x="219" y="0"/>
                </a:cubicBezTo>
                <a:cubicBezTo>
                  <a:pt x="219" y="133"/>
                  <a:pt x="219" y="133"/>
                  <a:pt x="219" y="133"/>
                </a:cubicBezTo>
                <a:cubicBezTo>
                  <a:pt x="166" y="133"/>
                  <a:pt x="166" y="133"/>
                  <a:pt x="166" y="133"/>
                </a:cubicBezTo>
                <a:cubicBezTo>
                  <a:pt x="166" y="0"/>
                  <a:pt x="166" y="0"/>
                  <a:pt x="166" y="0"/>
                </a:cubicBezTo>
                <a:close/>
                <a:moveTo>
                  <a:pt x="192" y="12"/>
                </a:moveTo>
                <a:cubicBezTo>
                  <a:pt x="189" y="12"/>
                  <a:pt x="187" y="13"/>
                  <a:pt x="185" y="15"/>
                </a:cubicBezTo>
                <a:cubicBezTo>
                  <a:pt x="183" y="17"/>
                  <a:pt x="182" y="20"/>
                  <a:pt x="182" y="22"/>
                </a:cubicBezTo>
                <a:cubicBezTo>
                  <a:pt x="182" y="25"/>
                  <a:pt x="183" y="28"/>
                  <a:pt x="185" y="30"/>
                </a:cubicBezTo>
                <a:cubicBezTo>
                  <a:pt x="187" y="32"/>
                  <a:pt x="189" y="33"/>
                  <a:pt x="192" y="33"/>
                </a:cubicBezTo>
                <a:cubicBezTo>
                  <a:pt x="195" y="33"/>
                  <a:pt x="198" y="32"/>
                  <a:pt x="200" y="30"/>
                </a:cubicBezTo>
                <a:cubicBezTo>
                  <a:pt x="201" y="28"/>
                  <a:pt x="203" y="25"/>
                  <a:pt x="203" y="22"/>
                </a:cubicBezTo>
                <a:cubicBezTo>
                  <a:pt x="203" y="20"/>
                  <a:pt x="201" y="17"/>
                  <a:pt x="200" y="15"/>
                </a:cubicBezTo>
                <a:cubicBezTo>
                  <a:pt x="198" y="13"/>
                  <a:pt x="195" y="12"/>
                  <a:pt x="192" y="12"/>
                </a:cubicBezTo>
                <a:close/>
                <a:moveTo>
                  <a:pt x="192" y="40"/>
                </a:moveTo>
                <a:cubicBezTo>
                  <a:pt x="187" y="40"/>
                  <a:pt x="182" y="42"/>
                  <a:pt x="178" y="46"/>
                </a:cubicBezTo>
                <a:cubicBezTo>
                  <a:pt x="174" y="49"/>
                  <a:pt x="172" y="55"/>
                  <a:pt x="172" y="60"/>
                </a:cubicBezTo>
                <a:cubicBezTo>
                  <a:pt x="172" y="66"/>
                  <a:pt x="174" y="71"/>
                  <a:pt x="178" y="75"/>
                </a:cubicBezTo>
                <a:cubicBezTo>
                  <a:pt x="182" y="79"/>
                  <a:pt x="187" y="81"/>
                  <a:pt x="192" y="81"/>
                </a:cubicBezTo>
                <a:cubicBezTo>
                  <a:pt x="198" y="81"/>
                  <a:pt x="203" y="79"/>
                  <a:pt x="207" y="75"/>
                </a:cubicBezTo>
                <a:cubicBezTo>
                  <a:pt x="211" y="71"/>
                  <a:pt x="213" y="66"/>
                  <a:pt x="213" y="60"/>
                </a:cubicBezTo>
                <a:cubicBezTo>
                  <a:pt x="213" y="55"/>
                  <a:pt x="211" y="49"/>
                  <a:pt x="207" y="46"/>
                </a:cubicBezTo>
                <a:cubicBezTo>
                  <a:pt x="203" y="42"/>
                  <a:pt x="198" y="40"/>
                  <a:pt x="192" y="40"/>
                </a:cubicBezTo>
                <a:close/>
                <a:moveTo>
                  <a:pt x="199" y="53"/>
                </a:moveTo>
                <a:cubicBezTo>
                  <a:pt x="198" y="52"/>
                  <a:pt x="195" y="51"/>
                  <a:pt x="192" y="51"/>
                </a:cubicBezTo>
                <a:cubicBezTo>
                  <a:pt x="190" y="51"/>
                  <a:pt x="187" y="52"/>
                  <a:pt x="186" y="53"/>
                </a:cubicBezTo>
                <a:cubicBezTo>
                  <a:pt x="184" y="55"/>
                  <a:pt x="183" y="58"/>
                  <a:pt x="183" y="60"/>
                </a:cubicBezTo>
                <a:cubicBezTo>
                  <a:pt x="183" y="63"/>
                  <a:pt x="184" y="65"/>
                  <a:pt x="186" y="67"/>
                </a:cubicBezTo>
                <a:cubicBezTo>
                  <a:pt x="187" y="69"/>
                  <a:pt x="190" y="70"/>
                  <a:pt x="192" y="70"/>
                </a:cubicBezTo>
                <a:cubicBezTo>
                  <a:pt x="195" y="70"/>
                  <a:pt x="198" y="69"/>
                  <a:pt x="199" y="67"/>
                </a:cubicBezTo>
                <a:cubicBezTo>
                  <a:pt x="201" y="65"/>
                  <a:pt x="202" y="63"/>
                  <a:pt x="202" y="60"/>
                </a:cubicBezTo>
                <a:cubicBezTo>
                  <a:pt x="202" y="58"/>
                  <a:pt x="201" y="55"/>
                  <a:pt x="199" y="53"/>
                </a:cubicBezTo>
                <a:close/>
                <a:moveTo>
                  <a:pt x="192" y="85"/>
                </a:moveTo>
                <a:cubicBezTo>
                  <a:pt x="187" y="85"/>
                  <a:pt x="182" y="88"/>
                  <a:pt x="178" y="91"/>
                </a:cubicBezTo>
                <a:cubicBezTo>
                  <a:pt x="174" y="95"/>
                  <a:pt x="172" y="100"/>
                  <a:pt x="172" y="106"/>
                </a:cubicBezTo>
                <a:cubicBezTo>
                  <a:pt x="172" y="112"/>
                  <a:pt x="174" y="117"/>
                  <a:pt x="178" y="121"/>
                </a:cubicBezTo>
                <a:cubicBezTo>
                  <a:pt x="182" y="124"/>
                  <a:pt x="187" y="127"/>
                  <a:pt x="192" y="127"/>
                </a:cubicBezTo>
                <a:cubicBezTo>
                  <a:pt x="198" y="127"/>
                  <a:pt x="203" y="124"/>
                  <a:pt x="207" y="121"/>
                </a:cubicBezTo>
                <a:cubicBezTo>
                  <a:pt x="211" y="117"/>
                  <a:pt x="213" y="112"/>
                  <a:pt x="213" y="106"/>
                </a:cubicBezTo>
                <a:cubicBezTo>
                  <a:pt x="213" y="100"/>
                  <a:pt x="211" y="95"/>
                  <a:pt x="207" y="91"/>
                </a:cubicBezTo>
                <a:cubicBezTo>
                  <a:pt x="203" y="88"/>
                  <a:pt x="198" y="85"/>
                  <a:pt x="192" y="85"/>
                </a:cubicBezTo>
                <a:close/>
                <a:moveTo>
                  <a:pt x="199" y="99"/>
                </a:moveTo>
                <a:cubicBezTo>
                  <a:pt x="198" y="97"/>
                  <a:pt x="195" y="96"/>
                  <a:pt x="192" y="96"/>
                </a:cubicBezTo>
                <a:cubicBezTo>
                  <a:pt x="190" y="96"/>
                  <a:pt x="187" y="97"/>
                  <a:pt x="186" y="99"/>
                </a:cubicBezTo>
                <a:cubicBezTo>
                  <a:pt x="184" y="101"/>
                  <a:pt x="183" y="103"/>
                  <a:pt x="183" y="106"/>
                </a:cubicBezTo>
                <a:cubicBezTo>
                  <a:pt x="183" y="109"/>
                  <a:pt x="184" y="111"/>
                  <a:pt x="186" y="113"/>
                </a:cubicBezTo>
                <a:cubicBezTo>
                  <a:pt x="187" y="115"/>
                  <a:pt x="190" y="116"/>
                  <a:pt x="192" y="116"/>
                </a:cubicBezTo>
                <a:cubicBezTo>
                  <a:pt x="195" y="116"/>
                  <a:pt x="198" y="115"/>
                  <a:pt x="199" y="113"/>
                </a:cubicBezTo>
                <a:cubicBezTo>
                  <a:pt x="201" y="111"/>
                  <a:pt x="202" y="109"/>
                  <a:pt x="202" y="106"/>
                </a:cubicBezTo>
                <a:cubicBezTo>
                  <a:pt x="202" y="103"/>
                  <a:pt x="201" y="101"/>
                  <a:pt x="199" y="99"/>
                </a:cubicBezTo>
                <a:close/>
                <a:moveTo>
                  <a:pt x="196" y="19"/>
                </a:moveTo>
                <a:cubicBezTo>
                  <a:pt x="195" y="18"/>
                  <a:pt x="194" y="18"/>
                  <a:pt x="192" y="18"/>
                </a:cubicBezTo>
                <a:cubicBezTo>
                  <a:pt x="191" y="18"/>
                  <a:pt x="190" y="18"/>
                  <a:pt x="189" y="19"/>
                </a:cubicBezTo>
                <a:cubicBezTo>
                  <a:pt x="188" y="20"/>
                  <a:pt x="187" y="21"/>
                  <a:pt x="187" y="22"/>
                </a:cubicBezTo>
                <a:cubicBezTo>
                  <a:pt x="187" y="24"/>
                  <a:pt x="188" y="25"/>
                  <a:pt x="189" y="26"/>
                </a:cubicBezTo>
                <a:cubicBezTo>
                  <a:pt x="190" y="27"/>
                  <a:pt x="191" y="27"/>
                  <a:pt x="192" y="27"/>
                </a:cubicBezTo>
                <a:cubicBezTo>
                  <a:pt x="194" y="27"/>
                  <a:pt x="195" y="27"/>
                  <a:pt x="196" y="26"/>
                </a:cubicBezTo>
                <a:cubicBezTo>
                  <a:pt x="197" y="25"/>
                  <a:pt x="197" y="24"/>
                  <a:pt x="197" y="22"/>
                </a:cubicBezTo>
                <a:cubicBezTo>
                  <a:pt x="197" y="21"/>
                  <a:pt x="197" y="20"/>
                  <a:pt x="196" y="19"/>
                </a:cubicBezTo>
                <a:close/>
                <a:moveTo>
                  <a:pt x="26" y="12"/>
                </a:moveTo>
                <a:cubicBezTo>
                  <a:pt x="23" y="12"/>
                  <a:pt x="20" y="13"/>
                  <a:pt x="19" y="15"/>
                </a:cubicBezTo>
                <a:cubicBezTo>
                  <a:pt x="17" y="17"/>
                  <a:pt x="16" y="20"/>
                  <a:pt x="16" y="22"/>
                </a:cubicBezTo>
                <a:cubicBezTo>
                  <a:pt x="16" y="25"/>
                  <a:pt x="17" y="28"/>
                  <a:pt x="19" y="30"/>
                </a:cubicBezTo>
                <a:cubicBezTo>
                  <a:pt x="20" y="32"/>
                  <a:pt x="23" y="33"/>
                  <a:pt x="26" y="33"/>
                </a:cubicBezTo>
                <a:cubicBezTo>
                  <a:pt x="29" y="33"/>
                  <a:pt x="31" y="32"/>
                  <a:pt x="33" y="30"/>
                </a:cubicBezTo>
                <a:cubicBezTo>
                  <a:pt x="35" y="28"/>
                  <a:pt x="36" y="25"/>
                  <a:pt x="36" y="22"/>
                </a:cubicBezTo>
                <a:cubicBezTo>
                  <a:pt x="36" y="20"/>
                  <a:pt x="35" y="17"/>
                  <a:pt x="33" y="15"/>
                </a:cubicBezTo>
                <a:cubicBezTo>
                  <a:pt x="31" y="13"/>
                  <a:pt x="29" y="12"/>
                  <a:pt x="26" y="12"/>
                </a:cubicBezTo>
                <a:close/>
                <a:moveTo>
                  <a:pt x="26" y="40"/>
                </a:moveTo>
                <a:cubicBezTo>
                  <a:pt x="20" y="40"/>
                  <a:pt x="15" y="42"/>
                  <a:pt x="11" y="46"/>
                </a:cubicBezTo>
                <a:cubicBezTo>
                  <a:pt x="8" y="49"/>
                  <a:pt x="5" y="55"/>
                  <a:pt x="5" y="60"/>
                </a:cubicBezTo>
                <a:cubicBezTo>
                  <a:pt x="5" y="66"/>
                  <a:pt x="8" y="71"/>
                  <a:pt x="11" y="75"/>
                </a:cubicBezTo>
                <a:cubicBezTo>
                  <a:pt x="15" y="79"/>
                  <a:pt x="20" y="81"/>
                  <a:pt x="26" y="81"/>
                </a:cubicBezTo>
                <a:cubicBezTo>
                  <a:pt x="32" y="81"/>
                  <a:pt x="37" y="79"/>
                  <a:pt x="41" y="75"/>
                </a:cubicBezTo>
                <a:cubicBezTo>
                  <a:pt x="44" y="71"/>
                  <a:pt x="47" y="66"/>
                  <a:pt x="47" y="60"/>
                </a:cubicBezTo>
                <a:cubicBezTo>
                  <a:pt x="47" y="55"/>
                  <a:pt x="44" y="49"/>
                  <a:pt x="41" y="46"/>
                </a:cubicBezTo>
                <a:cubicBezTo>
                  <a:pt x="37" y="42"/>
                  <a:pt x="32" y="40"/>
                  <a:pt x="26" y="40"/>
                </a:cubicBezTo>
                <a:close/>
                <a:moveTo>
                  <a:pt x="33" y="53"/>
                </a:moveTo>
                <a:cubicBezTo>
                  <a:pt x="31" y="52"/>
                  <a:pt x="29" y="51"/>
                  <a:pt x="26" y="51"/>
                </a:cubicBezTo>
                <a:cubicBezTo>
                  <a:pt x="23" y="51"/>
                  <a:pt x="21" y="52"/>
                  <a:pt x="19" y="53"/>
                </a:cubicBezTo>
                <a:cubicBezTo>
                  <a:pt x="17" y="55"/>
                  <a:pt x="16" y="58"/>
                  <a:pt x="16" y="60"/>
                </a:cubicBezTo>
                <a:cubicBezTo>
                  <a:pt x="16" y="63"/>
                  <a:pt x="17" y="65"/>
                  <a:pt x="19" y="67"/>
                </a:cubicBezTo>
                <a:cubicBezTo>
                  <a:pt x="21" y="69"/>
                  <a:pt x="23" y="70"/>
                  <a:pt x="26" y="70"/>
                </a:cubicBezTo>
                <a:cubicBezTo>
                  <a:pt x="29" y="70"/>
                  <a:pt x="31" y="69"/>
                  <a:pt x="33" y="67"/>
                </a:cubicBezTo>
                <a:cubicBezTo>
                  <a:pt x="35" y="65"/>
                  <a:pt x="36" y="63"/>
                  <a:pt x="36" y="60"/>
                </a:cubicBezTo>
                <a:cubicBezTo>
                  <a:pt x="36" y="58"/>
                  <a:pt x="35" y="55"/>
                  <a:pt x="33" y="53"/>
                </a:cubicBezTo>
                <a:close/>
                <a:moveTo>
                  <a:pt x="26" y="85"/>
                </a:moveTo>
                <a:cubicBezTo>
                  <a:pt x="20" y="85"/>
                  <a:pt x="15" y="88"/>
                  <a:pt x="11" y="91"/>
                </a:cubicBezTo>
                <a:cubicBezTo>
                  <a:pt x="8" y="95"/>
                  <a:pt x="5" y="100"/>
                  <a:pt x="5" y="106"/>
                </a:cubicBezTo>
                <a:cubicBezTo>
                  <a:pt x="5" y="112"/>
                  <a:pt x="8" y="117"/>
                  <a:pt x="11" y="121"/>
                </a:cubicBezTo>
                <a:cubicBezTo>
                  <a:pt x="15" y="124"/>
                  <a:pt x="20" y="127"/>
                  <a:pt x="26" y="127"/>
                </a:cubicBezTo>
                <a:cubicBezTo>
                  <a:pt x="32" y="127"/>
                  <a:pt x="37" y="124"/>
                  <a:pt x="41" y="121"/>
                </a:cubicBezTo>
                <a:cubicBezTo>
                  <a:pt x="44" y="117"/>
                  <a:pt x="47" y="112"/>
                  <a:pt x="47" y="106"/>
                </a:cubicBezTo>
                <a:cubicBezTo>
                  <a:pt x="47" y="100"/>
                  <a:pt x="44" y="95"/>
                  <a:pt x="41" y="91"/>
                </a:cubicBezTo>
                <a:cubicBezTo>
                  <a:pt x="37" y="88"/>
                  <a:pt x="32" y="85"/>
                  <a:pt x="26" y="85"/>
                </a:cubicBezTo>
                <a:close/>
                <a:moveTo>
                  <a:pt x="33" y="99"/>
                </a:moveTo>
                <a:cubicBezTo>
                  <a:pt x="31" y="97"/>
                  <a:pt x="29" y="96"/>
                  <a:pt x="26" y="96"/>
                </a:cubicBezTo>
                <a:cubicBezTo>
                  <a:pt x="23" y="96"/>
                  <a:pt x="21" y="97"/>
                  <a:pt x="19" y="99"/>
                </a:cubicBezTo>
                <a:cubicBezTo>
                  <a:pt x="17" y="101"/>
                  <a:pt x="16" y="103"/>
                  <a:pt x="16" y="106"/>
                </a:cubicBezTo>
                <a:cubicBezTo>
                  <a:pt x="16" y="109"/>
                  <a:pt x="17" y="111"/>
                  <a:pt x="19" y="113"/>
                </a:cubicBezTo>
                <a:cubicBezTo>
                  <a:pt x="21" y="115"/>
                  <a:pt x="23" y="116"/>
                  <a:pt x="26" y="116"/>
                </a:cubicBezTo>
                <a:cubicBezTo>
                  <a:pt x="29" y="116"/>
                  <a:pt x="31" y="115"/>
                  <a:pt x="33" y="113"/>
                </a:cubicBezTo>
                <a:cubicBezTo>
                  <a:pt x="35" y="111"/>
                  <a:pt x="36" y="109"/>
                  <a:pt x="36" y="106"/>
                </a:cubicBezTo>
                <a:cubicBezTo>
                  <a:pt x="36" y="103"/>
                  <a:pt x="35" y="101"/>
                  <a:pt x="33" y="99"/>
                </a:cubicBezTo>
                <a:close/>
                <a:moveTo>
                  <a:pt x="29" y="19"/>
                </a:moveTo>
                <a:cubicBezTo>
                  <a:pt x="28" y="18"/>
                  <a:pt x="27" y="18"/>
                  <a:pt x="26" y="18"/>
                </a:cubicBezTo>
                <a:cubicBezTo>
                  <a:pt x="25" y="18"/>
                  <a:pt x="23" y="18"/>
                  <a:pt x="22" y="19"/>
                </a:cubicBezTo>
                <a:cubicBezTo>
                  <a:pt x="22" y="20"/>
                  <a:pt x="21" y="21"/>
                  <a:pt x="21" y="22"/>
                </a:cubicBezTo>
                <a:cubicBezTo>
                  <a:pt x="21" y="24"/>
                  <a:pt x="22" y="25"/>
                  <a:pt x="22" y="26"/>
                </a:cubicBezTo>
                <a:cubicBezTo>
                  <a:pt x="23" y="27"/>
                  <a:pt x="25" y="27"/>
                  <a:pt x="26" y="27"/>
                </a:cubicBezTo>
                <a:cubicBezTo>
                  <a:pt x="27" y="27"/>
                  <a:pt x="28" y="27"/>
                  <a:pt x="29" y="26"/>
                </a:cubicBezTo>
                <a:cubicBezTo>
                  <a:pt x="30" y="25"/>
                  <a:pt x="31" y="24"/>
                  <a:pt x="31" y="22"/>
                </a:cubicBezTo>
                <a:cubicBezTo>
                  <a:pt x="31" y="21"/>
                  <a:pt x="30" y="20"/>
                  <a:pt x="29" y="19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0" name="Freeform 392"/>
          <p:cNvSpPr>
            <a:spLocks noEditPoints="1"/>
          </p:cNvSpPr>
          <p:nvPr/>
        </p:nvSpPr>
        <p:spPr bwMode="auto">
          <a:xfrm>
            <a:off x="6153150" y="2490788"/>
            <a:ext cx="533400" cy="409575"/>
          </a:xfrm>
          <a:custGeom>
            <a:avLst/>
            <a:gdLst>
              <a:gd name="T0" fmla="*/ 74 w 195"/>
              <a:gd name="T1" fmla="*/ 38 h 150"/>
              <a:gd name="T2" fmla="*/ 151 w 195"/>
              <a:gd name="T3" fmla="*/ 23 h 150"/>
              <a:gd name="T4" fmla="*/ 187 w 195"/>
              <a:gd name="T5" fmla="*/ 73 h 150"/>
              <a:gd name="T6" fmla="*/ 165 w 195"/>
              <a:gd name="T7" fmla="*/ 150 h 150"/>
              <a:gd name="T8" fmla="*/ 124 w 195"/>
              <a:gd name="T9" fmla="*/ 87 h 150"/>
              <a:gd name="T10" fmla="*/ 63 w 195"/>
              <a:gd name="T11" fmla="*/ 95 h 150"/>
              <a:gd name="T12" fmla="*/ 1 w 195"/>
              <a:gd name="T13" fmla="*/ 139 h 150"/>
              <a:gd name="T14" fmla="*/ 6 w 195"/>
              <a:gd name="T15" fmla="*/ 60 h 150"/>
              <a:gd name="T16" fmla="*/ 81 w 195"/>
              <a:gd name="T17" fmla="*/ 57 h 150"/>
              <a:gd name="T18" fmla="*/ 95 w 195"/>
              <a:gd name="T19" fmla="*/ 66 h 150"/>
              <a:gd name="T20" fmla="*/ 81 w 195"/>
              <a:gd name="T21" fmla="*/ 57 h 150"/>
              <a:gd name="T22" fmla="*/ 149 w 195"/>
              <a:gd name="T23" fmla="*/ 73 h 150"/>
              <a:gd name="T24" fmla="*/ 164 w 195"/>
              <a:gd name="T25" fmla="*/ 70 h 150"/>
              <a:gd name="T26" fmla="*/ 137 w 195"/>
              <a:gd name="T27" fmla="*/ 52 h 150"/>
              <a:gd name="T28" fmla="*/ 141 w 195"/>
              <a:gd name="T29" fmla="*/ 67 h 150"/>
              <a:gd name="T30" fmla="*/ 137 w 195"/>
              <a:gd name="T31" fmla="*/ 52 h 150"/>
              <a:gd name="T32" fmla="*/ 142 w 195"/>
              <a:gd name="T33" fmla="*/ 44 h 150"/>
              <a:gd name="T34" fmla="*/ 157 w 195"/>
              <a:gd name="T35" fmla="*/ 41 h 150"/>
              <a:gd name="T36" fmla="*/ 166 w 195"/>
              <a:gd name="T37" fmla="*/ 45 h 150"/>
              <a:gd name="T38" fmla="*/ 169 w 195"/>
              <a:gd name="T39" fmla="*/ 60 h 150"/>
              <a:gd name="T40" fmla="*/ 166 w 195"/>
              <a:gd name="T41" fmla="*/ 45 h 150"/>
              <a:gd name="T42" fmla="*/ 49 w 195"/>
              <a:gd name="T43" fmla="*/ 58 h 150"/>
              <a:gd name="T44" fmla="*/ 62 w 195"/>
              <a:gd name="T45" fmla="*/ 48 h 150"/>
              <a:gd name="T46" fmla="*/ 41 w 195"/>
              <a:gd name="T47" fmla="*/ 64 h 150"/>
              <a:gd name="T48" fmla="*/ 51 w 195"/>
              <a:gd name="T49" fmla="*/ 77 h 150"/>
              <a:gd name="T50" fmla="*/ 34 w 195"/>
              <a:gd name="T51" fmla="*/ 55 h 150"/>
              <a:gd name="T52" fmla="*/ 22 w 195"/>
              <a:gd name="T53" fmla="*/ 64 h 150"/>
              <a:gd name="T54" fmla="*/ 43 w 195"/>
              <a:gd name="T55" fmla="*/ 49 h 150"/>
              <a:gd name="T56" fmla="*/ 34 w 195"/>
              <a:gd name="T57" fmla="*/ 37 h 150"/>
              <a:gd name="T58" fmla="*/ 99 w 195"/>
              <a:gd name="T59" fmla="*/ 66 h 150"/>
              <a:gd name="T60" fmla="*/ 113 w 195"/>
              <a:gd name="T61" fmla="*/ 57 h 150"/>
              <a:gd name="T62" fmla="*/ 178 w 195"/>
              <a:gd name="T63" fmla="*/ 6 h 150"/>
              <a:gd name="T64" fmla="*/ 137 w 195"/>
              <a:gd name="T65" fmla="*/ 17 h 150"/>
              <a:gd name="T66" fmla="*/ 178 w 195"/>
              <a:gd name="T67" fmla="*/ 25 h 150"/>
              <a:gd name="T68" fmla="*/ 15 w 195"/>
              <a:gd name="T69" fmla="*/ 6 h 150"/>
              <a:gd name="T70" fmla="*/ 41 w 195"/>
              <a:gd name="T71" fmla="*/ 15 h 150"/>
              <a:gd name="T72" fmla="*/ 56 w 195"/>
              <a:gd name="T73" fmla="*/ 6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5" h="150">
                <a:moveTo>
                  <a:pt x="44" y="23"/>
                </a:moveTo>
                <a:cubicBezTo>
                  <a:pt x="56" y="23"/>
                  <a:pt x="68" y="29"/>
                  <a:pt x="74" y="38"/>
                </a:cubicBezTo>
                <a:cubicBezTo>
                  <a:pt x="121" y="38"/>
                  <a:pt x="121" y="38"/>
                  <a:pt x="121" y="38"/>
                </a:cubicBezTo>
                <a:cubicBezTo>
                  <a:pt x="128" y="29"/>
                  <a:pt x="139" y="23"/>
                  <a:pt x="151" y="23"/>
                </a:cubicBezTo>
                <a:cubicBezTo>
                  <a:pt x="172" y="23"/>
                  <a:pt x="189" y="40"/>
                  <a:pt x="189" y="61"/>
                </a:cubicBezTo>
                <a:cubicBezTo>
                  <a:pt x="189" y="65"/>
                  <a:pt x="189" y="69"/>
                  <a:pt x="187" y="73"/>
                </a:cubicBezTo>
                <a:cubicBezTo>
                  <a:pt x="193" y="93"/>
                  <a:pt x="195" y="115"/>
                  <a:pt x="194" y="139"/>
                </a:cubicBezTo>
                <a:cubicBezTo>
                  <a:pt x="185" y="149"/>
                  <a:pt x="175" y="150"/>
                  <a:pt x="165" y="150"/>
                </a:cubicBezTo>
                <a:cubicBezTo>
                  <a:pt x="152" y="134"/>
                  <a:pt x="142" y="116"/>
                  <a:pt x="133" y="95"/>
                </a:cubicBezTo>
                <a:cubicBezTo>
                  <a:pt x="129" y="94"/>
                  <a:pt x="125" y="90"/>
                  <a:pt x="124" y="87"/>
                </a:cubicBezTo>
                <a:cubicBezTo>
                  <a:pt x="72" y="87"/>
                  <a:pt x="72" y="87"/>
                  <a:pt x="72" y="87"/>
                </a:cubicBezTo>
                <a:cubicBezTo>
                  <a:pt x="69" y="92"/>
                  <a:pt x="66" y="94"/>
                  <a:pt x="63" y="95"/>
                </a:cubicBezTo>
                <a:cubicBezTo>
                  <a:pt x="53" y="117"/>
                  <a:pt x="43" y="134"/>
                  <a:pt x="30" y="150"/>
                </a:cubicBezTo>
                <a:cubicBezTo>
                  <a:pt x="20" y="150"/>
                  <a:pt x="11" y="149"/>
                  <a:pt x="1" y="139"/>
                </a:cubicBezTo>
                <a:cubicBezTo>
                  <a:pt x="0" y="115"/>
                  <a:pt x="2" y="93"/>
                  <a:pt x="8" y="73"/>
                </a:cubicBezTo>
                <a:cubicBezTo>
                  <a:pt x="7" y="69"/>
                  <a:pt x="6" y="65"/>
                  <a:pt x="6" y="60"/>
                </a:cubicBezTo>
                <a:cubicBezTo>
                  <a:pt x="6" y="39"/>
                  <a:pt x="23" y="23"/>
                  <a:pt x="44" y="23"/>
                </a:cubicBezTo>
                <a:close/>
                <a:moveTo>
                  <a:pt x="81" y="57"/>
                </a:moveTo>
                <a:cubicBezTo>
                  <a:pt x="81" y="66"/>
                  <a:pt x="81" y="66"/>
                  <a:pt x="81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57"/>
                  <a:pt x="95" y="57"/>
                  <a:pt x="95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155" y="64"/>
                </a:moveTo>
                <a:cubicBezTo>
                  <a:pt x="151" y="65"/>
                  <a:pt x="148" y="69"/>
                  <a:pt x="149" y="73"/>
                </a:cubicBezTo>
                <a:cubicBezTo>
                  <a:pt x="150" y="78"/>
                  <a:pt x="154" y="80"/>
                  <a:pt x="158" y="79"/>
                </a:cubicBezTo>
                <a:cubicBezTo>
                  <a:pt x="163" y="78"/>
                  <a:pt x="165" y="74"/>
                  <a:pt x="164" y="70"/>
                </a:cubicBezTo>
                <a:cubicBezTo>
                  <a:pt x="163" y="66"/>
                  <a:pt x="159" y="64"/>
                  <a:pt x="155" y="64"/>
                </a:cubicBezTo>
                <a:close/>
                <a:moveTo>
                  <a:pt x="137" y="52"/>
                </a:moveTo>
                <a:cubicBezTo>
                  <a:pt x="133" y="53"/>
                  <a:pt x="131" y="57"/>
                  <a:pt x="132" y="61"/>
                </a:cubicBezTo>
                <a:cubicBezTo>
                  <a:pt x="132" y="65"/>
                  <a:pt x="136" y="68"/>
                  <a:pt x="141" y="67"/>
                </a:cubicBezTo>
                <a:cubicBezTo>
                  <a:pt x="145" y="66"/>
                  <a:pt x="147" y="62"/>
                  <a:pt x="146" y="58"/>
                </a:cubicBezTo>
                <a:cubicBezTo>
                  <a:pt x="145" y="54"/>
                  <a:pt x="141" y="51"/>
                  <a:pt x="137" y="52"/>
                </a:cubicBezTo>
                <a:close/>
                <a:moveTo>
                  <a:pt x="148" y="35"/>
                </a:moveTo>
                <a:cubicBezTo>
                  <a:pt x="144" y="36"/>
                  <a:pt x="141" y="40"/>
                  <a:pt x="142" y="44"/>
                </a:cubicBezTo>
                <a:cubicBezTo>
                  <a:pt x="143" y="48"/>
                  <a:pt x="147" y="51"/>
                  <a:pt x="151" y="50"/>
                </a:cubicBezTo>
                <a:cubicBezTo>
                  <a:pt x="156" y="49"/>
                  <a:pt x="158" y="45"/>
                  <a:pt x="157" y="41"/>
                </a:cubicBezTo>
                <a:cubicBezTo>
                  <a:pt x="156" y="37"/>
                  <a:pt x="152" y="34"/>
                  <a:pt x="148" y="35"/>
                </a:cubicBezTo>
                <a:close/>
                <a:moveTo>
                  <a:pt x="166" y="45"/>
                </a:moveTo>
                <a:cubicBezTo>
                  <a:pt x="162" y="46"/>
                  <a:pt x="159" y="50"/>
                  <a:pt x="160" y="54"/>
                </a:cubicBezTo>
                <a:cubicBezTo>
                  <a:pt x="161" y="58"/>
                  <a:pt x="165" y="61"/>
                  <a:pt x="169" y="60"/>
                </a:cubicBezTo>
                <a:cubicBezTo>
                  <a:pt x="173" y="59"/>
                  <a:pt x="176" y="55"/>
                  <a:pt x="175" y="51"/>
                </a:cubicBezTo>
                <a:cubicBezTo>
                  <a:pt x="174" y="47"/>
                  <a:pt x="170" y="44"/>
                  <a:pt x="166" y="45"/>
                </a:cubicBezTo>
                <a:close/>
                <a:moveTo>
                  <a:pt x="62" y="48"/>
                </a:moveTo>
                <a:cubicBezTo>
                  <a:pt x="49" y="58"/>
                  <a:pt x="49" y="58"/>
                  <a:pt x="49" y="58"/>
                </a:cubicBezTo>
                <a:cubicBezTo>
                  <a:pt x="59" y="71"/>
                  <a:pt x="59" y="71"/>
                  <a:pt x="59" y="71"/>
                </a:cubicBezTo>
                <a:cubicBezTo>
                  <a:pt x="62" y="48"/>
                  <a:pt x="62" y="48"/>
                  <a:pt x="62" y="48"/>
                </a:cubicBezTo>
                <a:close/>
                <a:moveTo>
                  <a:pt x="51" y="77"/>
                </a:moveTo>
                <a:cubicBezTo>
                  <a:pt x="41" y="64"/>
                  <a:pt x="41" y="64"/>
                  <a:pt x="41" y="64"/>
                </a:cubicBezTo>
                <a:cubicBezTo>
                  <a:pt x="28" y="74"/>
                  <a:pt x="28" y="74"/>
                  <a:pt x="28" y="74"/>
                </a:cubicBezTo>
                <a:cubicBezTo>
                  <a:pt x="51" y="77"/>
                  <a:pt x="51" y="77"/>
                  <a:pt x="51" y="77"/>
                </a:cubicBezTo>
                <a:close/>
                <a:moveTo>
                  <a:pt x="22" y="64"/>
                </a:moveTo>
                <a:cubicBezTo>
                  <a:pt x="34" y="55"/>
                  <a:pt x="34" y="55"/>
                  <a:pt x="34" y="55"/>
                </a:cubicBezTo>
                <a:cubicBezTo>
                  <a:pt x="25" y="43"/>
                  <a:pt x="25" y="43"/>
                  <a:pt x="25" y="43"/>
                </a:cubicBezTo>
                <a:cubicBezTo>
                  <a:pt x="22" y="64"/>
                  <a:pt x="22" y="64"/>
                  <a:pt x="22" y="64"/>
                </a:cubicBezTo>
                <a:close/>
                <a:moveTo>
                  <a:pt x="34" y="37"/>
                </a:moveTo>
                <a:cubicBezTo>
                  <a:pt x="43" y="49"/>
                  <a:pt x="43" y="49"/>
                  <a:pt x="43" y="49"/>
                </a:cubicBezTo>
                <a:cubicBezTo>
                  <a:pt x="54" y="40"/>
                  <a:pt x="54" y="40"/>
                  <a:pt x="54" y="40"/>
                </a:cubicBezTo>
                <a:cubicBezTo>
                  <a:pt x="34" y="37"/>
                  <a:pt x="34" y="37"/>
                  <a:pt x="34" y="37"/>
                </a:cubicBezTo>
                <a:close/>
                <a:moveTo>
                  <a:pt x="99" y="57"/>
                </a:moveTo>
                <a:cubicBezTo>
                  <a:pt x="99" y="66"/>
                  <a:pt x="99" y="66"/>
                  <a:pt x="99" y="66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99" y="57"/>
                  <a:pt x="99" y="57"/>
                  <a:pt x="99" y="57"/>
                </a:cubicBezTo>
                <a:close/>
                <a:moveTo>
                  <a:pt x="178" y="6"/>
                </a:moveTo>
                <a:cubicBezTo>
                  <a:pt x="164" y="0"/>
                  <a:pt x="151" y="1"/>
                  <a:pt x="137" y="6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42" y="16"/>
                  <a:pt x="147" y="15"/>
                  <a:pt x="152" y="15"/>
                </a:cubicBezTo>
                <a:cubicBezTo>
                  <a:pt x="162" y="15"/>
                  <a:pt x="171" y="19"/>
                  <a:pt x="178" y="25"/>
                </a:cubicBezTo>
                <a:cubicBezTo>
                  <a:pt x="178" y="6"/>
                  <a:pt x="178" y="6"/>
                  <a:pt x="178" y="6"/>
                </a:cubicBezTo>
                <a:close/>
                <a:moveTo>
                  <a:pt x="15" y="6"/>
                </a:moveTo>
                <a:cubicBezTo>
                  <a:pt x="15" y="25"/>
                  <a:pt x="15" y="25"/>
                  <a:pt x="15" y="25"/>
                </a:cubicBezTo>
                <a:cubicBezTo>
                  <a:pt x="22" y="19"/>
                  <a:pt x="31" y="15"/>
                  <a:pt x="41" y="15"/>
                </a:cubicBezTo>
                <a:cubicBezTo>
                  <a:pt x="46" y="15"/>
                  <a:pt x="51" y="16"/>
                  <a:pt x="56" y="17"/>
                </a:cubicBezTo>
                <a:cubicBezTo>
                  <a:pt x="56" y="6"/>
                  <a:pt x="56" y="6"/>
                  <a:pt x="56" y="6"/>
                </a:cubicBezTo>
                <a:cubicBezTo>
                  <a:pt x="42" y="1"/>
                  <a:pt x="29" y="0"/>
                  <a:pt x="15" y="6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1" name="Freeform 393"/>
          <p:cNvSpPr>
            <a:spLocks noEditPoints="1"/>
          </p:cNvSpPr>
          <p:nvPr/>
        </p:nvSpPr>
        <p:spPr bwMode="auto">
          <a:xfrm>
            <a:off x="8385175" y="5343525"/>
            <a:ext cx="519113" cy="565150"/>
          </a:xfrm>
          <a:custGeom>
            <a:avLst/>
            <a:gdLst>
              <a:gd name="T0" fmla="*/ 150 w 190"/>
              <a:gd name="T1" fmla="*/ 4 h 207"/>
              <a:gd name="T2" fmla="*/ 176 w 190"/>
              <a:gd name="T3" fmla="*/ 22 h 207"/>
              <a:gd name="T4" fmla="*/ 176 w 190"/>
              <a:gd name="T5" fmla="*/ 41 h 207"/>
              <a:gd name="T6" fmla="*/ 190 w 190"/>
              <a:gd name="T7" fmla="*/ 55 h 207"/>
              <a:gd name="T8" fmla="*/ 190 w 190"/>
              <a:gd name="T9" fmla="*/ 64 h 207"/>
              <a:gd name="T10" fmla="*/ 186 w 190"/>
              <a:gd name="T11" fmla="*/ 95 h 207"/>
              <a:gd name="T12" fmla="*/ 190 w 190"/>
              <a:gd name="T13" fmla="*/ 185 h 207"/>
              <a:gd name="T14" fmla="*/ 190 w 190"/>
              <a:gd name="T15" fmla="*/ 187 h 207"/>
              <a:gd name="T16" fmla="*/ 190 w 190"/>
              <a:gd name="T17" fmla="*/ 187 h 207"/>
              <a:gd name="T18" fmla="*/ 101 w 190"/>
              <a:gd name="T19" fmla="*/ 207 h 207"/>
              <a:gd name="T20" fmla="*/ 12 w 190"/>
              <a:gd name="T21" fmla="*/ 186 h 207"/>
              <a:gd name="T22" fmla="*/ 12 w 190"/>
              <a:gd name="T23" fmla="*/ 138 h 207"/>
              <a:gd name="T24" fmla="*/ 4 w 190"/>
              <a:gd name="T25" fmla="*/ 126 h 207"/>
              <a:gd name="T26" fmla="*/ 0 w 190"/>
              <a:gd name="T27" fmla="*/ 110 h 207"/>
              <a:gd name="T28" fmla="*/ 4 w 190"/>
              <a:gd name="T29" fmla="*/ 102 h 207"/>
              <a:gd name="T30" fmla="*/ 12 w 190"/>
              <a:gd name="T31" fmla="*/ 93 h 207"/>
              <a:gd name="T32" fmla="*/ 16 w 190"/>
              <a:gd name="T33" fmla="*/ 65 h 207"/>
              <a:gd name="T34" fmla="*/ 12 w 190"/>
              <a:gd name="T35" fmla="*/ 55 h 207"/>
              <a:gd name="T36" fmla="*/ 26 w 190"/>
              <a:gd name="T37" fmla="*/ 41 h 207"/>
              <a:gd name="T38" fmla="*/ 26 w 190"/>
              <a:gd name="T39" fmla="*/ 22 h 207"/>
              <a:gd name="T40" fmla="*/ 52 w 190"/>
              <a:gd name="T41" fmla="*/ 4 h 207"/>
              <a:gd name="T42" fmla="*/ 183 w 190"/>
              <a:gd name="T43" fmla="*/ 66 h 207"/>
              <a:gd name="T44" fmla="*/ 175 w 190"/>
              <a:gd name="T45" fmla="*/ 97 h 207"/>
              <a:gd name="T46" fmla="*/ 183 w 190"/>
              <a:gd name="T47" fmla="*/ 66 h 207"/>
              <a:gd name="T48" fmla="*/ 162 w 190"/>
              <a:gd name="T49" fmla="*/ 71 h 207"/>
              <a:gd name="T50" fmla="*/ 169 w 190"/>
              <a:gd name="T51" fmla="*/ 99 h 207"/>
              <a:gd name="T52" fmla="*/ 154 w 190"/>
              <a:gd name="T53" fmla="*/ 72 h 207"/>
              <a:gd name="T54" fmla="*/ 146 w 190"/>
              <a:gd name="T55" fmla="*/ 101 h 207"/>
              <a:gd name="T56" fmla="*/ 154 w 190"/>
              <a:gd name="T57" fmla="*/ 72 h 207"/>
              <a:gd name="T58" fmla="*/ 128 w 190"/>
              <a:gd name="T59" fmla="*/ 74 h 207"/>
              <a:gd name="T60" fmla="*/ 137 w 190"/>
              <a:gd name="T61" fmla="*/ 102 h 207"/>
              <a:gd name="T62" fmla="*/ 117 w 190"/>
              <a:gd name="T63" fmla="*/ 74 h 207"/>
              <a:gd name="T64" fmla="*/ 108 w 190"/>
              <a:gd name="T65" fmla="*/ 103 h 207"/>
              <a:gd name="T66" fmla="*/ 117 w 190"/>
              <a:gd name="T67" fmla="*/ 74 h 207"/>
              <a:gd name="T68" fmla="*/ 27 w 190"/>
              <a:gd name="T69" fmla="*/ 96 h 207"/>
              <a:gd name="T70" fmla="*/ 19 w 190"/>
              <a:gd name="T71" fmla="*/ 66 h 207"/>
              <a:gd name="T72" fmla="*/ 33 w 190"/>
              <a:gd name="T73" fmla="*/ 98 h 207"/>
              <a:gd name="T74" fmla="*/ 40 w 190"/>
              <a:gd name="T75" fmla="*/ 70 h 207"/>
              <a:gd name="T76" fmla="*/ 33 w 190"/>
              <a:gd name="T77" fmla="*/ 98 h 207"/>
              <a:gd name="T78" fmla="*/ 55 w 190"/>
              <a:gd name="T79" fmla="*/ 100 h 207"/>
              <a:gd name="T80" fmla="*/ 48 w 190"/>
              <a:gd name="T81" fmla="*/ 71 h 207"/>
              <a:gd name="T82" fmla="*/ 65 w 190"/>
              <a:gd name="T83" fmla="*/ 101 h 207"/>
              <a:gd name="T84" fmla="*/ 74 w 190"/>
              <a:gd name="T85" fmla="*/ 73 h 207"/>
              <a:gd name="T86" fmla="*/ 65 w 190"/>
              <a:gd name="T87" fmla="*/ 101 h 207"/>
              <a:gd name="T88" fmla="*/ 94 w 190"/>
              <a:gd name="T89" fmla="*/ 103 h 207"/>
              <a:gd name="T90" fmla="*/ 85 w 190"/>
              <a:gd name="T91" fmla="*/ 74 h 207"/>
              <a:gd name="T92" fmla="*/ 147 w 190"/>
              <a:gd name="T93" fmla="*/ 18 h 207"/>
              <a:gd name="T94" fmla="*/ 55 w 190"/>
              <a:gd name="T95" fmla="*/ 18 h 207"/>
              <a:gd name="T96" fmla="*/ 55 w 190"/>
              <a:gd name="T97" fmla="*/ 24 h 207"/>
              <a:gd name="T98" fmla="*/ 147 w 190"/>
              <a:gd name="T99" fmla="*/ 24 h 207"/>
              <a:gd name="T100" fmla="*/ 147 w 190"/>
              <a:gd name="T101" fmla="*/ 18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0" h="207">
                <a:moveTo>
                  <a:pt x="101" y="0"/>
                </a:moveTo>
                <a:cubicBezTo>
                  <a:pt x="120" y="0"/>
                  <a:pt x="137" y="2"/>
                  <a:pt x="150" y="4"/>
                </a:cubicBezTo>
                <a:cubicBezTo>
                  <a:pt x="166" y="8"/>
                  <a:pt x="176" y="14"/>
                  <a:pt x="176" y="21"/>
                </a:cubicBezTo>
                <a:cubicBezTo>
                  <a:pt x="176" y="21"/>
                  <a:pt x="176" y="22"/>
                  <a:pt x="176" y="22"/>
                </a:cubicBezTo>
                <a:cubicBezTo>
                  <a:pt x="176" y="22"/>
                  <a:pt x="176" y="22"/>
                  <a:pt x="176" y="22"/>
                </a:cubicBezTo>
                <a:cubicBezTo>
                  <a:pt x="176" y="41"/>
                  <a:pt x="176" y="41"/>
                  <a:pt x="176" y="41"/>
                </a:cubicBezTo>
                <a:cubicBezTo>
                  <a:pt x="185" y="44"/>
                  <a:pt x="190" y="48"/>
                  <a:pt x="190" y="54"/>
                </a:cubicBezTo>
                <a:cubicBezTo>
                  <a:pt x="190" y="54"/>
                  <a:pt x="190" y="54"/>
                  <a:pt x="190" y="55"/>
                </a:cubicBezTo>
                <a:cubicBezTo>
                  <a:pt x="190" y="55"/>
                  <a:pt x="190" y="55"/>
                  <a:pt x="190" y="55"/>
                </a:cubicBezTo>
                <a:cubicBezTo>
                  <a:pt x="190" y="64"/>
                  <a:pt x="190" y="64"/>
                  <a:pt x="190" y="64"/>
                </a:cubicBezTo>
                <a:cubicBezTo>
                  <a:pt x="188" y="64"/>
                  <a:pt x="187" y="65"/>
                  <a:pt x="186" y="65"/>
                </a:cubicBezTo>
                <a:cubicBezTo>
                  <a:pt x="186" y="95"/>
                  <a:pt x="186" y="95"/>
                  <a:pt x="186" y="95"/>
                </a:cubicBezTo>
                <a:cubicBezTo>
                  <a:pt x="187" y="95"/>
                  <a:pt x="188" y="94"/>
                  <a:pt x="190" y="94"/>
                </a:cubicBezTo>
                <a:cubicBezTo>
                  <a:pt x="190" y="185"/>
                  <a:pt x="190" y="185"/>
                  <a:pt x="190" y="185"/>
                </a:cubicBezTo>
                <a:cubicBezTo>
                  <a:pt x="190" y="185"/>
                  <a:pt x="190" y="185"/>
                  <a:pt x="190" y="186"/>
                </a:cubicBezTo>
                <a:cubicBezTo>
                  <a:pt x="190" y="186"/>
                  <a:pt x="190" y="186"/>
                  <a:pt x="190" y="187"/>
                </a:cubicBezTo>
                <a:cubicBezTo>
                  <a:pt x="190" y="187"/>
                  <a:pt x="190" y="187"/>
                  <a:pt x="190" y="187"/>
                </a:cubicBezTo>
                <a:cubicBezTo>
                  <a:pt x="190" y="187"/>
                  <a:pt x="190" y="187"/>
                  <a:pt x="190" y="187"/>
                </a:cubicBezTo>
                <a:cubicBezTo>
                  <a:pt x="189" y="194"/>
                  <a:pt x="178" y="199"/>
                  <a:pt x="160" y="202"/>
                </a:cubicBezTo>
                <a:cubicBezTo>
                  <a:pt x="145" y="205"/>
                  <a:pt x="124" y="207"/>
                  <a:pt x="101" y="207"/>
                </a:cubicBezTo>
                <a:cubicBezTo>
                  <a:pt x="78" y="207"/>
                  <a:pt x="57" y="205"/>
                  <a:pt x="42" y="202"/>
                </a:cubicBezTo>
                <a:cubicBezTo>
                  <a:pt x="23" y="199"/>
                  <a:pt x="12" y="193"/>
                  <a:pt x="12" y="186"/>
                </a:cubicBezTo>
                <a:cubicBezTo>
                  <a:pt x="12" y="185"/>
                  <a:pt x="12" y="184"/>
                  <a:pt x="12" y="184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4" y="135"/>
                  <a:pt x="4" y="135"/>
                  <a:pt x="4" y="135"/>
                </a:cubicBezTo>
                <a:cubicBezTo>
                  <a:pt x="4" y="126"/>
                  <a:pt x="4" y="126"/>
                  <a:pt x="4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10"/>
                  <a:pt x="0" y="110"/>
                  <a:pt x="0" y="110"/>
                </a:cubicBezTo>
                <a:cubicBezTo>
                  <a:pt x="4" y="110"/>
                  <a:pt x="4" y="110"/>
                  <a:pt x="4" y="110"/>
                </a:cubicBezTo>
                <a:cubicBezTo>
                  <a:pt x="4" y="102"/>
                  <a:pt x="4" y="102"/>
                  <a:pt x="4" y="102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3"/>
                  <a:pt x="12" y="93"/>
                  <a:pt x="12" y="93"/>
                </a:cubicBezTo>
                <a:cubicBezTo>
                  <a:pt x="14" y="94"/>
                  <a:pt x="15" y="94"/>
                  <a:pt x="16" y="94"/>
                </a:cubicBezTo>
                <a:cubicBezTo>
                  <a:pt x="16" y="65"/>
                  <a:pt x="16" y="65"/>
                  <a:pt x="16" y="65"/>
                </a:cubicBezTo>
                <a:cubicBezTo>
                  <a:pt x="15" y="65"/>
                  <a:pt x="14" y="64"/>
                  <a:pt x="12" y="64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5"/>
                  <a:pt x="12" y="54"/>
                  <a:pt x="12" y="54"/>
                </a:cubicBezTo>
                <a:cubicBezTo>
                  <a:pt x="12" y="48"/>
                  <a:pt x="17" y="44"/>
                  <a:pt x="26" y="41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14"/>
                  <a:pt x="36" y="8"/>
                  <a:pt x="52" y="4"/>
                </a:cubicBezTo>
                <a:cubicBezTo>
                  <a:pt x="64" y="2"/>
                  <a:pt x="82" y="0"/>
                  <a:pt x="101" y="0"/>
                </a:cubicBezTo>
                <a:close/>
                <a:moveTo>
                  <a:pt x="183" y="66"/>
                </a:moveTo>
                <a:cubicBezTo>
                  <a:pt x="180" y="67"/>
                  <a:pt x="178" y="68"/>
                  <a:pt x="175" y="68"/>
                </a:cubicBezTo>
                <a:cubicBezTo>
                  <a:pt x="175" y="97"/>
                  <a:pt x="175" y="97"/>
                  <a:pt x="175" y="97"/>
                </a:cubicBezTo>
                <a:cubicBezTo>
                  <a:pt x="177" y="97"/>
                  <a:pt x="180" y="96"/>
                  <a:pt x="183" y="96"/>
                </a:cubicBezTo>
                <a:cubicBezTo>
                  <a:pt x="183" y="66"/>
                  <a:pt x="183" y="66"/>
                  <a:pt x="183" y="66"/>
                </a:cubicBezTo>
                <a:close/>
                <a:moveTo>
                  <a:pt x="169" y="70"/>
                </a:moveTo>
                <a:cubicBezTo>
                  <a:pt x="167" y="70"/>
                  <a:pt x="164" y="71"/>
                  <a:pt x="162" y="71"/>
                </a:cubicBezTo>
                <a:cubicBezTo>
                  <a:pt x="162" y="100"/>
                  <a:pt x="162" y="100"/>
                  <a:pt x="162" y="100"/>
                </a:cubicBezTo>
                <a:cubicBezTo>
                  <a:pt x="164" y="99"/>
                  <a:pt x="167" y="99"/>
                  <a:pt x="169" y="99"/>
                </a:cubicBezTo>
                <a:cubicBezTo>
                  <a:pt x="169" y="70"/>
                  <a:pt x="169" y="70"/>
                  <a:pt x="169" y="70"/>
                </a:cubicBezTo>
                <a:close/>
                <a:moveTo>
                  <a:pt x="154" y="72"/>
                </a:moveTo>
                <a:cubicBezTo>
                  <a:pt x="152" y="72"/>
                  <a:pt x="149" y="73"/>
                  <a:pt x="146" y="73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9" y="101"/>
                  <a:pt x="152" y="101"/>
                  <a:pt x="154" y="101"/>
                </a:cubicBezTo>
                <a:cubicBezTo>
                  <a:pt x="154" y="72"/>
                  <a:pt x="154" y="72"/>
                  <a:pt x="154" y="72"/>
                </a:cubicBezTo>
                <a:close/>
                <a:moveTo>
                  <a:pt x="137" y="74"/>
                </a:moveTo>
                <a:cubicBezTo>
                  <a:pt x="134" y="74"/>
                  <a:pt x="131" y="74"/>
                  <a:pt x="128" y="74"/>
                </a:cubicBezTo>
                <a:cubicBezTo>
                  <a:pt x="128" y="103"/>
                  <a:pt x="128" y="103"/>
                  <a:pt x="128" y="103"/>
                </a:cubicBezTo>
                <a:cubicBezTo>
                  <a:pt x="131" y="102"/>
                  <a:pt x="134" y="102"/>
                  <a:pt x="137" y="102"/>
                </a:cubicBezTo>
                <a:cubicBezTo>
                  <a:pt x="137" y="74"/>
                  <a:pt x="137" y="74"/>
                  <a:pt x="137" y="74"/>
                </a:cubicBezTo>
                <a:close/>
                <a:moveTo>
                  <a:pt x="117" y="74"/>
                </a:moveTo>
                <a:cubicBezTo>
                  <a:pt x="114" y="74"/>
                  <a:pt x="111" y="74"/>
                  <a:pt x="108" y="74"/>
                </a:cubicBezTo>
                <a:cubicBezTo>
                  <a:pt x="108" y="103"/>
                  <a:pt x="108" y="103"/>
                  <a:pt x="108" y="103"/>
                </a:cubicBezTo>
                <a:cubicBezTo>
                  <a:pt x="111" y="103"/>
                  <a:pt x="114" y="103"/>
                  <a:pt x="117" y="103"/>
                </a:cubicBezTo>
                <a:cubicBezTo>
                  <a:pt x="117" y="74"/>
                  <a:pt x="117" y="74"/>
                  <a:pt x="117" y="74"/>
                </a:cubicBezTo>
                <a:close/>
                <a:moveTo>
                  <a:pt x="19" y="95"/>
                </a:moveTo>
                <a:cubicBezTo>
                  <a:pt x="22" y="96"/>
                  <a:pt x="24" y="96"/>
                  <a:pt x="27" y="96"/>
                </a:cubicBezTo>
                <a:cubicBezTo>
                  <a:pt x="27" y="68"/>
                  <a:pt x="27" y="68"/>
                  <a:pt x="27" y="68"/>
                </a:cubicBezTo>
                <a:cubicBezTo>
                  <a:pt x="24" y="67"/>
                  <a:pt x="22" y="66"/>
                  <a:pt x="19" y="66"/>
                </a:cubicBezTo>
                <a:cubicBezTo>
                  <a:pt x="19" y="95"/>
                  <a:pt x="19" y="95"/>
                  <a:pt x="19" y="95"/>
                </a:cubicBezTo>
                <a:close/>
                <a:moveTo>
                  <a:pt x="33" y="98"/>
                </a:moveTo>
                <a:cubicBezTo>
                  <a:pt x="35" y="98"/>
                  <a:pt x="38" y="98"/>
                  <a:pt x="40" y="98"/>
                </a:cubicBezTo>
                <a:cubicBezTo>
                  <a:pt x="40" y="70"/>
                  <a:pt x="40" y="70"/>
                  <a:pt x="40" y="70"/>
                </a:cubicBezTo>
                <a:cubicBezTo>
                  <a:pt x="38" y="69"/>
                  <a:pt x="35" y="69"/>
                  <a:pt x="33" y="69"/>
                </a:cubicBezTo>
                <a:cubicBezTo>
                  <a:pt x="33" y="98"/>
                  <a:pt x="33" y="98"/>
                  <a:pt x="33" y="98"/>
                </a:cubicBezTo>
                <a:close/>
                <a:moveTo>
                  <a:pt x="48" y="100"/>
                </a:moveTo>
                <a:cubicBezTo>
                  <a:pt x="50" y="100"/>
                  <a:pt x="53" y="100"/>
                  <a:pt x="55" y="100"/>
                </a:cubicBezTo>
                <a:cubicBezTo>
                  <a:pt x="55" y="72"/>
                  <a:pt x="55" y="72"/>
                  <a:pt x="55" y="72"/>
                </a:cubicBezTo>
                <a:cubicBezTo>
                  <a:pt x="53" y="71"/>
                  <a:pt x="50" y="71"/>
                  <a:pt x="48" y="71"/>
                </a:cubicBezTo>
                <a:cubicBezTo>
                  <a:pt x="48" y="100"/>
                  <a:pt x="48" y="100"/>
                  <a:pt x="48" y="100"/>
                </a:cubicBezTo>
                <a:close/>
                <a:moveTo>
                  <a:pt x="65" y="101"/>
                </a:moveTo>
                <a:cubicBezTo>
                  <a:pt x="68" y="102"/>
                  <a:pt x="71" y="102"/>
                  <a:pt x="74" y="102"/>
                </a:cubicBezTo>
                <a:cubicBezTo>
                  <a:pt x="74" y="73"/>
                  <a:pt x="74" y="73"/>
                  <a:pt x="74" y="73"/>
                </a:cubicBezTo>
                <a:cubicBezTo>
                  <a:pt x="71" y="73"/>
                  <a:pt x="68" y="73"/>
                  <a:pt x="65" y="73"/>
                </a:cubicBezTo>
                <a:cubicBezTo>
                  <a:pt x="65" y="101"/>
                  <a:pt x="65" y="101"/>
                  <a:pt x="65" y="101"/>
                </a:cubicBezTo>
                <a:close/>
                <a:moveTo>
                  <a:pt x="85" y="103"/>
                </a:moveTo>
                <a:cubicBezTo>
                  <a:pt x="88" y="103"/>
                  <a:pt x="91" y="103"/>
                  <a:pt x="94" y="103"/>
                </a:cubicBezTo>
                <a:cubicBezTo>
                  <a:pt x="94" y="74"/>
                  <a:pt x="94" y="74"/>
                  <a:pt x="94" y="74"/>
                </a:cubicBezTo>
                <a:cubicBezTo>
                  <a:pt x="91" y="74"/>
                  <a:pt x="88" y="74"/>
                  <a:pt x="85" y="74"/>
                </a:cubicBezTo>
                <a:cubicBezTo>
                  <a:pt x="85" y="103"/>
                  <a:pt x="85" y="103"/>
                  <a:pt x="85" y="103"/>
                </a:cubicBezTo>
                <a:close/>
                <a:moveTo>
                  <a:pt x="147" y="18"/>
                </a:moveTo>
                <a:cubicBezTo>
                  <a:pt x="136" y="16"/>
                  <a:pt x="119" y="15"/>
                  <a:pt x="101" y="15"/>
                </a:cubicBezTo>
                <a:cubicBezTo>
                  <a:pt x="83" y="15"/>
                  <a:pt x="66" y="16"/>
                  <a:pt x="55" y="18"/>
                </a:cubicBezTo>
                <a:cubicBezTo>
                  <a:pt x="46" y="20"/>
                  <a:pt x="40" y="21"/>
                  <a:pt x="40" y="21"/>
                </a:cubicBezTo>
                <a:cubicBezTo>
                  <a:pt x="40" y="21"/>
                  <a:pt x="46" y="22"/>
                  <a:pt x="55" y="24"/>
                </a:cubicBezTo>
                <a:cubicBezTo>
                  <a:pt x="66" y="26"/>
                  <a:pt x="83" y="28"/>
                  <a:pt x="101" y="28"/>
                </a:cubicBezTo>
                <a:cubicBezTo>
                  <a:pt x="119" y="28"/>
                  <a:pt x="136" y="26"/>
                  <a:pt x="147" y="24"/>
                </a:cubicBezTo>
                <a:cubicBezTo>
                  <a:pt x="156" y="22"/>
                  <a:pt x="161" y="21"/>
                  <a:pt x="161" y="21"/>
                </a:cubicBezTo>
                <a:cubicBezTo>
                  <a:pt x="161" y="21"/>
                  <a:pt x="156" y="20"/>
                  <a:pt x="147" y="18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2" name="Freeform 394"/>
          <p:cNvSpPr>
            <a:spLocks noEditPoints="1"/>
          </p:cNvSpPr>
          <p:nvPr/>
        </p:nvSpPr>
        <p:spPr bwMode="auto">
          <a:xfrm>
            <a:off x="9166225" y="2462213"/>
            <a:ext cx="501650" cy="434975"/>
          </a:xfrm>
          <a:custGeom>
            <a:avLst/>
            <a:gdLst>
              <a:gd name="T0" fmla="*/ 39 w 183"/>
              <a:gd name="T1" fmla="*/ 1 h 159"/>
              <a:gd name="T2" fmla="*/ 57 w 183"/>
              <a:gd name="T3" fmla="*/ 16 h 159"/>
              <a:gd name="T4" fmla="*/ 22 w 183"/>
              <a:gd name="T5" fmla="*/ 16 h 159"/>
              <a:gd name="T6" fmla="*/ 39 w 183"/>
              <a:gd name="T7" fmla="*/ 1 h 159"/>
              <a:gd name="T8" fmla="*/ 106 w 183"/>
              <a:gd name="T9" fmla="*/ 32 h 159"/>
              <a:gd name="T10" fmla="*/ 147 w 183"/>
              <a:gd name="T11" fmla="*/ 49 h 159"/>
              <a:gd name="T12" fmla="*/ 163 w 183"/>
              <a:gd name="T13" fmla="*/ 90 h 159"/>
              <a:gd name="T14" fmla="*/ 147 w 183"/>
              <a:gd name="T15" fmla="*/ 130 h 159"/>
              <a:gd name="T16" fmla="*/ 106 w 183"/>
              <a:gd name="T17" fmla="*/ 147 h 159"/>
              <a:gd name="T18" fmla="*/ 66 w 183"/>
              <a:gd name="T19" fmla="*/ 130 h 159"/>
              <a:gd name="T20" fmla="*/ 49 w 183"/>
              <a:gd name="T21" fmla="*/ 90 h 159"/>
              <a:gd name="T22" fmla="*/ 66 w 183"/>
              <a:gd name="T23" fmla="*/ 49 h 159"/>
              <a:gd name="T24" fmla="*/ 106 w 183"/>
              <a:gd name="T25" fmla="*/ 32 h 159"/>
              <a:gd name="T26" fmla="*/ 99 w 183"/>
              <a:gd name="T27" fmla="*/ 62 h 159"/>
              <a:gd name="T28" fmla="*/ 76 w 183"/>
              <a:gd name="T29" fmla="*/ 71 h 159"/>
              <a:gd name="T30" fmla="*/ 79 w 183"/>
              <a:gd name="T31" fmla="*/ 96 h 159"/>
              <a:gd name="T32" fmla="*/ 95 w 183"/>
              <a:gd name="T33" fmla="*/ 82 h 159"/>
              <a:gd name="T34" fmla="*/ 99 w 183"/>
              <a:gd name="T35" fmla="*/ 62 h 159"/>
              <a:gd name="T36" fmla="*/ 134 w 183"/>
              <a:gd name="T37" fmla="*/ 62 h 159"/>
              <a:gd name="T38" fmla="*/ 106 w 183"/>
              <a:gd name="T39" fmla="*/ 50 h 159"/>
              <a:gd name="T40" fmla="*/ 79 w 183"/>
              <a:gd name="T41" fmla="*/ 62 h 159"/>
              <a:gd name="T42" fmla="*/ 67 w 183"/>
              <a:gd name="T43" fmla="*/ 90 h 159"/>
              <a:gd name="T44" fmla="*/ 79 w 183"/>
              <a:gd name="T45" fmla="*/ 117 h 159"/>
              <a:gd name="T46" fmla="*/ 106 w 183"/>
              <a:gd name="T47" fmla="*/ 129 h 159"/>
              <a:gd name="T48" fmla="*/ 134 w 183"/>
              <a:gd name="T49" fmla="*/ 117 h 159"/>
              <a:gd name="T50" fmla="*/ 145 w 183"/>
              <a:gd name="T51" fmla="*/ 90 h 159"/>
              <a:gd name="T52" fmla="*/ 134 w 183"/>
              <a:gd name="T53" fmla="*/ 62 h 159"/>
              <a:gd name="T54" fmla="*/ 77 w 183"/>
              <a:gd name="T55" fmla="*/ 0 h 159"/>
              <a:gd name="T56" fmla="*/ 64 w 183"/>
              <a:gd name="T57" fmla="*/ 24 h 159"/>
              <a:gd name="T58" fmla="*/ 21 w 183"/>
              <a:gd name="T59" fmla="*/ 24 h 159"/>
              <a:gd name="T60" fmla="*/ 0 w 183"/>
              <a:gd name="T61" fmla="*/ 45 h 159"/>
              <a:gd name="T62" fmla="*/ 0 w 183"/>
              <a:gd name="T63" fmla="*/ 137 h 159"/>
              <a:gd name="T64" fmla="*/ 21 w 183"/>
              <a:gd name="T65" fmla="*/ 159 h 159"/>
              <a:gd name="T66" fmla="*/ 161 w 183"/>
              <a:gd name="T67" fmla="*/ 159 h 159"/>
              <a:gd name="T68" fmla="*/ 183 w 183"/>
              <a:gd name="T69" fmla="*/ 137 h 159"/>
              <a:gd name="T70" fmla="*/ 183 w 183"/>
              <a:gd name="T71" fmla="*/ 45 h 159"/>
              <a:gd name="T72" fmla="*/ 161 w 183"/>
              <a:gd name="T73" fmla="*/ 24 h 159"/>
              <a:gd name="T74" fmla="*/ 154 w 183"/>
              <a:gd name="T75" fmla="*/ 24 h 159"/>
              <a:gd name="T76" fmla="*/ 140 w 183"/>
              <a:gd name="T77" fmla="*/ 0 h 159"/>
              <a:gd name="T78" fmla="*/ 77 w 183"/>
              <a:gd name="T79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3" h="159">
                <a:moveTo>
                  <a:pt x="39" y="1"/>
                </a:moveTo>
                <a:cubicBezTo>
                  <a:pt x="48" y="1"/>
                  <a:pt x="55" y="8"/>
                  <a:pt x="57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3" y="8"/>
                  <a:pt x="30" y="1"/>
                  <a:pt x="39" y="1"/>
                </a:cubicBezTo>
                <a:close/>
                <a:moveTo>
                  <a:pt x="106" y="32"/>
                </a:moveTo>
                <a:cubicBezTo>
                  <a:pt x="122" y="32"/>
                  <a:pt x="136" y="39"/>
                  <a:pt x="147" y="49"/>
                </a:cubicBezTo>
                <a:cubicBezTo>
                  <a:pt x="157" y="59"/>
                  <a:pt x="163" y="74"/>
                  <a:pt x="163" y="90"/>
                </a:cubicBezTo>
                <a:cubicBezTo>
                  <a:pt x="163" y="105"/>
                  <a:pt x="157" y="120"/>
                  <a:pt x="147" y="130"/>
                </a:cubicBezTo>
                <a:cubicBezTo>
                  <a:pt x="136" y="140"/>
                  <a:pt x="122" y="147"/>
                  <a:pt x="106" y="147"/>
                </a:cubicBezTo>
                <a:cubicBezTo>
                  <a:pt x="90" y="147"/>
                  <a:pt x="76" y="140"/>
                  <a:pt x="66" y="130"/>
                </a:cubicBezTo>
                <a:cubicBezTo>
                  <a:pt x="55" y="120"/>
                  <a:pt x="49" y="105"/>
                  <a:pt x="49" y="90"/>
                </a:cubicBezTo>
                <a:cubicBezTo>
                  <a:pt x="49" y="74"/>
                  <a:pt x="55" y="59"/>
                  <a:pt x="66" y="49"/>
                </a:cubicBezTo>
                <a:cubicBezTo>
                  <a:pt x="76" y="39"/>
                  <a:pt x="90" y="32"/>
                  <a:pt x="106" y="32"/>
                </a:cubicBezTo>
                <a:close/>
                <a:moveTo>
                  <a:pt x="99" y="62"/>
                </a:moveTo>
                <a:cubicBezTo>
                  <a:pt x="92" y="57"/>
                  <a:pt x="81" y="62"/>
                  <a:pt x="76" y="71"/>
                </a:cubicBezTo>
                <a:cubicBezTo>
                  <a:pt x="70" y="81"/>
                  <a:pt x="72" y="92"/>
                  <a:pt x="79" y="96"/>
                </a:cubicBezTo>
                <a:cubicBezTo>
                  <a:pt x="86" y="100"/>
                  <a:pt x="90" y="92"/>
                  <a:pt x="95" y="82"/>
                </a:cubicBezTo>
                <a:cubicBezTo>
                  <a:pt x="101" y="73"/>
                  <a:pt x="106" y="66"/>
                  <a:pt x="99" y="62"/>
                </a:cubicBezTo>
                <a:close/>
                <a:moveTo>
                  <a:pt x="134" y="62"/>
                </a:moveTo>
                <a:cubicBezTo>
                  <a:pt x="127" y="55"/>
                  <a:pt x="117" y="50"/>
                  <a:pt x="106" y="50"/>
                </a:cubicBezTo>
                <a:cubicBezTo>
                  <a:pt x="95" y="50"/>
                  <a:pt x="86" y="55"/>
                  <a:pt x="79" y="62"/>
                </a:cubicBezTo>
                <a:cubicBezTo>
                  <a:pt x="72" y="69"/>
                  <a:pt x="67" y="79"/>
                  <a:pt x="67" y="90"/>
                </a:cubicBezTo>
                <a:cubicBezTo>
                  <a:pt x="67" y="100"/>
                  <a:pt x="72" y="110"/>
                  <a:pt x="79" y="117"/>
                </a:cubicBezTo>
                <a:cubicBezTo>
                  <a:pt x="86" y="124"/>
                  <a:pt x="95" y="129"/>
                  <a:pt x="106" y="129"/>
                </a:cubicBezTo>
                <a:cubicBezTo>
                  <a:pt x="117" y="129"/>
                  <a:pt x="127" y="124"/>
                  <a:pt x="134" y="117"/>
                </a:cubicBezTo>
                <a:cubicBezTo>
                  <a:pt x="141" y="110"/>
                  <a:pt x="145" y="100"/>
                  <a:pt x="145" y="90"/>
                </a:cubicBezTo>
                <a:cubicBezTo>
                  <a:pt x="145" y="79"/>
                  <a:pt x="141" y="69"/>
                  <a:pt x="134" y="62"/>
                </a:cubicBezTo>
                <a:close/>
                <a:moveTo>
                  <a:pt x="77" y="0"/>
                </a:moveTo>
                <a:cubicBezTo>
                  <a:pt x="64" y="24"/>
                  <a:pt x="64" y="24"/>
                  <a:pt x="64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9" y="24"/>
                  <a:pt x="0" y="34"/>
                  <a:pt x="0" y="45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9"/>
                  <a:pt x="9" y="159"/>
                  <a:pt x="21" y="159"/>
                </a:cubicBezTo>
                <a:cubicBezTo>
                  <a:pt x="161" y="159"/>
                  <a:pt x="161" y="159"/>
                  <a:pt x="161" y="159"/>
                </a:cubicBezTo>
                <a:cubicBezTo>
                  <a:pt x="173" y="159"/>
                  <a:pt x="183" y="149"/>
                  <a:pt x="183" y="137"/>
                </a:cubicBezTo>
                <a:cubicBezTo>
                  <a:pt x="183" y="45"/>
                  <a:pt x="183" y="45"/>
                  <a:pt x="183" y="45"/>
                </a:cubicBezTo>
                <a:cubicBezTo>
                  <a:pt x="183" y="34"/>
                  <a:pt x="173" y="24"/>
                  <a:pt x="161" y="24"/>
                </a:cubicBezTo>
                <a:cubicBezTo>
                  <a:pt x="154" y="24"/>
                  <a:pt x="154" y="24"/>
                  <a:pt x="154" y="24"/>
                </a:cubicBezTo>
                <a:cubicBezTo>
                  <a:pt x="140" y="0"/>
                  <a:pt x="140" y="0"/>
                  <a:pt x="140" y="0"/>
                </a:cubicBezTo>
                <a:lnTo>
                  <a:pt x="77" y="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3" name="Freeform 395"/>
          <p:cNvSpPr>
            <a:spLocks noEditPoints="1"/>
          </p:cNvSpPr>
          <p:nvPr/>
        </p:nvSpPr>
        <p:spPr bwMode="auto">
          <a:xfrm>
            <a:off x="8447088" y="3130550"/>
            <a:ext cx="434975" cy="536575"/>
          </a:xfrm>
          <a:custGeom>
            <a:avLst/>
            <a:gdLst>
              <a:gd name="T0" fmla="*/ 17 w 159"/>
              <a:gd name="T1" fmla="*/ 0 h 196"/>
              <a:gd name="T2" fmla="*/ 142 w 159"/>
              <a:gd name="T3" fmla="*/ 0 h 196"/>
              <a:gd name="T4" fmla="*/ 150 w 159"/>
              <a:gd name="T5" fmla="*/ 0 h 196"/>
              <a:gd name="T6" fmla="*/ 152 w 159"/>
              <a:gd name="T7" fmla="*/ 7 h 196"/>
              <a:gd name="T8" fmla="*/ 158 w 159"/>
              <a:gd name="T9" fmla="*/ 52 h 196"/>
              <a:gd name="T10" fmla="*/ 152 w 159"/>
              <a:gd name="T11" fmla="*/ 95 h 196"/>
              <a:gd name="T12" fmla="*/ 150 w 159"/>
              <a:gd name="T13" fmla="*/ 103 h 196"/>
              <a:gd name="T14" fmla="*/ 142 w 159"/>
              <a:gd name="T15" fmla="*/ 103 h 196"/>
              <a:gd name="T16" fmla="*/ 128 w 159"/>
              <a:gd name="T17" fmla="*/ 103 h 196"/>
              <a:gd name="T18" fmla="*/ 121 w 159"/>
              <a:gd name="T19" fmla="*/ 174 h 196"/>
              <a:gd name="T20" fmla="*/ 103 w 159"/>
              <a:gd name="T21" fmla="*/ 174 h 196"/>
              <a:gd name="T22" fmla="*/ 103 w 159"/>
              <a:gd name="T23" fmla="*/ 196 h 196"/>
              <a:gd name="T24" fmla="*/ 56 w 159"/>
              <a:gd name="T25" fmla="*/ 196 h 196"/>
              <a:gd name="T26" fmla="*/ 56 w 159"/>
              <a:gd name="T27" fmla="*/ 174 h 196"/>
              <a:gd name="T28" fmla="*/ 38 w 159"/>
              <a:gd name="T29" fmla="*/ 174 h 196"/>
              <a:gd name="T30" fmla="*/ 32 w 159"/>
              <a:gd name="T31" fmla="*/ 103 h 196"/>
              <a:gd name="T32" fmla="*/ 17 w 159"/>
              <a:gd name="T33" fmla="*/ 103 h 196"/>
              <a:gd name="T34" fmla="*/ 9 w 159"/>
              <a:gd name="T35" fmla="*/ 103 h 196"/>
              <a:gd name="T36" fmla="*/ 7 w 159"/>
              <a:gd name="T37" fmla="*/ 95 h 196"/>
              <a:gd name="T38" fmla="*/ 1 w 159"/>
              <a:gd name="T39" fmla="*/ 51 h 196"/>
              <a:gd name="T40" fmla="*/ 7 w 159"/>
              <a:gd name="T41" fmla="*/ 7 h 196"/>
              <a:gd name="T42" fmla="*/ 9 w 159"/>
              <a:gd name="T43" fmla="*/ 0 h 196"/>
              <a:gd name="T44" fmla="*/ 17 w 159"/>
              <a:gd name="T45" fmla="*/ 0 h 196"/>
              <a:gd name="T46" fmla="*/ 131 w 159"/>
              <a:gd name="T47" fmla="*/ 54 h 196"/>
              <a:gd name="T48" fmla="*/ 98 w 159"/>
              <a:gd name="T49" fmla="*/ 76 h 196"/>
              <a:gd name="T50" fmla="*/ 129 w 159"/>
              <a:gd name="T51" fmla="*/ 76 h 196"/>
              <a:gd name="T52" fmla="*/ 131 w 159"/>
              <a:gd name="T53" fmla="*/ 54 h 196"/>
              <a:gd name="T54" fmla="*/ 30 w 159"/>
              <a:gd name="T55" fmla="*/ 57 h 196"/>
              <a:gd name="T56" fmla="*/ 76 w 159"/>
              <a:gd name="T57" fmla="*/ 26 h 196"/>
              <a:gd name="T58" fmla="*/ 33 w 159"/>
              <a:gd name="T59" fmla="*/ 26 h 196"/>
              <a:gd name="T60" fmla="*/ 30 w 159"/>
              <a:gd name="T61" fmla="*/ 57 h 196"/>
              <a:gd name="T62" fmla="*/ 134 w 159"/>
              <a:gd name="T63" fmla="*/ 20 h 196"/>
              <a:gd name="T64" fmla="*/ 25 w 159"/>
              <a:gd name="T65" fmla="*/ 20 h 196"/>
              <a:gd name="T66" fmla="*/ 21 w 159"/>
              <a:gd name="T67" fmla="*/ 51 h 196"/>
              <a:gd name="T68" fmla="*/ 25 w 159"/>
              <a:gd name="T69" fmla="*/ 82 h 196"/>
              <a:gd name="T70" fmla="*/ 134 w 159"/>
              <a:gd name="T71" fmla="*/ 82 h 196"/>
              <a:gd name="T72" fmla="*/ 138 w 159"/>
              <a:gd name="T73" fmla="*/ 52 h 196"/>
              <a:gd name="T74" fmla="*/ 134 w 159"/>
              <a:gd name="T75" fmla="*/ 2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9" h="196">
                <a:moveTo>
                  <a:pt x="17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2" y="7"/>
                  <a:pt x="152" y="7"/>
                  <a:pt x="152" y="7"/>
                </a:cubicBezTo>
                <a:cubicBezTo>
                  <a:pt x="157" y="22"/>
                  <a:pt x="159" y="37"/>
                  <a:pt x="158" y="52"/>
                </a:cubicBezTo>
                <a:cubicBezTo>
                  <a:pt x="158" y="66"/>
                  <a:pt x="156" y="81"/>
                  <a:pt x="152" y="9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2" y="103"/>
                  <a:pt x="142" y="103"/>
                  <a:pt x="142" y="103"/>
                </a:cubicBezTo>
                <a:cubicBezTo>
                  <a:pt x="128" y="103"/>
                  <a:pt x="128" y="103"/>
                  <a:pt x="128" y="103"/>
                </a:cubicBezTo>
                <a:cubicBezTo>
                  <a:pt x="121" y="174"/>
                  <a:pt x="121" y="174"/>
                  <a:pt x="121" y="174"/>
                </a:cubicBezTo>
                <a:cubicBezTo>
                  <a:pt x="103" y="174"/>
                  <a:pt x="103" y="174"/>
                  <a:pt x="103" y="174"/>
                </a:cubicBezTo>
                <a:cubicBezTo>
                  <a:pt x="103" y="196"/>
                  <a:pt x="103" y="196"/>
                  <a:pt x="103" y="196"/>
                </a:cubicBezTo>
                <a:cubicBezTo>
                  <a:pt x="56" y="196"/>
                  <a:pt x="56" y="196"/>
                  <a:pt x="56" y="196"/>
                </a:cubicBezTo>
                <a:cubicBezTo>
                  <a:pt x="56" y="174"/>
                  <a:pt x="56" y="174"/>
                  <a:pt x="56" y="174"/>
                </a:cubicBezTo>
                <a:cubicBezTo>
                  <a:pt x="38" y="174"/>
                  <a:pt x="38" y="174"/>
                  <a:pt x="38" y="174"/>
                </a:cubicBezTo>
                <a:cubicBezTo>
                  <a:pt x="32" y="103"/>
                  <a:pt x="32" y="103"/>
                  <a:pt x="32" y="103"/>
                </a:cubicBezTo>
                <a:cubicBezTo>
                  <a:pt x="17" y="103"/>
                  <a:pt x="17" y="103"/>
                  <a:pt x="17" y="103"/>
                </a:cubicBezTo>
                <a:cubicBezTo>
                  <a:pt x="9" y="103"/>
                  <a:pt x="9" y="103"/>
                  <a:pt x="9" y="103"/>
                </a:cubicBezTo>
                <a:cubicBezTo>
                  <a:pt x="7" y="95"/>
                  <a:pt x="7" y="95"/>
                  <a:pt x="7" y="95"/>
                </a:cubicBezTo>
                <a:cubicBezTo>
                  <a:pt x="3" y="81"/>
                  <a:pt x="1" y="66"/>
                  <a:pt x="1" y="51"/>
                </a:cubicBezTo>
                <a:cubicBezTo>
                  <a:pt x="0" y="37"/>
                  <a:pt x="2" y="22"/>
                  <a:pt x="7" y="7"/>
                </a:cubicBezTo>
                <a:cubicBezTo>
                  <a:pt x="9" y="0"/>
                  <a:pt x="9" y="0"/>
                  <a:pt x="9" y="0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131" y="54"/>
                </a:moveTo>
                <a:cubicBezTo>
                  <a:pt x="124" y="65"/>
                  <a:pt x="112" y="72"/>
                  <a:pt x="98" y="76"/>
                </a:cubicBezTo>
                <a:cubicBezTo>
                  <a:pt x="109" y="76"/>
                  <a:pt x="119" y="76"/>
                  <a:pt x="129" y="76"/>
                </a:cubicBezTo>
                <a:cubicBezTo>
                  <a:pt x="132" y="69"/>
                  <a:pt x="132" y="62"/>
                  <a:pt x="131" y="54"/>
                </a:cubicBezTo>
                <a:close/>
                <a:moveTo>
                  <a:pt x="30" y="57"/>
                </a:moveTo>
                <a:cubicBezTo>
                  <a:pt x="40" y="41"/>
                  <a:pt x="57" y="32"/>
                  <a:pt x="76" y="26"/>
                </a:cubicBezTo>
                <a:cubicBezTo>
                  <a:pt x="62" y="26"/>
                  <a:pt x="47" y="26"/>
                  <a:pt x="33" y="26"/>
                </a:cubicBezTo>
                <a:cubicBezTo>
                  <a:pt x="29" y="36"/>
                  <a:pt x="29" y="46"/>
                  <a:pt x="30" y="57"/>
                </a:cubicBezTo>
                <a:close/>
                <a:moveTo>
                  <a:pt x="134" y="20"/>
                </a:moveTo>
                <a:cubicBezTo>
                  <a:pt x="25" y="20"/>
                  <a:pt x="25" y="20"/>
                  <a:pt x="25" y="20"/>
                </a:cubicBezTo>
                <a:cubicBezTo>
                  <a:pt x="22" y="31"/>
                  <a:pt x="21" y="41"/>
                  <a:pt x="21" y="51"/>
                </a:cubicBezTo>
                <a:cubicBezTo>
                  <a:pt x="21" y="62"/>
                  <a:pt x="23" y="72"/>
                  <a:pt x="25" y="82"/>
                </a:cubicBezTo>
                <a:cubicBezTo>
                  <a:pt x="134" y="82"/>
                  <a:pt x="134" y="82"/>
                  <a:pt x="134" y="82"/>
                </a:cubicBezTo>
                <a:cubicBezTo>
                  <a:pt x="136" y="72"/>
                  <a:pt x="138" y="62"/>
                  <a:pt x="138" y="52"/>
                </a:cubicBezTo>
                <a:cubicBezTo>
                  <a:pt x="138" y="41"/>
                  <a:pt x="137" y="31"/>
                  <a:pt x="134" y="2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4" name="Freeform 396"/>
          <p:cNvSpPr>
            <a:spLocks noEditPoints="1"/>
          </p:cNvSpPr>
          <p:nvPr/>
        </p:nvSpPr>
        <p:spPr bwMode="auto">
          <a:xfrm>
            <a:off x="9210675" y="6073775"/>
            <a:ext cx="449263" cy="558800"/>
          </a:xfrm>
          <a:custGeom>
            <a:avLst/>
            <a:gdLst>
              <a:gd name="T0" fmla="*/ 93 w 164"/>
              <a:gd name="T1" fmla="*/ 103 h 204"/>
              <a:gd name="T2" fmla="*/ 86 w 164"/>
              <a:gd name="T3" fmla="*/ 151 h 204"/>
              <a:gd name="T4" fmla="*/ 78 w 164"/>
              <a:gd name="T5" fmla="*/ 192 h 204"/>
              <a:gd name="T6" fmla="*/ 72 w 164"/>
              <a:gd name="T7" fmla="*/ 151 h 204"/>
              <a:gd name="T8" fmla="*/ 59 w 164"/>
              <a:gd name="T9" fmla="*/ 1 h 204"/>
              <a:gd name="T10" fmla="*/ 52 w 164"/>
              <a:gd name="T11" fmla="*/ 7 h 204"/>
              <a:gd name="T12" fmla="*/ 87 w 164"/>
              <a:gd name="T13" fmla="*/ 14 h 204"/>
              <a:gd name="T14" fmla="*/ 111 w 164"/>
              <a:gd name="T15" fmla="*/ 38 h 204"/>
              <a:gd name="T16" fmla="*/ 87 w 164"/>
              <a:gd name="T17" fmla="*/ 61 h 204"/>
              <a:gd name="T18" fmla="*/ 64 w 164"/>
              <a:gd name="T19" fmla="*/ 38 h 204"/>
              <a:gd name="T20" fmla="*/ 87 w 164"/>
              <a:gd name="T21" fmla="*/ 14 h 204"/>
              <a:gd name="T22" fmla="*/ 75 w 164"/>
              <a:gd name="T23" fmla="*/ 30 h 204"/>
              <a:gd name="T24" fmla="*/ 83 w 164"/>
              <a:gd name="T25" fmla="*/ 35 h 204"/>
              <a:gd name="T26" fmla="*/ 99 w 164"/>
              <a:gd name="T27" fmla="*/ 26 h 204"/>
              <a:gd name="T28" fmla="*/ 76 w 164"/>
              <a:gd name="T29" fmla="*/ 26 h 204"/>
              <a:gd name="T30" fmla="*/ 76 w 164"/>
              <a:gd name="T31" fmla="*/ 49 h 204"/>
              <a:gd name="T32" fmla="*/ 99 w 164"/>
              <a:gd name="T33" fmla="*/ 49 h 204"/>
              <a:gd name="T34" fmla="*/ 99 w 164"/>
              <a:gd name="T35" fmla="*/ 26 h 204"/>
              <a:gd name="T36" fmla="*/ 70 w 164"/>
              <a:gd name="T37" fmla="*/ 10 h 204"/>
              <a:gd name="T38" fmla="*/ 43 w 164"/>
              <a:gd name="T39" fmla="*/ 19 h 204"/>
              <a:gd name="T40" fmla="*/ 52 w 164"/>
              <a:gd name="T41" fmla="*/ 67 h 204"/>
              <a:gd name="T42" fmla="*/ 119 w 164"/>
              <a:gd name="T43" fmla="*/ 58 h 204"/>
              <a:gd name="T44" fmla="*/ 110 w 164"/>
              <a:gd name="T45" fmla="*/ 10 h 204"/>
              <a:gd name="T46" fmla="*/ 101 w 164"/>
              <a:gd name="T47" fmla="*/ 0 h 204"/>
              <a:gd name="T48" fmla="*/ 115 w 164"/>
              <a:gd name="T49" fmla="*/ 77 h 204"/>
              <a:gd name="T50" fmla="*/ 10 w 164"/>
              <a:gd name="T51" fmla="*/ 192 h 204"/>
              <a:gd name="T52" fmla="*/ 0 w 164"/>
              <a:gd name="T53" fmla="*/ 204 h 204"/>
              <a:gd name="T54" fmla="*/ 20 w 164"/>
              <a:gd name="T55" fmla="*/ 194 h 204"/>
              <a:gd name="T56" fmla="*/ 43 w 164"/>
              <a:gd name="T57" fmla="*/ 152 h 204"/>
              <a:gd name="T58" fmla="*/ 98 w 164"/>
              <a:gd name="T59" fmla="*/ 94 h 204"/>
              <a:gd name="T60" fmla="*/ 128 w 164"/>
              <a:gd name="T61" fmla="*/ 152 h 204"/>
              <a:gd name="T62" fmla="*/ 144 w 164"/>
              <a:gd name="T63" fmla="*/ 204 h 204"/>
              <a:gd name="T64" fmla="*/ 164 w 164"/>
              <a:gd name="T65" fmla="*/ 192 h 204"/>
              <a:gd name="T66" fmla="*/ 115 w 164"/>
              <a:gd name="T67" fmla="*/ 77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4" h="204">
                <a:moveTo>
                  <a:pt x="70" y="103"/>
                </a:moveTo>
                <a:cubicBezTo>
                  <a:pt x="93" y="103"/>
                  <a:pt x="93" y="103"/>
                  <a:pt x="93" y="103"/>
                </a:cubicBezTo>
                <a:cubicBezTo>
                  <a:pt x="91" y="151"/>
                  <a:pt x="91" y="151"/>
                  <a:pt x="91" y="151"/>
                </a:cubicBezTo>
                <a:cubicBezTo>
                  <a:pt x="86" y="151"/>
                  <a:pt x="86" y="151"/>
                  <a:pt x="86" y="151"/>
                </a:cubicBezTo>
                <a:cubicBezTo>
                  <a:pt x="85" y="192"/>
                  <a:pt x="85" y="192"/>
                  <a:pt x="85" y="192"/>
                </a:cubicBezTo>
                <a:cubicBezTo>
                  <a:pt x="78" y="192"/>
                  <a:pt x="78" y="192"/>
                  <a:pt x="78" y="192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2" y="151"/>
                  <a:pt x="72" y="151"/>
                  <a:pt x="72" y="151"/>
                </a:cubicBezTo>
                <a:cubicBezTo>
                  <a:pt x="70" y="103"/>
                  <a:pt x="70" y="103"/>
                  <a:pt x="70" y="103"/>
                </a:cubicBezTo>
                <a:close/>
                <a:moveTo>
                  <a:pt x="59" y="1"/>
                </a:moveTo>
                <a:cubicBezTo>
                  <a:pt x="63" y="1"/>
                  <a:pt x="66" y="4"/>
                  <a:pt x="67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3" y="4"/>
                  <a:pt x="56" y="1"/>
                  <a:pt x="59" y="1"/>
                </a:cubicBezTo>
                <a:close/>
                <a:moveTo>
                  <a:pt x="87" y="14"/>
                </a:moveTo>
                <a:cubicBezTo>
                  <a:pt x="94" y="14"/>
                  <a:pt x="100" y="16"/>
                  <a:pt x="104" y="21"/>
                </a:cubicBezTo>
                <a:cubicBezTo>
                  <a:pt x="109" y="25"/>
                  <a:pt x="111" y="31"/>
                  <a:pt x="111" y="38"/>
                </a:cubicBezTo>
                <a:cubicBezTo>
                  <a:pt x="111" y="44"/>
                  <a:pt x="109" y="50"/>
                  <a:pt x="104" y="54"/>
                </a:cubicBezTo>
                <a:cubicBezTo>
                  <a:pt x="100" y="59"/>
                  <a:pt x="94" y="61"/>
                  <a:pt x="87" y="61"/>
                </a:cubicBezTo>
                <a:cubicBezTo>
                  <a:pt x="81" y="61"/>
                  <a:pt x="75" y="59"/>
                  <a:pt x="71" y="54"/>
                </a:cubicBezTo>
                <a:cubicBezTo>
                  <a:pt x="66" y="50"/>
                  <a:pt x="64" y="44"/>
                  <a:pt x="64" y="38"/>
                </a:cubicBezTo>
                <a:cubicBezTo>
                  <a:pt x="64" y="31"/>
                  <a:pt x="66" y="25"/>
                  <a:pt x="71" y="21"/>
                </a:cubicBezTo>
                <a:cubicBezTo>
                  <a:pt x="75" y="16"/>
                  <a:pt x="81" y="14"/>
                  <a:pt x="87" y="14"/>
                </a:cubicBezTo>
                <a:close/>
                <a:moveTo>
                  <a:pt x="84" y="26"/>
                </a:moveTo>
                <a:cubicBezTo>
                  <a:pt x="81" y="24"/>
                  <a:pt x="77" y="26"/>
                  <a:pt x="75" y="30"/>
                </a:cubicBezTo>
                <a:cubicBezTo>
                  <a:pt x="73" y="34"/>
                  <a:pt x="73" y="38"/>
                  <a:pt x="76" y="40"/>
                </a:cubicBezTo>
                <a:cubicBezTo>
                  <a:pt x="79" y="42"/>
                  <a:pt x="81" y="39"/>
                  <a:pt x="83" y="35"/>
                </a:cubicBezTo>
                <a:cubicBezTo>
                  <a:pt x="85" y="31"/>
                  <a:pt x="87" y="28"/>
                  <a:pt x="84" y="26"/>
                </a:cubicBezTo>
                <a:close/>
                <a:moveTo>
                  <a:pt x="99" y="26"/>
                </a:moveTo>
                <a:cubicBezTo>
                  <a:pt x="96" y="23"/>
                  <a:pt x="92" y="21"/>
                  <a:pt x="87" y="21"/>
                </a:cubicBezTo>
                <a:cubicBezTo>
                  <a:pt x="83" y="21"/>
                  <a:pt x="79" y="23"/>
                  <a:pt x="76" y="26"/>
                </a:cubicBezTo>
                <a:cubicBezTo>
                  <a:pt x="73" y="29"/>
                  <a:pt x="71" y="33"/>
                  <a:pt x="71" y="38"/>
                </a:cubicBezTo>
                <a:cubicBezTo>
                  <a:pt x="71" y="42"/>
                  <a:pt x="73" y="46"/>
                  <a:pt x="76" y="49"/>
                </a:cubicBezTo>
                <a:cubicBezTo>
                  <a:pt x="79" y="52"/>
                  <a:pt x="83" y="54"/>
                  <a:pt x="87" y="54"/>
                </a:cubicBezTo>
                <a:cubicBezTo>
                  <a:pt x="92" y="54"/>
                  <a:pt x="96" y="52"/>
                  <a:pt x="99" y="49"/>
                </a:cubicBezTo>
                <a:cubicBezTo>
                  <a:pt x="102" y="46"/>
                  <a:pt x="104" y="42"/>
                  <a:pt x="104" y="38"/>
                </a:cubicBezTo>
                <a:cubicBezTo>
                  <a:pt x="104" y="33"/>
                  <a:pt x="102" y="29"/>
                  <a:pt x="99" y="26"/>
                </a:cubicBezTo>
                <a:close/>
                <a:moveTo>
                  <a:pt x="75" y="0"/>
                </a:moveTo>
                <a:cubicBezTo>
                  <a:pt x="70" y="10"/>
                  <a:pt x="70" y="10"/>
                  <a:pt x="70" y="10"/>
                </a:cubicBezTo>
                <a:cubicBezTo>
                  <a:pt x="52" y="10"/>
                  <a:pt x="52" y="10"/>
                  <a:pt x="52" y="10"/>
                </a:cubicBezTo>
                <a:cubicBezTo>
                  <a:pt x="47" y="10"/>
                  <a:pt x="43" y="14"/>
                  <a:pt x="43" y="19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62"/>
                  <a:pt x="47" y="67"/>
                  <a:pt x="52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5" y="67"/>
                  <a:pt x="119" y="62"/>
                  <a:pt x="119" y="58"/>
                </a:cubicBezTo>
                <a:cubicBezTo>
                  <a:pt x="119" y="19"/>
                  <a:pt x="119" y="19"/>
                  <a:pt x="119" y="19"/>
                </a:cubicBezTo>
                <a:cubicBezTo>
                  <a:pt x="119" y="14"/>
                  <a:pt x="115" y="10"/>
                  <a:pt x="110" y="10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1" y="0"/>
                  <a:pt x="101" y="0"/>
                  <a:pt x="101" y="0"/>
                </a:cubicBezTo>
                <a:cubicBezTo>
                  <a:pt x="75" y="0"/>
                  <a:pt x="75" y="0"/>
                  <a:pt x="75" y="0"/>
                </a:cubicBezTo>
                <a:close/>
                <a:moveTo>
                  <a:pt x="115" y="77"/>
                </a:moveTo>
                <a:cubicBezTo>
                  <a:pt x="48" y="77"/>
                  <a:pt x="48" y="77"/>
                  <a:pt x="48" y="77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04"/>
                  <a:pt x="0" y="204"/>
                  <a:pt x="0" y="204"/>
                </a:cubicBezTo>
                <a:cubicBezTo>
                  <a:pt x="20" y="204"/>
                  <a:pt x="20" y="204"/>
                  <a:pt x="20" y="204"/>
                </a:cubicBezTo>
                <a:cubicBezTo>
                  <a:pt x="20" y="194"/>
                  <a:pt x="20" y="194"/>
                  <a:pt x="20" y="194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66" y="94"/>
                  <a:pt x="66" y="94"/>
                  <a:pt x="66" y="94"/>
                </a:cubicBezTo>
                <a:cubicBezTo>
                  <a:pt x="98" y="94"/>
                  <a:pt x="98" y="94"/>
                  <a:pt x="98" y="94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8" y="152"/>
                  <a:pt x="128" y="152"/>
                  <a:pt x="128" y="152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4" y="204"/>
                  <a:pt x="144" y="204"/>
                  <a:pt x="144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64" y="192"/>
                  <a:pt x="164" y="192"/>
                  <a:pt x="164" y="192"/>
                </a:cubicBezTo>
                <a:cubicBezTo>
                  <a:pt x="154" y="192"/>
                  <a:pt x="154" y="192"/>
                  <a:pt x="154" y="192"/>
                </a:cubicBezTo>
                <a:lnTo>
                  <a:pt x="115" y="7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5" name="Freeform 397"/>
          <p:cNvSpPr>
            <a:spLocks noEditPoints="1"/>
          </p:cNvSpPr>
          <p:nvPr/>
        </p:nvSpPr>
        <p:spPr bwMode="auto">
          <a:xfrm>
            <a:off x="9129713" y="5326063"/>
            <a:ext cx="582612" cy="577850"/>
          </a:xfrm>
          <a:custGeom>
            <a:avLst/>
            <a:gdLst>
              <a:gd name="T0" fmla="*/ 296 w 418"/>
              <a:gd name="T1" fmla="*/ 10 h 414"/>
              <a:gd name="T2" fmla="*/ 408 w 418"/>
              <a:gd name="T3" fmla="*/ 122 h 414"/>
              <a:gd name="T4" fmla="*/ 418 w 418"/>
              <a:gd name="T5" fmla="*/ 132 h 414"/>
              <a:gd name="T6" fmla="*/ 408 w 418"/>
              <a:gd name="T7" fmla="*/ 143 h 414"/>
              <a:gd name="T8" fmla="*/ 334 w 418"/>
              <a:gd name="T9" fmla="*/ 216 h 414"/>
              <a:gd name="T10" fmla="*/ 343 w 418"/>
              <a:gd name="T11" fmla="*/ 226 h 414"/>
              <a:gd name="T12" fmla="*/ 198 w 418"/>
              <a:gd name="T13" fmla="*/ 371 h 414"/>
              <a:gd name="T14" fmla="*/ 133 w 418"/>
              <a:gd name="T15" fmla="*/ 389 h 414"/>
              <a:gd name="T16" fmla="*/ 108 w 418"/>
              <a:gd name="T17" fmla="*/ 363 h 414"/>
              <a:gd name="T18" fmla="*/ 70 w 418"/>
              <a:gd name="T19" fmla="*/ 401 h 414"/>
              <a:gd name="T20" fmla="*/ 61 w 418"/>
              <a:gd name="T21" fmla="*/ 391 h 414"/>
              <a:gd name="T22" fmla="*/ 35 w 418"/>
              <a:gd name="T23" fmla="*/ 414 h 414"/>
              <a:gd name="T24" fmla="*/ 0 w 418"/>
              <a:gd name="T25" fmla="*/ 381 h 414"/>
              <a:gd name="T26" fmla="*/ 25 w 418"/>
              <a:gd name="T27" fmla="*/ 355 h 414"/>
              <a:gd name="T28" fmla="*/ 17 w 418"/>
              <a:gd name="T29" fmla="*/ 346 h 414"/>
              <a:gd name="T30" fmla="*/ 55 w 418"/>
              <a:gd name="T31" fmla="*/ 310 h 414"/>
              <a:gd name="T32" fmla="*/ 25 w 418"/>
              <a:gd name="T33" fmla="*/ 281 h 414"/>
              <a:gd name="T34" fmla="*/ 45 w 418"/>
              <a:gd name="T35" fmla="*/ 218 h 414"/>
              <a:gd name="T36" fmla="*/ 190 w 418"/>
              <a:gd name="T37" fmla="*/ 73 h 414"/>
              <a:gd name="T38" fmla="*/ 200 w 418"/>
              <a:gd name="T39" fmla="*/ 84 h 414"/>
              <a:gd name="T40" fmla="*/ 275 w 418"/>
              <a:gd name="T41" fmla="*/ 10 h 414"/>
              <a:gd name="T42" fmla="*/ 284 w 418"/>
              <a:gd name="T43" fmla="*/ 0 h 414"/>
              <a:gd name="T44" fmla="*/ 296 w 418"/>
              <a:gd name="T45" fmla="*/ 10 h 414"/>
              <a:gd name="T46" fmla="*/ 296 w 418"/>
              <a:gd name="T47" fmla="*/ 10 h 414"/>
              <a:gd name="T48" fmla="*/ 310 w 418"/>
              <a:gd name="T49" fmla="*/ 122 h 414"/>
              <a:gd name="T50" fmla="*/ 296 w 418"/>
              <a:gd name="T51" fmla="*/ 134 h 414"/>
              <a:gd name="T52" fmla="*/ 320 w 418"/>
              <a:gd name="T53" fmla="*/ 157 h 414"/>
              <a:gd name="T54" fmla="*/ 334 w 418"/>
              <a:gd name="T55" fmla="*/ 143 h 414"/>
              <a:gd name="T56" fmla="*/ 310 w 418"/>
              <a:gd name="T57" fmla="*/ 122 h 414"/>
              <a:gd name="T58" fmla="*/ 310 w 418"/>
              <a:gd name="T59" fmla="*/ 122 h 414"/>
              <a:gd name="T60" fmla="*/ 273 w 418"/>
              <a:gd name="T61" fmla="*/ 82 h 414"/>
              <a:gd name="T62" fmla="*/ 259 w 418"/>
              <a:gd name="T63" fmla="*/ 96 h 414"/>
              <a:gd name="T64" fmla="*/ 281 w 418"/>
              <a:gd name="T65" fmla="*/ 118 h 414"/>
              <a:gd name="T66" fmla="*/ 294 w 418"/>
              <a:gd name="T67" fmla="*/ 104 h 414"/>
              <a:gd name="T68" fmla="*/ 273 w 418"/>
              <a:gd name="T69" fmla="*/ 82 h 414"/>
              <a:gd name="T70" fmla="*/ 273 w 418"/>
              <a:gd name="T71" fmla="*/ 82 h 414"/>
              <a:gd name="T72" fmla="*/ 222 w 418"/>
              <a:gd name="T73" fmla="*/ 106 h 414"/>
              <a:gd name="T74" fmla="*/ 312 w 418"/>
              <a:gd name="T75" fmla="*/ 196 h 414"/>
              <a:gd name="T76" fmla="*/ 375 w 418"/>
              <a:gd name="T77" fmla="*/ 132 h 414"/>
              <a:gd name="T78" fmla="*/ 284 w 418"/>
              <a:gd name="T79" fmla="*/ 41 h 414"/>
              <a:gd name="T80" fmla="*/ 222 w 418"/>
              <a:gd name="T81" fmla="*/ 106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18" h="414">
                <a:moveTo>
                  <a:pt x="296" y="10"/>
                </a:moveTo>
                <a:lnTo>
                  <a:pt x="408" y="122"/>
                </a:lnTo>
                <a:lnTo>
                  <a:pt x="418" y="132"/>
                </a:lnTo>
                <a:lnTo>
                  <a:pt x="408" y="143"/>
                </a:lnTo>
                <a:lnTo>
                  <a:pt x="334" y="216"/>
                </a:lnTo>
                <a:lnTo>
                  <a:pt x="343" y="226"/>
                </a:lnTo>
                <a:lnTo>
                  <a:pt x="198" y="371"/>
                </a:lnTo>
                <a:lnTo>
                  <a:pt x="133" y="389"/>
                </a:lnTo>
                <a:lnTo>
                  <a:pt x="108" y="363"/>
                </a:lnTo>
                <a:lnTo>
                  <a:pt x="70" y="401"/>
                </a:lnTo>
                <a:lnTo>
                  <a:pt x="61" y="391"/>
                </a:lnTo>
                <a:lnTo>
                  <a:pt x="35" y="414"/>
                </a:lnTo>
                <a:lnTo>
                  <a:pt x="0" y="381"/>
                </a:lnTo>
                <a:lnTo>
                  <a:pt x="25" y="355"/>
                </a:lnTo>
                <a:lnTo>
                  <a:pt x="17" y="346"/>
                </a:lnTo>
                <a:lnTo>
                  <a:pt x="55" y="310"/>
                </a:lnTo>
                <a:lnTo>
                  <a:pt x="25" y="281"/>
                </a:lnTo>
                <a:lnTo>
                  <a:pt x="45" y="218"/>
                </a:lnTo>
                <a:lnTo>
                  <a:pt x="190" y="73"/>
                </a:lnTo>
                <a:lnTo>
                  <a:pt x="200" y="84"/>
                </a:lnTo>
                <a:lnTo>
                  <a:pt x="275" y="10"/>
                </a:lnTo>
                <a:lnTo>
                  <a:pt x="284" y="0"/>
                </a:lnTo>
                <a:lnTo>
                  <a:pt x="296" y="10"/>
                </a:lnTo>
                <a:lnTo>
                  <a:pt x="296" y="10"/>
                </a:lnTo>
                <a:close/>
                <a:moveTo>
                  <a:pt x="310" y="122"/>
                </a:moveTo>
                <a:lnTo>
                  <a:pt x="296" y="134"/>
                </a:lnTo>
                <a:lnTo>
                  <a:pt x="320" y="157"/>
                </a:lnTo>
                <a:lnTo>
                  <a:pt x="334" y="143"/>
                </a:lnTo>
                <a:lnTo>
                  <a:pt x="310" y="122"/>
                </a:lnTo>
                <a:lnTo>
                  <a:pt x="310" y="122"/>
                </a:lnTo>
                <a:close/>
                <a:moveTo>
                  <a:pt x="273" y="82"/>
                </a:moveTo>
                <a:lnTo>
                  <a:pt x="259" y="96"/>
                </a:lnTo>
                <a:lnTo>
                  <a:pt x="281" y="118"/>
                </a:lnTo>
                <a:lnTo>
                  <a:pt x="294" y="104"/>
                </a:lnTo>
                <a:lnTo>
                  <a:pt x="273" y="82"/>
                </a:lnTo>
                <a:lnTo>
                  <a:pt x="273" y="82"/>
                </a:lnTo>
                <a:close/>
                <a:moveTo>
                  <a:pt x="222" y="106"/>
                </a:moveTo>
                <a:lnTo>
                  <a:pt x="312" y="196"/>
                </a:lnTo>
                <a:lnTo>
                  <a:pt x="375" y="132"/>
                </a:lnTo>
                <a:lnTo>
                  <a:pt x="284" y="41"/>
                </a:lnTo>
                <a:lnTo>
                  <a:pt x="222" y="10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6" name="Freeform 398"/>
          <p:cNvSpPr>
            <a:spLocks noEditPoints="1"/>
          </p:cNvSpPr>
          <p:nvPr/>
        </p:nvSpPr>
        <p:spPr bwMode="auto">
          <a:xfrm>
            <a:off x="10593388" y="5337175"/>
            <a:ext cx="563562" cy="542925"/>
          </a:xfrm>
          <a:custGeom>
            <a:avLst/>
            <a:gdLst>
              <a:gd name="T0" fmla="*/ 183 w 206"/>
              <a:gd name="T1" fmla="*/ 19 h 198"/>
              <a:gd name="T2" fmla="*/ 206 w 206"/>
              <a:gd name="T3" fmla="*/ 175 h 198"/>
              <a:gd name="T4" fmla="*/ 104 w 206"/>
              <a:gd name="T5" fmla="*/ 198 h 198"/>
              <a:gd name="T6" fmla="*/ 82 w 206"/>
              <a:gd name="T7" fmla="*/ 181 h 198"/>
              <a:gd name="T8" fmla="*/ 13 w 206"/>
              <a:gd name="T9" fmla="*/ 117 h 198"/>
              <a:gd name="T10" fmla="*/ 21 w 206"/>
              <a:gd name="T11" fmla="*/ 90 h 198"/>
              <a:gd name="T12" fmla="*/ 14 w 206"/>
              <a:gd name="T13" fmla="*/ 32 h 198"/>
              <a:gd name="T14" fmla="*/ 53 w 206"/>
              <a:gd name="T15" fmla="*/ 4 h 198"/>
              <a:gd name="T16" fmla="*/ 44 w 206"/>
              <a:gd name="T17" fmla="*/ 34 h 198"/>
              <a:gd name="T18" fmla="*/ 30 w 206"/>
              <a:gd name="T19" fmla="*/ 42 h 198"/>
              <a:gd name="T20" fmla="*/ 28 w 206"/>
              <a:gd name="T21" fmla="*/ 78 h 198"/>
              <a:gd name="T22" fmla="*/ 46 w 206"/>
              <a:gd name="T23" fmla="*/ 48 h 198"/>
              <a:gd name="T24" fmla="*/ 51 w 206"/>
              <a:gd name="T25" fmla="*/ 36 h 198"/>
              <a:gd name="T26" fmla="*/ 63 w 206"/>
              <a:gd name="T27" fmla="*/ 31 h 198"/>
              <a:gd name="T28" fmla="*/ 75 w 206"/>
              <a:gd name="T29" fmla="*/ 36 h 198"/>
              <a:gd name="T30" fmla="*/ 75 w 206"/>
              <a:gd name="T31" fmla="*/ 60 h 198"/>
              <a:gd name="T32" fmla="*/ 57 w 206"/>
              <a:gd name="T33" fmla="*/ 63 h 198"/>
              <a:gd name="T34" fmla="*/ 38 w 206"/>
              <a:gd name="T35" fmla="*/ 87 h 198"/>
              <a:gd name="T36" fmla="*/ 54 w 206"/>
              <a:gd name="T37" fmla="*/ 98 h 198"/>
              <a:gd name="T38" fmla="*/ 81 w 206"/>
              <a:gd name="T39" fmla="*/ 42 h 198"/>
              <a:gd name="T40" fmla="*/ 68 w 206"/>
              <a:gd name="T41" fmla="*/ 43 h 198"/>
              <a:gd name="T42" fmla="*/ 58 w 206"/>
              <a:gd name="T43" fmla="*/ 43 h 198"/>
              <a:gd name="T44" fmla="*/ 56 w 206"/>
              <a:gd name="T45" fmla="*/ 48 h 198"/>
              <a:gd name="T46" fmla="*/ 58 w 206"/>
              <a:gd name="T47" fmla="*/ 53 h 198"/>
              <a:gd name="T48" fmla="*/ 68 w 206"/>
              <a:gd name="T49" fmla="*/ 53 h 198"/>
              <a:gd name="T50" fmla="*/ 68 w 206"/>
              <a:gd name="T51" fmla="*/ 43 h 198"/>
              <a:gd name="T52" fmla="*/ 81 w 206"/>
              <a:gd name="T53" fmla="*/ 167 h 198"/>
              <a:gd name="T54" fmla="*/ 48 w 206"/>
              <a:gd name="T55" fmla="*/ 109 h 198"/>
              <a:gd name="T56" fmla="*/ 26 w 206"/>
              <a:gd name="T57" fmla="*/ 115 h 198"/>
              <a:gd name="T58" fmla="*/ 41 w 206"/>
              <a:gd name="T59" fmla="*/ 151 h 198"/>
              <a:gd name="T60" fmla="*/ 104 w 206"/>
              <a:gd name="T61" fmla="*/ 43 h 198"/>
              <a:gd name="T62" fmla="*/ 185 w 206"/>
              <a:gd name="T63" fmla="*/ 119 h 198"/>
              <a:gd name="T64" fmla="*/ 104 w 206"/>
              <a:gd name="T65" fmla="*/ 43 h 198"/>
              <a:gd name="T66" fmla="*/ 129 w 206"/>
              <a:gd name="T67" fmla="*/ 136 h 198"/>
              <a:gd name="T68" fmla="*/ 159 w 206"/>
              <a:gd name="T69" fmla="*/ 136 h 198"/>
              <a:gd name="T70" fmla="*/ 164 w 206"/>
              <a:gd name="T71" fmla="*/ 142 h 198"/>
              <a:gd name="T72" fmla="*/ 165 w 206"/>
              <a:gd name="T73" fmla="*/ 172 h 198"/>
              <a:gd name="T74" fmla="*/ 164 w 206"/>
              <a:gd name="T75" fmla="*/ 142 h 198"/>
              <a:gd name="T76" fmla="*/ 144 w 206"/>
              <a:gd name="T77" fmla="*/ 163 h 198"/>
              <a:gd name="T78" fmla="*/ 143 w 206"/>
              <a:gd name="T79" fmla="*/ 183 h 198"/>
              <a:gd name="T80" fmla="*/ 123 w 206"/>
              <a:gd name="T81" fmla="*/ 172 h 198"/>
              <a:gd name="T82" fmla="*/ 123 w 206"/>
              <a:gd name="T83" fmla="*/ 142 h 198"/>
              <a:gd name="T84" fmla="*/ 123 w 206"/>
              <a:gd name="T85" fmla="*/ 172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6" h="198">
                <a:moveTo>
                  <a:pt x="104" y="19"/>
                </a:moveTo>
                <a:cubicBezTo>
                  <a:pt x="183" y="19"/>
                  <a:pt x="183" y="19"/>
                  <a:pt x="183" y="19"/>
                </a:cubicBezTo>
                <a:cubicBezTo>
                  <a:pt x="196" y="19"/>
                  <a:pt x="206" y="30"/>
                  <a:pt x="206" y="42"/>
                </a:cubicBezTo>
                <a:cubicBezTo>
                  <a:pt x="206" y="175"/>
                  <a:pt x="206" y="175"/>
                  <a:pt x="206" y="175"/>
                </a:cubicBezTo>
                <a:cubicBezTo>
                  <a:pt x="206" y="187"/>
                  <a:pt x="196" y="198"/>
                  <a:pt x="183" y="198"/>
                </a:cubicBezTo>
                <a:cubicBezTo>
                  <a:pt x="104" y="198"/>
                  <a:pt x="104" y="198"/>
                  <a:pt x="104" y="198"/>
                </a:cubicBezTo>
                <a:cubicBezTo>
                  <a:pt x="94" y="198"/>
                  <a:pt x="85" y="191"/>
                  <a:pt x="82" y="181"/>
                </a:cubicBezTo>
                <a:cubicBezTo>
                  <a:pt x="82" y="181"/>
                  <a:pt x="82" y="181"/>
                  <a:pt x="82" y="181"/>
                </a:cubicBezTo>
                <a:cubicBezTo>
                  <a:pt x="62" y="178"/>
                  <a:pt x="44" y="171"/>
                  <a:pt x="32" y="161"/>
                </a:cubicBezTo>
                <a:cubicBezTo>
                  <a:pt x="19" y="150"/>
                  <a:pt x="12" y="135"/>
                  <a:pt x="13" y="117"/>
                </a:cubicBezTo>
                <a:cubicBezTo>
                  <a:pt x="13" y="116"/>
                  <a:pt x="13" y="115"/>
                  <a:pt x="13" y="113"/>
                </a:cubicBezTo>
                <a:cubicBezTo>
                  <a:pt x="14" y="106"/>
                  <a:pt x="17" y="98"/>
                  <a:pt x="21" y="90"/>
                </a:cubicBezTo>
                <a:cubicBezTo>
                  <a:pt x="6" y="77"/>
                  <a:pt x="0" y="60"/>
                  <a:pt x="16" y="33"/>
                </a:cubicBezTo>
                <a:cubicBezTo>
                  <a:pt x="14" y="32"/>
                  <a:pt x="14" y="32"/>
                  <a:pt x="14" y="3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47" y="0"/>
                  <a:pt x="53" y="4"/>
                </a:cubicBezTo>
                <a:cubicBezTo>
                  <a:pt x="59" y="7"/>
                  <a:pt x="64" y="13"/>
                  <a:pt x="64" y="13"/>
                </a:cubicBezTo>
                <a:cubicBezTo>
                  <a:pt x="44" y="34"/>
                  <a:pt x="44" y="34"/>
                  <a:pt x="44" y="34"/>
                </a:cubicBezTo>
                <a:cubicBezTo>
                  <a:pt x="38" y="29"/>
                  <a:pt x="38" y="29"/>
                  <a:pt x="38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27" y="40"/>
                  <a:pt x="27" y="40"/>
                  <a:pt x="27" y="40"/>
                </a:cubicBezTo>
                <a:cubicBezTo>
                  <a:pt x="17" y="58"/>
                  <a:pt x="19" y="69"/>
                  <a:pt x="28" y="78"/>
                </a:cubicBezTo>
                <a:cubicBezTo>
                  <a:pt x="33" y="71"/>
                  <a:pt x="39" y="63"/>
                  <a:pt x="47" y="54"/>
                </a:cubicBezTo>
                <a:cubicBezTo>
                  <a:pt x="46" y="52"/>
                  <a:pt x="46" y="50"/>
                  <a:pt x="46" y="48"/>
                </a:cubicBezTo>
                <a:cubicBezTo>
                  <a:pt x="46" y="43"/>
                  <a:pt x="48" y="39"/>
                  <a:pt x="51" y="36"/>
                </a:cubicBezTo>
                <a:cubicBezTo>
                  <a:pt x="51" y="36"/>
                  <a:pt x="51" y="36"/>
                  <a:pt x="51" y="36"/>
                </a:cubicBezTo>
                <a:cubicBezTo>
                  <a:pt x="51" y="36"/>
                  <a:pt x="51" y="36"/>
                  <a:pt x="51" y="36"/>
                </a:cubicBezTo>
                <a:cubicBezTo>
                  <a:pt x="54" y="32"/>
                  <a:pt x="58" y="31"/>
                  <a:pt x="63" y="31"/>
                </a:cubicBezTo>
                <a:cubicBezTo>
                  <a:pt x="67" y="31"/>
                  <a:pt x="72" y="32"/>
                  <a:pt x="75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8" y="39"/>
                  <a:pt x="80" y="43"/>
                  <a:pt x="80" y="48"/>
                </a:cubicBezTo>
                <a:cubicBezTo>
                  <a:pt x="80" y="52"/>
                  <a:pt x="78" y="56"/>
                  <a:pt x="75" y="60"/>
                </a:cubicBezTo>
                <a:cubicBezTo>
                  <a:pt x="72" y="63"/>
                  <a:pt x="67" y="65"/>
                  <a:pt x="63" y="65"/>
                </a:cubicBezTo>
                <a:cubicBezTo>
                  <a:pt x="61" y="65"/>
                  <a:pt x="59" y="64"/>
                  <a:pt x="57" y="63"/>
                </a:cubicBezTo>
                <a:cubicBezTo>
                  <a:pt x="49" y="71"/>
                  <a:pt x="43" y="79"/>
                  <a:pt x="38" y="86"/>
                </a:cubicBezTo>
                <a:cubicBezTo>
                  <a:pt x="38" y="86"/>
                  <a:pt x="38" y="87"/>
                  <a:pt x="38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43" y="90"/>
                  <a:pt x="48" y="94"/>
                  <a:pt x="54" y="98"/>
                </a:cubicBezTo>
                <a:cubicBezTo>
                  <a:pt x="64" y="103"/>
                  <a:pt x="73" y="109"/>
                  <a:pt x="81" y="116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30"/>
                  <a:pt x="92" y="19"/>
                  <a:pt x="104" y="19"/>
                </a:cubicBezTo>
                <a:close/>
                <a:moveTo>
                  <a:pt x="68" y="43"/>
                </a:moveTo>
                <a:cubicBezTo>
                  <a:pt x="66" y="41"/>
                  <a:pt x="65" y="40"/>
                  <a:pt x="63" y="40"/>
                </a:cubicBezTo>
                <a:cubicBezTo>
                  <a:pt x="61" y="40"/>
                  <a:pt x="59" y="41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6" y="44"/>
                  <a:pt x="56" y="46"/>
                  <a:pt x="56" y="48"/>
                </a:cubicBezTo>
                <a:cubicBezTo>
                  <a:pt x="56" y="50"/>
                  <a:pt x="56" y="51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9" y="54"/>
                  <a:pt x="61" y="55"/>
                  <a:pt x="63" y="55"/>
                </a:cubicBezTo>
                <a:cubicBezTo>
                  <a:pt x="65" y="55"/>
                  <a:pt x="66" y="54"/>
                  <a:pt x="68" y="53"/>
                </a:cubicBezTo>
                <a:cubicBezTo>
                  <a:pt x="69" y="51"/>
                  <a:pt x="70" y="50"/>
                  <a:pt x="70" y="48"/>
                </a:cubicBezTo>
                <a:cubicBezTo>
                  <a:pt x="70" y="46"/>
                  <a:pt x="69" y="44"/>
                  <a:pt x="68" y="43"/>
                </a:cubicBezTo>
                <a:cubicBezTo>
                  <a:pt x="68" y="43"/>
                  <a:pt x="68" y="43"/>
                  <a:pt x="68" y="43"/>
                </a:cubicBezTo>
                <a:close/>
                <a:moveTo>
                  <a:pt x="81" y="167"/>
                </a:moveTo>
                <a:cubicBezTo>
                  <a:pt x="81" y="134"/>
                  <a:pt x="81" y="134"/>
                  <a:pt x="81" y="134"/>
                </a:cubicBezTo>
                <a:cubicBezTo>
                  <a:pt x="72" y="124"/>
                  <a:pt x="60" y="116"/>
                  <a:pt x="48" y="109"/>
                </a:cubicBezTo>
                <a:cubicBezTo>
                  <a:pt x="42" y="106"/>
                  <a:pt x="36" y="102"/>
                  <a:pt x="31" y="99"/>
                </a:cubicBezTo>
                <a:cubicBezTo>
                  <a:pt x="29" y="104"/>
                  <a:pt x="27" y="110"/>
                  <a:pt x="26" y="115"/>
                </a:cubicBezTo>
                <a:cubicBezTo>
                  <a:pt x="26" y="116"/>
                  <a:pt x="26" y="117"/>
                  <a:pt x="26" y="118"/>
                </a:cubicBezTo>
                <a:cubicBezTo>
                  <a:pt x="25" y="131"/>
                  <a:pt x="31" y="142"/>
                  <a:pt x="41" y="151"/>
                </a:cubicBezTo>
                <a:cubicBezTo>
                  <a:pt x="51" y="159"/>
                  <a:pt x="65" y="165"/>
                  <a:pt x="81" y="167"/>
                </a:cubicBezTo>
                <a:close/>
                <a:moveTo>
                  <a:pt x="104" y="43"/>
                </a:moveTo>
                <a:cubicBezTo>
                  <a:pt x="104" y="119"/>
                  <a:pt x="104" y="119"/>
                  <a:pt x="104" y="119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04" y="43"/>
                  <a:pt x="104" y="43"/>
                  <a:pt x="104" y="43"/>
                </a:cubicBezTo>
                <a:close/>
                <a:moveTo>
                  <a:pt x="143" y="131"/>
                </a:moveTo>
                <a:cubicBezTo>
                  <a:pt x="138" y="131"/>
                  <a:pt x="133" y="133"/>
                  <a:pt x="129" y="136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4" y="133"/>
                  <a:pt x="149" y="131"/>
                  <a:pt x="143" y="131"/>
                </a:cubicBezTo>
                <a:close/>
                <a:moveTo>
                  <a:pt x="164" y="142"/>
                </a:moveTo>
                <a:cubicBezTo>
                  <a:pt x="150" y="157"/>
                  <a:pt x="150" y="157"/>
                  <a:pt x="150" y="157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7" y="167"/>
                  <a:pt x="169" y="162"/>
                  <a:pt x="169" y="157"/>
                </a:cubicBezTo>
                <a:cubicBezTo>
                  <a:pt x="169" y="152"/>
                  <a:pt x="167" y="147"/>
                  <a:pt x="164" y="142"/>
                </a:cubicBezTo>
                <a:close/>
                <a:moveTo>
                  <a:pt x="159" y="178"/>
                </a:moveTo>
                <a:cubicBezTo>
                  <a:pt x="144" y="163"/>
                  <a:pt x="144" y="163"/>
                  <a:pt x="144" y="163"/>
                </a:cubicBezTo>
                <a:cubicBezTo>
                  <a:pt x="129" y="178"/>
                  <a:pt x="129" y="178"/>
                  <a:pt x="129" y="178"/>
                </a:cubicBezTo>
                <a:cubicBezTo>
                  <a:pt x="133" y="181"/>
                  <a:pt x="138" y="183"/>
                  <a:pt x="143" y="183"/>
                </a:cubicBezTo>
                <a:cubicBezTo>
                  <a:pt x="149" y="183"/>
                  <a:pt x="154" y="181"/>
                  <a:pt x="159" y="178"/>
                </a:cubicBezTo>
                <a:close/>
                <a:moveTo>
                  <a:pt x="123" y="172"/>
                </a:moveTo>
                <a:cubicBezTo>
                  <a:pt x="138" y="157"/>
                  <a:pt x="138" y="157"/>
                  <a:pt x="138" y="157"/>
                </a:cubicBezTo>
                <a:cubicBezTo>
                  <a:pt x="123" y="142"/>
                  <a:pt x="123" y="142"/>
                  <a:pt x="123" y="142"/>
                </a:cubicBezTo>
                <a:cubicBezTo>
                  <a:pt x="120" y="146"/>
                  <a:pt x="118" y="151"/>
                  <a:pt x="118" y="157"/>
                </a:cubicBezTo>
                <a:cubicBezTo>
                  <a:pt x="118" y="163"/>
                  <a:pt x="120" y="168"/>
                  <a:pt x="123" y="17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7" name="Freeform 399"/>
          <p:cNvSpPr>
            <a:spLocks noEditPoints="1"/>
          </p:cNvSpPr>
          <p:nvPr/>
        </p:nvSpPr>
        <p:spPr bwMode="auto">
          <a:xfrm>
            <a:off x="9890125" y="5337175"/>
            <a:ext cx="542925" cy="539750"/>
          </a:xfrm>
          <a:custGeom>
            <a:avLst/>
            <a:gdLst>
              <a:gd name="T0" fmla="*/ 182 w 198"/>
              <a:gd name="T1" fmla="*/ 197 h 197"/>
              <a:gd name="T2" fmla="*/ 161 w 198"/>
              <a:gd name="T3" fmla="*/ 183 h 197"/>
              <a:gd name="T4" fmla="*/ 42 w 198"/>
              <a:gd name="T5" fmla="*/ 197 h 197"/>
              <a:gd name="T6" fmla="*/ 21 w 198"/>
              <a:gd name="T7" fmla="*/ 181 h 197"/>
              <a:gd name="T8" fmla="*/ 0 w 198"/>
              <a:gd name="T9" fmla="*/ 150 h 197"/>
              <a:gd name="T10" fmla="*/ 10 w 198"/>
              <a:gd name="T11" fmla="*/ 53 h 197"/>
              <a:gd name="T12" fmla="*/ 38 w 198"/>
              <a:gd name="T13" fmla="*/ 14 h 197"/>
              <a:gd name="T14" fmla="*/ 33 w 198"/>
              <a:gd name="T15" fmla="*/ 0 h 197"/>
              <a:gd name="T16" fmla="*/ 56 w 198"/>
              <a:gd name="T17" fmla="*/ 14 h 197"/>
              <a:gd name="T18" fmla="*/ 55 w 198"/>
              <a:gd name="T19" fmla="*/ 43 h 197"/>
              <a:gd name="T20" fmla="*/ 188 w 198"/>
              <a:gd name="T21" fmla="*/ 53 h 197"/>
              <a:gd name="T22" fmla="*/ 198 w 198"/>
              <a:gd name="T23" fmla="*/ 150 h 197"/>
              <a:gd name="T24" fmla="*/ 182 w 198"/>
              <a:gd name="T25" fmla="*/ 178 h 197"/>
              <a:gd name="T26" fmla="*/ 22 w 198"/>
              <a:gd name="T27" fmla="*/ 96 h 197"/>
              <a:gd name="T28" fmla="*/ 49 w 198"/>
              <a:gd name="T29" fmla="*/ 96 h 197"/>
              <a:gd name="T30" fmla="*/ 95 w 198"/>
              <a:gd name="T31" fmla="*/ 144 h 197"/>
              <a:gd name="T32" fmla="*/ 97 w 198"/>
              <a:gd name="T33" fmla="*/ 162 h 197"/>
              <a:gd name="T34" fmla="*/ 132 w 198"/>
              <a:gd name="T35" fmla="*/ 161 h 197"/>
              <a:gd name="T36" fmla="*/ 168 w 198"/>
              <a:gd name="T37" fmla="*/ 162 h 197"/>
              <a:gd name="T38" fmla="*/ 170 w 198"/>
              <a:gd name="T39" fmla="*/ 143 h 197"/>
              <a:gd name="T40" fmla="*/ 170 w 198"/>
              <a:gd name="T41" fmla="*/ 81 h 197"/>
              <a:gd name="T42" fmla="*/ 168 w 198"/>
              <a:gd name="T43" fmla="*/ 63 h 197"/>
              <a:gd name="T44" fmla="*/ 132 w 198"/>
              <a:gd name="T45" fmla="*/ 63 h 197"/>
              <a:gd name="T46" fmla="*/ 97 w 198"/>
              <a:gd name="T47" fmla="*/ 63 h 197"/>
              <a:gd name="T48" fmla="*/ 95 w 198"/>
              <a:gd name="T49" fmla="*/ 80 h 197"/>
              <a:gd name="T50" fmla="*/ 95 w 198"/>
              <a:gd name="T51" fmla="*/ 144 h 197"/>
              <a:gd name="T52" fmla="*/ 132 w 198"/>
              <a:gd name="T53" fmla="*/ 76 h 197"/>
              <a:gd name="T54" fmla="*/ 96 w 198"/>
              <a:gd name="T55" fmla="*/ 112 h 197"/>
              <a:gd name="T56" fmla="*/ 132 w 198"/>
              <a:gd name="T57" fmla="*/ 148 h 197"/>
              <a:gd name="T58" fmla="*/ 168 w 198"/>
              <a:gd name="T59" fmla="*/ 112 h 197"/>
              <a:gd name="T60" fmla="*/ 132 w 198"/>
              <a:gd name="T61" fmla="*/ 96 h 197"/>
              <a:gd name="T62" fmla="*/ 132 w 198"/>
              <a:gd name="T63" fmla="*/ 127 h 197"/>
              <a:gd name="T64" fmla="*/ 132 w 198"/>
              <a:gd name="T65" fmla="*/ 96 h 197"/>
              <a:gd name="T66" fmla="*/ 22 w 198"/>
              <a:gd name="T67" fmla="*/ 133 h 197"/>
              <a:gd name="T68" fmla="*/ 49 w 198"/>
              <a:gd name="T69" fmla="*/ 133 h 197"/>
              <a:gd name="T70" fmla="*/ 27 w 198"/>
              <a:gd name="T71" fmla="*/ 73 h 197"/>
              <a:gd name="T72" fmla="*/ 70 w 198"/>
              <a:gd name="T73" fmla="*/ 94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8" h="197">
                <a:moveTo>
                  <a:pt x="182" y="178"/>
                </a:moveTo>
                <a:cubicBezTo>
                  <a:pt x="182" y="197"/>
                  <a:pt x="182" y="197"/>
                  <a:pt x="182" y="197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83"/>
                  <a:pt x="161" y="183"/>
                  <a:pt x="161" y="183"/>
                </a:cubicBezTo>
                <a:cubicBezTo>
                  <a:pt x="42" y="183"/>
                  <a:pt x="42" y="183"/>
                  <a:pt x="42" y="183"/>
                </a:cubicBezTo>
                <a:cubicBezTo>
                  <a:pt x="42" y="197"/>
                  <a:pt x="42" y="197"/>
                  <a:pt x="42" y="197"/>
                </a:cubicBezTo>
                <a:cubicBezTo>
                  <a:pt x="21" y="197"/>
                  <a:pt x="21" y="197"/>
                  <a:pt x="21" y="197"/>
                </a:cubicBezTo>
                <a:cubicBezTo>
                  <a:pt x="21" y="181"/>
                  <a:pt x="21" y="181"/>
                  <a:pt x="21" y="181"/>
                </a:cubicBezTo>
                <a:cubicBezTo>
                  <a:pt x="17" y="179"/>
                  <a:pt x="13" y="177"/>
                  <a:pt x="10" y="174"/>
                </a:cubicBezTo>
                <a:cubicBezTo>
                  <a:pt x="4" y="168"/>
                  <a:pt x="0" y="159"/>
                  <a:pt x="0" y="150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7"/>
                  <a:pt x="4" y="59"/>
                  <a:pt x="10" y="53"/>
                </a:cubicBezTo>
                <a:cubicBezTo>
                  <a:pt x="16" y="47"/>
                  <a:pt x="24" y="43"/>
                  <a:pt x="33" y="43"/>
                </a:cubicBezTo>
                <a:cubicBezTo>
                  <a:pt x="38" y="14"/>
                  <a:pt x="38" y="14"/>
                  <a:pt x="38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0"/>
                  <a:pt x="33" y="0"/>
                  <a:pt x="3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6" y="14"/>
                  <a:pt x="56" y="14"/>
                  <a:pt x="56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5" y="43"/>
                  <a:pt x="55" y="43"/>
                  <a:pt x="55" y="43"/>
                </a:cubicBezTo>
                <a:cubicBezTo>
                  <a:pt x="164" y="43"/>
                  <a:pt x="164" y="43"/>
                  <a:pt x="164" y="43"/>
                </a:cubicBezTo>
                <a:cubicBezTo>
                  <a:pt x="174" y="43"/>
                  <a:pt x="182" y="46"/>
                  <a:pt x="188" y="53"/>
                </a:cubicBezTo>
                <a:cubicBezTo>
                  <a:pt x="194" y="59"/>
                  <a:pt x="198" y="67"/>
                  <a:pt x="198" y="76"/>
                </a:cubicBezTo>
                <a:cubicBezTo>
                  <a:pt x="198" y="150"/>
                  <a:pt x="198" y="150"/>
                  <a:pt x="198" y="150"/>
                </a:cubicBezTo>
                <a:cubicBezTo>
                  <a:pt x="198" y="159"/>
                  <a:pt x="194" y="168"/>
                  <a:pt x="188" y="174"/>
                </a:cubicBezTo>
                <a:cubicBezTo>
                  <a:pt x="186" y="175"/>
                  <a:pt x="184" y="177"/>
                  <a:pt x="182" y="178"/>
                </a:cubicBezTo>
                <a:close/>
                <a:moveTo>
                  <a:pt x="36" y="82"/>
                </a:moveTo>
                <a:cubicBezTo>
                  <a:pt x="28" y="82"/>
                  <a:pt x="22" y="88"/>
                  <a:pt x="22" y="96"/>
                </a:cubicBezTo>
                <a:cubicBezTo>
                  <a:pt x="22" y="103"/>
                  <a:pt x="28" y="110"/>
                  <a:pt x="36" y="110"/>
                </a:cubicBezTo>
                <a:cubicBezTo>
                  <a:pt x="43" y="110"/>
                  <a:pt x="49" y="103"/>
                  <a:pt x="49" y="96"/>
                </a:cubicBezTo>
                <a:cubicBezTo>
                  <a:pt x="49" y="88"/>
                  <a:pt x="43" y="82"/>
                  <a:pt x="36" y="82"/>
                </a:cubicBezTo>
                <a:close/>
                <a:moveTo>
                  <a:pt x="95" y="144"/>
                </a:moveTo>
                <a:cubicBezTo>
                  <a:pt x="89" y="155"/>
                  <a:pt x="89" y="155"/>
                  <a:pt x="89" y="155"/>
                </a:cubicBezTo>
                <a:cubicBezTo>
                  <a:pt x="97" y="162"/>
                  <a:pt x="97" y="162"/>
                  <a:pt x="97" y="162"/>
                </a:cubicBezTo>
                <a:cubicBezTo>
                  <a:pt x="108" y="155"/>
                  <a:pt x="108" y="155"/>
                  <a:pt x="108" y="155"/>
                </a:cubicBezTo>
                <a:cubicBezTo>
                  <a:pt x="116" y="159"/>
                  <a:pt x="124" y="161"/>
                  <a:pt x="132" y="161"/>
                </a:cubicBezTo>
                <a:cubicBezTo>
                  <a:pt x="141" y="161"/>
                  <a:pt x="150" y="158"/>
                  <a:pt x="157" y="154"/>
                </a:cubicBezTo>
                <a:cubicBezTo>
                  <a:pt x="168" y="162"/>
                  <a:pt x="168" y="162"/>
                  <a:pt x="168" y="162"/>
                </a:cubicBezTo>
                <a:cubicBezTo>
                  <a:pt x="176" y="155"/>
                  <a:pt x="176" y="155"/>
                  <a:pt x="176" y="155"/>
                </a:cubicBezTo>
                <a:cubicBezTo>
                  <a:pt x="170" y="143"/>
                  <a:pt x="170" y="143"/>
                  <a:pt x="170" y="143"/>
                </a:cubicBezTo>
                <a:cubicBezTo>
                  <a:pt x="177" y="135"/>
                  <a:pt x="182" y="124"/>
                  <a:pt x="182" y="112"/>
                </a:cubicBezTo>
                <a:cubicBezTo>
                  <a:pt x="182" y="100"/>
                  <a:pt x="177" y="89"/>
                  <a:pt x="170" y="81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68" y="63"/>
                  <a:pt x="168" y="63"/>
                  <a:pt x="168" y="63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1" y="65"/>
                  <a:pt x="142" y="63"/>
                  <a:pt x="132" y="63"/>
                </a:cubicBezTo>
                <a:cubicBezTo>
                  <a:pt x="123" y="63"/>
                  <a:pt x="114" y="65"/>
                  <a:pt x="107" y="70"/>
                </a:cubicBezTo>
                <a:cubicBezTo>
                  <a:pt x="97" y="63"/>
                  <a:pt x="97" y="63"/>
                  <a:pt x="97" y="63"/>
                </a:cubicBezTo>
                <a:cubicBezTo>
                  <a:pt x="89" y="70"/>
                  <a:pt x="89" y="70"/>
                  <a:pt x="89" y="70"/>
                </a:cubicBezTo>
                <a:cubicBezTo>
                  <a:pt x="95" y="80"/>
                  <a:pt x="95" y="80"/>
                  <a:pt x="95" y="80"/>
                </a:cubicBezTo>
                <a:cubicBezTo>
                  <a:pt x="88" y="89"/>
                  <a:pt x="83" y="100"/>
                  <a:pt x="83" y="112"/>
                </a:cubicBezTo>
                <a:cubicBezTo>
                  <a:pt x="83" y="124"/>
                  <a:pt x="88" y="135"/>
                  <a:pt x="95" y="144"/>
                </a:cubicBezTo>
                <a:close/>
                <a:moveTo>
                  <a:pt x="158" y="86"/>
                </a:moveTo>
                <a:cubicBezTo>
                  <a:pt x="151" y="80"/>
                  <a:pt x="142" y="76"/>
                  <a:pt x="132" y="76"/>
                </a:cubicBezTo>
                <a:cubicBezTo>
                  <a:pt x="122" y="76"/>
                  <a:pt x="113" y="80"/>
                  <a:pt x="107" y="86"/>
                </a:cubicBezTo>
                <a:cubicBezTo>
                  <a:pt x="100" y="93"/>
                  <a:pt x="96" y="102"/>
                  <a:pt x="96" y="112"/>
                </a:cubicBezTo>
                <a:cubicBezTo>
                  <a:pt x="96" y="122"/>
                  <a:pt x="100" y="131"/>
                  <a:pt x="107" y="137"/>
                </a:cubicBezTo>
                <a:cubicBezTo>
                  <a:pt x="113" y="144"/>
                  <a:pt x="122" y="148"/>
                  <a:pt x="132" y="148"/>
                </a:cubicBezTo>
                <a:cubicBezTo>
                  <a:pt x="142" y="148"/>
                  <a:pt x="151" y="144"/>
                  <a:pt x="158" y="137"/>
                </a:cubicBezTo>
                <a:cubicBezTo>
                  <a:pt x="164" y="131"/>
                  <a:pt x="168" y="122"/>
                  <a:pt x="168" y="112"/>
                </a:cubicBezTo>
                <a:cubicBezTo>
                  <a:pt x="168" y="102"/>
                  <a:pt x="164" y="93"/>
                  <a:pt x="158" y="86"/>
                </a:cubicBezTo>
                <a:close/>
                <a:moveTo>
                  <a:pt x="132" y="96"/>
                </a:moveTo>
                <a:cubicBezTo>
                  <a:pt x="124" y="96"/>
                  <a:pt x="117" y="103"/>
                  <a:pt x="117" y="112"/>
                </a:cubicBezTo>
                <a:cubicBezTo>
                  <a:pt x="117" y="120"/>
                  <a:pt x="124" y="127"/>
                  <a:pt x="132" y="127"/>
                </a:cubicBezTo>
                <a:cubicBezTo>
                  <a:pt x="141" y="127"/>
                  <a:pt x="148" y="120"/>
                  <a:pt x="148" y="112"/>
                </a:cubicBezTo>
                <a:cubicBezTo>
                  <a:pt x="148" y="103"/>
                  <a:pt x="141" y="96"/>
                  <a:pt x="132" y="96"/>
                </a:cubicBezTo>
                <a:close/>
                <a:moveTo>
                  <a:pt x="36" y="119"/>
                </a:moveTo>
                <a:cubicBezTo>
                  <a:pt x="28" y="119"/>
                  <a:pt x="22" y="125"/>
                  <a:pt x="22" y="133"/>
                </a:cubicBezTo>
                <a:cubicBezTo>
                  <a:pt x="22" y="140"/>
                  <a:pt x="28" y="146"/>
                  <a:pt x="36" y="146"/>
                </a:cubicBezTo>
                <a:cubicBezTo>
                  <a:pt x="43" y="146"/>
                  <a:pt x="49" y="140"/>
                  <a:pt x="49" y="133"/>
                </a:cubicBezTo>
                <a:cubicBezTo>
                  <a:pt x="49" y="125"/>
                  <a:pt x="43" y="119"/>
                  <a:pt x="36" y="119"/>
                </a:cubicBezTo>
                <a:close/>
                <a:moveTo>
                  <a:pt x="27" y="73"/>
                </a:moveTo>
                <a:cubicBezTo>
                  <a:pt x="44" y="70"/>
                  <a:pt x="60" y="81"/>
                  <a:pt x="58" y="97"/>
                </a:cubicBezTo>
                <a:cubicBezTo>
                  <a:pt x="63" y="96"/>
                  <a:pt x="66" y="95"/>
                  <a:pt x="70" y="94"/>
                </a:cubicBezTo>
                <a:cubicBezTo>
                  <a:pt x="68" y="73"/>
                  <a:pt x="46" y="65"/>
                  <a:pt x="27" y="73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8" name="Freeform 400"/>
          <p:cNvSpPr>
            <a:spLocks noEditPoints="1"/>
          </p:cNvSpPr>
          <p:nvPr/>
        </p:nvSpPr>
        <p:spPr bwMode="auto">
          <a:xfrm>
            <a:off x="6889750" y="2457450"/>
            <a:ext cx="560388" cy="484188"/>
          </a:xfrm>
          <a:custGeom>
            <a:avLst/>
            <a:gdLst>
              <a:gd name="T0" fmla="*/ 193 w 205"/>
              <a:gd name="T1" fmla="*/ 0 h 177"/>
              <a:gd name="T2" fmla="*/ 205 w 205"/>
              <a:gd name="T3" fmla="*/ 115 h 177"/>
              <a:gd name="T4" fmla="*/ 171 w 205"/>
              <a:gd name="T5" fmla="*/ 128 h 177"/>
              <a:gd name="T6" fmla="*/ 45 w 205"/>
              <a:gd name="T7" fmla="*/ 89 h 177"/>
              <a:gd name="T8" fmla="*/ 12 w 205"/>
              <a:gd name="T9" fmla="*/ 128 h 177"/>
              <a:gd name="T10" fmla="*/ 0 w 205"/>
              <a:gd name="T11" fmla="*/ 13 h 177"/>
              <a:gd name="T12" fmla="*/ 64 w 205"/>
              <a:gd name="T13" fmla="*/ 128 h 177"/>
              <a:gd name="T14" fmla="*/ 63 w 205"/>
              <a:gd name="T15" fmla="*/ 144 h 177"/>
              <a:gd name="T16" fmla="*/ 67 w 205"/>
              <a:gd name="T17" fmla="*/ 156 h 177"/>
              <a:gd name="T18" fmla="*/ 86 w 205"/>
              <a:gd name="T19" fmla="*/ 176 h 177"/>
              <a:gd name="T20" fmla="*/ 105 w 205"/>
              <a:gd name="T21" fmla="*/ 160 h 177"/>
              <a:gd name="T22" fmla="*/ 108 w 205"/>
              <a:gd name="T23" fmla="*/ 146 h 177"/>
              <a:gd name="T24" fmla="*/ 118 w 205"/>
              <a:gd name="T25" fmla="*/ 128 h 177"/>
              <a:gd name="T26" fmla="*/ 99 w 205"/>
              <a:gd name="T27" fmla="*/ 139 h 177"/>
              <a:gd name="T28" fmla="*/ 97 w 205"/>
              <a:gd name="T29" fmla="*/ 151 h 177"/>
              <a:gd name="T30" fmla="*/ 90 w 205"/>
              <a:gd name="T31" fmla="*/ 165 h 177"/>
              <a:gd name="T32" fmla="*/ 83 w 205"/>
              <a:gd name="T33" fmla="*/ 165 h 177"/>
              <a:gd name="T34" fmla="*/ 76 w 205"/>
              <a:gd name="T35" fmla="*/ 153 h 177"/>
              <a:gd name="T36" fmla="*/ 64 w 205"/>
              <a:gd name="T37" fmla="*/ 128 h 177"/>
              <a:gd name="T38" fmla="*/ 170 w 205"/>
              <a:gd name="T39" fmla="*/ 52 h 177"/>
              <a:gd name="T40" fmla="*/ 185 w 205"/>
              <a:gd name="T41" fmla="*/ 68 h 177"/>
              <a:gd name="T42" fmla="*/ 165 w 205"/>
              <a:gd name="T43" fmla="*/ 36 h 177"/>
              <a:gd name="T44" fmla="*/ 109 w 205"/>
              <a:gd name="T45" fmla="*/ 52 h 177"/>
              <a:gd name="T46" fmla="*/ 95 w 205"/>
              <a:gd name="T47" fmla="*/ 36 h 177"/>
              <a:gd name="T48" fmla="*/ 96 w 205"/>
              <a:gd name="T49" fmla="*/ 68 h 177"/>
              <a:gd name="T50" fmla="*/ 147 w 205"/>
              <a:gd name="T51" fmla="*/ 45 h 177"/>
              <a:gd name="T52" fmla="*/ 132 w 205"/>
              <a:gd name="T53" fmla="*/ 45 h 177"/>
              <a:gd name="T54" fmla="*/ 129 w 205"/>
              <a:gd name="T55" fmla="*/ 52 h 177"/>
              <a:gd name="T56" fmla="*/ 139 w 205"/>
              <a:gd name="T57" fmla="*/ 62 h 177"/>
              <a:gd name="T58" fmla="*/ 147 w 205"/>
              <a:gd name="T59" fmla="*/ 59 h 177"/>
              <a:gd name="T60" fmla="*/ 147 w 205"/>
              <a:gd name="T61" fmla="*/ 45 h 177"/>
              <a:gd name="T62" fmla="*/ 28 w 205"/>
              <a:gd name="T63" fmla="*/ 52 h 177"/>
              <a:gd name="T64" fmla="*/ 18 w 205"/>
              <a:gd name="T65" fmla="*/ 36 h 177"/>
              <a:gd name="T66" fmla="*/ 32 w 205"/>
              <a:gd name="T67" fmla="*/ 68 h 177"/>
              <a:gd name="T68" fmla="*/ 64 w 205"/>
              <a:gd name="T69" fmla="*/ 41 h 177"/>
              <a:gd name="T70" fmla="*/ 56 w 205"/>
              <a:gd name="T71" fmla="*/ 45 h 177"/>
              <a:gd name="T72" fmla="*/ 56 w 205"/>
              <a:gd name="T73" fmla="*/ 60 h 177"/>
              <a:gd name="T74" fmla="*/ 64 w 205"/>
              <a:gd name="T75" fmla="*/ 63 h 177"/>
              <a:gd name="T76" fmla="*/ 71 w 205"/>
              <a:gd name="T77" fmla="*/ 60 h 177"/>
              <a:gd name="T78" fmla="*/ 71 w 205"/>
              <a:gd name="T79" fmla="*/ 45 h 177"/>
              <a:gd name="T80" fmla="*/ 143 w 205"/>
              <a:gd name="T81" fmla="*/ 94 h 177"/>
              <a:gd name="T82" fmla="*/ 143 w 205"/>
              <a:gd name="T83" fmla="*/ 107 h 177"/>
              <a:gd name="T84" fmla="*/ 143 w 205"/>
              <a:gd name="T85" fmla="*/ 94 h 177"/>
              <a:gd name="T86" fmla="*/ 148 w 205"/>
              <a:gd name="T87" fmla="*/ 116 h 177"/>
              <a:gd name="T88" fmla="*/ 161 w 205"/>
              <a:gd name="T89" fmla="*/ 116 h 177"/>
              <a:gd name="T90" fmla="*/ 64 w 205"/>
              <a:gd name="T91" fmla="*/ 94 h 177"/>
              <a:gd name="T92" fmla="*/ 64 w 205"/>
              <a:gd name="T93" fmla="*/ 107 h 177"/>
              <a:gd name="T94" fmla="*/ 64 w 205"/>
              <a:gd name="T95" fmla="*/ 94 h 177"/>
              <a:gd name="T96" fmla="*/ 46 w 205"/>
              <a:gd name="T97" fmla="*/ 116 h 177"/>
              <a:gd name="T98" fmla="*/ 59 w 205"/>
              <a:gd name="T99" fmla="*/ 116 h 177"/>
              <a:gd name="T100" fmla="*/ 13 w 205"/>
              <a:gd name="T101" fmla="*/ 109 h 177"/>
              <a:gd name="T102" fmla="*/ 13 w 205"/>
              <a:gd name="T103" fmla="*/ 120 h 177"/>
              <a:gd name="T104" fmla="*/ 13 w 205"/>
              <a:gd name="T105" fmla="*/ 109 h 177"/>
              <a:gd name="T106" fmla="*/ 7 w 205"/>
              <a:gd name="T107" fmla="*/ 12 h 177"/>
              <a:gd name="T108" fmla="*/ 19 w 205"/>
              <a:gd name="T109" fmla="*/ 12 h 177"/>
              <a:gd name="T110" fmla="*/ 193 w 205"/>
              <a:gd name="T111" fmla="*/ 7 h 177"/>
              <a:gd name="T112" fmla="*/ 193 w 205"/>
              <a:gd name="T113" fmla="*/ 18 h 177"/>
              <a:gd name="T114" fmla="*/ 193 w 205"/>
              <a:gd name="T115" fmla="*/ 7 h 177"/>
              <a:gd name="T116" fmla="*/ 187 w 205"/>
              <a:gd name="T117" fmla="*/ 114 h 177"/>
              <a:gd name="T118" fmla="*/ 199 w 205"/>
              <a:gd name="T119" fmla="*/ 114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5" h="177">
                <a:moveTo>
                  <a:pt x="12" y="0"/>
                </a:moveTo>
                <a:cubicBezTo>
                  <a:pt x="193" y="0"/>
                  <a:pt x="193" y="0"/>
                  <a:pt x="193" y="0"/>
                </a:cubicBezTo>
                <a:cubicBezTo>
                  <a:pt x="200" y="0"/>
                  <a:pt x="205" y="6"/>
                  <a:pt x="205" y="13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05" y="122"/>
                  <a:pt x="200" y="128"/>
                  <a:pt x="193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5" y="128"/>
                  <a:pt x="0" y="122"/>
                  <a:pt x="0" y="11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lose/>
                <a:moveTo>
                  <a:pt x="64" y="128"/>
                </a:moveTo>
                <a:cubicBezTo>
                  <a:pt x="50" y="128"/>
                  <a:pt x="50" y="128"/>
                  <a:pt x="50" y="128"/>
                </a:cubicBezTo>
                <a:cubicBezTo>
                  <a:pt x="54" y="131"/>
                  <a:pt x="60" y="136"/>
                  <a:pt x="63" y="144"/>
                </a:cubicBezTo>
                <a:cubicBezTo>
                  <a:pt x="65" y="148"/>
                  <a:pt x="66" y="152"/>
                  <a:pt x="67" y="156"/>
                </a:cubicBezTo>
                <a:cubicBezTo>
                  <a:pt x="67" y="156"/>
                  <a:pt x="67" y="156"/>
                  <a:pt x="67" y="156"/>
                </a:cubicBezTo>
                <a:cubicBezTo>
                  <a:pt x="69" y="164"/>
                  <a:pt x="72" y="169"/>
                  <a:pt x="76" y="173"/>
                </a:cubicBezTo>
                <a:cubicBezTo>
                  <a:pt x="79" y="175"/>
                  <a:pt x="82" y="176"/>
                  <a:pt x="86" y="176"/>
                </a:cubicBezTo>
                <a:cubicBezTo>
                  <a:pt x="89" y="177"/>
                  <a:pt x="92" y="176"/>
                  <a:pt x="95" y="174"/>
                </a:cubicBezTo>
                <a:cubicBezTo>
                  <a:pt x="99" y="171"/>
                  <a:pt x="103" y="166"/>
                  <a:pt x="105" y="160"/>
                </a:cubicBezTo>
                <a:cubicBezTo>
                  <a:pt x="105" y="158"/>
                  <a:pt x="106" y="155"/>
                  <a:pt x="106" y="153"/>
                </a:cubicBezTo>
                <a:cubicBezTo>
                  <a:pt x="107" y="151"/>
                  <a:pt x="107" y="148"/>
                  <a:pt x="108" y="146"/>
                </a:cubicBezTo>
                <a:cubicBezTo>
                  <a:pt x="108" y="144"/>
                  <a:pt x="108" y="142"/>
                  <a:pt x="109" y="140"/>
                </a:cubicBezTo>
                <a:cubicBezTo>
                  <a:pt x="109" y="133"/>
                  <a:pt x="110" y="129"/>
                  <a:pt x="118" y="128"/>
                </a:cubicBezTo>
                <a:cubicBezTo>
                  <a:pt x="101" y="128"/>
                  <a:pt x="101" y="128"/>
                  <a:pt x="101" y="128"/>
                </a:cubicBezTo>
                <a:cubicBezTo>
                  <a:pt x="100" y="131"/>
                  <a:pt x="99" y="134"/>
                  <a:pt x="99" y="139"/>
                </a:cubicBezTo>
                <a:cubicBezTo>
                  <a:pt x="99" y="141"/>
                  <a:pt x="98" y="142"/>
                  <a:pt x="98" y="145"/>
                </a:cubicBezTo>
                <a:cubicBezTo>
                  <a:pt x="98" y="147"/>
                  <a:pt x="97" y="149"/>
                  <a:pt x="97" y="151"/>
                </a:cubicBezTo>
                <a:cubicBezTo>
                  <a:pt x="96" y="153"/>
                  <a:pt x="96" y="155"/>
                  <a:pt x="95" y="157"/>
                </a:cubicBezTo>
                <a:cubicBezTo>
                  <a:pt x="94" y="161"/>
                  <a:pt x="92" y="164"/>
                  <a:pt x="90" y="165"/>
                </a:cubicBezTo>
                <a:cubicBezTo>
                  <a:pt x="89" y="166"/>
                  <a:pt x="87" y="167"/>
                  <a:pt x="86" y="167"/>
                </a:cubicBezTo>
                <a:cubicBezTo>
                  <a:pt x="85" y="166"/>
                  <a:pt x="84" y="166"/>
                  <a:pt x="83" y="165"/>
                </a:cubicBezTo>
                <a:cubicBezTo>
                  <a:pt x="80" y="163"/>
                  <a:pt x="78" y="159"/>
                  <a:pt x="77" y="154"/>
                </a:cubicBezTo>
                <a:cubicBezTo>
                  <a:pt x="76" y="153"/>
                  <a:pt x="76" y="153"/>
                  <a:pt x="76" y="153"/>
                </a:cubicBezTo>
                <a:cubicBezTo>
                  <a:pt x="75" y="149"/>
                  <a:pt x="74" y="145"/>
                  <a:pt x="73" y="140"/>
                </a:cubicBezTo>
                <a:cubicBezTo>
                  <a:pt x="70" y="135"/>
                  <a:pt x="67" y="131"/>
                  <a:pt x="64" y="128"/>
                </a:cubicBezTo>
                <a:close/>
                <a:moveTo>
                  <a:pt x="165" y="36"/>
                </a:moveTo>
                <a:cubicBezTo>
                  <a:pt x="168" y="40"/>
                  <a:pt x="170" y="46"/>
                  <a:pt x="170" y="52"/>
                </a:cubicBezTo>
                <a:cubicBezTo>
                  <a:pt x="170" y="58"/>
                  <a:pt x="168" y="63"/>
                  <a:pt x="165" y="68"/>
                </a:cubicBezTo>
                <a:cubicBezTo>
                  <a:pt x="185" y="68"/>
                  <a:pt x="185" y="68"/>
                  <a:pt x="185" y="68"/>
                </a:cubicBezTo>
                <a:cubicBezTo>
                  <a:pt x="185" y="36"/>
                  <a:pt x="185" y="36"/>
                  <a:pt x="185" y="36"/>
                </a:cubicBezTo>
                <a:cubicBezTo>
                  <a:pt x="165" y="36"/>
                  <a:pt x="165" y="36"/>
                  <a:pt x="165" y="36"/>
                </a:cubicBezTo>
                <a:close/>
                <a:moveTo>
                  <a:pt x="114" y="68"/>
                </a:moveTo>
                <a:cubicBezTo>
                  <a:pt x="111" y="63"/>
                  <a:pt x="109" y="58"/>
                  <a:pt x="109" y="52"/>
                </a:cubicBezTo>
                <a:cubicBezTo>
                  <a:pt x="109" y="46"/>
                  <a:pt x="111" y="40"/>
                  <a:pt x="114" y="36"/>
                </a:cubicBezTo>
                <a:cubicBezTo>
                  <a:pt x="95" y="36"/>
                  <a:pt x="95" y="36"/>
                  <a:pt x="95" y="36"/>
                </a:cubicBezTo>
                <a:cubicBezTo>
                  <a:pt x="98" y="41"/>
                  <a:pt x="99" y="46"/>
                  <a:pt x="99" y="52"/>
                </a:cubicBezTo>
                <a:cubicBezTo>
                  <a:pt x="99" y="58"/>
                  <a:pt x="98" y="63"/>
                  <a:pt x="96" y="68"/>
                </a:cubicBezTo>
                <a:cubicBezTo>
                  <a:pt x="114" y="68"/>
                  <a:pt x="114" y="68"/>
                  <a:pt x="114" y="68"/>
                </a:cubicBezTo>
                <a:close/>
                <a:moveTo>
                  <a:pt x="147" y="45"/>
                </a:moveTo>
                <a:cubicBezTo>
                  <a:pt x="145" y="43"/>
                  <a:pt x="142" y="42"/>
                  <a:pt x="139" y="42"/>
                </a:cubicBezTo>
                <a:cubicBezTo>
                  <a:pt x="137" y="42"/>
                  <a:pt x="134" y="43"/>
                  <a:pt x="132" y="45"/>
                </a:cubicBezTo>
                <a:cubicBezTo>
                  <a:pt x="132" y="45"/>
                  <a:pt x="132" y="45"/>
                  <a:pt x="132" y="45"/>
                </a:cubicBezTo>
                <a:cubicBezTo>
                  <a:pt x="130" y="47"/>
                  <a:pt x="129" y="49"/>
                  <a:pt x="129" y="52"/>
                </a:cubicBezTo>
                <a:cubicBezTo>
                  <a:pt x="129" y="55"/>
                  <a:pt x="130" y="57"/>
                  <a:pt x="132" y="59"/>
                </a:cubicBezTo>
                <a:cubicBezTo>
                  <a:pt x="134" y="61"/>
                  <a:pt x="137" y="62"/>
                  <a:pt x="139" y="62"/>
                </a:cubicBezTo>
                <a:cubicBezTo>
                  <a:pt x="142" y="62"/>
                  <a:pt x="145" y="61"/>
                  <a:pt x="147" y="59"/>
                </a:cubicBezTo>
                <a:cubicBezTo>
                  <a:pt x="147" y="59"/>
                  <a:pt x="147" y="59"/>
                  <a:pt x="147" y="59"/>
                </a:cubicBezTo>
                <a:cubicBezTo>
                  <a:pt x="149" y="57"/>
                  <a:pt x="150" y="55"/>
                  <a:pt x="150" y="52"/>
                </a:cubicBezTo>
                <a:cubicBezTo>
                  <a:pt x="150" y="49"/>
                  <a:pt x="149" y="47"/>
                  <a:pt x="147" y="45"/>
                </a:cubicBezTo>
                <a:close/>
                <a:moveTo>
                  <a:pt x="32" y="68"/>
                </a:moveTo>
                <a:cubicBezTo>
                  <a:pt x="30" y="63"/>
                  <a:pt x="28" y="58"/>
                  <a:pt x="28" y="52"/>
                </a:cubicBezTo>
                <a:cubicBezTo>
                  <a:pt x="28" y="46"/>
                  <a:pt x="30" y="41"/>
                  <a:pt x="32" y="36"/>
                </a:cubicBezTo>
                <a:cubicBezTo>
                  <a:pt x="18" y="36"/>
                  <a:pt x="18" y="36"/>
                  <a:pt x="18" y="36"/>
                </a:cubicBezTo>
                <a:cubicBezTo>
                  <a:pt x="18" y="68"/>
                  <a:pt x="18" y="68"/>
                  <a:pt x="18" y="68"/>
                </a:cubicBezTo>
                <a:cubicBezTo>
                  <a:pt x="32" y="68"/>
                  <a:pt x="32" y="68"/>
                  <a:pt x="32" y="68"/>
                </a:cubicBezTo>
                <a:close/>
                <a:moveTo>
                  <a:pt x="71" y="44"/>
                </a:moveTo>
                <a:cubicBezTo>
                  <a:pt x="69" y="43"/>
                  <a:pt x="67" y="41"/>
                  <a:pt x="64" y="41"/>
                </a:cubicBezTo>
                <a:cubicBezTo>
                  <a:pt x="61" y="41"/>
                  <a:pt x="58" y="43"/>
                  <a:pt x="56" y="44"/>
                </a:cubicBezTo>
                <a:cubicBezTo>
                  <a:pt x="56" y="45"/>
                  <a:pt x="56" y="45"/>
                  <a:pt x="56" y="45"/>
                </a:cubicBezTo>
                <a:cubicBezTo>
                  <a:pt x="54" y="46"/>
                  <a:pt x="53" y="49"/>
                  <a:pt x="53" y="52"/>
                </a:cubicBezTo>
                <a:cubicBezTo>
                  <a:pt x="53" y="55"/>
                  <a:pt x="54" y="58"/>
                  <a:pt x="56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1"/>
                  <a:pt x="61" y="63"/>
                  <a:pt x="64" y="63"/>
                </a:cubicBezTo>
                <a:cubicBezTo>
                  <a:pt x="67" y="63"/>
                  <a:pt x="69" y="61"/>
                  <a:pt x="71" y="60"/>
                </a:cubicBezTo>
                <a:cubicBezTo>
                  <a:pt x="71" y="60"/>
                  <a:pt x="71" y="60"/>
                  <a:pt x="71" y="60"/>
                </a:cubicBezTo>
                <a:cubicBezTo>
                  <a:pt x="73" y="58"/>
                  <a:pt x="74" y="55"/>
                  <a:pt x="74" y="52"/>
                </a:cubicBezTo>
                <a:cubicBezTo>
                  <a:pt x="74" y="49"/>
                  <a:pt x="73" y="46"/>
                  <a:pt x="71" y="45"/>
                </a:cubicBezTo>
                <a:cubicBezTo>
                  <a:pt x="71" y="44"/>
                  <a:pt x="71" y="44"/>
                  <a:pt x="71" y="44"/>
                </a:cubicBezTo>
                <a:close/>
                <a:moveTo>
                  <a:pt x="143" y="94"/>
                </a:moveTo>
                <a:cubicBezTo>
                  <a:pt x="140" y="94"/>
                  <a:pt x="137" y="97"/>
                  <a:pt x="137" y="101"/>
                </a:cubicBezTo>
                <a:cubicBezTo>
                  <a:pt x="137" y="104"/>
                  <a:pt x="140" y="107"/>
                  <a:pt x="143" y="107"/>
                </a:cubicBezTo>
                <a:cubicBezTo>
                  <a:pt x="147" y="107"/>
                  <a:pt x="149" y="104"/>
                  <a:pt x="149" y="101"/>
                </a:cubicBezTo>
                <a:cubicBezTo>
                  <a:pt x="149" y="97"/>
                  <a:pt x="147" y="94"/>
                  <a:pt x="143" y="94"/>
                </a:cubicBezTo>
                <a:close/>
                <a:moveTo>
                  <a:pt x="154" y="110"/>
                </a:moveTo>
                <a:cubicBezTo>
                  <a:pt x="151" y="110"/>
                  <a:pt x="148" y="113"/>
                  <a:pt x="148" y="116"/>
                </a:cubicBezTo>
                <a:cubicBezTo>
                  <a:pt x="148" y="119"/>
                  <a:pt x="151" y="122"/>
                  <a:pt x="154" y="122"/>
                </a:cubicBezTo>
                <a:cubicBezTo>
                  <a:pt x="158" y="122"/>
                  <a:pt x="161" y="119"/>
                  <a:pt x="161" y="116"/>
                </a:cubicBezTo>
                <a:cubicBezTo>
                  <a:pt x="161" y="113"/>
                  <a:pt x="158" y="110"/>
                  <a:pt x="154" y="110"/>
                </a:cubicBezTo>
                <a:close/>
                <a:moveTo>
                  <a:pt x="64" y="94"/>
                </a:moveTo>
                <a:cubicBezTo>
                  <a:pt x="60" y="94"/>
                  <a:pt x="58" y="97"/>
                  <a:pt x="58" y="101"/>
                </a:cubicBezTo>
                <a:cubicBezTo>
                  <a:pt x="58" y="104"/>
                  <a:pt x="60" y="107"/>
                  <a:pt x="64" y="107"/>
                </a:cubicBezTo>
                <a:cubicBezTo>
                  <a:pt x="67" y="107"/>
                  <a:pt x="70" y="104"/>
                  <a:pt x="70" y="101"/>
                </a:cubicBezTo>
                <a:cubicBezTo>
                  <a:pt x="70" y="97"/>
                  <a:pt x="67" y="94"/>
                  <a:pt x="64" y="94"/>
                </a:cubicBezTo>
                <a:close/>
                <a:moveTo>
                  <a:pt x="53" y="110"/>
                </a:moveTo>
                <a:cubicBezTo>
                  <a:pt x="49" y="110"/>
                  <a:pt x="46" y="113"/>
                  <a:pt x="46" y="116"/>
                </a:cubicBezTo>
                <a:cubicBezTo>
                  <a:pt x="46" y="119"/>
                  <a:pt x="49" y="122"/>
                  <a:pt x="53" y="122"/>
                </a:cubicBezTo>
                <a:cubicBezTo>
                  <a:pt x="56" y="122"/>
                  <a:pt x="59" y="119"/>
                  <a:pt x="59" y="116"/>
                </a:cubicBezTo>
                <a:cubicBezTo>
                  <a:pt x="59" y="113"/>
                  <a:pt x="56" y="110"/>
                  <a:pt x="53" y="110"/>
                </a:cubicBezTo>
                <a:close/>
                <a:moveTo>
                  <a:pt x="13" y="109"/>
                </a:moveTo>
                <a:cubicBezTo>
                  <a:pt x="10" y="109"/>
                  <a:pt x="7" y="111"/>
                  <a:pt x="7" y="114"/>
                </a:cubicBezTo>
                <a:cubicBezTo>
                  <a:pt x="7" y="118"/>
                  <a:pt x="10" y="120"/>
                  <a:pt x="13" y="120"/>
                </a:cubicBezTo>
                <a:cubicBezTo>
                  <a:pt x="16" y="120"/>
                  <a:pt x="19" y="118"/>
                  <a:pt x="19" y="114"/>
                </a:cubicBezTo>
                <a:cubicBezTo>
                  <a:pt x="19" y="111"/>
                  <a:pt x="16" y="109"/>
                  <a:pt x="13" y="109"/>
                </a:cubicBezTo>
                <a:close/>
                <a:moveTo>
                  <a:pt x="13" y="7"/>
                </a:moveTo>
                <a:cubicBezTo>
                  <a:pt x="10" y="7"/>
                  <a:pt x="7" y="9"/>
                  <a:pt x="7" y="12"/>
                </a:cubicBezTo>
                <a:cubicBezTo>
                  <a:pt x="7" y="16"/>
                  <a:pt x="10" y="18"/>
                  <a:pt x="13" y="18"/>
                </a:cubicBezTo>
                <a:cubicBezTo>
                  <a:pt x="16" y="18"/>
                  <a:pt x="19" y="16"/>
                  <a:pt x="19" y="12"/>
                </a:cubicBezTo>
                <a:cubicBezTo>
                  <a:pt x="19" y="9"/>
                  <a:pt x="16" y="7"/>
                  <a:pt x="13" y="7"/>
                </a:cubicBezTo>
                <a:close/>
                <a:moveTo>
                  <a:pt x="193" y="7"/>
                </a:moveTo>
                <a:cubicBezTo>
                  <a:pt x="190" y="7"/>
                  <a:pt x="187" y="9"/>
                  <a:pt x="187" y="12"/>
                </a:cubicBezTo>
                <a:cubicBezTo>
                  <a:pt x="187" y="16"/>
                  <a:pt x="190" y="18"/>
                  <a:pt x="193" y="18"/>
                </a:cubicBezTo>
                <a:cubicBezTo>
                  <a:pt x="196" y="18"/>
                  <a:pt x="199" y="16"/>
                  <a:pt x="199" y="12"/>
                </a:cubicBezTo>
                <a:cubicBezTo>
                  <a:pt x="199" y="9"/>
                  <a:pt x="196" y="7"/>
                  <a:pt x="193" y="7"/>
                </a:cubicBezTo>
                <a:close/>
                <a:moveTo>
                  <a:pt x="193" y="109"/>
                </a:moveTo>
                <a:cubicBezTo>
                  <a:pt x="190" y="109"/>
                  <a:pt x="187" y="111"/>
                  <a:pt x="187" y="114"/>
                </a:cubicBezTo>
                <a:cubicBezTo>
                  <a:pt x="187" y="118"/>
                  <a:pt x="190" y="120"/>
                  <a:pt x="193" y="120"/>
                </a:cubicBezTo>
                <a:cubicBezTo>
                  <a:pt x="196" y="120"/>
                  <a:pt x="199" y="118"/>
                  <a:pt x="199" y="114"/>
                </a:cubicBezTo>
                <a:cubicBezTo>
                  <a:pt x="199" y="111"/>
                  <a:pt x="196" y="109"/>
                  <a:pt x="193" y="109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9" name="Freeform 401"/>
          <p:cNvSpPr>
            <a:spLocks noEditPoints="1"/>
          </p:cNvSpPr>
          <p:nvPr/>
        </p:nvSpPr>
        <p:spPr bwMode="auto">
          <a:xfrm>
            <a:off x="9906000" y="4598988"/>
            <a:ext cx="454025" cy="538162"/>
          </a:xfrm>
          <a:custGeom>
            <a:avLst/>
            <a:gdLst>
              <a:gd name="T0" fmla="*/ 83 w 166"/>
              <a:gd name="T1" fmla="*/ 0 h 197"/>
              <a:gd name="T2" fmla="*/ 124 w 166"/>
              <a:gd name="T3" fmla="*/ 41 h 197"/>
              <a:gd name="T4" fmla="*/ 136 w 166"/>
              <a:gd name="T5" fmla="*/ 59 h 197"/>
              <a:gd name="T6" fmla="*/ 156 w 166"/>
              <a:gd name="T7" fmla="*/ 42 h 197"/>
              <a:gd name="T8" fmla="*/ 166 w 166"/>
              <a:gd name="T9" fmla="*/ 59 h 197"/>
              <a:gd name="T10" fmla="*/ 156 w 166"/>
              <a:gd name="T11" fmla="*/ 73 h 197"/>
              <a:gd name="T12" fmla="*/ 135 w 166"/>
              <a:gd name="T13" fmla="*/ 138 h 197"/>
              <a:gd name="T14" fmla="*/ 94 w 166"/>
              <a:gd name="T15" fmla="*/ 174 h 197"/>
              <a:gd name="T16" fmla="*/ 135 w 166"/>
              <a:gd name="T17" fmla="*/ 197 h 197"/>
              <a:gd name="T18" fmla="*/ 33 w 166"/>
              <a:gd name="T19" fmla="*/ 174 h 197"/>
              <a:gd name="T20" fmla="*/ 71 w 166"/>
              <a:gd name="T21" fmla="*/ 158 h 197"/>
              <a:gd name="T22" fmla="*/ 11 w 166"/>
              <a:gd name="T23" fmla="*/ 86 h 197"/>
              <a:gd name="T24" fmla="*/ 0 w 166"/>
              <a:gd name="T25" fmla="*/ 73 h 197"/>
              <a:gd name="T26" fmla="*/ 11 w 166"/>
              <a:gd name="T27" fmla="*/ 59 h 197"/>
              <a:gd name="T28" fmla="*/ 31 w 166"/>
              <a:gd name="T29" fmla="*/ 42 h 197"/>
              <a:gd name="T30" fmla="*/ 42 w 166"/>
              <a:gd name="T31" fmla="*/ 59 h 197"/>
              <a:gd name="T32" fmla="*/ 54 w 166"/>
              <a:gd name="T33" fmla="*/ 12 h 197"/>
              <a:gd name="T34" fmla="*/ 101 w 166"/>
              <a:gd name="T35" fmla="*/ 26 h 197"/>
              <a:gd name="T36" fmla="*/ 90 w 166"/>
              <a:gd name="T37" fmla="*/ 26 h 197"/>
              <a:gd name="T38" fmla="*/ 83 w 166"/>
              <a:gd name="T39" fmla="*/ 19 h 197"/>
              <a:gd name="T40" fmla="*/ 71 w 166"/>
              <a:gd name="T41" fmla="*/ 22 h 197"/>
              <a:gd name="T42" fmla="*/ 68 w 166"/>
              <a:gd name="T43" fmla="*/ 31 h 197"/>
              <a:gd name="T44" fmla="*/ 62 w 166"/>
              <a:gd name="T45" fmla="*/ 33 h 197"/>
              <a:gd name="T46" fmla="*/ 68 w 166"/>
              <a:gd name="T47" fmla="*/ 38 h 197"/>
              <a:gd name="T48" fmla="*/ 61 w 166"/>
              <a:gd name="T49" fmla="*/ 43 h 197"/>
              <a:gd name="T50" fmla="*/ 106 w 166"/>
              <a:gd name="T51" fmla="*/ 59 h 197"/>
              <a:gd name="T52" fmla="*/ 103 w 166"/>
              <a:gd name="T53" fmla="*/ 44 h 197"/>
              <a:gd name="T54" fmla="*/ 103 w 166"/>
              <a:gd name="T55" fmla="*/ 33 h 197"/>
              <a:gd name="T56" fmla="*/ 101 w 166"/>
              <a:gd name="T57" fmla="*/ 26 h 197"/>
              <a:gd name="T58" fmla="*/ 76 w 166"/>
              <a:gd name="T59" fmla="*/ 26 h 197"/>
              <a:gd name="T60" fmla="*/ 87 w 166"/>
              <a:gd name="T61" fmla="*/ 26 h 197"/>
              <a:gd name="T62" fmla="*/ 89 w 166"/>
              <a:gd name="T63" fmla="*/ 33 h 197"/>
              <a:gd name="T64" fmla="*/ 89 w 166"/>
              <a:gd name="T65" fmla="*/ 44 h 197"/>
              <a:gd name="T66" fmla="*/ 89 w 166"/>
              <a:gd name="T67" fmla="*/ 33 h 197"/>
              <a:gd name="T68" fmla="*/ 70 w 166"/>
              <a:gd name="T69" fmla="*/ 38 h 197"/>
              <a:gd name="T70" fmla="*/ 80 w 166"/>
              <a:gd name="T71" fmla="*/ 38 h 197"/>
              <a:gd name="T72" fmla="*/ 97 w 166"/>
              <a:gd name="T73" fmla="*/ 45 h 197"/>
              <a:gd name="T74" fmla="*/ 97 w 166"/>
              <a:gd name="T75" fmla="*/ 56 h 197"/>
              <a:gd name="T76" fmla="*/ 97 w 166"/>
              <a:gd name="T77" fmla="*/ 45 h 197"/>
              <a:gd name="T78" fmla="*/ 78 w 166"/>
              <a:gd name="T79" fmla="*/ 50 h 197"/>
              <a:gd name="T80" fmla="*/ 88 w 166"/>
              <a:gd name="T81" fmla="*/ 50 h 197"/>
              <a:gd name="T82" fmla="*/ 69 w 166"/>
              <a:gd name="T83" fmla="*/ 45 h 197"/>
              <a:gd name="T84" fmla="*/ 69 w 166"/>
              <a:gd name="T85" fmla="*/ 56 h 197"/>
              <a:gd name="T86" fmla="*/ 69 w 166"/>
              <a:gd name="T87" fmla="*/ 45 h 197"/>
              <a:gd name="T88" fmla="*/ 124 w 166"/>
              <a:gd name="T89" fmla="*/ 84 h 197"/>
              <a:gd name="T90" fmla="*/ 83 w 166"/>
              <a:gd name="T91" fmla="*/ 124 h 197"/>
              <a:gd name="T92" fmla="*/ 54 w 166"/>
              <a:gd name="T93" fmla="*/ 112 h 197"/>
              <a:gd name="T94" fmla="*/ 42 w 166"/>
              <a:gd name="T95" fmla="*/ 73 h 197"/>
              <a:gd name="T96" fmla="*/ 31 w 166"/>
              <a:gd name="T97" fmla="*/ 86 h 197"/>
              <a:gd name="T98" fmla="*/ 83 w 166"/>
              <a:gd name="T99" fmla="*/ 139 h 197"/>
              <a:gd name="T100" fmla="*/ 121 w 166"/>
              <a:gd name="T101" fmla="*/ 124 h 197"/>
              <a:gd name="T102" fmla="*/ 136 w 166"/>
              <a:gd name="T103" fmla="*/ 73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6" h="197">
                <a:moveTo>
                  <a:pt x="83" y="0"/>
                </a:moveTo>
                <a:cubicBezTo>
                  <a:pt x="83" y="0"/>
                  <a:pt x="83" y="0"/>
                  <a:pt x="83" y="0"/>
                </a:cubicBezTo>
                <a:cubicBezTo>
                  <a:pt x="95" y="0"/>
                  <a:pt x="105" y="5"/>
                  <a:pt x="112" y="12"/>
                </a:cubicBezTo>
                <a:cubicBezTo>
                  <a:pt x="120" y="20"/>
                  <a:pt x="124" y="30"/>
                  <a:pt x="124" y="41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136" y="59"/>
                  <a:pt x="136" y="59"/>
                  <a:pt x="136" y="59"/>
                </a:cubicBezTo>
                <a:cubicBezTo>
                  <a:pt x="136" y="42"/>
                  <a:pt x="136" y="42"/>
                  <a:pt x="136" y="42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6" y="59"/>
                  <a:pt x="156" y="59"/>
                  <a:pt x="156" y="5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6" y="73"/>
                  <a:pt x="166" y="73"/>
                  <a:pt x="166" y="73"/>
                </a:cubicBezTo>
                <a:cubicBezTo>
                  <a:pt x="156" y="73"/>
                  <a:pt x="156" y="73"/>
                  <a:pt x="156" y="73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56" y="106"/>
                  <a:pt x="148" y="125"/>
                  <a:pt x="135" y="138"/>
                </a:cubicBezTo>
                <a:cubicBezTo>
                  <a:pt x="124" y="148"/>
                  <a:pt x="110" y="156"/>
                  <a:pt x="94" y="158"/>
                </a:cubicBezTo>
                <a:cubicBezTo>
                  <a:pt x="94" y="174"/>
                  <a:pt x="94" y="174"/>
                  <a:pt x="94" y="174"/>
                </a:cubicBezTo>
                <a:cubicBezTo>
                  <a:pt x="135" y="174"/>
                  <a:pt x="135" y="174"/>
                  <a:pt x="135" y="174"/>
                </a:cubicBezTo>
                <a:cubicBezTo>
                  <a:pt x="135" y="197"/>
                  <a:pt x="135" y="197"/>
                  <a:pt x="135" y="197"/>
                </a:cubicBezTo>
                <a:cubicBezTo>
                  <a:pt x="33" y="197"/>
                  <a:pt x="33" y="197"/>
                  <a:pt x="33" y="197"/>
                </a:cubicBezTo>
                <a:cubicBezTo>
                  <a:pt x="33" y="174"/>
                  <a:pt x="33" y="174"/>
                  <a:pt x="33" y="174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58"/>
                  <a:pt x="71" y="158"/>
                  <a:pt x="71" y="158"/>
                </a:cubicBezTo>
                <a:cubicBezTo>
                  <a:pt x="56" y="155"/>
                  <a:pt x="43" y="148"/>
                  <a:pt x="32" y="138"/>
                </a:cubicBezTo>
                <a:cubicBezTo>
                  <a:pt x="19" y="125"/>
                  <a:pt x="11" y="106"/>
                  <a:pt x="11" y="86"/>
                </a:cubicBezTo>
                <a:cubicBezTo>
                  <a:pt x="11" y="73"/>
                  <a:pt x="11" y="73"/>
                  <a:pt x="11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59"/>
                  <a:pt x="0" y="59"/>
                  <a:pt x="0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42"/>
                  <a:pt x="11" y="42"/>
                  <a:pt x="1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59"/>
                  <a:pt x="31" y="59"/>
                  <a:pt x="31" y="59"/>
                </a:cubicBezTo>
                <a:cubicBezTo>
                  <a:pt x="42" y="59"/>
                  <a:pt x="42" y="59"/>
                  <a:pt x="42" y="59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30"/>
                  <a:pt x="47" y="20"/>
                  <a:pt x="54" y="12"/>
                </a:cubicBezTo>
                <a:cubicBezTo>
                  <a:pt x="62" y="5"/>
                  <a:pt x="72" y="0"/>
                  <a:pt x="83" y="0"/>
                </a:cubicBezTo>
                <a:close/>
                <a:moveTo>
                  <a:pt x="101" y="26"/>
                </a:moveTo>
                <a:cubicBezTo>
                  <a:pt x="100" y="29"/>
                  <a:pt x="98" y="31"/>
                  <a:pt x="95" y="31"/>
                </a:cubicBezTo>
                <a:cubicBezTo>
                  <a:pt x="93" y="31"/>
                  <a:pt x="90" y="29"/>
                  <a:pt x="90" y="26"/>
                </a:cubicBezTo>
                <a:cubicBezTo>
                  <a:pt x="90" y="24"/>
                  <a:pt x="92" y="22"/>
                  <a:pt x="94" y="21"/>
                </a:cubicBezTo>
                <a:cubicBezTo>
                  <a:pt x="91" y="19"/>
                  <a:pt x="87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79" y="19"/>
                  <a:pt x="75" y="20"/>
                  <a:pt x="71" y="22"/>
                </a:cubicBezTo>
                <a:cubicBezTo>
                  <a:pt x="72" y="23"/>
                  <a:pt x="73" y="24"/>
                  <a:pt x="73" y="26"/>
                </a:cubicBezTo>
                <a:cubicBezTo>
                  <a:pt x="73" y="29"/>
                  <a:pt x="71" y="31"/>
                  <a:pt x="68" y="31"/>
                </a:cubicBezTo>
                <a:cubicBezTo>
                  <a:pt x="66" y="31"/>
                  <a:pt x="65" y="30"/>
                  <a:pt x="64" y="29"/>
                </a:cubicBezTo>
                <a:cubicBezTo>
                  <a:pt x="63" y="31"/>
                  <a:pt x="63" y="32"/>
                  <a:pt x="62" y="33"/>
                </a:cubicBezTo>
                <a:cubicBezTo>
                  <a:pt x="62" y="33"/>
                  <a:pt x="63" y="33"/>
                  <a:pt x="63" y="33"/>
                </a:cubicBezTo>
                <a:cubicBezTo>
                  <a:pt x="66" y="33"/>
                  <a:pt x="68" y="35"/>
                  <a:pt x="68" y="38"/>
                </a:cubicBezTo>
                <a:cubicBezTo>
                  <a:pt x="68" y="41"/>
                  <a:pt x="66" y="44"/>
                  <a:pt x="63" y="44"/>
                </a:cubicBezTo>
                <a:cubicBezTo>
                  <a:pt x="62" y="44"/>
                  <a:pt x="61" y="43"/>
                  <a:pt x="61" y="43"/>
                </a:cubicBezTo>
                <a:cubicBezTo>
                  <a:pt x="61" y="59"/>
                  <a:pt x="61" y="59"/>
                  <a:pt x="61" y="59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06" y="42"/>
                  <a:pt x="106" y="42"/>
                  <a:pt x="106" y="42"/>
                </a:cubicBezTo>
                <a:cubicBezTo>
                  <a:pt x="105" y="43"/>
                  <a:pt x="104" y="44"/>
                  <a:pt x="103" y="44"/>
                </a:cubicBezTo>
                <a:cubicBezTo>
                  <a:pt x="100" y="44"/>
                  <a:pt x="98" y="41"/>
                  <a:pt x="98" y="38"/>
                </a:cubicBezTo>
                <a:cubicBezTo>
                  <a:pt x="98" y="35"/>
                  <a:pt x="100" y="33"/>
                  <a:pt x="103" y="33"/>
                </a:cubicBezTo>
                <a:cubicBezTo>
                  <a:pt x="104" y="33"/>
                  <a:pt x="104" y="33"/>
                  <a:pt x="105" y="33"/>
                </a:cubicBezTo>
                <a:cubicBezTo>
                  <a:pt x="104" y="31"/>
                  <a:pt x="102" y="29"/>
                  <a:pt x="101" y="26"/>
                </a:cubicBezTo>
                <a:close/>
                <a:moveTo>
                  <a:pt x="82" y="21"/>
                </a:moveTo>
                <a:cubicBezTo>
                  <a:pt x="79" y="21"/>
                  <a:pt x="76" y="23"/>
                  <a:pt x="76" y="26"/>
                </a:cubicBezTo>
                <a:cubicBezTo>
                  <a:pt x="76" y="29"/>
                  <a:pt x="79" y="31"/>
                  <a:pt x="82" y="31"/>
                </a:cubicBezTo>
                <a:cubicBezTo>
                  <a:pt x="85" y="31"/>
                  <a:pt x="87" y="29"/>
                  <a:pt x="87" y="26"/>
                </a:cubicBezTo>
                <a:cubicBezTo>
                  <a:pt x="87" y="23"/>
                  <a:pt x="85" y="21"/>
                  <a:pt x="82" y="21"/>
                </a:cubicBezTo>
                <a:close/>
                <a:moveTo>
                  <a:pt x="89" y="33"/>
                </a:moveTo>
                <a:cubicBezTo>
                  <a:pt x="86" y="33"/>
                  <a:pt x="84" y="35"/>
                  <a:pt x="84" y="38"/>
                </a:cubicBezTo>
                <a:cubicBezTo>
                  <a:pt x="84" y="41"/>
                  <a:pt x="86" y="44"/>
                  <a:pt x="89" y="44"/>
                </a:cubicBezTo>
                <a:cubicBezTo>
                  <a:pt x="92" y="44"/>
                  <a:pt x="94" y="41"/>
                  <a:pt x="94" y="38"/>
                </a:cubicBezTo>
                <a:cubicBezTo>
                  <a:pt x="94" y="35"/>
                  <a:pt x="92" y="33"/>
                  <a:pt x="89" y="33"/>
                </a:cubicBezTo>
                <a:close/>
                <a:moveTo>
                  <a:pt x="75" y="33"/>
                </a:moveTo>
                <a:cubicBezTo>
                  <a:pt x="72" y="33"/>
                  <a:pt x="70" y="35"/>
                  <a:pt x="70" y="38"/>
                </a:cubicBezTo>
                <a:cubicBezTo>
                  <a:pt x="70" y="41"/>
                  <a:pt x="72" y="44"/>
                  <a:pt x="75" y="44"/>
                </a:cubicBezTo>
                <a:cubicBezTo>
                  <a:pt x="78" y="44"/>
                  <a:pt x="80" y="41"/>
                  <a:pt x="80" y="38"/>
                </a:cubicBezTo>
                <a:cubicBezTo>
                  <a:pt x="80" y="35"/>
                  <a:pt x="78" y="33"/>
                  <a:pt x="75" y="33"/>
                </a:cubicBezTo>
                <a:close/>
                <a:moveTo>
                  <a:pt x="97" y="45"/>
                </a:moveTo>
                <a:cubicBezTo>
                  <a:pt x="94" y="45"/>
                  <a:pt x="92" y="47"/>
                  <a:pt x="92" y="50"/>
                </a:cubicBezTo>
                <a:cubicBezTo>
                  <a:pt x="92" y="53"/>
                  <a:pt x="94" y="56"/>
                  <a:pt x="97" y="56"/>
                </a:cubicBezTo>
                <a:cubicBezTo>
                  <a:pt x="100" y="56"/>
                  <a:pt x="102" y="53"/>
                  <a:pt x="102" y="50"/>
                </a:cubicBezTo>
                <a:cubicBezTo>
                  <a:pt x="102" y="47"/>
                  <a:pt x="100" y="45"/>
                  <a:pt x="97" y="45"/>
                </a:cubicBezTo>
                <a:close/>
                <a:moveTo>
                  <a:pt x="83" y="45"/>
                </a:moveTo>
                <a:cubicBezTo>
                  <a:pt x="80" y="45"/>
                  <a:pt x="78" y="47"/>
                  <a:pt x="78" y="50"/>
                </a:cubicBezTo>
                <a:cubicBezTo>
                  <a:pt x="78" y="53"/>
                  <a:pt x="80" y="56"/>
                  <a:pt x="83" y="56"/>
                </a:cubicBezTo>
                <a:cubicBezTo>
                  <a:pt x="86" y="56"/>
                  <a:pt x="88" y="53"/>
                  <a:pt x="88" y="50"/>
                </a:cubicBezTo>
                <a:cubicBezTo>
                  <a:pt x="88" y="47"/>
                  <a:pt x="86" y="45"/>
                  <a:pt x="83" y="45"/>
                </a:cubicBezTo>
                <a:close/>
                <a:moveTo>
                  <a:pt x="69" y="45"/>
                </a:moveTo>
                <a:cubicBezTo>
                  <a:pt x="66" y="45"/>
                  <a:pt x="64" y="47"/>
                  <a:pt x="64" y="50"/>
                </a:cubicBezTo>
                <a:cubicBezTo>
                  <a:pt x="64" y="53"/>
                  <a:pt x="66" y="56"/>
                  <a:pt x="69" y="56"/>
                </a:cubicBezTo>
                <a:cubicBezTo>
                  <a:pt x="72" y="56"/>
                  <a:pt x="74" y="53"/>
                  <a:pt x="74" y="50"/>
                </a:cubicBezTo>
                <a:cubicBezTo>
                  <a:pt x="74" y="47"/>
                  <a:pt x="72" y="45"/>
                  <a:pt x="69" y="45"/>
                </a:cubicBezTo>
                <a:close/>
                <a:moveTo>
                  <a:pt x="124" y="73"/>
                </a:moveTo>
                <a:cubicBezTo>
                  <a:pt x="124" y="84"/>
                  <a:pt x="124" y="84"/>
                  <a:pt x="124" y="84"/>
                </a:cubicBezTo>
                <a:cubicBezTo>
                  <a:pt x="124" y="95"/>
                  <a:pt x="120" y="105"/>
                  <a:pt x="112" y="112"/>
                </a:cubicBezTo>
                <a:cubicBezTo>
                  <a:pt x="105" y="120"/>
                  <a:pt x="95" y="124"/>
                  <a:pt x="83" y="124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2" y="124"/>
                  <a:pt x="62" y="120"/>
                  <a:pt x="54" y="112"/>
                </a:cubicBezTo>
                <a:cubicBezTo>
                  <a:pt x="47" y="105"/>
                  <a:pt x="42" y="95"/>
                  <a:pt x="42" y="84"/>
                </a:cubicBezTo>
                <a:cubicBezTo>
                  <a:pt x="42" y="73"/>
                  <a:pt x="42" y="73"/>
                  <a:pt x="42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86"/>
                  <a:pt x="31" y="86"/>
                  <a:pt x="31" y="86"/>
                </a:cubicBezTo>
                <a:cubicBezTo>
                  <a:pt x="31" y="101"/>
                  <a:pt x="37" y="114"/>
                  <a:pt x="46" y="124"/>
                </a:cubicBezTo>
                <a:cubicBezTo>
                  <a:pt x="56" y="133"/>
                  <a:pt x="69" y="139"/>
                  <a:pt x="83" y="139"/>
                </a:cubicBezTo>
                <a:cubicBezTo>
                  <a:pt x="83" y="139"/>
                  <a:pt x="83" y="139"/>
                  <a:pt x="83" y="139"/>
                </a:cubicBezTo>
                <a:cubicBezTo>
                  <a:pt x="98" y="139"/>
                  <a:pt x="111" y="133"/>
                  <a:pt x="121" y="124"/>
                </a:cubicBezTo>
                <a:cubicBezTo>
                  <a:pt x="130" y="114"/>
                  <a:pt x="136" y="101"/>
                  <a:pt x="136" y="86"/>
                </a:cubicBezTo>
                <a:cubicBezTo>
                  <a:pt x="136" y="73"/>
                  <a:pt x="136" y="73"/>
                  <a:pt x="136" y="73"/>
                </a:cubicBezTo>
                <a:lnTo>
                  <a:pt x="124" y="7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00" name="Freeform 402"/>
          <p:cNvSpPr>
            <a:spLocks noEditPoints="1"/>
          </p:cNvSpPr>
          <p:nvPr/>
        </p:nvSpPr>
        <p:spPr bwMode="auto">
          <a:xfrm>
            <a:off x="9852025" y="6056313"/>
            <a:ext cx="571500" cy="5588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374650" y="192088"/>
            <a:ext cx="11380788" cy="1649412"/>
          </a:xfrm>
          <a:prstGeom prst="rect">
            <a:avLst/>
          </a:prstGeom>
          <a:solidFill>
            <a:srgbClr val="0605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894" name="文本框 101"/>
          <p:cNvSpPr txBox="1">
            <a:spLocks noChangeArrowheads="1"/>
          </p:cNvSpPr>
          <p:nvPr/>
        </p:nvSpPr>
        <p:spPr bwMode="auto">
          <a:xfrm>
            <a:off x="2862263" y="566738"/>
            <a:ext cx="6980237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最后有彩蛋赠送呦</a:t>
            </a:r>
            <a:r>
              <a:rPr lang="en-US" altLang="zh-CN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820" name="文本框 4"/>
          <p:cNvSpPr txBox="1">
            <a:spLocks noChangeArrowheads="1"/>
          </p:cNvSpPr>
          <p:nvPr/>
        </p:nvSpPr>
        <p:spPr bwMode="auto">
          <a:xfrm>
            <a:off x="3295650" y="2424113"/>
            <a:ext cx="5905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1" name="文本框 5"/>
          <p:cNvSpPr txBox="1">
            <a:spLocks noChangeArrowheads="1"/>
          </p:cNvSpPr>
          <p:nvPr/>
        </p:nvSpPr>
        <p:spPr bwMode="auto">
          <a:xfrm>
            <a:off x="3295650" y="3421063"/>
            <a:ext cx="551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XIAOJIE PPT MORE THAN TEMPALTE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822" name="文本框 6"/>
          <p:cNvSpPr txBox="1">
            <a:spLocks noChangeArrowheads="1"/>
          </p:cNvSpPr>
          <p:nvPr/>
        </p:nvSpPr>
        <p:spPr bwMode="auto">
          <a:xfrm>
            <a:off x="3295650" y="3778250"/>
            <a:ext cx="5514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漂亮的不像是一个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981325" y="1643063"/>
            <a:ext cx="628650" cy="628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773988" y="4294188"/>
            <a:ext cx="628650" cy="628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825" name="组合 9"/>
          <p:cNvGrpSpPr>
            <a:grpSpLocks/>
          </p:cNvGrpSpPr>
          <p:nvPr/>
        </p:nvGrpSpPr>
        <p:grpSpPr bwMode="auto">
          <a:xfrm>
            <a:off x="5097463" y="1749425"/>
            <a:ext cx="1789112" cy="522288"/>
            <a:chOff x="4368800" y="1262743"/>
            <a:chExt cx="1886857" cy="522514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4368800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368800" y="1262743"/>
              <a:ext cx="188685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55657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826" name="组合 13"/>
          <p:cNvGrpSpPr>
            <a:grpSpLocks/>
          </p:cNvGrpSpPr>
          <p:nvPr/>
        </p:nvGrpSpPr>
        <p:grpSpPr bwMode="auto">
          <a:xfrm rot="10800000">
            <a:off x="5111750" y="4178300"/>
            <a:ext cx="1789113" cy="522288"/>
            <a:chOff x="4368800" y="1262743"/>
            <a:chExt cx="1886857" cy="52251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367126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370475" y="1261155"/>
              <a:ext cx="188685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253982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7172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20" name="菱形 19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菱形 20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项目概况</a:t>
              </a:r>
              <a:endPara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176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4762" y="1639887"/>
              <a:ext cx="4559300" cy="2657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80"/>
          <a:stretch>
            <a:fillRect/>
          </a:stretch>
        </p:blipFill>
        <p:spPr bwMode="auto">
          <a:xfrm>
            <a:off x="6415088" y="1363663"/>
            <a:ext cx="4959350" cy="327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81"/>
          <a:stretch>
            <a:fillRect/>
          </a:stretch>
        </p:blipFill>
        <p:spPr bwMode="auto">
          <a:xfrm>
            <a:off x="868363" y="1360488"/>
            <a:ext cx="4954587" cy="328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1050925" y="5040313"/>
            <a:ext cx="4772025" cy="1101725"/>
            <a:chOff x="1051017" y="5040330"/>
            <a:chExt cx="4771279" cy="1101704"/>
          </a:xfrm>
        </p:grpSpPr>
        <p:sp>
          <p:nvSpPr>
            <p:cNvPr id="8202" name="文本框 6"/>
            <p:cNvSpPr txBox="1">
              <a:spLocks noChangeArrowheads="1"/>
            </p:cNvSpPr>
            <p:nvPr/>
          </p:nvSpPr>
          <p:spPr bwMode="auto">
            <a:xfrm>
              <a:off x="2154014" y="5040330"/>
              <a:ext cx="23774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3CBD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8203" name="文本框 7"/>
            <p:cNvSpPr txBox="1">
              <a:spLocks noChangeArrowheads="1"/>
            </p:cNvSpPr>
            <p:nvPr/>
          </p:nvSpPr>
          <p:spPr bwMode="auto">
            <a:xfrm>
              <a:off x="1051017" y="5557259"/>
              <a:ext cx="477127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单击此处添加您的文字内容。本模板的所有素材和逻辑图表，均可自由编辑替换和移动。。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6602413" y="5040313"/>
            <a:ext cx="4772025" cy="1101725"/>
            <a:chOff x="6602731" y="5040330"/>
            <a:chExt cx="4771279" cy="1101704"/>
          </a:xfrm>
        </p:grpSpPr>
        <p:sp>
          <p:nvSpPr>
            <p:cNvPr id="8200" name="文本框 9"/>
            <p:cNvSpPr txBox="1">
              <a:spLocks noChangeArrowheads="1"/>
            </p:cNvSpPr>
            <p:nvPr/>
          </p:nvSpPr>
          <p:spPr bwMode="auto">
            <a:xfrm>
              <a:off x="7705728" y="5040330"/>
              <a:ext cx="23774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3CBD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8201" name="文本框 10"/>
            <p:cNvSpPr txBox="1">
              <a:spLocks noChangeArrowheads="1"/>
            </p:cNvSpPr>
            <p:nvPr/>
          </p:nvSpPr>
          <p:spPr bwMode="auto">
            <a:xfrm>
              <a:off x="6602731" y="5557259"/>
              <a:ext cx="477127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单击此处添加您的文字内容。本模板的所有素材和逻辑图表，均可自由编辑替换和移动。。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9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55A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5650" cy="6858000"/>
          </a:xfrm>
          <a:prstGeom prst="rect">
            <a:avLst/>
          </a:prstGeom>
          <a:solidFill>
            <a:srgbClr val="0605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任意多边形 19"/>
          <p:cNvSpPr/>
          <p:nvPr/>
        </p:nvSpPr>
        <p:spPr>
          <a:xfrm>
            <a:off x="0" y="0"/>
            <a:ext cx="7240588" cy="6858000"/>
          </a:xfrm>
          <a:custGeom>
            <a:avLst/>
            <a:gdLst>
              <a:gd name="connsiteX0" fmla="*/ 460357 w 7239909"/>
              <a:gd name="connsiteY0" fmla="*/ 0 h 6857999"/>
              <a:gd name="connsiteX1" fmla="*/ 5545840 w 7239909"/>
              <a:gd name="connsiteY1" fmla="*/ 0 h 6857999"/>
              <a:gd name="connsiteX2" fmla="*/ 5698103 w 7239909"/>
              <a:gd name="connsiteY2" fmla="*/ 113861 h 6857999"/>
              <a:gd name="connsiteX3" fmla="*/ 7239909 w 7239909"/>
              <a:gd name="connsiteY3" fmla="*/ 3383190 h 6857999"/>
              <a:gd name="connsiteX4" fmla="*/ 5698104 w 7239909"/>
              <a:gd name="connsiteY4" fmla="*/ 6652520 h 6857999"/>
              <a:gd name="connsiteX5" fmla="*/ 5423320 w 7239909"/>
              <a:gd name="connsiteY5" fmla="*/ 6857999 h 6857999"/>
              <a:gd name="connsiteX6" fmla="*/ 582877 w 7239909"/>
              <a:gd name="connsiteY6" fmla="*/ 6857999 h 6857999"/>
              <a:gd name="connsiteX7" fmla="*/ 308093 w 7239909"/>
              <a:gd name="connsiteY7" fmla="*/ 6652520 h 6857999"/>
              <a:gd name="connsiteX8" fmla="*/ 7220 w 7239909"/>
              <a:gd name="connsiteY8" fmla="*/ 6379068 h 6857999"/>
              <a:gd name="connsiteX9" fmla="*/ 0 w 7239909"/>
              <a:gd name="connsiteY9" fmla="*/ 6371124 h 6857999"/>
              <a:gd name="connsiteX10" fmla="*/ 0 w 7239909"/>
              <a:gd name="connsiteY10" fmla="*/ 395257 h 6857999"/>
              <a:gd name="connsiteX11" fmla="*/ 7220 w 7239909"/>
              <a:gd name="connsiteY11" fmla="*/ 387313 h 6857999"/>
              <a:gd name="connsiteX12" fmla="*/ 308093 w 7239909"/>
              <a:gd name="connsiteY12" fmla="*/ 11386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39909" h="6857999">
                <a:moveTo>
                  <a:pt x="460357" y="0"/>
                </a:moveTo>
                <a:lnTo>
                  <a:pt x="5545840" y="0"/>
                </a:lnTo>
                <a:lnTo>
                  <a:pt x="5698103" y="113861"/>
                </a:lnTo>
                <a:cubicBezTo>
                  <a:pt x="6639723" y="890954"/>
                  <a:pt x="7239909" y="2066982"/>
                  <a:pt x="7239909" y="3383190"/>
                </a:cubicBezTo>
                <a:cubicBezTo>
                  <a:pt x="7239909" y="4699399"/>
                  <a:pt x="6639723" y="5875426"/>
                  <a:pt x="5698104" y="6652520"/>
                </a:cubicBezTo>
                <a:lnTo>
                  <a:pt x="5423320" y="6857999"/>
                </a:lnTo>
                <a:lnTo>
                  <a:pt x="582877" y="6857999"/>
                </a:lnTo>
                <a:lnTo>
                  <a:pt x="308093" y="6652520"/>
                </a:lnTo>
                <a:cubicBezTo>
                  <a:pt x="203468" y="6566176"/>
                  <a:pt x="103059" y="6474907"/>
                  <a:pt x="7220" y="6379068"/>
                </a:cubicBezTo>
                <a:lnTo>
                  <a:pt x="0" y="6371124"/>
                </a:lnTo>
                <a:lnTo>
                  <a:pt x="0" y="395257"/>
                </a:lnTo>
                <a:lnTo>
                  <a:pt x="7220" y="387313"/>
                </a:lnTo>
                <a:cubicBezTo>
                  <a:pt x="103059" y="291474"/>
                  <a:pt x="203469" y="200205"/>
                  <a:pt x="308093" y="113861"/>
                </a:cubicBezTo>
                <a:close/>
              </a:path>
            </a:pathLst>
          </a:custGeom>
          <a:solidFill>
            <a:srgbClr val="06051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60338" y="1603375"/>
            <a:ext cx="6088062" cy="5254625"/>
            <a:chOff x="159658" y="1603721"/>
            <a:chExt cx="6088692" cy="5254279"/>
          </a:xfrm>
        </p:grpSpPr>
        <p:sp>
          <p:nvSpPr>
            <p:cNvPr id="14" name="任意多边形 13"/>
            <p:cNvSpPr/>
            <p:nvPr/>
          </p:nvSpPr>
          <p:spPr>
            <a:xfrm>
              <a:off x="159658" y="1603721"/>
              <a:ext cx="6088692" cy="5254279"/>
            </a:xfrm>
            <a:custGeom>
              <a:avLst/>
              <a:gdLst>
                <a:gd name="connsiteX0" fmla="*/ 2184400 w 4368800"/>
                <a:gd name="connsiteY0" fmla="*/ 0 h 3770086"/>
                <a:gd name="connsiteX1" fmla="*/ 4368800 w 4368800"/>
                <a:gd name="connsiteY1" fmla="*/ 2184400 h 3770086"/>
                <a:gd name="connsiteX2" fmla="*/ 3729004 w 4368800"/>
                <a:gd name="connsiteY2" fmla="*/ 3729004 h 3770086"/>
                <a:gd name="connsiteX3" fmla="*/ 3683803 w 4368800"/>
                <a:gd name="connsiteY3" fmla="*/ 3770086 h 3770086"/>
                <a:gd name="connsiteX4" fmla="*/ 684998 w 4368800"/>
                <a:gd name="connsiteY4" fmla="*/ 3770086 h 3770086"/>
                <a:gd name="connsiteX5" fmla="*/ 639796 w 4368800"/>
                <a:gd name="connsiteY5" fmla="*/ 3729004 h 3770086"/>
                <a:gd name="connsiteX6" fmla="*/ 0 w 4368800"/>
                <a:gd name="connsiteY6" fmla="*/ 2184400 h 3770086"/>
                <a:gd name="connsiteX7" fmla="*/ 2184400 w 4368800"/>
                <a:gd name="connsiteY7" fmla="*/ 0 h 377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8800" h="3770086">
                  <a:moveTo>
                    <a:pt x="2184400" y="0"/>
                  </a:moveTo>
                  <a:cubicBezTo>
                    <a:pt x="3390811" y="0"/>
                    <a:pt x="4368800" y="977989"/>
                    <a:pt x="4368800" y="2184400"/>
                  </a:cubicBezTo>
                  <a:cubicBezTo>
                    <a:pt x="4368800" y="2787606"/>
                    <a:pt x="4124303" y="3333706"/>
                    <a:pt x="3729004" y="3729004"/>
                  </a:cubicBezTo>
                  <a:lnTo>
                    <a:pt x="3683803" y="3770086"/>
                  </a:lnTo>
                  <a:lnTo>
                    <a:pt x="684998" y="3770086"/>
                  </a:lnTo>
                  <a:lnTo>
                    <a:pt x="639796" y="3729004"/>
                  </a:lnTo>
                  <a:cubicBezTo>
                    <a:pt x="244497" y="3333706"/>
                    <a:pt x="0" y="2787606"/>
                    <a:pt x="0" y="2184400"/>
                  </a:cubicBezTo>
                  <a:cubicBezTo>
                    <a:pt x="0" y="977989"/>
                    <a:pt x="977989" y="0"/>
                    <a:pt x="2184400" y="0"/>
                  </a:cubicBezTo>
                  <a:close/>
                </a:path>
              </a:pathLst>
            </a:cu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9222" name="组合 12"/>
            <p:cNvGrpSpPr>
              <a:grpSpLocks/>
            </p:cNvGrpSpPr>
            <p:nvPr/>
          </p:nvGrpSpPr>
          <p:grpSpPr bwMode="auto">
            <a:xfrm>
              <a:off x="4542972" y="1727200"/>
              <a:ext cx="1074057" cy="1074057"/>
              <a:chOff x="4542972" y="1727200"/>
              <a:chExt cx="1074057" cy="1074057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543199" y="1727538"/>
                <a:ext cx="1073261" cy="1073079"/>
              </a:xfrm>
              <a:prstGeom prst="ellipse">
                <a:avLst/>
              </a:prstGeom>
              <a:solidFill>
                <a:srgbClr val="3CBD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4843462" y="2046740"/>
                <a:ext cx="473075" cy="434975"/>
                <a:chOff x="2830513" y="3594100"/>
                <a:chExt cx="473075" cy="434975"/>
              </a:xfrm>
              <a:solidFill>
                <a:schemeClr val="bg1"/>
              </a:solidFill>
            </p:grpSpPr>
            <p:sp>
              <p:nvSpPr>
                <p:cNvPr id="22" name="Freeform 42"/>
                <p:cNvSpPr>
                  <a:spLocks noEditPoints="1"/>
                </p:cNvSpPr>
                <p:nvPr/>
              </p:nvSpPr>
              <p:spPr bwMode="auto">
                <a:xfrm>
                  <a:off x="2830513" y="3594100"/>
                  <a:ext cx="473075" cy="434975"/>
                </a:xfrm>
                <a:custGeom>
                  <a:avLst/>
                  <a:gdLst>
                    <a:gd name="T0" fmla="*/ 188 w 192"/>
                    <a:gd name="T1" fmla="*/ 0 h 176"/>
                    <a:gd name="T2" fmla="*/ 4 w 192"/>
                    <a:gd name="T3" fmla="*/ 0 h 176"/>
                    <a:gd name="T4" fmla="*/ 0 w 192"/>
                    <a:gd name="T5" fmla="*/ 4 h 176"/>
                    <a:gd name="T6" fmla="*/ 0 w 192"/>
                    <a:gd name="T7" fmla="*/ 172 h 176"/>
                    <a:gd name="T8" fmla="*/ 4 w 192"/>
                    <a:gd name="T9" fmla="*/ 176 h 176"/>
                    <a:gd name="T10" fmla="*/ 188 w 192"/>
                    <a:gd name="T11" fmla="*/ 176 h 176"/>
                    <a:gd name="T12" fmla="*/ 192 w 192"/>
                    <a:gd name="T13" fmla="*/ 172 h 176"/>
                    <a:gd name="T14" fmla="*/ 192 w 192"/>
                    <a:gd name="T15" fmla="*/ 4 h 176"/>
                    <a:gd name="T16" fmla="*/ 188 w 192"/>
                    <a:gd name="T17" fmla="*/ 0 h 176"/>
                    <a:gd name="T18" fmla="*/ 176 w 192"/>
                    <a:gd name="T19" fmla="*/ 132 h 176"/>
                    <a:gd name="T20" fmla="*/ 172 w 192"/>
                    <a:gd name="T21" fmla="*/ 136 h 176"/>
                    <a:gd name="T22" fmla="*/ 20 w 192"/>
                    <a:gd name="T23" fmla="*/ 136 h 176"/>
                    <a:gd name="T24" fmla="*/ 16 w 192"/>
                    <a:gd name="T25" fmla="*/ 132 h 176"/>
                    <a:gd name="T26" fmla="*/ 16 w 192"/>
                    <a:gd name="T27" fmla="*/ 20 h 176"/>
                    <a:gd name="T28" fmla="*/ 20 w 192"/>
                    <a:gd name="T29" fmla="*/ 16 h 176"/>
                    <a:gd name="T30" fmla="*/ 172 w 192"/>
                    <a:gd name="T31" fmla="*/ 16 h 176"/>
                    <a:gd name="T32" fmla="*/ 176 w 192"/>
                    <a:gd name="T33" fmla="*/ 20 h 176"/>
                    <a:gd name="T34" fmla="*/ 176 w 192"/>
                    <a:gd name="T35" fmla="*/ 132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176">
                      <a:moveTo>
                        <a:pt x="188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72"/>
                        <a:pt x="0" y="172"/>
                        <a:pt x="0" y="172"/>
                      </a:cubicBezTo>
                      <a:cubicBezTo>
                        <a:pt x="0" y="174"/>
                        <a:pt x="2" y="176"/>
                        <a:pt x="4" y="176"/>
                      </a:cubicBezTo>
                      <a:cubicBezTo>
                        <a:pt x="188" y="176"/>
                        <a:pt x="188" y="176"/>
                        <a:pt x="188" y="176"/>
                      </a:cubicBezTo>
                      <a:cubicBezTo>
                        <a:pt x="190" y="176"/>
                        <a:pt x="192" y="174"/>
                        <a:pt x="192" y="172"/>
                      </a:cubicBezTo>
                      <a:cubicBezTo>
                        <a:pt x="192" y="4"/>
                        <a:pt x="192" y="4"/>
                        <a:pt x="192" y="4"/>
                      </a:cubicBezTo>
                      <a:cubicBezTo>
                        <a:pt x="192" y="2"/>
                        <a:pt x="190" y="0"/>
                        <a:pt x="188" y="0"/>
                      </a:cubicBezTo>
                      <a:close/>
                      <a:moveTo>
                        <a:pt x="176" y="132"/>
                      </a:moveTo>
                      <a:cubicBezTo>
                        <a:pt x="176" y="134"/>
                        <a:pt x="174" y="136"/>
                        <a:pt x="172" y="136"/>
                      </a:cubicBezTo>
                      <a:cubicBezTo>
                        <a:pt x="20" y="136"/>
                        <a:pt x="20" y="136"/>
                        <a:pt x="20" y="136"/>
                      </a:cubicBezTo>
                      <a:cubicBezTo>
                        <a:pt x="18" y="136"/>
                        <a:pt x="16" y="134"/>
                        <a:pt x="16" y="132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8"/>
                        <a:pt x="18" y="16"/>
                        <a:pt x="20" y="16"/>
                      </a:cubicBezTo>
                      <a:cubicBezTo>
                        <a:pt x="172" y="16"/>
                        <a:pt x="172" y="16"/>
                        <a:pt x="172" y="16"/>
                      </a:cubicBezTo>
                      <a:cubicBezTo>
                        <a:pt x="174" y="16"/>
                        <a:pt x="176" y="18"/>
                        <a:pt x="176" y="20"/>
                      </a:cubicBezTo>
                      <a:lnTo>
                        <a:pt x="176" y="1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80296" tIns="40148" rIns="80296" bIns="40148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581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3" name="Oval 43"/>
                <p:cNvSpPr>
                  <a:spLocks noChangeArrowheads="1"/>
                </p:cNvSpPr>
                <p:nvPr/>
              </p:nvSpPr>
              <p:spPr bwMode="auto">
                <a:xfrm>
                  <a:off x="2968625" y="3673475"/>
                  <a:ext cx="79375" cy="79375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lIns="80296" tIns="40148" rIns="80296" bIns="40148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581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4" name="Freeform 44"/>
                <p:cNvSpPr>
                  <a:spLocks noEditPoints="1"/>
                </p:cNvSpPr>
                <p:nvPr/>
              </p:nvSpPr>
              <p:spPr bwMode="auto">
                <a:xfrm>
                  <a:off x="2889250" y="3727450"/>
                  <a:ext cx="355600" cy="182563"/>
                </a:xfrm>
                <a:custGeom>
                  <a:avLst/>
                  <a:gdLst>
                    <a:gd name="T0" fmla="*/ 77 w 144"/>
                    <a:gd name="T1" fmla="*/ 7 h 74"/>
                    <a:gd name="T2" fmla="*/ 77 w 144"/>
                    <a:gd name="T3" fmla="*/ 8 h 74"/>
                    <a:gd name="T4" fmla="*/ 49 w 144"/>
                    <a:gd name="T5" fmla="*/ 36 h 74"/>
                    <a:gd name="T6" fmla="*/ 43 w 144"/>
                    <a:gd name="T7" fmla="*/ 31 h 74"/>
                    <a:gd name="T8" fmla="*/ 13 w 144"/>
                    <a:gd name="T9" fmla="*/ 32 h 74"/>
                    <a:gd name="T10" fmla="*/ 0 w 144"/>
                    <a:gd name="T11" fmla="*/ 45 h 74"/>
                    <a:gd name="T12" fmla="*/ 0 w 144"/>
                    <a:gd name="T13" fmla="*/ 56 h 74"/>
                    <a:gd name="T14" fmla="*/ 0 w 144"/>
                    <a:gd name="T15" fmla="*/ 74 h 74"/>
                    <a:gd name="T16" fmla="*/ 144 w 144"/>
                    <a:gd name="T17" fmla="*/ 74 h 74"/>
                    <a:gd name="T18" fmla="*/ 144 w 144"/>
                    <a:gd name="T19" fmla="*/ 50 h 74"/>
                    <a:gd name="T20" fmla="*/ 144 w 144"/>
                    <a:gd name="T21" fmla="*/ 40 h 74"/>
                    <a:gd name="T22" fmla="*/ 107 w 144"/>
                    <a:gd name="T23" fmla="*/ 7 h 74"/>
                    <a:gd name="T24" fmla="*/ 77 w 144"/>
                    <a:gd name="T25" fmla="*/ 7 h 74"/>
                    <a:gd name="T26" fmla="*/ 104 w 144"/>
                    <a:gd name="T27" fmla="*/ 33 h 74"/>
                    <a:gd name="T28" fmla="*/ 94 w 144"/>
                    <a:gd name="T29" fmla="*/ 27 h 74"/>
                    <a:gd name="T30" fmla="*/ 90 w 144"/>
                    <a:gd name="T31" fmla="*/ 27 h 74"/>
                    <a:gd name="T32" fmla="*/ 80 w 144"/>
                    <a:gd name="T33" fmla="*/ 33 h 74"/>
                    <a:gd name="T34" fmla="*/ 70 w 144"/>
                    <a:gd name="T35" fmla="*/ 27 h 74"/>
                    <a:gd name="T36" fmla="*/ 70 w 144"/>
                    <a:gd name="T37" fmla="*/ 26 h 74"/>
                    <a:gd name="T38" fmla="*/ 83 w 144"/>
                    <a:gd name="T39" fmla="*/ 13 h 74"/>
                    <a:gd name="T40" fmla="*/ 102 w 144"/>
                    <a:gd name="T41" fmla="*/ 13 h 74"/>
                    <a:gd name="T42" fmla="*/ 118 w 144"/>
                    <a:gd name="T43" fmla="*/ 27 h 74"/>
                    <a:gd name="T44" fmla="*/ 104 w 144"/>
                    <a:gd name="T45" fmla="*/ 3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44" h="74">
                      <a:moveTo>
                        <a:pt x="77" y="7"/>
                      </a:moveTo>
                      <a:cubicBezTo>
                        <a:pt x="77" y="7"/>
                        <a:pt x="77" y="7"/>
                        <a:pt x="77" y="8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3" y="31"/>
                        <a:pt x="43" y="31"/>
                        <a:pt x="43" y="31"/>
                      </a:cubicBezTo>
                      <a:cubicBezTo>
                        <a:pt x="35" y="24"/>
                        <a:pt x="22" y="24"/>
                        <a:pt x="13" y="32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44" y="74"/>
                        <a:pt x="144" y="74"/>
                        <a:pt x="144" y="74"/>
                      </a:cubicBezTo>
                      <a:cubicBezTo>
                        <a:pt x="144" y="50"/>
                        <a:pt x="144" y="50"/>
                        <a:pt x="144" y="50"/>
                      </a:cubicBezTo>
                      <a:cubicBezTo>
                        <a:pt x="144" y="40"/>
                        <a:pt x="144" y="40"/>
                        <a:pt x="144" y="40"/>
                      </a:cubicBezTo>
                      <a:cubicBezTo>
                        <a:pt x="107" y="7"/>
                        <a:pt x="107" y="7"/>
                        <a:pt x="107" y="7"/>
                      </a:cubicBezTo>
                      <a:cubicBezTo>
                        <a:pt x="99" y="0"/>
                        <a:pt x="85" y="0"/>
                        <a:pt x="77" y="7"/>
                      </a:cubicBezTo>
                      <a:close/>
                      <a:moveTo>
                        <a:pt x="104" y="33"/>
                      </a:moveTo>
                      <a:cubicBezTo>
                        <a:pt x="94" y="27"/>
                        <a:pt x="94" y="27"/>
                        <a:pt x="94" y="27"/>
                      </a:cubicBezTo>
                      <a:cubicBezTo>
                        <a:pt x="93" y="26"/>
                        <a:pt x="91" y="26"/>
                        <a:pt x="90" y="27"/>
                      </a:cubicBezTo>
                      <a:cubicBezTo>
                        <a:pt x="80" y="33"/>
                        <a:pt x="80" y="33"/>
                        <a:pt x="80" y="33"/>
                      </a:cubicBezTo>
                      <a:cubicBezTo>
                        <a:pt x="70" y="27"/>
                        <a:pt x="70" y="27"/>
                        <a:pt x="70" y="27"/>
                      </a:cubicBezTo>
                      <a:cubicBezTo>
                        <a:pt x="70" y="26"/>
                        <a:pt x="70" y="26"/>
                        <a:pt x="70" y="26"/>
                      </a:cubicBezTo>
                      <a:cubicBezTo>
                        <a:pt x="83" y="13"/>
                        <a:pt x="83" y="13"/>
                        <a:pt x="83" y="13"/>
                      </a:cubicBezTo>
                      <a:cubicBezTo>
                        <a:pt x="88" y="9"/>
                        <a:pt x="97" y="9"/>
                        <a:pt x="102" y="13"/>
                      </a:cubicBezTo>
                      <a:cubicBezTo>
                        <a:pt x="118" y="27"/>
                        <a:pt x="118" y="27"/>
                        <a:pt x="118" y="27"/>
                      </a:cubicBezTo>
                      <a:lnTo>
                        <a:pt x="104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80296" tIns="40148" rIns="80296" bIns="40148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581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9223" name="矩形 26"/>
            <p:cNvSpPr>
              <a:spLocks noChangeArrowheads="1"/>
            </p:cNvSpPr>
            <p:nvPr/>
          </p:nvSpPr>
          <p:spPr bwMode="auto">
            <a:xfrm>
              <a:off x="1056762" y="4085436"/>
              <a:ext cx="4294483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单击此处添加您的文字内容。本模板的所有素材和逻辑图表，均可自由编辑替换和移动。。单击此处添加您的文字内容。本模板的所有素材和逻辑图表，均可自由编辑替换和移动。</a:t>
              </a:r>
            </a:p>
          </p:txBody>
        </p:sp>
        <p:sp>
          <p:nvSpPr>
            <p:cNvPr id="9224" name="文本框 27"/>
            <p:cNvSpPr txBox="1">
              <a:spLocks noChangeArrowheads="1"/>
            </p:cNvSpPr>
            <p:nvPr/>
          </p:nvSpPr>
          <p:spPr bwMode="auto">
            <a:xfrm>
              <a:off x="1056762" y="3646268"/>
              <a:ext cx="281309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0"/>
          <a:stretch>
            <a:fillRect/>
          </a:stretch>
        </p:blipFill>
        <p:spPr bwMode="auto">
          <a:xfrm>
            <a:off x="0" y="1914525"/>
            <a:ext cx="4773613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773849" y="1915370"/>
            <a:ext cx="7433388" cy="3355037"/>
            <a:chOff x="4773849" y="1915370"/>
            <a:chExt cx="7433388" cy="3355037"/>
          </a:xfrm>
          <a:solidFill>
            <a:srgbClr val="055AA3"/>
          </a:solidFill>
        </p:grpSpPr>
        <p:sp>
          <p:nvSpPr>
            <p:cNvPr id="4" name="矩形 3"/>
            <p:cNvSpPr/>
            <p:nvPr/>
          </p:nvSpPr>
          <p:spPr>
            <a:xfrm>
              <a:off x="4773849" y="1915370"/>
              <a:ext cx="7433388" cy="33550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六边形 4"/>
            <p:cNvSpPr/>
            <p:nvPr/>
          </p:nvSpPr>
          <p:spPr>
            <a:xfrm>
              <a:off x="5231053" y="2342947"/>
              <a:ext cx="616940" cy="531845"/>
            </a:xfrm>
            <a:prstGeom prst="hexagon">
              <a:avLst/>
            </a:prstGeom>
            <a:solidFill>
              <a:srgbClr val="0605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Freeform 93"/>
            <p:cNvSpPr>
              <a:spLocks noEditPoints="1"/>
            </p:cNvSpPr>
            <p:nvPr/>
          </p:nvSpPr>
          <p:spPr bwMode="auto">
            <a:xfrm>
              <a:off x="5443399" y="2459415"/>
              <a:ext cx="207532" cy="278978"/>
            </a:xfrm>
            <a:custGeom>
              <a:avLst/>
              <a:gdLst>
                <a:gd name="T0" fmla="*/ 188 w 216"/>
                <a:gd name="T1" fmla="*/ 126 h 288"/>
                <a:gd name="T2" fmla="*/ 188 w 216"/>
                <a:gd name="T3" fmla="*/ 79 h 288"/>
                <a:gd name="T4" fmla="*/ 109 w 216"/>
                <a:gd name="T5" fmla="*/ 0 h 288"/>
                <a:gd name="T6" fmla="*/ 108 w 216"/>
                <a:gd name="T7" fmla="*/ 0 h 288"/>
                <a:gd name="T8" fmla="*/ 106 w 216"/>
                <a:gd name="T9" fmla="*/ 0 h 288"/>
                <a:gd name="T10" fmla="*/ 28 w 216"/>
                <a:gd name="T11" fmla="*/ 79 h 288"/>
                <a:gd name="T12" fmla="*/ 28 w 216"/>
                <a:gd name="T13" fmla="*/ 126 h 288"/>
                <a:gd name="T14" fmla="*/ 0 w 216"/>
                <a:gd name="T15" fmla="*/ 126 h 288"/>
                <a:gd name="T16" fmla="*/ 0 w 216"/>
                <a:gd name="T17" fmla="*/ 288 h 288"/>
                <a:gd name="T18" fmla="*/ 216 w 216"/>
                <a:gd name="T19" fmla="*/ 288 h 288"/>
                <a:gd name="T20" fmla="*/ 216 w 216"/>
                <a:gd name="T21" fmla="*/ 126 h 288"/>
                <a:gd name="T22" fmla="*/ 188 w 216"/>
                <a:gd name="T23" fmla="*/ 126 h 288"/>
                <a:gd name="T24" fmla="*/ 133 w 216"/>
                <a:gd name="T25" fmla="*/ 259 h 288"/>
                <a:gd name="T26" fmla="*/ 84 w 216"/>
                <a:gd name="T27" fmla="*/ 259 h 288"/>
                <a:gd name="T28" fmla="*/ 96 w 216"/>
                <a:gd name="T29" fmla="*/ 206 h 288"/>
                <a:gd name="T30" fmla="*/ 84 w 216"/>
                <a:gd name="T31" fmla="*/ 185 h 288"/>
                <a:gd name="T32" fmla="*/ 108 w 216"/>
                <a:gd name="T33" fmla="*/ 161 h 288"/>
                <a:gd name="T34" fmla="*/ 133 w 216"/>
                <a:gd name="T35" fmla="*/ 185 h 288"/>
                <a:gd name="T36" fmla="*/ 120 w 216"/>
                <a:gd name="T37" fmla="*/ 206 h 288"/>
                <a:gd name="T38" fmla="*/ 133 w 216"/>
                <a:gd name="T39" fmla="*/ 259 h 288"/>
                <a:gd name="T40" fmla="*/ 148 w 216"/>
                <a:gd name="T41" fmla="*/ 126 h 288"/>
                <a:gd name="T42" fmla="*/ 67 w 216"/>
                <a:gd name="T43" fmla="*/ 126 h 288"/>
                <a:gd name="T44" fmla="*/ 67 w 216"/>
                <a:gd name="T45" fmla="*/ 79 h 288"/>
                <a:gd name="T46" fmla="*/ 106 w 216"/>
                <a:gd name="T47" fmla="*/ 40 h 288"/>
                <a:gd name="T48" fmla="*/ 108 w 216"/>
                <a:gd name="T49" fmla="*/ 40 h 288"/>
                <a:gd name="T50" fmla="*/ 109 w 216"/>
                <a:gd name="T51" fmla="*/ 40 h 288"/>
                <a:gd name="T52" fmla="*/ 148 w 216"/>
                <a:gd name="T53" fmla="*/ 79 h 288"/>
                <a:gd name="T54" fmla="*/ 148 w 216"/>
                <a:gd name="T55" fmla="*/ 12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6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6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133" y="259"/>
                  </a:moveTo>
                  <a:cubicBezTo>
                    <a:pt x="84" y="259"/>
                    <a:pt x="84" y="259"/>
                    <a:pt x="84" y="259"/>
                  </a:cubicBezTo>
                  <a:cubicBezTo>
                    <a:pt x="96" y="206"/>
                    <a:pt x="96" y="206"/>
                    <a:pt x="96" y="206"/>
                  </a:cubicBezTo>
                  <a:cubicBezTo>
                    <a:pt x="88" y="202"/>
                    <a:pt x="84" y="194"/>
                    <a:pt x="84" y="185"/>
                  </a:cubicBezTo>
                  <a:cubicBezTo>
                    <a:pt x="84" y="172"/>
                    <a:pt x="95" y="161"/>
                    <a:pt x="108" y="161"/>
                  </a:cubicBezTo>
                  <a:cubicBezTo>
                    <a:pt x="122" y="161"/>
                    <a:pt x="133" y="172"/>
                    <a:pt x="133" y="185"/>
                  </a:cubicBezTo>
                  <a:cubicBezTo>
                    <a:pt x="133" y="194"/>
                    <a:pt x="128" y="202"/>
                    <a:pt x="120" y="206"/>
                  </a:cubicBezTo>
                  <a:lnTo>
                    <a:pt x="133" y="259"/>
                  </a:lnTo>
                  <a:close/>
                  <a:moveTo>
                    <a:pt x="148" y="126"/>
                  </a:moveTo>
                  <a:cubicBezTo>
                    <a:pt x="67" y="126"/>
                    <a:pt x="67" y="126"/>
                    <a:pt x="67" y="12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57"/>
                    <a:pt x="85" y="40"/>
                    <a:pt x="106" y="40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08" y="40"/>
                    <a:pt x="109" y="40"/>
                    <a:pt x="109" y="40"/>
                  </a:cubicBezTo>
                  <a:cubicBezTo>
                    <a:pt x="131" y="40"/>
                    <a:pt x="148" y="57"/>
                    <a:pt x="148" y="79"/>
                  </a:cubicBezTo>
                  <a:lnTo>
                    <a:pt x="148" y="12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96756" y="2342947"/>
              <a:ext cx="2377440" cy="33855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3CBD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996757" y="2681501"/>
              <a:ext cx="6073636" cy="307777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，并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为您提供专业的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六边形 8"/>
            <p:cNvSpPr/>
            <p:nvPr/>
          </p:nvSpPr>
          <p:spPr>
            <a:xfrm>
              <a:off x="5231053" y="3232394"/>
              <a:ext cx="616940" cy="531845"/>
            </a:xfrm>
            <a:prstGeom prst="hexagon">
              <a:avLst/>
            </a:prstGeom>
            <a:solidFill>
              <a:srgbClr val="0605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96756" y="3232394"/>
              <a:ext cx="2377440" cy="33855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3CBD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996757" y="3570948"/>
              <a:ext cx="6073636" cy="307777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，并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为您提供专业的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94"/>
            <p:cNvSpPr>
              <a:spLocks noEditPoints="1"/>
            </p:cNvSpPr>
            <p:nvPr/>
          </p:nvSpPr>
          <p:spPr bwMode="auto">
            <a:xfrm>
              <a:off x="5427114" y="3379118"/>
              <a:ext cx="258763" cy="241300"/>
            </a:xfrm>
            <a:custGeom>
              <a:avLst/>
              <a:gdLst>
                <a:gd name="T0" fmla="*/ 215 w 288"/>
                <a:gd name="T1" fmla="*/ 0 h 269"/>
                <a:gd name="T2" fmla="*/ 213 w 288"/>
                <a:gd name="T3" fmla="*/ 0 h 269"/>
                <a:gd name="T4" fmla="*/ 212 w 288"/>
                <a:gd name="T5" fmla="*/ 0 h 269"/>
                <a:gd name="T6" fmla="*/ 139 w 288"/>
                <a:gd name="T7" fmla="*/ 73 h 269"/>
                <a:gd name="T8" fmla="*/ 139 w 288"/>
                <a:gd name="T9" fmla="*/ 117 h 269"/>
                <a:gd name="T10" fmla="*/ 0 w 288"/>
                <a:gd name="T11" fmla="*/ 117 h 269"/>
                <a:gd name="T12" fmla="*/ 0 w 288"/>
                <a:gd name="T13" fmla="*/ 269 h 269"/>
                <a:gd name="T14" fmla="*/ 202 w 288"/>
                <a:gd name="T15" fmla="*/ 269 h 269"/>
                <a:gd name="T16" fmla="*/ 202 w 288"/>
                <a:gd name="T17" fmla="*/ 117 h 269"/>
                <a:gd name="T18" fmla="*/ 175 w 288"/>
                <a:gd name="T19" fmla="*/ 117 h 269"/>
                <a:gd name="T20" fmla="*/ 175 w 288"/>
                <a:gd name="T21" fmla="*/ 73 h 269"/>
                <a:gd name="T22" fmla="*/ 212 w 288"/>
                <a:gd name="T23" fmla="*/ 36 h 269"/>
                <a:gd name="T24" fmla="*/ 214 w 288"/>
                <a:gd name="T25" fmla="*/ 36 h 269"/>
                <a:gd name="T26" fmla="*/ 215 w 288"/>
                <a:gd name="T27" fmla="*/ 36 h 269"/>
                <a:gd name="T28" fmla="*/ 251 w 288"/>
                <a:gd name="T29" fmla="*/ 73 h 269"/>
                <a:gd name="T30" fmla="*/ 251 w 288"/>
                <a:gd name="T31" fmla="*/ 91 h 269"/>
                <a:gd name="T32" fmla="*/ 264 w 288"/>
                <a:gd name="T33" fmla="*/ 91 h 269"/>
                <a:gd name="T34" fmla="*/ 264 w 288"/>
                <a:gd name="T35" fmla="*/ 95 h 269"/>
                <a:gd name="T36" fmla="*/ 251 w 288"/>
                <a:gd name="T37" fmla="*/ 107 h 269"/>
                <a:gd name="T38" fmla="*/ 251 w 288"/>
                <a:gd name="T39" fmla="*/ 117 h 269"/>
                <a:gd name="T40" fmla="*/ 288 w 288"/>
                <a:gd name="T41" fmla="*/ 117 h 269"/>
                <a:gd name="T42" fmla="*/ 288 w 288"/>
                <a:gd name="T43" fmla="*/ 73 h 269"/>
                <a:gd name="T44" fmla="*/ 215 w 288"/>
                <a:gd name="T45" fmla="*/ 0 h 269"/>
                <a:gd name="T46" fmla="*/ 124 w 288"/>
                <a:gd name="T47" fmla="*/ 241 h 269"/>
                <a:gd name="T48" fmla="*/ 78 w 288"/>
                <a:gd name="T49" fmla="*/ 241 h 269"/>
                <a:gd name="T50" fmla="*/ 89 w 288"/>
                <a:gd name="T51" fmla="*/ 192 h 269"/>
                <a:gd name="T52" fmla="*/ 78 w 288"/>
                <a:gd name="T53" fmla="*/ 172 h 269"/>
                <a:gd name="T54" fmla="*/ 101 w 288"/>
                <a:gd name="T55" fmla="*/ 149 h 269"/>
                <a:gd name="T56" fmla="*/ 124 w 288"/>
                <a:gd name="T57" fmla="*/ 172 h 269"/>
                <a:gd name="T58" fmla="*/ 112 w 288"/>
                <a:gd name="T59" fmla="*/ 192 h 269"/>
                <a:gd name="T60" fmla="*/ 124 w 288"/>
                <a:gd name="T61" fmla="*/ 24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8" h="269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3"/>
                  </a:cubicBezTo>
                  <a:cubicBezTo>
                    <a:pt x="139" y="73"/>
                    <a:pt x="139" y="99"/>
                    <a:pt x="139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202" y="269"/>
                    <a:pt x="202" y="269"/>
                    <a:pt x="202" y="269"/>
                  </a:cubicBezTo>
                  <a:cubicBezTo>
                    <a:pt x="202" y="117"/>
                    <a:pt x="202" y="117"/>
                    <a:pt x="202" y="117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99"/>
                    <a:pt x="175" y="73"/>
                    <a:pt x="175" y="73"/>
                  </a:cubicBezTo>
                  <a:cubicBezTo>
                    <a:pt x="175" y="53"/>
                    <a:pt x="192" y="36"/>
                    <a:pt x="212" y="36"/>
                  </a:cubicBezTo>
                  <a:cubicBezTo>
                    <a:pt x="213" y="36"/>
                    <a:pt x="214" y="36"/>
                    <a:pt x="214" y="36"/>
                  </a:cubicBezTo>
                  <a:cubicBezTo>
                    <a:pt x="214" y="36"/>
                    <a:pt x="214" y="36"/>
                    <a:pt x="215" y="36"/>
                  </a:cubicBezTo>
                  <a:cubicBezTo>
                    <a:pt x="235" y="36"/>
                    <a:pt x="251" y="53"/>
                    <a:pt x="251" y="73"/>
                  </a:cubicBezTo>
                  <a:cubicBezTo>
                    <a:pt x="251" y="73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11"/>
                    <a:pt x="251" y="114"/>
                    <a:pt x="251" y="117"/>
                  </a:cubicBezTo>
                  <a:cubicBezTo>
                    <a:pt x="288" y="117"/>
                    <a:pt x="288" y="117"/>
                    <a:pt x="288" y="117"/>
                  </a:cubicBezTo>
                  <a:cubicBezTo>
                    <a:pt x="288" y="99"/>
                    <a:pt x="288" y="73"/>
                    <a:pt x="288" y="73"/>
                  </a:cubicBezTo>
                  <a:cubicBezTo>
                    <a:pt x="288" y="33"/>
                    <a:pt x="255" y="0"/>
                    <a:pt x="215" y="0"/>
                  </a:cubicBezTo>
                  <a:close/>
                  <a:moveTo>
                    <a:pt x="124" y="241"/>
                  </a:moveTo>
                  <a:cubicBezTo>
                    <a:pt x="78" y="241"/>
                    <a:pt x="78" y="241"/>
                    <a:pt x="78" y="241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82" y="188"/>
                    <a:pt x="78" y="181"/>
                    <a:pt x="78" y="172"/>
                  </a:cubicBezTo>
                  <a:cubicBezTo>
                    <a:pt x="78" y="160"/>
                    <a:pt x="88" y="149"/>
                    <a:pt x="101" y="149"/>
                  </a:cubicBezTo>
                  <a:cubicBezTo>
                    <a:pt x="113" y="149"/>
                    <a:pt x="124" y="160"/>
                    <a:pt x="124" y="172"/>
                  </a:cubicBezTo>
                  <a:cubicBezTo>
                    <a:pt x="124" y="181"/>
                    <a:pt x="119" y="188"/>
                    <a:pt x="112" y="192"/>
                  </a:cubicBezTo>
                  <a:lnTo>
                    <a:pt x="124" y="24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六边形 12"/>
            <p:cNvSpPr/>
            <p:nvPr/>
          </p:nvSpPr>
          <p:spPr>
            <a:xfrm>
              <a:off x="5231053" y="4148145"/>
              <a:ext cx="616940" cy="531845"/>
            </a:xfrm>
            <a:prstGeom prst="hexagon">
              <a:avLst/>
            </a:prstGeom>
            <a:solidFill>
              <a:srgbClr val="0605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996756" y="4148145"/>
              <a:ext cx="2377440" cy="33855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3CBD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996757" y="4486699"/>
              <a:ext cx="6073636" cy="307777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，并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为您提供专业的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12"/>
            <p:cNvSpPr>
              <a:spLocks noEditPoints="1"/>
            </p:cNvSpPr>
            <p:nvPr/>
          </p:nvSpPr>
          <p:spPr bwMode="auto">
            <a:xfrm>
              <a:off x="5427113" y="4283892"/>
              <a:ext cx="258763" cy="260350"/>
            </a:xfrm>
            <a:custGeom>
              <a:avLst/>
              <a:gdLst>
                <a:gd name="T0" fmla="*/ 179 w 288"/>
                <a:gd name="T1" fmla="*/ 120 h 288"/>
                <a:gd name="T2" fmla="*/ 183 w 288"/>
                <a:gd name="T3" fmla="*/ 92 h 288"/>
                <a:gd name="T4" fmla="*/ 92 w 288"/>
                <a:gd name="T5" fmla="*/ 0 h 288"/>
                <a:gd name="T6" fmla="*/ 0 w 288"/>
                <a:gd name="T7" fmla="*/ 92 h 288"/>
                <a:gd name="T8" fmla="*/ 92 w 288"/>
                <a:gd name="T9" fmla="*/ 183 h 288"/>
                <a:gd name="T10" fmla="*/ 121 w 288"/>
                <a:gd name="T11" fmla="*/ 178 h 288"/>
                <a:gd name="T12" fmla="*/ 142 w 288"/>
                <a:gd name="T13" fmla="*/ 199 h 288"/>
                <a:gd name="T14" fmla="*/ 186 w 288"/>
                <a:gd name="T15" fmla="*/ 199 h 288"/>
                <a:gd name="T16" fmla="*/ 186 w 288"/>
                <a:gd name="T17" fmla="*/ 244 h 288"/>
                <a:gd name="T18" fmla="*/ 186 w 288"/>
                <a:gd name="T19" fmla="*/ 244 h 288"/>
                <a:gd name="T20" fmla="*/ 230 w 288"/>
                <a:gd name="T21" fmla="*/ 244 h 288"/>
                <a:gd name="T22" fmla="*/ 230 w 288"/>
                <a:gd name="T23" fmla="*/ 288 h 288"/>
                <a:gd name="T24" fmla="*/ 230 w 288"/>
                <a:gd name="T25" fmla="*/ 288 h 288"/>
                <a:gd name="T26" fmla="*/ 288 w 288"/>
                <a:gd name="T27" fmla="*/ 288 h 288"/>
                <a:gd name="T28" fmla="*/ 288 w 288"/>
                <a:gd name="T29" fmla="*/ 288 h 288"/>
                <a:gd name="T30" fmla="*/ 288 w 288"/>
                <a:gd name="T31" fmla="*/ 288 h 288"/>
                <a:gd name="T32" fmla="*/ 288 w 288"/>
                <a:gd name="T33" fmla="*/ 230 h 288"/>
                <a:gd name="T34" fmla="*/ 179 w 288"/>
                <a:gd name="T35" fmla="*/ 120 h 288"/>
                <a:gd name="T36" fmla="*/ 73 w 288"/>
                <a:gd name="T37" fmla="*/ 103 h 288"/>
                <a:gd name="T38" fmla="*/ 42 w 288"/>
                <a:gd name="T39" fmla="*/ 72 h 288"/>
                <a:gd name="T40" fmla="*/ 73 w 288"/>
                <a:gd name="T41" fmla="*/ 41 h 288"/>
                <a:gd name="T42" fmla="*/ 104 w 288"/>
                <a:gd name="T43" fmla="*/ 72 h 288"/>
                <a:gd name="T44" fmla="*/ 73 w 288"/>
                <a:gd name="T45" fmla="*/ 10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5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55A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9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11268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2" name="菱形 11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菱形 12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4" name="直接连接符 13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关于我们</a:t>
              </a:r>
              <a:endPara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06500"/>
            <a:ext cx="12201525" cy="2016125"/>
          </a:xfrm>
          <a:prstGeom prst="rect">
            <a:avLst/>
          </a:prstGeom>
          <a:solidFill>
            <a:srgbClr val="055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204325" y="1633538"/>
            <a:ext cx="2238375" cy="4105275"/>
            <a:chOff x="9203808" y="1633851"/>
            <a:chExt cx="2238241" cy="4104326"/>
          </a:xfrm>
        </p:grpSpPr>
        <p:sp>
          <p:nvSpPr>
            <p:cNvPr id="12308" name="矩形 3"/>
            <p:cNvSpPr>
              <a:spLocks noChangeArrowheads="1"/>
            </p:cNvSpPr>
            <p:nvPr/>
          </p:nvSpPr>
          <p:spPr bwMode="auto">
            <a:xfrm>
              <a:off x="9439473" y="1633851"/>
              <a:ext cx="1766611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</a:t>
              </a:r>
              <a:endParaRPr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2309" name="矩形 4"/>
            <p:cNvSpPr>
              <a:spLocks noChangeArrowheads="1"/>
            </p:cNvSpPr>
            <p:nvPr/>
          </p:nvSpPr>
          <p:spPr bwMode="auto">
            <a:xfrm>
              <a:off x="9203808" y="4907180"/>
              <a:ext cx="22382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10" name="文本框 5"/>
            <p:cNvSpPr txBox="1">
              <a:spLocks noChangeArrowheads="1"/>
            </p:cNvSpPr>
            <p:nvPr/>
          </p:nvSpPr>
          <p:spPr bwMode="auto">
            <a:xfrm>
              <a:off x="9807941" y="4369446"/>
              <a:ext cx="136815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同事姓名</a:t>
              </a:r>
            </a:p>
          </p:txBody>
        </p:sp>
        <p:pic>
          <p:nvPicPr>
            <p:cNvPr id="12311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799"/>
            <a:stretch>
              <a:fillRect/>
            </a:stretch>
          </p:blipFill>
          <p:spPr bwMode="auto">
            <a:xfrm>
              <a:off x="9439473" y="2381513"/>
              <a:ext cx="1762222" cy="178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6365875" y="1633538"/>
            <a:ext cx="2238375" cy="4105275"/>
            <a:chOff x="6365952" y="1633274"/>
            <a:chExt cx="2238241" cy="4104903"/>
          </a:xfrm>
        </p:grpSpPr>
        <p:sp>
          <p:nvSpPr>
            <p:cNvPr id="12303" name="矩形 8"/>
            <p:cNvSpPr>
              <a:spLocks noChangeArrowheads="1"/>
            </p:cNvSpPr>
            <p:nvPr/>
          </p:nvSpPr>
          <p:spPr bwMode="auto">
            <a:xfrm>
              <a:off x="6365952" y="4907180"/>
              <a:ext cx="22382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304" name="组合 9"/>
            <p:cNvGrpSpPr>
              <a:grpSpLocks/>
            </p:cNvGrpSpPr>
            <p:nvPr/>
          </p:nvGrpSpPr>
          <p:grpSpPr bwMode="auto">
            <a:xfrm>
              <a:off x="6601768" y="1633274"/>
              <a:ext cx="1788286" cy="3074726"/>
              <a:chOff x="6601768" y="1633274"/>
              <a:chExt cx="1788286" cy="3074726"/>
            </a:xfrm>
          </p:grpSpPr>
          <p:sp>
            <p:nvSpPr>
              <p:cNvPr id="12305" name="矩形 10"/>
              <p:cNvSpPr>
                <a:spLocks noChangeArrowheads="1"/>
              </p:cNvSpPr>
              <p:nvPr/>
            </p:nvSpPr>
            <p:spPr bwMode="auto">
              <a:xfrm>
                <a:off x="6601768" y="1633274"/>
                <a:ext cx="1766611" cy="600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</a:t>
                </a:r>
                <a:endParaRPr lang="zh-CN" altLang="en-US" sz="11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306" name="文本框 11"/>
              <p:cNvSpPr txBox="1">
                <a:spLocks noChangeArrowheads="1"/>
              </p:cNvSpPr>
              <p:nvPr/>
            </p:nvSpPr>
            <p:spPr bwMode="auto">
              <a:xfrm>
                <a:off x="6976209" y="4369446"/>
                <a:ext cx="136815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同事姓名</a:t>
                </a:r>
              </a:p>
            </p:txBody>
          </p:sp>
          <p:pic>
            <p:nvPicPr>
              <p:cNvPr id="12307" name="图片 1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" b="1059"/>
              <a:stretch>
                <a:fillRect/>
              </a:stretch>
            </p:blipFill>
            <p:spPr bwMode="auto">
              <a:xfrm>
                <a:off x="6601768" y="2391062"/>
                <a:ext cx="1788286" cy="1787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419475" y="1620838"/>
            <a:ext cx="2238375" cy="4117975"/>
            <a:chOff x="3420261" y="1620158"/>
            <a:chExt cx="2238241" cy="4118019"/>
          </a:xfrm>
        </p:grpSpPr>
        <p:sp>
          <p:nvSpPr>
            <p:cNvPr id="12299" name="矩形 14"/>
            <p:cNvSpPr>
              <a:spLocks noChangeArrowheads="1"/>
            </p:cNvSpPr>
            <p:nvPr/>
          </p:nvSpPr>
          <p:spPr bwMode="auto">
            <a:xfrm>
              <a:off x="3674780" y="1620158"/>
              <a:ext cx="1766611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</a:t>
              </a:r>
              <a:endParaRPr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2300" name="矩形 15"/>
            <p:cNvSpPr>
              <a:spLocks noChangeArrowheads="1"/>
            </p:cNvSpPr>
            <p:nvPr/>
          </p:nvSpPr>
          <p:spPr bwMode="auto">
            <a:xfrm>
              <a:off x="3420261" y="4907180"/>
              <a:ext cx="22382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01" name="文本框 16"/>
            <p:cNvSpPr txBox="1">
              <a:spLocks noChangeArrowheads="1"/>
            </p:cNvSpPr>
            <p:nvPr/>
          </p:nvSpPr>
          <p:spPr bwMode="auto">
            <a:xfrm>
              <a:off x="4073239" y="4369446"/>
              <a:ext cx="136815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同事姓名</a:t>
              </a:r>
            </a:p>
          </p:txBody>
        </p:sp>
        <p:pic>
          <p:nvPicPr>
            <p:cNvPr id="12302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145"/>
            <a:stretch>
              <a:fillRect/>
            </a:stretch>
          </p:blipFill>
          <p:spPr bwMode="auto">
            <a:xfrm>
              <a:off x="3674780" y="2403053"/>
              <a:ext cx="1785265" cy="178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92150" y="1620838"/>
            <a:ext cx="2238375" cy="4117975"/>
            <a:chOff x="692403" y="1620158"/>
            <a:chExt cx="2238241" cy="4118020"/>
          </a:xfrm>
        </p:grpSpPr>
        <p:sp>
          <p:nvSpPr>
            <p:cNvPr id="12295" name="矩形 19"/>
            <p:cNvSpPr>
              <a:spLocks noChangeArrowheads="1"/>
            </p:cNvSpPr>
            <p:nvPr/>
          </p:nvSpPr>
          <p:spPr bwMode="auto">
            <a:xfrm>
              <a:off x="837075" y="1620158"/>
              <a:ext cx="1766611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12296" name="文本框 20"/>
            <p:cNvSpPr txBox="1">
              <a:spLocks noChangeArrowheads="1"/>
            </p:cNvSpPr>
            <p:nvPr/>
          </p:nvSpPr>
          <p:spPr bwMode="auto">
            <a:xfrm>
              <a:off x="1127448" y="4369446"/>
              <a:ext cx="136815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同事姓名</a:t>
              </a:r>
            </a:p>
          </p:txBody>
        </p:sp>
        <p:sp>
          <p:nvSpPr>
            <p:cNvPr id="12297" name="矩形 21"/>
            <p:cNvSpPr>
              <a:spLocks noChangeArrowheads="1"/>
            </p:cNvSpPr>
            <p:nvPr/>
          </p:nvSpPr>
          <p:spPr bwMode="auto">
            <a:xfrm>
              <a:off x="692403" y="4907181"/>
              <a:ext cx="22382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2298" name="图片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117"/>
            <a:stretch>
              <a:fillRect/>
            </a:stretch>
          </p:blipFill>
          <p:spPr bwMode="auto">
            <a:xfrm>
              <a:off x="783108" y="2400908"/>
              <a:ext cx="1785263" cy="178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044575" y="2035175"/>
            <a:ext cx="3108325" cy="3460750"/>
            <a:chOff x="1045241" y="2035205"/>
            <a:chExt cx="3107373" cy="3461355"/>
          </a:xfrm>
        </p:grpSpPr>
        <p:pic>
          <p:nvPicPr>
            <p:cNvPr id="13325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5241" y="2035205"/>
              <a:ext cx="3107373" cy="1845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1045241" y="3881791"/>
              <a:ext cx="3107373" cy="1614769"/>
            </a:xfrm>
            <a:prstGeom prst="rect">
              <a:avLst/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3327" name="组合 4"/>
            <p:cNvGrpSpPr>
              <a:grpSpLocks/>
            </p:cNvGrpSpPr>
            <p:nvPr/>
          </p:nvGrpSpPr>
          <p:grpSpPr bwMode="auto">
            <a:xfrm>
              <a:off x="1500244" y="4146394"/>
              <a:ext cx="2367687" cy="1320654"/>
              <a:chOff x="559886" y="3078191"/>
              <a:chExt cx="2367687" cy="1320654"/>
            </a:xfrm>
          </p:grpSpPr>
          <p:sp>
            <p:nvSpPr>
              <p:cNvPr id="13328" name="文本框 5"/>
              <p:cNvSpPr txBox="1">
                <a:spLocks noChangeArrowheads="1"/>
              </p:cNvSpPr>
              <p:nvPr/>
            </p:nvSpPr>
            <p:spPr bwMode="auto">
              <a:xfrm>
                <a:off x="972672" y="3078191"/>
                <a:ext cx="143905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单击添加标题</a:t>
                </a:r>
              </a:p>
            </p:txBody>
          </p:sp>
          <p:sp>
            <p:nvSpPr>
              <p:cNvPr id="13329" name="文本框 6"/>
              <p:cNvSpPr txBox="1">
                <a:spLocks noChangeArrowheads="1"/>
              </p:cNvSpPr>
              <p:nvPr/>
            </p:nvSpPr>
            <p:spPr bwMode="auto">
              <a:xfrm>
                <a:off x="559886" y="3444738"/>
                <a:ext cx="2367687" cy="954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单击此处添加您的文字内容。本模板的所有素材和逻辑图表，均可自由编辑替换和移动。</a:t>
                </a:r>
                <a:endPara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4606925" y="2035175"/>
            <a:ext cx="3108325" cy="3460750"/>
            <a:chOff x="4607616" y="2035204"/>
            <a:chExt cx="3107374" cy="3461356"/>
          </a:xfrm>
        </p:grpSpPr>
        <p:pic>
          <p:nvPicPr>
            <p:cNvPr id="13322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7616" y="2035204"/>
              <a:ext cx="3107373" cy="1845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4607616" y="3881790"/>
              <a:ext cx="3107374" cy="1614770"/>
            </a:xfrm>
            <a:prstGeom prst="rect">
              <a:avLst/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062620" y="4146394"/>
              <a:ext cx="2367687" cy="1320654"/>
              <a:chOff x="559886" y="3078191"/>
              <a:chExt cx="2367687" cy="1320654"/>
            </a:xfrm>
            <a:solidFill>
              <a:srgbClr val="3CBDDC"/>
            </a:solidFill>
          </p:grpSpPr>
          <p:sp>
            <p:nvSpPr>
              <p:cNvPr id="12" name="文本框 11"/>
              <p:cNvSpPr txBox="1"/>
              <p:nvPr/>
            </p:nvSpPr>
            <p:spPr>
              <a:xfrm>
                <a:off x="972672" y="3078191"/>
                <a:ext cx="1439054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559886" y="3444738"/>
                <a:ext cx="2367687" cy="9541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单击此处添加您的文字内容。本模板的所有素材和逻辑图表，均可自由编辑替换和移动。</a:t>
                </a: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8169275" y="2046288"/>
            <a:ext cx="3108325" cy="3449637"/>
            <a:chOff x="8169990" y="2046930"/>
            <a:chExt cx="3107376" cy="3449630"/>
          </a:xfrm>
        </p:grpSpPr>
        <p:pic>
          <p:nvPicPr>
            <p:cNvPr id="13319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990" y="2046930"/>
              <a:ext cx="3107375" cy="1834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8169990" y="3880488"/>
              <a:ext cx="3107376" cy="1616072"/>
            </a:xfrm>
            <a:prstGeom prst="rect">
              <a:avLst/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8624996" y="4146394"/>
              <a:ext cx="2367687" cy="1320654"/>
              <a:chOff x="559886" y="3078191"/>
              <a:chExt cx="2367687" cy="1320654"/>
            </a:xfrm>
            <a:solidFill>
              <a:srgbClr val="3CBDDC"/>
            </a:solidFill>
          </p:grpSpPr>
          <p:sp>
            <p:nvSpPr>
              <p:cNvPr id="18" name="文本框 17"/>
              <p:cNvSpPr txBox="1"/>
              <p:nvPr/>
            </p:nvSpPr>
            <p:spPr>
              <a:xfrm>
                <a:off x="972672" y="3078191"/>
                <a:ext cx="1439054" cy="3385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559886" y="3444738"/>
                <a:ext cx="2367687" cy="95410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单击此处添加您的文字内容。本模板的所有素材和逻辑图表，均可自由编辑替换和移动。</a:t>
                </a: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20" name="直接连接符 19"/>
          <p:cNvCxnSpPr/>
          <p:nvPr/>
        </p:nvCxnSpPr>
        <p:spPr>
          <a:xfrm>
            <a:off x="1074738" y="1006475"/>
            <a:ext cx="10328275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8" name="Title 13"/>
          <p:cNvSpPr txBox="1">
            <a:spLocks/>
          </p:cNvSpPr>
          <p:nvPr/>
        </p:nvSpPr>
        <p:spPr bwMode="auto">
          <a:xfrm>
            <a:off x="954088" y="419100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55A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1457</Words>
  <Application>Microsoft Office PowerPoint</Application>
  <PresentationFormat>宽屏</PresentationFormat>
  <Paragraphs>167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4" baseType="lpstr">
      <vt:lpstr>Calibri</vt:lpstr>
      <vt:lpstr>宋体</vt:lpstr>
      <vt:lpstr>Arial</vt:lpstr>
      <vt:lpstr>Calibri Light</vt:lpstr>
      <vt:lpstr>微软雅黑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25</cp:revision>
  <dcterms:created xsi:type="dcterms:W3CDTF">2015-08-09T04:17:28Z</dcterms:created>
  <dcterms:modified xsi:type="dcterms:W3CDTF">2016-08-14T03:55:20Z</dcterms:modified>
</cp:coreProperties>
</file>