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2"/>
  </p:notesMasterIdLst>
  <p:sldIdLst>
    <p:sldId id="261" r:id="rId2"/>
    <p:sldId id="262" r:id="rId3"/>
    <p:sldId id="263" r:id="rId4"/>
    <p:sldId id="264" r:id="rId5"/>
    <p:sldId id="269" r:id="rId6"/>
    <p:sldId id="270" r:id="rId7"/>
    <p:sldId id="267" r:id="rId8"/>
    <p:sldId id="268" r:id="rId9"/>
    <p:sldId id="265" r:id="rId10"/>
    <p:sldId id="271" r:id="rId11"/>
  </p:sldIdLst>
  <p:sldSz cx="12192000" cy="6858000"/>
  <p:notesSz cx="6858000" cy="9144000"/>
  <p:embeddedFontLst>
    <p:embeddedFont>
      <p:font typeface="Arial Black" pitchFamily="34" charset="0"/>
      <p:bold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兰亭粗黑_GBK" charset="-122"/>
      <p:regular r:id="rId18"/>
    </p:embeddedFont>
    <p:embeddedFont>
      <p:font typeface="创艺简细圆"/>
      <p:regular r:id="rId19"/>
    </p:embeddedFont>
    <p:embeddedFont>
      <p:font typeface="Eras Light ITC" pitchFamily="34" charset="0"/>
      <p:regular r:id="rId20"/>
    </p:embeddedFont>
    <p:embeddedFont>
      <p:font typeface="微软雅黑" pitchFamily="34" charset="-122"/>
      <p:regular r:id="rId21"/>
      <p:bold r:id="rId22"/>
    </p:embeddedFont>
    <p:embeddedFont>
      <p:font typeface="Calibri Light" charset="0"/>
      <p:regular r:id="rId23"/>
      <p:italic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368" userDrawn="1">
          <p15:clr>
            <a:srgbClr val="A4A3A4"/>
          </p15:clr>
        </p15:guide>
        <p15:guide id="4" pos="62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A08"/>
    <a:srgbClr val="F47032"/>
    <a:srgbClr val="6ED4C9"/>
    <a:srgbClr val="21A3C1"/>
    <a:srgbClr val="330F01"/>
    <a:srgbClr val="7D2A05"/>
    <a:srgbClr val="E35411"/>
    <a:srgbClr val="F68407"/>
    <a:srgbClr val="EF4136"/>
    <a:srgbClr val="C30D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900" y="-102"/>
      </p:cViewPr>
      <p:guideLst>
        <p:guide orient="horz" pos="2160"/>
        <p:guide pos="3840"/>
        <p:guide pos="1368"/>
        <p:guide pos="626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EFCFE6-BC54-4BAC-B32C-A8B50D299B44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0CFAE8-8034-451F-A7C5-A0CFE28BD7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635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0CFAE8-8034-451F-A7C5-A0CFE28BD76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484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CE84-BD83-4F07-8C20-CAF5C4A3231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B58C2-BFDE-4367-A42E-91DEAFD502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605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CE84-BD83-4F07-8C20-CAF5C4A3231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B58C2-BFDE-4367-A42E-91DEAFD502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64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CE84-BD83-4F07-8C20-CAF5C4A3231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B58C2-BFDE-4367-A42E-91DEAFD502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364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CE84-BD83-4F07-8C20-CAF5C4A3231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B58C2-BFDE-4367-A42E-91DEAFD502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417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CE84-BD83-4F07-8C20-CAF5C4A3231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B58C2-BFDE-4367-A42E-91DEAFD502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736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CE84-BD83-4F07-8C20-CAF5C4A3231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B58C2-BFDE-4367-A42E-91DEAFD502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316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CE84-BD83-4F07-8C20-CAF5C4A3231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B58C2-BFDE-4367-A42E-91DEAFD502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587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CE84-BD83-4F07-8C20-CAF5C4A3231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B58C2-BFDE-4367-A42E-91DEAFD502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747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CE84-BD83-4F07-8C20-CAF5C4A3231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B58C2-BFDE-4367-A42E-91DEAFD502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82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CE84-BD83-4F07-8C20-CAF5C4A3231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B58C2-BFDE-4367-A42E-91DEAFD502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495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DCE84-BD83-4F07-8C20-CAF5C4A3231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2B58C2-BFDE-4367-A42E-91DEAFD502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675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DCE84-BD83-4F07-8C20-CAF5C4A3231C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B58C2-BFDE-4367-A42E-91DEAFD502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125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" name="组合 4095"/>
          <p:cNvGrpSpPr/>
          <p:nvPr/>
        </p:nvGrpSpPr>
        <p:grpSpPr>
          <a:xfrm>
            <a:off x="-860649" y="-1504409"/>
            <a:ext cx="14870587" cy="10158801"/>
            <a:chOff x="-860649" y="-1504409"/>
            <a:chExt cx="14870587" cy="1015880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0" t="-3119" r="50741" b="78172"/>
            <a:stretch/>
          </p:blipFill>
          <p:spPr>
            <a:xfrm rot="2081232">
              <a:off x="1767712" y="-896452"/>
              <a:ext cx="1966678" cy="237640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37416"/>
            <a:stretch/>
          </p:blipFill>
          <p:spPr>
            <a:xfrm>
              <a:off x="9308378" y="2196250"/>
              <a:ext cx="4701560" cy="645814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87" t="6380" b="60072"/>
            <a:stretch/>
          </p:blipFill>
          <p:spPr>
            <a:xfrm>
              <a:off x="6109997" y="-1396537"/>
              <a:ext cx="4528143" cy="272257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37" t="74498" r="54853" b="5878"/>
            <a:stretch/>
          </p:blipFill>
          <p:spPr>
            <a:xfrm>
              <a:off x="3383516" y="6166775"/>
              <a:ext cx="1372545" cy="142629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861" b="52903"/>
            <a:stretch/>
          </p:blipFill>
          <p:spPr>
            <a:xfrm rot="21251178">
              <a:off x="-860649" y="-1504409"/>
              <a:ext cx="2812981" cy="405745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757" r="81120"/>
            <a:stretch/>
          </p:blipFill>
          <p:spPr>
            <a:xfrm>
              <a:off x="-47248" y="4709867"/>
              <a:ext cx="1586569" cy="30648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" t="44965" r="64699" b="39551"/>
            <a:stretch/>
          </p:blipFill>
          <p:spPr>
            <a:xfrm rot="16924892">
              <a:off x="-934914" y="2703631"/>
              <a:ext cx="2626747" cy="1196999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82" t="25198" r="54282" b="56738"/>
            <a:stretch/>
          </p:blipFill>
          <p:spPr>
            <a:xfrm rot="821451">
              <a:off x="11041951" y="545380"/>
              <a:ext cx="1728809" cy="220030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2897463">
              <a:off x="4389036" y="-763475"/>
              <a:ext cx="997577" cy="1648173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17584157">
              <a:off x="10060186" y="-691887"/>
              <a:ext cx="1250403" cy="206588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4121634">
              <a:off x="1658548" y="5432910"/>
              <a:ext cx="1250403" cy="206588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3" t="42510" r="43779" b="36415"/>
            <a:stretch/>
          </p:blipFill>
          <p:spPr>
            <a:xfrm rot="3850872">
              <a:off x="7683300" y="5902372"/>
              <a:ext cx="1574700" cy="1677397"/>
            </a:xfrm>
            <a:prstGeom prst="rect">
              <a:avLst/>
            </a:prstGeom>
          </p:spPr>
        </p:pic>
      </p:grpSp>
      <p:grpSp>
        <p:nvGrpSpPr>
          <p:cNvPr id="99" name="组合 98"/>
          <p:cNvGrpSpPr/>
          <p:nvPr/>
        </p:nvGrpSpPr>
        <p:grpSpPr>
          <a:xfrm>
            <a:off x="3013349" y="3156474"/>
            <a:ext cx="6178343" cy="3543978"/>
            <a:chOff x="4472632" y="3162096"/>
            <a:chExt cx="3328632" cy="1909347"/>
          </a:xfrm>
        </p:grpSpPr>
        <p:grpSp>
          <p:nvGrpSpPr>
            <p:cNvPr id="100" name="组合 99"/>
            <p:cNvGrpSpPr/>
            <p:nvPr/>
          </p:nvGrpSpPr>
          <p:grpSpPr>
            <a:xfrm>
              <a:off x="5102098" y="3162096"/>
              <a:ext cx="1919389" cy="1909347"/>
              <a:chOff x="5005388" y="3311525"/>
              <a:chExt cx="2124075" cy="2112963"/>
            </a:xfrm>
            <a:solidFill>
              <a:schemeClr val="bg1">
                <a:alpha val="60000"/>
              </a:schemeClr>
            </a:solidFill>
          </p:grpSpPr>
          <p:sp>
            <p:nvSpPr>
              <p:cNvPr id="103" name="Freeform 5"/>
              <p:cNvSpPr>
                <a:spLocks/>
              </p:cNvSpPr>
              <p:nvPr/>
            </p:nvSpPr>
            <p:spPr bwMode="auto">
              <a:xfrm>
                <a:off x="5046663" y="4646613"/>
                <a:ext cx="47625" cy="23813"/>
              </a:xfrm>
              <a:custGeom>
                <a:avLst/>
                <a:gdLst>
                  <a:gd name="T0" fmla="*/ 13 w 15"/>
                  <a:gd name="T1" fmla="*/ 3 h 7"/>
                  <a:gd name="T2" fmla="*/ 13 w 15"/>
                  <a:gd name="T3" fmla="*/ 0 h 7"/>
                  <a:gd name="T4" fmla="*/ 1 w 15"/>
                  <a:gd name="T5" fmla="*/ 3 h 7"/>
                  <a:gd name="T6" fmla="*/ 2 w 15"/>
                  <a:gd name="T7" fmla="*/ 6 h 7"/>
                  <a:gd name="T8" fmla="*/ 13 w 15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13" y="3"/>
                    </a:moveTo>
                    <a:cubicBezTo>
                      <a:pt x="15" y="3"/>
                      <a:pt x="15" y="0"/>
                      <a:pt x="13" y="0"/>
                    </a:cubicBezTo>
                    <a:cubicBezTo>
                      <a:pt x="9" y="1"/>
                      <a:pt x="5" y="2"/>
                      <a:pt x="1" y="3"/>
                    </a:cubicBezTo>
                    <a:cubicBezTo>
                      <a:pt x="0" y="4"/>
                      <a:pt x="1" y="7"/>
                      <a:pt x="2" y="6"/>
                    </a:cubicBezTo>
                    <a:cubicBezTo>
                      <a:pt x="6" y="5"/>
                      <a:pt x="10" y="4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6"/>
              <p:cNvSpPr>
                <a:spLocks/>
              </p:cNvSpPr>
              <p:nvPr/>
            </p:nvSpPr>
            <p:spPr bwMode="auto">
              <a:xfrm>
                <a:off x="5111751" y="4611688"/>
                <a:ext cx="157163" cy="31750"/>
              </a:xfrm>
              <a:custGeom>
                <a:avLst/>
                <a:gdLst>
                  <a:gd name="T0" fmla="*/ 47 w 49"/>
                  <a:gd name="T1" fmla="*/ 0 h 10"/>
                  <a:gd name="T2" fmla="*/ 2 w 49"/>
                  <a:gd name="T3" fmla="*/ 7 h 10"/>
                  <a:gd name="T4" fmla="*/ 2 w 49"/>
                  <a:gd name="T5" fmla="*/ 10 h 10"/>
                  <a:gd name="T6" fmla="*/ 47 w 49"/>
                  <a:gd name="T7" fmla="*/ 3 h 10"/>
                  <a:gd name="T8" fmla="*/ 47 w 49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0">
                    <a:moveTo>
                      <a:pt x="47" y="0"/>
                    </a:moveTo>
                    <a:cubicBezTo>
                      <a:pt x="32" y="2"/>
                      <a:pt x="17" y="4"/>
                      <a:pt x="2" y="7"/>
                    </a:cubicBezTo>
                    <a:cubicBezTo>
                      <a:pt x="0" y="7"/>
                      <a:pt x="1" y="10"/>
                      <a:pt x="2" y="10"/>
                    </a:cubicBezTo>
                    <a:cubicBezTo>
                      <a:pt x="17" y="7"/>
                      <a:pt x="32" y="5"/>
                      <a:pt x="47" y="3"/>
                    </a:cubicBezTo>
                    <a:cubicBezTo>
                      <a:pt x="49" y="2"/>
                      <a:pt x="48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5284788" y="4548188"/>
                <a:ext cx="239713" cy="57150"/>
              </a:xfrm>
              <a:custGeom>
                <a:avLst/>
                <a:gdLst>
                  <a:gd name="T0" fmla="*/ 73 w 75"/>
                  <a:gd name="T1" fmla="*/ 3 h 18"/>
                  <a:gd name="T2" fmla="*/ 73 w 75"/>
                  <a:gd name="T3" fmla="*/ 0 h 18"/>
                  <a:gd name="T4" fmla="*/ 1 w 75"/>
                  <a:gd name="T5" fmla="*/ 15 h 18"/>
                  <a:gd name="T6" fmla="*/ 2 w 75"/>
                  <a:gd name="T7" fmla="*/ 18 h 18"/>
                  <a:gd name="T8" fmla="*/ 73 w 75"/>
                  <a:gd name="T9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8">
                    <a:moveTo>
                      <a:pt x="73" y="3"/>
                    </a:moveTo>
                    <a:cubicBezTo>
                      <a:pt x="75" y="3"/>
                      <a:pt x="75" y="0"/>
                      <a:pt x="73" y="0"/>
                    </a:cubicBezTo>
                    <a:cubicBezTo>
                      <a:pt x="48" y="0"/>
                      <a:pt x="25" y="8"/>
                      <a:pt x="1" y="15"/>
                    </a:cubicBezTo>
                    <a:cubicBezTo>
                      <a:pt x="0" y="16"/>
                      <a:pt x="1" y="18"/>
                      <a:pt x="2" y="18"/>
                    </a:cubicBezTo>
                    <a:cubicBezTo>
                      <a:pt x="26" y="10"/>
                      <a:pt x="49" y="3"/>
                      <a:pt x="7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8"/>
              <p:cNvSpPr>
                <a:spLocks/>
              </p:cNvSpPr>
              <p:nvPr/>
            </p:nvSpPr>
            <p:spPr bwMode="auto">
              <a:xfrm>
                <a:off x="5222876" y="4460875"/>
                <a:ext cx="304800" cy="50800"/>
              </a:xfrm>
              <a:custGeom>
                <a:avLst/>
                <a:gdLst>
                  <a:gd name="T0" fmla="*/ 1 w 95"/>
                  <a:gd name="T1" fmla="*/ 14 h 16"/>
                  <a:gd name="T2" fmla="*/ 93 w 95"/>
                  <a:gd name="T3" fmla="*/ 3 h 16"/>
                  <a:gd name="T4" fmla="*/ 93 w 95"/>
                  <a:gd name="T5" fmla="*/ 0 h 16"/>
                  <a:gd name="T6" fmla="*/ 2 w 95"/>
                  <a:gd name="T7" fmla="*/ 11 h 16"/>
                  <a:gd name="T8" fmla="*/ 1 w 95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6">
                    <a:moveTo>
                      <a:pt x="1" y="14"/>
                    </a:moveTo>
                    <a:cubicBezTo>
                      <a:pt x="32" y="16"/>
                      <a:pt x="62" y="2"/>
                      <a:pt x="93" y="3"/>
                    </a:cubicBezTo>
                    <a:cubicBezTo>
                      <a:pt x="95" y="3"/>
                      <a:pt x="95" y="0"/>
                      <a:pt x="93" y="0"/>
                    </a:cubicBezTo>
                    <a:cubicBezTo>
                      <a:pt x="62" y="0"/>
                      <a:pt x="33" y="13"/>
                      <a:pt x="2" y="11"/>
                    </a:cubicBezTo>
                    <a:cubicBezTo>
                      <a:pt x="0" y="11"/>
                      <a:pt x="0" y="13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9"/>
              <p:cNvSpPr>
                <a:spLocks/>
              </p:cNvSpPr>
              <p:nvPr/>
            </p:nvSpPr>
            <p:spPr bwMode="auto">
              <a:xfrm>
                <a:off x="5576888" y="4451350"/>
                <a:ext cx="144463" cy="19050"/>
              </a:xfrm>
              <a:custGeom>
                <a:avLst/>
                <a:gdLst>
                  <a:gd name="T0" fmla="*/ 2 w 45"/>
                  <a:gd name="T1" fmla="*/ 6 h 6"/>
                  <a:gd name="T2" fmla="*/ 43 w 45"/>
                  <a:gd name="T3" fmla="*/ 4 h 6"/>
                  <a:gd name="T4" fmla="*/ 43 w 45"/>
                  <a:gd name="T5" fmla="*/ 1 h 6"/>
                  <a:gd name="T6" fmla="*/ 2 w 45"/>
                  <a:gd name="T7" fmla="*/ 3 h 6"/>
                  <a:gd name="T8" fmla="*/ 2 w 4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">
                    <a:moveTo>
                      <a:pt x="2" y="6"/>
                    </a:moveTo>
                    <a:cubicBezTo>
                      <a:pt x="16" y="6"/>
                      <a:pt x="29" y="3"/>
                      <a:pt x="43" y="4"/>
                    </a:cubicBezTo>
                    <a:cubicBezTo>
                      <a:pt x="45" y="4"/>
                      <a:pt x="45" y="1"/>
                      <a:pt x="43" y="1"/>
                    </a:cubicBezTo>
                    <a:cubicBezTo>
                      <a:pt x="30" y="0"/>
                      <a:pt x="16" y="3"/>
                      <a:pt x="2" y="3"/>
                    </a:cubicBezTo>
                    <a:cubicBezTo>
                      <a:pt x="0" y="3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"/>
              <p:cNvSpPr>
                <a:spLocks/>
              </p:cNvSpPr>
              <p:nvPr/>
            </p:nvSpPr>
            <p:spPr bwMode="auto">
              <a:xfrm>
                <a:off x="5005388" y="4410075"/>
                <a:ext cx="547688" cy="41275"/>
              </a:xfrm>
              <a:custGeom>
                <a:avLst/>
                <a:gdLst>
                  <a:gd name="T0" fmla="*/ 3 w 171"/>
                  <a:gd name="T1" fmla="*/ 3 h 13"/>
                  <a:gd name="T2" fmla="*/ 2 w 171"/>
                  <a:gd name="T3" fmla="*/ 6 h 13"/>
                  <a:gd name="T4" fmla="*/ 77 w 171"/>
                  <a:gd name="T5" fmla="*/ 6 h 13"/>
                  <a:gd name="T6" fmla="*/ 169 w 171"/>
                  <a:gd name="T7" fmla="*/ 8 h 13"/>
                  <a:gd name="T8" fmla="*/ 169 w 171"/>
                  <a:gd name="T9" fmla="*/ 5 h 13"/>
                  <a:gd name="T10" fmla="*/ 83 w 171"/>
                  <a:gd name="T11" fmla="*/ 3 h 13"/>
                  <a:gd name="T12" fmla="*/ 3 w 171"/>
                  <a:gd name="T13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3">
                    <a:moveTo>
                      <a:pt x="3" y="3"/>
                    </a:moveTo>
                    <a:cubicBezTo>
                      <a:pt x="1" y="3"/>
                      <a:pt x="0" y="5"/>
                      <a:pt x="2" y="6"/>
                    </a:cubicBezTo>
                    <a:cubicBezTo>
                      <a:pt x="26" y="13"/>
                      <a:pt x="52" y="9"/>
                      <a:pt x="77" y="6"/>
                    </a:cubicBezTo>
                    <a:cubicBezTo>
                      <a:pt x="108" y="3"/>
                      <a:pt x="139" y="5"/>
                      <a:pt x="169" y="8"/>
                    </a:cubicBezTo>
                    <a:cubicBezTo>
                      <a:pt x="171" y="8"/>
                      <a:pt x="171" y="6"/>
                      <a:pt x="169" y="5"/>
                    </a:cubicBezTo>
                    <a:cubicBezTo>
                      <a:pt x="141" y="2"/>
                      <a:pt x="112" y="0"/>
                      <a:pt x="83" y="3"/>
                    </a:cubicBezTo>
                    <a:cubicBezTo>
                      <a:pt x="57" y="5"/>
                      <a:pt x="29" y="11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1"/>
              <p:cNvSpPr>
                <a:spLocks/>
              </p:cNvSpPr>
              <p:nvPr/>
            </p:nvSpPr>
            <p:spPr bwMode="auto">
              <a:xfrm>
                <a:off x="5213351" y="4325938"/>
                <a:ext cx="295275" cy="34925"/>
              </a:xfrm>
              <a:custGeom>
                <a:avLst/>
                <a:gdLst>
                  <a:gd name="T0" fmla="*/ 90 w 92"/>
                  <a:gd name="T1" fmla="*/ 8 h 11"/>
                  <a:gd name="T2" fmla="*/ 2 w 92"/>
                  <a:gd name="T3" fmla="*/ 0 h 11"/>
                  <a:gd name="T4" fmla="*/ 1 w 92"/>
                  <a:gd name="T5" fmla="*/ 3 h 11"/>
                  <a:gd name="T6" fmla="*/ 90 w 92"/>
                  <a:gd name="T7" fmla="*/ 11 h 11"/>
                  <a:gd name="T8" fmla="*/ 90 w 92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1">
                    <a:moveTo>
                      <a:pt x="90" y="8"/>
                    </a:moveTo>
                    <a:cubicBezTo>
                      <a:pt x="61" y="7"/>
                      <a:pt x="31" y="7"/>
                      <a:pt x="2" y="0"/>
                    </a:cubicBezTo>
                    <a:cubicBezTo>
                      <a:pt x="0" y="0"/>
                      <a:pt x="0" y="2"/>
                      <a:pt x="1" y="3"/>
                    </a:cubicBezTo>
                    <a:cubicBezTo>
                      <a:pt x="30" y="9"/>
                      <a:pt x="60" y="9"/>
                      <a:pt x="90" y="11"/>
                    </a:cubicBezTo>
                    <a:cubicBezTo>
                      <a:pt x="92" y="11"/>
                      <a:pt x="92" y="8"/>
                      <a:pt x="9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2"/>
              <p:cNvSpPr>
                <a:spLocks/>
              </p:cNvSpPr>
              <p:nvPr/>
            </p:nvSpPr>
            <p:spPr bwMode="auto">
              <a:xfrm>
                <a:off x="5021263" y="4200525"/>
                <a:ext cx="719138" cy="157163"/>
              </a:xfrm>
              <a:custGeom>
                <a:avLst/>
                <a:gdLst>
                  <a:gd name="T0" fmla="*/ 223 w 224"/>
                  <a:gd name="T1" fmla="*/ 46 h 49"/>
                  <a:gd name="T2" fmla="*/ 111 w 224"/>
                  <a:gd name="T3" fmla="*/ 18 h 49"/>
                  <a:gd name="T4" fmla="*/ 3 w 224"/>
                  <a:gd name="T5" fmla="*/ 0 h 49"/>
                  <a:gd name="T6" fmla="*/ 2 w 224"/>
                  <a:gd name="T7" fmla="*/ 3 h 49"/>
                  <a:gd name="T8" fmla="*/ 106 w 224"/>
                  <a:gd name="T9" fmla="*/ 20 h 49"/>
                  <a:gd name="T10" fmla="*/ 222 w 224"/>
                  <a:gd name="T11" fmla="*/ 49 h 49"/>
                  <a:gd name="T12" fmla="*/ 223 w 224"/>
                  <a:gd name="T13" fmla="*/ 4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4" h="49">
                    <a:moveTo>
                      <a:pt x="223" y="46"/>
                    </a:moveTo>
                    <a:cubicBezTo>
                      <a:pt x="186" y="37"/>
                      <a:pt x="149" y="24"/>
                      <a:pt x="111" y="18"/>
                    </a:cubicBezTo>
                    <a:cubicBezTo>
                      <a:pt x="75" y="13"/>
                      <a:pt x="38" y="12"/>
                      <a:pt x="3" y="0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36" y="14"/>
                      <a:pt x="71" y="15"/>
                      <a:pt x="106" y="20"/>
                    </a:cubicBezTo>
                    <a:cubicBezTo>
                      <a:pt x="146" y="26"/>
                      <a:pt x="184" y="40"/>
                      <a:pt x="222" y="49"/>
                    </a:cubicBezTo>
                    <a:cubicBezTo>
                      <a:pt x="224" y="49"/>
                      <a:pt x="224" y="47"/>
                      <a:pt x="223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3"/>
              <p:cNvSpPr>
                <a:spLocks/>
              </p:cNvSpPr>
              <p:nvPr/>
            </p:nvSpPr>
            <p:spPr bwMode="auto">
              <a:xfrm>
                <a:off x="5262563" y="4146550"/>
                <a:ext cx="342900" cy="95250"/>
              </a:xfrm>
              <a:custGeom>
                <a:avLst/>
                <a:gdLst>
                  <a:gd name="T0" fmla="*/ 105 w 107"/>
                  <a:gd name="T1" fmla="*/ 26 h 30"/>
                  <a:gd name="T2" fmla="*/ 3 w 107"/>
                  <a:gd name="T3" fmla="*/ 0 h 30"/>
                  <a:gd name="T4" fmla="*/ 1 w 107"/>
                  <a:gd name="T5" fmla="*/ 3 h 30"/>
                  <a:gd name="T6" fmla="*/ 105 w 107"/>
                  <a:gd name="T7" fmla="*/ 29 h 30"/>
                  <a:gd name="T8" fmla="*/ 105 w 107"/>
                  <a:gd name="T9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30">
                    <a:moveTo>
                      <a:pt x="105" y="26"/>
                    </a:moveTo>
                    <a:cubicBezTo>
                      <a:pt x="71" y="19"/>
                      <a:pt x="36" y="14"/>
                      <a:pt x="3" y="0"/>
                    </a:cubicBezTo>
                    <a:cubicBezTo>
                      <a:pt x="1" y="0"/>
                      <a:pt x="0" y="3"/>
                      <a:pt x="1" y="3"/>
                    </a:cubicBezTo>
                    <a:cubicBezTo>
                      <a:pt x="35" y="17"/>
                      <a:pt x="70" y="22"/>
                      <a:pt x="105" y="29"/>
                    </a:cubicBezTo>
                    <a:cubicBezTo>
                      <a:pt x="107" y="30"/>
                      <a:pt x="107" y="27"/>
                      <a:pt x="105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4"/>
              <p:cNvSpPr>
                <a:spLocks/>
              </p:cNvSpPr>
              <p:nvPr/>
            </p:nvSpPr>
            <p:spPr bwMode="auto">
              <a:xfrm>
                <a:off x="5081588" y="3979863"/>
                <a:ext cx="549275" cy="217488"/>
              </a:xfrm>
              <a:custGeom>
                <a:avLst/>
                <a:gdLst>
                  <a:gd name="T0" fmla="*/ 169 w 171"/>
                  <a:gd name="T1" fmla="*/ 65 h 68"/>
                  <a:gd name="T2" fmla="*/ 2 w 171"/>
                  <a:gd name="T3" fmla="*/ 1 h 68"/>
                  <a:gd name="T4" fmla="*/ 1 w 171"/>
                  <a:gd name="T5" fmla="*/ 3 h 68"/>
                  <a:gd name="T6" fmla="*/ 168 w 171"/>
                  <a:gd name="T7" fmla="*/ 67 h 68"/>
                  <a:gd name="T8" fmla="*/ 169 w 171"/>
                  <a:gd name="T9" fmla="*/ 6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68">
                    <a:moveTo>
                      <a:pt x="169" y="65"/>
                    </a:moveTo>
                    <a:cubicBezTo>
                      <a:pt x="112" y="48"/>
                      <a:pt x="57" y="25"/>
                      <a:pt x="2" y="1"/>
                    </a:cubicBezTo>
                    <a:cubicBezTo>
                      <a:pt x="1" y="0"/>
                      <a:pt x="0" y="3"/>
                      <a:pt x="1" y="3"/>
                    </a:cubicBezTo>
                    <a:cubicBezTo>
                      <a:pt x="56" y="28"/>
                      <a:pt x="111" y="51"/>
                      <a:pt x="168" y="67"/>
                    </a:cubicBezTo>
                    <a:cubicBezTo>
                      <a:pt x="170" y="68"/>
                      <a:pt x="171" y="65"/>
                      <a:pt x="16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5"/>
              <p:cNvSpPr>
                <a:spLocks/>
              </p:cNvSpPr>
              <p:nvPr/>
            </p:nvSpPr>
            <p:spPr bwMode="auto">
              <a:xfrm>
                <a:off x="5322888" y="3979863"/>
                <a:ext cx="134938" cy="82550"/>
              </a:xfrm>
              <a:custGeom>
                <a:avLst/>
                <a:gdLst>
                  <a:gd name="T0" fmla="*/ 40 w 42"/>
                  <a:gd name="T1" fmla="*/ 22 h 26"/>
                  <a:gd name="T2" fmla="*/ 3 w 42"/>
                  <a:gd name="T3" fmla="*/ 1 h 26"/>
                  <a:gd name="T4" fmla="*/ 2 w 42"/>
                  <a:gd name="T5" fmla="*/ 3 h 26"/>
                  <a:gd name="T6" fmla="*/ 39 w 42"/>
                  <a:gd name="T7" fmla="*/ 25 h 26"/>
                  <a:gd name="T8" fmla="*/ 40 w 42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6">
                    <a:moveTo>
                      <a:pt x="40" y="22"/>
                    </a:moveTo>
                    <a:cubicBezTo>
                      <a:pt x="29" y="14"/>
                      <a:pt x="16" y="7"/>
                      <a:pt x="3" y="1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14" y="10"/>
                      <a:pt x="27" y="16"/>
                      <a:pt x="39" y="25"/>
                    </a:cubicBezTo>
                    <a:cubicBezTo>
                      <a:pt x="40" y="26"/>
                      <a:pt x="42" y="23"/>
                      <a:pt x="4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6"/>
              <p:cNvSpPr>
                <a:spLocks/>
              </p:cNvSpPr>
              <p:nvPr/>
            </p:nvSpPr>
            <p:spPr bwMode="auto">
              <a:xfrm>
                <a:off x="5557838" y="4114800"/>
                <a:ext cx="133350" cy="92075"/>
              </a:xfrm>
              <a:custGeom>
                <a:avLst/>
                <a:gdLst>
                  <a:gd name="T0" fmla="*/ 41 w 42"/>
                  <a:gd name="T1" fmla="*/ 26 h 29"/>
                  <a:gd name="T2" fmla="*/ 3 w 42"/>
                  <a:gd name="T3" fmla="*/ 1 h 29"/>
                  <a:gd name="T4" fmla="*/ 2 w 42"/>
                  <a:gd name="T5" fmla="*/ 3 h 29"/>
                  <a:gd name="T6" fmla="*/ 39 w 42"/>
                  <a:gd name="T7" fmla="*/ 28 h 29"/>
                  <a:gd name="T8" fmla="*/ 41 w 42"/>
                  <a:gd name="T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9">
                    <a:moveTo>
                      <a:pt x="41" y="26"/>
                    </a:moveTo>
                    <a:cubicBezTo>
                      <a:pt x="29" y="17"/>
                      <a:pt x="16" y="9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15" y="11"/>
                      <a:pt x="27" y="19"/>
                      <a:pt x="39" y="28"/>
                    </a:cubicBezTo>
                    <a:cubicBezTo>
                      <a:pt x="41" y="29"/>
                      <a:pt x="42" y="27"/>
                      <a:pt x="4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7"/>
              <p:cNvSpPr>
                <a:spLocks/>
              </p:cNvSpPr>
              <p:nvPr/>
            </p:nvSpPr>
            <p:spPr bwMode="auto">
              <a:xfrm>
                <a:off x="5310188" y="3841750"/>
                <a:ext cx="342900" cy="269875"/>
              </a:xfrm>
              <a:custGeom>
                <a:avLst/>
                <a:gdLst>
                  <a:gd name="T0" fmla="*/ 104 w 107"/>
                  <a:gd name="T1" fmla="*/ 83 h 84"/>
                  <a:gd name="T2" fmla="*/ 105 w 107"/>
                  <a:gd name="T3" fmla="*/ 80 h 84"/>
                  <a:gd name="T4" fmla="*/ 3 w 107"/>
                  <a:gd name="T5" fmla="*/ 1 h 84"/>
                  <a:gd name="T6" fmla="*/ 2 w 107"/>
                  <a:gd name="T7" fmla="*/ 3 h 84"/>
                  <a:gd name="T8" fmla="*/ 104 w 107"/>
                  <a:gd name="T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84">
                    <a:moveTo>
                      <a:pt x="104" y="83"/>
                    </a:moveTo>
                    <a:cubicBezTo>
                      <a:pt x="105" y="84"/>
                      <a:pt x="107" y="81"/>
                      <a:pt x="105" y="80"/>
                    </a:cubicBezTo>
                    <a:cubicBezTo>
                      <a:pt x="66" y="60"/>
                      <a:pt x="38" y="26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36" y="28"/>
                      <a:pt x="65" y="63"/>
                      <a:pt x="104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8"/>
              <p:cNvSpPr>
                <a:spLocks/>
              </p:cNvSpPr>
              <p:nvPr/>
            </p:nvSpPr>
            <p:spPr bwMode="auto">
              <a:xfrm>
                <a:off x="5419726" y="3811588"/>
                <a:ext cx="522288" cy="485775"/>
              </a:xfrm>
              <a:custGeom>
                <a:avLst/>
                <a:gdLst>
                  <a:gd name="T0" fmla="*/ 122 w 163"/>
                  <a:gd name="T1" fmla="*/ 110 h 151"/>
                  <a:gd name="T2" fmla="*/ 159 w 163"/>
                  <a:gd name="T3" fmla="*/ 150 h 151"/>
                  <a:gd name="T4" fmla="*/ 162 w 163"/>
                  <a:gd name="T5" fmla="*/ 149 h 151"/>
                  <a:gd name="T6" fmla="*/ 131 w 163"/>
                  <a:gd name="T7" fmla="*/ 114 h 151"/>
                  <a:gd name="T8" fmla="*/ 90 w 163"/>
                  <a:gd name="T9" fmla="*/ 79 h 151"/>
                  <a:gd name="T10" fmla="*/ 4 w 163"/>
                  <a:gd name="T11" fmla="*/ 1 h 151"/>
                  <a:gd name="T12" fmla="*/ 1 w 163"/>
                  <a:gd name="T13" fmla="*/ 3 h 151"/>
                  <a:gd name="T14" fmla="*/ 82 w 163"/>
                  <a:gd name="T15" fmla="*/ 76 h 151"/>
                  <a:gd name="T16" fmla="*/ 122 w 163"/>
                  <a:gd name="T17" fmla="*/ 11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151">
                    <a:moveTo>
                      <a:pt x="122" y="110"/>
                    </a:moveTo>
                    <a:cubicBezTo>
                      <a:pt x="136" y="122"/>
                      <a:pt x="150" y="134"/>
                      <a:pt x="159" y="150"/>
                    </a:cubicBezTo>
                    <a:cubicBezTo>
                      <a:pt x="160" y="151"/>
                      <a:pt x="163" y="150"/>
                      <a:pt x="162" y="149"/>
                    </a:cubicBezTo>
                    <a:cubicBezTo>
                      <a:pt x="154" y="135"/>
                      <a:pt x="143" y="125"/>
                      <a:pt x="131" y="114"/>
                    </a:cubicBezTo>
                    <a:cubicBezTo>
                      <a:pt x="118" y="102"/>
                      <a:pt x="104" y="91"/>
                      <a:pt x="90" y="79"/>
                    </a:cubicBezTo>
                    <a:cubicBezTo>
                      <a:pt x="60" y="54"/>
                      <a:pt x="30" y="29"/>
                      <a:pt x="4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26" y="29"/>
                      <a:pt x="54" y="53"/>
                      <a:pt x="82" y="76"/>
                    </a:cubicBezTo>
                    <a:cubicBezTo>
                      <a:pt x="96" y="88"/>
                      <a:pt x="109" y="99"/>
                      <a:pt x="122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9"/>
              <p:cNvSpPr>
                <a:spLocks/>
              </p:cNvSpPr>
              <p:nvPr/>
            </p:nvSpPr>
            <p:spPr bwMode="auto">
              <a:xfrm>
                <a:off x="5332413" y="3590925"/>
                <a:ext cx="468313" cy="509588"/>
              </a:xfrm>
              <a:custGeom>
                <a:avLst/>
                <a:gdLst>
                  <a:gd name="T0" fmla="*/ 145 w 146"/>
                  <a:gd name="T1" fmla="*/ 155 h 159"/>
                  <a:gd name="T2" fmla="*/ 3 w 146"/>
                  <a:gd name="T3" fmla="*/ 1 h 159"/>
                  <a:gd name="T4" fmla="*/ 1 w 146"/>
                  <a:gd name="T5" fmla="*/ 3 h 159"/>
                  <a:gd name="T6" fmla="*/ 143 w 146"/>
                  <a:gd name="T7" fmla="*/ 157 h 159"/>
                  <a:gd name="T8" fmla="*/ 145 w 146"/>
                  <a:gd name="T9" fmla="*/ 15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59">
                    <a:moveTo>
                      <a:pt x="145" y="155"/>
                    </a:moveTo>
                    <a:cubicBezTo>
                      <a:pt x="93" y="108"/>
                      <a:pt x="47" y="55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45" y="57"/>
                      <a:pt x="91" y="110"/>
                      <a:pt x="143" y="157"/>
                    </a:cubicBezTo>
                    <a:cubicBezTo>
                      <a:pt x="144" y="159"/>
                      <a:pt x="146" y="156"/>
                      <a:pt x="145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0"/>
              <p:cNvSpPr>
                <a:spLocks/>
              </p:cNvSpPr>
              <p:nvPr/>
            </p:nvSpPr>
            <p:spPr bwMode="auto">
              <a:xfrm>
                <a:off x="5553076" y="3709988"/>
                <a:ext cx="128588" cy="182563"/>
              </a:xfrm>
              <a:custGeom>
                <a:avLst/>
                <a:gdLst>
                  <a:gd name="T0" fmla="*/ 39 w 40"/>
                  <a:gd name="T1" fmla="*/ 54 h 57"/>
                  <a:gd name="T2" fmla="*/ 3 w 40"/>
                  <a:gd name="T3" fmla="*/ 2 h 57"/>
                  <a:gd name="T4" fmla="*/ 1 w 40"/>
                  <a:gd name="T5" fmla="*/ 3 h 57"/>
                  <a:gd name="T6" fmla="*/ 37 w 40"/>
                  <a:gd name="T7" fmla="*/ 56 h 57"/>
                  <a:gd name="T8" fmla="*/ 39 w 40"/>
                  <a:gd name="T9" fmla="*/ 5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57">
                    <a:moveTo>
                      <a:pt x="39" y="54"/>
                    </a:moveTo>
                    <a:cubicBezTo>
                      <a:pt x="29" y="36"/>
                      <a:pt x="15" y="19"/>
                      <a:pt x="3" y="2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13" y="21"/>
                      <a:pt x="26" y="37"/>
                      <a:pt x="37" y="56"/>
                    </a:cubicBezTo>
                    <a:cubicBezTo>
                      <a:pt x="38" y="57"/>
                      <a:pt x="40" y="56"/>
                      <a:pt x="39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1"/>
              <p:cNvSpPr>
                <a:spLocks/>
              </p:cNvSpPr>
              <p:nvPr/>
            </p:nvSpPr>
            <p:spPr bwMode="auto">
              <a:xfrm>
                <a:off x="5489576" y="3430588"/>
                <a:ext cx="279400" cy="461963"/>
              </a:xfrm>
              <a:custGeom>
                <a:avLst/>
                <a:gdLst>
                  <a:gd name="T0" fmla="*/ 86 w 87"/>
                  <a:gd name="T1" fmla="*/ 141 h 144"/>
                  <a:gd name="T2" fmla="*/ 3 w 87"/>
                  <a:gd name="T3" fmla="*/ 2 h 144"/>
                  <a:gd name="T4" fmla="*/ 1 w 87"/>
                  <a:gd name="T5" fmla="*/ 3 h 144"/>
                  <a:gd name="T6" fmla="*/ 84 w 87"/>
                  <a:gd name="T7" fmla="*/ 142 h 144"/>
                  <a:gd name="T8" fmla="*/ 86 w 87"/>
                  <a:gd name="T9" fmla="*/ 14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44">
                    <a:moveTo>
                      <a:pt x="86" y="141"/>
                    </a:moveTo>
                    <a:cubicBezTo>
                      <a:pt x="58" y="94"/>
                      <a:pt x="31" y="48"/>
                      <a:pt x="3" y="2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9" y="50"/>
                      <a:pt x="56" y="96"/>
                      <a:pt x="84" y="142"/>
                    </a:cubicBezTo>
                    <a:cubicBezTo>
                      <a:pt x="85" y="144"/>
                      <a:pt x="87" y="142"/>
                      <a:pt x="86" y="1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2"/>
              <p:cNvSpPr>
                <a:spLocks/>
              </p:cNvSpPr>
              <p:nvPr/>
            </p:nvSpPr>
            <p:spPr bwMode="auto">
              <a:xfrm>
                <a:off x="5715001" y="3689350"/>
                <a:ext cx="150813" cy="257175"/>
              </a:xfrm>
              <a:custGeom>
                <a:avLst/>
                <a:gdLst>
                  <a:gd name="T0" fmla="*/ 46 w 47"/>
                  <a:gd name="T1" fmla="*/ 77 h 80"/>
                  <a:gd name="T2" fmla="*/ 4 w 47"/>
                  <a:gd name="T3" fmla="*/ 2 h 80"/>
                  <a:gd name="T4" fmla="*/ 1 w 47"/>
                  <a:gd name="T5" fmla="*/ 3 h 80"/>
                  <a:gd name="T6" fmla="*/ 44 w 47"/>
                  <a:gd name="T7" fmla="*/ 78 h 80"/>
                  <a:gd name="T8" fmla="*/ 46 w 47"/>
                  <a:gd name="T9" fmla="*/ 7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80">
                    <a:moveTo>
                      <a:pt x="46" y="77"/>
                    </a:moveTo>
                    <a:cubicBezTo>
                      <a:pt x="31" y="52"/>
                      <a:pt x="17" y="27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14" y="29"/>
                      <a:pt x="29" y="54"/>
                      <a:pt x="44" y="78"/>
                    </a:cubicBezTo>
                    <a:cubicBezTo>
                      <a:pt x="45" y="80"/>
                      <a:pt x="47" y="78"/>
                      <a:pt x="46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3"/>
              <p:cNvSpPr>
                <a:spLocks/>
              </p:cNvSpPr>
              <p:nvPr/>
            </p:nvSpPr>
            <p:spPr bwMode="auto">
              <a:xfrm>
                <a:off x="5700713" y="3400425"/>
                <a:ext cx="276225" cy="727075"/>
              </a:xfrm>
              <a:custGeom>
                <a:avLst/>
                <a:gdLst>
                  <a:gd name="T0" fmla="*/ 86 w 86"/>
                  <a:gd name="T1" fmla="*/ 223 h 226"/>
                  <a:gd name="T2" fmla="*/ 4 w 86"/>
                  <a:gd name="T3" fmla="*/ 2 h 226"/>
                  <a:gd name="T4" fmla="*/ 1 w 86"/>
                  <a:gd name="T5" fmla="*/ 3 h 226"/>
                  <a:gd name="T6" fmla="*/ 83 w 86"/>
                  <a:gd name="T7" fmla="*/ 224 h 226"/>
                  <a:gd name="T8" fmla="*/ 86 w 86"/>
                  <a:gd name="T9" fmla="*/ 223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6">
                    <a:moveTo>
                      <a:pt x="86" y="223"/>
                    </a:moveTo>
                    <a:cubicBezTo>
                      <a:pt x="55" y="150"/>
                      <a:pt x="32" y="75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29" y="76"/>
                      <a:pt x="53" y="151"/>
                      <a:pt x="83" y="224"/>
                    </a:cubicBezTo>
                    <a:cubicBezTo>
                      <a:pt x="84" y="226"/>
                      <a:pt x="86" y="224"/>
                      <a:pt x="86" y="2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4"/>
              <p:cNvSpPr>
                <a:spLocks/>
              </p:cNvSpPr>
              <p:nvPr/>
            </p:nvSpPr>
            <p:spPr bwMode="auto">
              <a:xfrm>
                <a:off x="5865813" y="3597275"/>
                <a:ext cx="114300" cy="452438"/>
              </a:xfrm>
              <a:custGeom>
                <a:avLst/>
                <a:gdLst>
                  <a:gd name="T0" fmla="*/ 0 w 36"/>
                  <a:gd name="T1" fmla="*/ 3 h 141"/>
                  <a:gd name="T2" fmla="*/ 33 w 36"/>
                  <a:gd name="T3" fmla="*/ 139 h 141"/>
                  <a:gd name="T4" fmla="*/ 36 w 36"/>
                  <a:gd name="T5" fmla="*/ 139 h 141"/>
                  <a:gd name="T6" fmla="*/ 3 w 36"/>
                  <a:gd name="T7" fmla="*/ 2 h 141"/>
                  <a:gd name="T8" fmla="*/ 0 w 36"/>
                  <a:gd name="T9" fmla="*/ 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41">
                    <a:moveTo>
                      <a:pt x="0" y="3"/>
                    </a:moveTo>
                    <a:cubicBezTo>
                      <a:pt x="13" y="48"/>
                      <a:pt x="25" y="93"/>
                      <a:pt x="33" y="139"/>
                    </a:cubicBezTo>
                    <a:cubicBezTo>
                      <a:pt x="33" y="141"/>
                      <a:pt x="36" y="140"/>
                      <a:pt x="36" y="139"/>
                    </a:cubicBezTo>
                    <a:cubicBezTo>
                      <a:pt x="28" y="92"/>
                      <a:pt x="16" y="47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5"/>
              <p:cNvSpPr>
                <a:spLocks/>
              </p:cNvSpPr>
              <p:nvPr/>
            </p:nvSpPr>
            <p:spPr bwMode="auto">
              <a:xfrm>
                <a:off x="5251451" y="4514850"/>
                <a:ext cx="514350" cy="184150"/>
              </a:xfrm>
              <a:custGeom>
                <a:avLst/>
                <a:gdLst>
                  <a:gd name="T0" fmla="*/ 78 w 160"/>
                  <a:gd name="T1" fmla="*/ 23 h 57"/>
                  <a:gd name="T2" fmla="*/ 158 w 160"/>
                  <a:gd name="T3" fmla="*/ 3 h 57"/>
                  <a:gd name="T4" fmla="*/ 157 w 160"/>
                  <a:gd name="T5" fmla="*/ 1 h 57"/>
                  <a:gd name="T6" fmla="*/ 74 w 160"/>
                  <a:gd name="T7" fmla="*/ 21 h 57"/>
                  <a:gd name="T8" fmla="*/ 1 w 160"/>
                  <a:gd name="T9" fmla="*/ 54 h 57"/>
                  <a:gd name="T10" fmla="*/ 3 w 160"/>
                  <a:gd name="T11" fmla="*/ 56 h 57"/>
                  <a:gd name="T12" fmla="*/ 78 w 160"/>
                  <a:gd name="T13" fmla="*/ 2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57">
                    <a:moveTo>
                      <a:pt x="78" y="23"/>
                    </a:moveTo>
                    <a:cubicBezTo>
                      <a:pt x="105" y="16"/>
                      <a:pt x="132" y="12"/>
                      <a:pt x="158" y="3"/>
                    </a:cubicBezTo>
                    <a:cubicBezTo>
                      <a:pt x="160" y="3"/>
                      <a:pt x="159" y="0"/>
                      <a:pt x="157" y="1"/>
                    </a:cubicBezTo>
                    <a:cubicBezTo>
                      <a:pt x="130" y="9"/>
                      <a:pt x="102" y="14"/>
                      <a:pt x="74" y="21"/>
                    </a:cubicBezTo>
                    <a:cubicBezTo>
                      <a:pt x="48" y="28"/>
                      <a:pt x="22" y="36"/>
                      <a:pt x="1" y="54"/>
                    </a:cubicBezTo>
                    <a:cubicBezTo>
                      <a:pt x="0" y="55"/>
                      <a:pt x="2" y="57"/>
                      <a:pt x="3" y="56"/>
                    </a:cubicBezTo>
                    <a:cubicBezTo>
                      <a:pt x="24" y="38"/>
                      <a:pt x="52" y="30"/>
                      <a:pt x="78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6"/>
              <p:cNvSpPr>
                <a:spLocks/>
              </p:cNvSpPr>
              <p:nvPr/>
            </p:nvSpPr>
            <p:spPr bwMode="auto">
              <a:xfrm>
                <a:off x="5091113" y="4692650"/>
                <a:ext cx="357188" cy="166688"/>
              </a:xfrm>
              <a:custGeom>
                <a:avLst/>
                <a:gdLst>
                  <a:gd name="T0" fmla="*/ 109 w 111"/>
                  <a:gd name="T1" fmla="*/ 3 h 52"/>
                  <a:gd name="T2" fmla="*/ 108 w 111"/>
                  <a:gd name="T3" fmla="*/ 0 h 52"/>
                  <a:gd name="T4" fmla="*/ 2 w 111"/>
                  <a:gd name="T5" fmla="*/ 48 h 52"/>
                  <a:gd name="T6" fmla="*/ 3 w 111"/>
                  <a:gd name="T7" fmla="*/ 51 h 52"/>
                  <a:gd name="T8" fmla="*/ 109 w 111"/>
                  <a:gd name="T9" fmla="*/ 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52">
                    <a:moveTo>
                      <a:pt x="109" y="3"/>
                    </a:moveTo>
                    <a:cubicBezTo>
                      <a:pt x="111" y="2"/>
                      <a:pt x="110" y="0"/>
                      <a:pt x="108" y="0"/>
                    </a:cubicBezTo>
                    <a:cubicBezTo>
                      <a:pt x="72" y="14"/>
                      <a:pt x="36" y="29"/>
                      <a:pt x="2" y="48"/>
                    </a:cubicBezTo>
                    <a:cubicBezTo>
                      <a:pt x="0" y="49"/>
                      <a:pt x="1" y="52"/>
                      <a:pt x="3" y="51"/>
                    </a:cubicBezTo>
                    <a:cubicBezTo>
                      <a:pt x="37" y="31"/>
                      <a:pt x="73" y="16"/>
                      <a:pt x="10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27"/>
              <p:cNvSpPr>
                <a:spLocks/>
              </p:cNvSpPr>
              <p:nvPr/>
            </p:nvSpPr>
            <p:spPr bwMode="auto">
              <a:xfrm>
                <a:off x="5294313" y="4664075"/>
                <a:ext cx="349250" cy="217488"/>
              </a:xfrm>
              <a:custGeom>
                <a:avLst/>
                <a:gdLst>
                  <a:gd name="T0" fmla="*/ 107 w 109"/>
                  <a:gd name="T1" fmla="*/ 3 h 68"/>
                  <a:gd name="T2" fmla="*/ 106 w 109"/>
                  <a:gd name="T3" fmla="*/ 1 h 68"/>
                  <a:gd name="T4" fmla="*/ 1 w 109"/>
                  <a:gd name="T5" fmla="*/ 65 h 68"/>
                  <a:gd name="T6" fmla="*/ 3 w 109"/>
                  <a:gd name="T7" fmla="*/ 67 h 68"/>
                  <a:gd name="T8" fmla="*/ 107 w 109"/>
                  <a:gd name="T9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68">
                    <a:moveTo>
                      <a:pt x="107" y="3"/>
                    </a:moveTo>
                    <a:cubicBezTo>
                      <a:pt x="109" y="2"/>
                      <a:pt x="107" y="0"/>
                      <a:pt x="106" y="1"/>
                    </a:cubicBezTo>
                    <a:cubicBezTo>
                      <a:pt x="69" y="19"/>
                      <a:pt x="36" y="43"/>
                      <a:pt x="1" y="65"/>
                    </a:cubicBezTo>
                    <a:cubicBezTo>
                      <a:pt x="0" y="65"/>
                      <a:pt x="2" y="68"/>
                      <a:pt x="3" y="67"/>
                    </a:cubicBezTo>
                    <a:cubicBezTo>
                      <a:pt x="37" y="45"/>
                      <a:pt x="70" y="21"/>
                      <a:pt x="10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28"/>
              <p:cNvSpPr>
                <a:spLocks/>
              </p:cNvSpPr>
              <p:nvPr/>
            </p:nvSpPr>
            <p:spPr bwMode="auto">
              <a:xfrm>
                <a:off x="5207001" y="4676775"/>
                <a:ext cx="501650" cy="361950"/>
              </a:xfrm>
              <a:custGeom>
                <a:avLst/>
                <a:gdLst>
                  <a:gd name="T0" fmla="*/ 154 w 156"/>
                  <a:gd name="T1" fmla="*/ 4 h 113"/>
                  <a:gd name="T2" fmla="*/ 152 w 156"/>
                  <a:gd name="T3" fmla="*/ 2 h 113"/>
                  <a:gd name="T4" fmla="*/ 1 w 156"/>
                  <a:gd name="T5" fmla="*/ 109 h 113"/>
                  <a:gd name="T6" fmla="*/ 3 w 156"/>
                  <a:gd name="T7" fmla="*/ 111 h 113"/>
                  <a:gd name="T8" fmla="*/ 154 w 156"/>
                  <a:gd name="T9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13">
                    <a:moveTo>
                      <a:pt x="154" y="4"/>
                    </a:moveTo>
                    <a:cubicBezTo>
                      <a:pt x="156" y="3"/>
                      <a:pt x="154" y="0"/>
                      <a:pt x="152" y="2"/>
                    </a:cubicBezTo>
                    <a:cubicBezTo>
                      <a:pt x="102" y="38"/>
                      <a:pt x="48" y="68"/>
                      <a:pt x="1" y="109"/>
                    </a:cubicBezTo>
                    <a:cubicBezTo>
                      <a:pt x="0" y="110"/>
                      <a:pt x="2" y="113"/>
                      <a:pt x="3" y="111"/>
                    </a:cubicBezTo>
                    <a:cubicBezTo>
                      <a:pt x="49" y="70"/>
                      <a:pt x="104" y="40"/>
                      <a:pt x="15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9"/>
              <p:cNvSpPr>
                <a:spLocks/>
              </p:cNvSpPr>
              <p:nvPr/>
            </p:nvSpPr>
            <p:spPr bwMode="auto">
              <a:xfrm>
                <a:off x="5441951" y="4868863"/>
                <a:ext cx="125413" cy="128588"/>
              </a:xfrm>
              <a:custGeom>
                <a:avLst/>
                <a:gdLst>
                  <a:gd name="T0" fmla="*/ 3 w 39"/>
                  <a:gd name="T1" fmla="*/ 39 h 40"/>
                  <a:gd name="T2" fmla="*/ 37 w 39"/>
                  <a:gd name="T3" fmla="*/ 3 h 40"/>
                  <a:gd name="T4" fmla="*/ 35 w 39"/>
                  <a:gd name="T5" fmla="*/ 1 h 40"/>
                  <a:gd name="T6" fmla="*/ 1 w 39"/>
                  <a:gd name="T7" fmla="*/ 37 h 40"/>
                  <a:gd name="T8" fmla="*/ 3 w 39"/>
                  <a:gd name="T9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0">
                    <a:moveTo>
                      <a:pt x="3" y="39"/>
                    </a:moveTo>
                    <a:cubicBezTo>
                      <a:pt x="13" y="26"/>
                      <a:pt x="25" y="14"/>
                      <a:pt x="37" y="3"/>
                    </a:cubicBezTo>
                    <a:cubicBezTo>
                      <a:pt x="39" y="2"/>
                      <a:pt x="37" y="0"/>
                      <a:pt x="35" y="1"/>
                    </a:cubicBezTo>
                    <a:cubicBezTo>
                      <a:pt x="23" y="12"/>
                      <a:pt x="11" y="24"/>
                      <a:pt x="1" y="37"/>
                    </a:cubicBezTo>
                    <a:cubicBezTo>
                      <a:pt x="0" y="38"/>
                      <a:pt x="2" y="40"/>
                      <a:pt x="3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0"/>
              <p:cNvSpPr>
                <a:spLocks/>
              </p:cNvSpPr>
              <p:nvPr/>
            </p:nvSpPr>
            <p:spPr bwMode="auto">
              <a:xfrm>
                <a:off x="5383213" y="4787900"/>
                <a:ext cx="341313" cy="404813"/>
              </a:xfrm>
              <a:custGeom>
                <a:avLst/>
                <a:gdLst>
                  <a:gd name="T0" fmla="*/ 105 w 106"/>
                  <a:gd name="T1" fmla="*/ 3 h 126"/>
                  <a:gd name="T2" fmla="*/ 103 w 106"/>
                  <a:gd name="T3" fmla="*/ 1 h 126"/>
                  <a:gd name="T4" fmla="*/ 1 w 106"/>
                  <a:gd name="T5" fmla="*/ 123 h 126"/>
                  <a:gd name="T6" fmla="*/ 3 w 106"/>
                  <a:gd name="T7" fmla="*/ 125 h 126"/>
                  <a:gd name="T8" fmla="*/ 105 w 106"/>
                  <a:gd name="T9" fmla="*/ 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26">
                    <a:moveTo>
                      <a:pt x="105" y="3"/>
                    </a:moveTo>
                    <a:cubicBezTo>
                      <a:pt x="106" y="2"/>
                      <a:pt x="104" y="0"/>
                      <a:pt x="103" y="1"/>
                    </a:cubicBezTo>
                    <a:cubicBezTo>
                      <a:pt x="69" y="41"/>
                      <a:pt x="29" y="78"/>
                      <a:pt x="1" y="123"/>
                    </a:cubicBezTo>
                    <a:cubicBezTo>
                      <a:pt x="0" y="125"/>
                      <a:pt x="2" y="126"/>
                      <a:pt x="3" y="125"/>
                    </a:cubicBezTo>
                    <a:cubicBezTo>
                      <a:pt x="32" y="80"/>
                      <a:pt x="71" y="43"/>
                      <a:pt x="10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31"/>
              <p:cNvSpPr>
                <a:spLocks/>
              </p:cNvSpPr>
              <p:nvPr/>
            </p:nvSpPr>
            <p:spPr bwMode="auto">
              <a:xfrm>
                <a:off x="5595938" y="4814888"/>
                <a:ext cx="185738" cy="257175"/>
              </a:xfrm>
              <a:custGeom>
                <a:avLst/>
                <a:gdLst>
                  <a:gd name="T0" fmla="*/ 56 w 58"/>
                  <a:gd name="T1" fmla="*/ 3 h 80"/>
                  <a:gd name="T2" fmla="*/ 54 w 58"/>
                  <a:gd name="T3" fmla="*/ 1 h 80"/>
                  <a:gd name="T4" fmla="*/ 1 w 58"/>
                  <a:gd name="T5" fmla="*/ 77 h 80"/>
                  <a:gd name="T6" fmla="*/ 3 w 58"/>
                  <a:gd name="T7" fmla="*/ 79 h 80"/>
                  <a:gd name="T8" fmla="*/ 56 w 58"/>
                  <a:gd name="T9" fmla="*/ 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80">
                    <a:moveTo>
                      <a:pt x="56" y="3"/>
                    </a:moveTo>
                    <a:cubicBezTo>
                      <a:pt x="58" y="2"/>
                      <a:pt x="55" y="0"/>
                      <a:pt x="54" y="1"/>
                    </a:cubicBezTo>
                    <a:cubicBezTo>
                      <a:pt x="34" y="25"/>
                      <a:pt x="17" y="51"/>
                      <a:pt x="1" y="77"/>
                    </a:cubicBezTo>
                    <a:cubicBezTo>
                      <a:pt x="0" y="79"/>
                      <a:pt x="2" y="80"/>
                      <a:pt x="3" y="79"/>
                    </a:cubicBezTo>
                    <a:cubicBezTo>
                      <a:pt x="19" y="52"/>
                      <a:pt x="37" y="27"/>
                      <a:pt x="5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32"/>
              <p:cNvSpPr>
                <a:spLocks/>
              </p:cNvSpPr>
              <p:nvPr/>
            </p:nvSpPr>
            <p:spPr bwMode="auto">
              <a:xfrm>
                <a:off x="5557838" y="5173663"/>
                <a:ext cx="69850" cy="131763"/>
              </a:xfrm>
              <a:custGeom>
                <a:avLst/>
                <a:gdLst>
                  <a:gd name="T0" fmla="*/ 3 w 22"/>
                  <a:gd name="T1" fmla="*/ 40 h 41"/>
                  <a:gd name="T2" fmla="*/ 21 w 22"/>
                  <a:gd name="T3" fmla="*/ 3 h 41"/>
                  <a:gd name="T4" fmla="*/ 19 w 22"/>
                  <a:gd name="T5" fmla="*/ 2 h 41"/>
                  <a:gd name="T6" fmla="*/ 0 w 22"/>
                  <a:gd name="T7" fmla="*/ 39 h 41"/>
                  <a:gd name="T8" fmla="*/ 3 w 22"/>
                  <a:gd name="T9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41">
                    <a:moveTo>
                      <a:pt x="3" y="40"/>
                    </a:moveTo>
                    <a:cubicBezTo>
                      <a:pt x="9" y="27"/>
                      <a:pt x="14" y="15"/>
                      <a:pt x="21" y="3"/>
                    </a:cubicBezTo>
                    <a:cubicBezTo>
                      <a:pt x="22" y="2"/>
                      <a:pt x="20" y="0"/>
                      <a:pt x="19" y="2"/>
                    </a:cubicBezTo>
                    <a:cubicBezTo>
                      <a:pt x="12" y="14"/>
                      <a:pt x="6" y="26"/>
                      <a:pt x="0" y="39"/>
                    </a:cubicBezTo>
                    <a:cubicBezTo>
                      <a:pt x="0" y="40"/>
                      <a:pt x="2" y="41"/>
                      <a:pt x="3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33"/>
              <p:cNvSpPr>
                <a:spLocks/>
              </p:cNvSpPr>
              <p:nvPr/>
            </p:nvSpPr>
            <p:spPr bwMode="auto">
              <a:xfrm>
                <a:off x="5646738" y="4943475"/>
                <a:ext cx="115888" cy="185738"/>
              </a:xfrm>
              <a:custGeom>
                <a:avLst/>
                <a:gdLst>
                  <a:gd name="T0" fmla="*/ 33 w 36"/>
                  <a:gd name="T1" fmla="*/ 1 h 58"/>
                  <a:gd name="T2" fmla="*/ 1 w 36"/>
                  <a:gd name="T3" fmla="*/ 55 h 58"/>
                  <a:gd name="T4" fmla="*/ 4 w 36"/>
                  <a:gd name="T5" fmla="*/ 57 h 58"/>
                  <a:gd name="T6" fmla="*/ 35 w 36"/>
                  <a:gd name="T7" fmla="*/ 3 h 58"/>
                  <a:gd name="T8" fmla="*/ 33 w 36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8">
                    <a:moveTo>
                      <a:pt x="33" y="1"/>
                    </a:moveTo>
                    <a:cubicBezTo>
                      <a:pt x="22" y="19"/>
                      <a:pt x="11" y="37"/>
                      <a:pt x="1" y="55"/>
                    </a:cubicBezTo>
                    <a:cubicBezTo>
                      <a:pt x="0" y="57"/>
                      <a:pt x="3" y="58"/>
                      <a:pt x="4" y="57"/>
                    </a:cubicBezTo>
                    <a:cubicBezTo>
                      <a:pt x="14" y="38"/>
                      <a:pt x="24" y="21"/>
                      <a:pt x="35" y="3"/>
                    </a:cubicBezTo>
                    <a:cubicBezTo>
                      <a:pt x="36" y="2"/>
                      <a:pt x="34" y="0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34"/>
              <p:cNvSpPr>
                <a:spLocks/>
              </p:cNvSpPr>
              <p:nvPr/>
            </p:nvSpPr>
            <p:spPr bwMode="auto">
              <a:xfrm>
                <a:off x="5775326" y="4656138"/>
                <a:ext cx="125413" cy="266700"/>
              </a:xfrm>
              <a:custGeom>
                <a:avLst/>
                <a:gdLst>
                  <a:gd name="T0" fmla="*/ 36 w 39"/>
                  <a:gd name="T1" fmla="*/ 2 h 83"/>
                  <a:gd name="T2" fmla="*/ 1 w 39"/>
                  <a:gd name="T3" fmla="*/ 80 h 83"/>
                  <a:gd name="T4" fmla="*/ 3 w 39"/>
                  <a:gd name="T5" fmla="*/ 82 h 83"/>
                  <a:gd name="T6" fmla="*/ 39 w 39"/>
                  <a:gd name="T7" fmla="*/ 3 h 83"/>
                  <a:gd name="T8" fmla="*/ 36 w 39"/>
                  <a:gd name="T9" fmla="*/ 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83">
                    <a:moveTo>
                      <a:pt x="36" y="2"/>
                    </a:moveTo>
                    <a:cubicBezTo>
                      <a:pt x="23" y="27"/>
                      <a:pt x="16" y="55"/>
                      <a:pt x="1" y="80"/>
                    </a:cubicBezTo>
                    <a:cubicBezTo>
                      <a:pt x="0" y="81"/>
                      <a:pt x="2" y="83"/>
                      <a:pt x="3" y="82"/>
                    </a:cubicBezTo>
                    <a:cubicBezTo>
                      <a:pt x="18" y="57"/>
                      <a:pt x="26" y="29"/>
                      <a:pt x="39" y="3"/>
                    </a:cubicBezTo>
                    <a:cubicBezTo>
                      <a:pt x="39" y="1"/>
                      <a:pt x="37" y="0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5"/>
              <p:cNvSpPr>
                <a:spLocks/>
              </p:cNvSpPr>
              <p:nvPr/>
            </p:nvSpPr>
            <p:spPr bwMode="auto">
              <a:xfrm>
                <a:off x="5734051" y="5013325"/>
                <a:ext cx="88900" cy="173038"/>
              </a:xfrm>
              <a:custGeom>
                <a:avLst/>
                <a:gdLst>
                  <a:gd name="T0" fmla="*/ 1 w 28"/>
                  <a:gd name="T1" fmla="*/ 51 h 54"/>
                  <a:gd name="T2" fmla="*/ 3 w 28"/>
                  <a:gd name="T3" fmla="*/ 52 h 54"/>
                  <a:gd name="T4" fmla="*/ 28 w 28"/>
                  <a:gd name="T5" fmla="*/ 3 h 54"/>
                  <a:gd name="T6" fmla="*/ 25 w 28"/>
                  <a:gd name="T7" fmla="*/ 2 h 54"/>
                  <a:gd name="T8" fmla="*/ 1 w 28"/>
                  <a:gd name="T9" fmla="*/ 5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4">
                    <a:moveTo>
                      <a:pt x="1" y="51"/>
                    </a:moveTo>
                    <a:cubicBezTo>
                      <a:pt x="0" y="52"/>
                      <a:pt x="2" y="54"/>
                      <a:pt x="3" y="52"/>
                    </a:cubicBezTo>
                    <a:cubicBezTo>
                      <a:pt x="13" y="37"/>
                      <a:pt x="22" y="20"/>
                      <a:pt x="28" y="3"/>
                    </a:cubicBezTo>
                    <a:cubicBezTo>
                      <a:pt x="28" y="1"/>
                      <a:pt x="26" y="0"/>
                      <a:pt x="25" y="2"/>
                    </a:cubicBezTo>
                    <a:cubicBezTo>
                      <a:pt x="19" y="19"/>
                      <a:pt x="11" y="35"/>
                      <a:pt x="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6"/>
              <p:cNvSpPr>
                <a:spLocks/>
              </p:cNvSpPr>
              <p:nvPr/>
            </p:nvSpPr>
            <p:spPr bwMode="auto">
              <a:xfrm>
                <a:off x="5778501" y="4940300"/>
                <a:ext cx="125413" cy="436563"/>
              </a:xfrm>
              <a:custGeom>
                <a:avLst/>
                <a:gdLst>
                  <a:gd name="T0" fmla="*/ 3 w 39"/>
                  <a:gd name="T1" fmla="*/ 134 h 136"/>
                  <a:gd name="T2" fmla="*/ 38 w 39"/>
                  <a:gd name="T3" fmla="*/ 3 h 136"/>
                  <a:gd name="T4" fmla="*/ 35 w 39"/>
                  <a:gd name="T5" fmla="*/ 2 h 136"/>
                  <a:gd name="T6" fmla="*/ 1 w 39"/>
                  <a:gd name="T7" fmla="*/ 133 h 136"/>
                  <a:gd name="T8" fmla="*/ 3 w 39"/>
                  <a:gd name="T9" fmla="*/ 13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6">
                    <a:moveTo>
                      <a:pt x="3" y="134"/>
                    </a:moveTo>
                    <a:cubicBezTo>
                      <a:pt x="20" y="92"/>
                      <a:pt x="26" y="47"/>
                      <a:pt x="38" y="3"/>
                    </a:cubicBezTo>
                    <a:cubicBezTo>
                      <a:pt x="39" y="1"/>
                      <a:pt x="36" y="0"/>
                      <a:pt x="35" y="2"/>
                    </a:cubicBezTo>
                    <a:cubicBezTo>
                      <a:pt x="24" y="46"/>
                      <a:pt x="17" y="91"/>
                      <a:pt x="1" y="133"/>
                    </a:cubicBezTo>
                    <a:cubicBezTo>
                      <a:pt x="0" y="135"/>
                      <a:pt x="3" y="136"/>
                      <a:pt x="3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7"/>
              <p:cNvSpPr>
                <a:spLocks/>
              </p:cNvSpPr>
              <p:nvPr/>
            </p:nvSpPr>
            <p:spPr bwMode="auto">
              <a:xfrm>
                <a:off x="5903913" y="4884738"/>
                <a:ext cx="60325" cy="338138"/>
              </a:xfrm>
              <a:custGeom>
                <a:avLst/>
                <a:gdLst>
                  <a:gd name="T0" fmla="*/ 3 w 19"/>
                  <a:gd name="T1" fmla="*/ 104 h 105"/>
                  <a:gd name="T2" fmla="*/ 19 w 19"/>
                  <a:gd name="T3" fmla="*/ 2 h 105"/>
                  <a:gd name="T4" fmla="*/ 16 w 19"/>
                  <a:gd name="T5" fmla="*/ 2 h 105"/>
                  <a:gd name="T6" fmla="*/ 1 w 19"/>
                  <a:gd name="T7" fmla="*/ 103 h 105"/>
                  <a:gd name="T8" fmla="*/ 3 w 19"/>
                  <a:gd name="T9" fmla="*/ 10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5">
                    <a:moveTo>
                      <a:pt x="3" y="104"/>
                    </a:moveTo>
                    <a:cubicBezTo>
                      <a:pt x="19" y="72"/>
                      <a:pt x="15" y="36"/>
                      <a:pt x="19" y="2"/>
                    </a:cubicBezTo>
                    <a:cubicBezTo>
                      <a:pt x="19" y="0"/>
                      <a:pt x="17" y="0"/>
                      <a:pt x="16" y="2"/>
                    </a:cubicBezTo>
                    <a:cubicBezTo>
                      <a:pt x="12" y="35"/>
                      <a:pt x="16" y="71"/>
                      <a:pt x="1" y="103"/>
                    </a:cubicBezTo>
                    <a:cubicBezTo>
                      <a:pt x="0" y="104"/>
                      <a:pt x="3" y="105"/>
                      <a:pt x="3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8"/>
              <p:cNvSpPr>
                <a:spLocks/>
              </p:cNvSpPr>
              <p:nvPr/>
            </p:nvSpPr>
            <p:spPr bwMode="auto">
              <a:xfrm>
                <a:off x="5999163" y="4762500"/>
                <a:ext cx="68263" cy="661988"/>
              </a:xfrm>
              <a:custGeom>
                <a:avLst/>
                <a:gdLst>
                  <a:gd name="T0" fmla="*/ 16 w 21"/>
                  <a:gd name="T1" fmla="*/ 118 h 206"/>
                  <a:gd name="T2" fmla="*/ 21 w 21"/>
                  <a:gd name="T3" fmla="*/ 2 h 206"/>
                  <a:gd name="T4" fmla="*/ 18 w 21"/>
                  <a:gd name="T5" fmla="*/ 2 h 206"/>
                  <a:gd name="T6" fmla="*/ 14 w 21"/>
                  <a:gd name="T7" fmla="*/ 112 h 206"/>
                  <a:gd name="T8" fmla="*/ 10 w 21"/>
                  <a:gd name="T9" fmla="*/ 160 h 206"/>
                  <a:gd name="T10" fmla="*/ 1 w 21"/>
                  <a:gd name="T11" fmla="*/ 204 h 206"/>
                  <a:gd name="T12" fmla="*/ 4 w 21"/>
                  <a:gd name="T13" fmla="*/ 205 h 206"/>
                  <a:gd name="T14" fmla="*/ 13 w 21"/>
                  <a:gd name="T15" fmla="*/ 166 h 206"/>
                  <a:gd name="T16" fmla="*/ 16 w 21"/>
                  <a:gd name="T17" fmla="*/ 11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06">
                    <a:moveTo>
                      <a:pt x="16" y="118"/>
                    </a:moveTo>
                    <a:cubicBezTo>
                      <a:pt x="19" y="80"/>
                      <a:pt x="21" y="41"/>
                      <a:pt x="21" y="2"/>
                    </a:cubicBezTo>
                    <a:cubicBezTo>
                      <a:pt x="21" y="1"/>
                      <a:pt x="18" y="0"/>
                      <a:pt x="18" y="2"/>
                    </a:cubicBezTo>
                    <a:cubicBezTo>
                      <a:pt x="18" y="39"/>
                      <a:pt x="16" y="76"/>
                      <a:pt x="14" y="112"/>
                    </a:cubicBezTo>
                    <a:cubicBezTo>
                      <a:pt x="12" y="128"/>
                      <a:pt x="11" y="144"/>
                      <a:pt x="10" y="160"/>
                    </a:cubicBezTo>
                    <a:cubicBezTo>
                      <a:pt x="9" y="175"/>
                      <a:pt x="8" y="190"/>
                      <a:pt x="1" y="204"/>
                    </a:cubicBezTo>
                    <a:cubicBezTo>
                      <a:pt x="0" y="205"/>
                      <a:pt x="3" y="206"/>
                      <a:pt x="4" y="205"/>
                    </a:cubicBezTo>
                    <a:cubicBezTo>
                      <a:pt x="10" y="193"/>
                      <a:pt x="12" y="180"/>
                      <a:pt x="13" y="166"/>
                    </a:cubicBezTo>
                    <a:cubicBezTo>
                      <a:pt x="14" y="150"/>
                      <a:pt x="14" y="134"/>
                      <a:pt x="16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9"/>
              <p:cNvSpPr>
                <a:spLocks/>
              </p:cNvSpPr>
              <p:nvPr/>
            </p:nvSpPr>
            <p:spPr bwMode="auto">
              <a:xfrm>
                <a:off x="6321426" y="4448175"/>
                <a:ext cx="563563" cy="185738"/>
              </a:xfrm>
              <a:custGeom>
                <a:avLst/>
                <a:gdLst>
                  <a:gd name="T0" fmla="*/ 1 w 176"/>
                  <a:gd name="T1" fmla="*/ 4 h 58"/>
                  <a:gd name="T2" fmla="*/ 88 w 176"/>
                  <a:gd name="T3" fmla="*/ 24 h 58"/>
                  <a:gd name="T4" fmla="*/ 173 w 176"/>
                  <a:gd name="T5" fmla="*/ 57 h 58"/>
                  <a:gd name="T6" fmla="*/ 174 w 176"/>
                  <a:gd name="T7" fmla="*/ 55 h 58"/>
                  <a:gd name="T8" fmla="*/ 90 w 176"/>
                  <a:gd name="T9" fmla="*/ 22 h 58"/>
                  <a:gd name="T10" fmla="*/ 3 w 176"/>
                  <a:gd name="T11" fmla="*/ 1 h 58"/>
                  <a:gd name="T12" fmla="*/ 1 w 176"/>
                  <a:gd name="T13" fmla="*/ 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6" h="58">
                    <a:moveTo>
                      <a:pt x="1" y="4"/>
                    </a:moveTo>
                    <a:cubicBezTo>
                      <a:pt x="30" y="14"/>
                      <a:pt x="60" y="16"/>
                      <a:pt x="88" y="24"/>
                    </a:cubicBezTo>
                    <a:cubicBezTo>
                      <a:pt x="117" y="33"/>
                      <a:pt x="145" y="46"/>
                      <a:pt x="173" y="57"/>
                    </a:cubicBezTo>
                    <a:cubicBezTo>
                      <a:pt x="175" y="58"/>
                      <a:pt x="176" y="56"/>
                      <a:pt x="174" y="55"/>
                    </a:cubicBezTo>
                    <a:cubicBezTo>
                      <a:pt x="146" y="43"/>
                      <a:pt x="119" y="31"/>
                      <a:pt x="90" y="22"/>
                    </a:cubicBezTo>
                    <a:cubicBezTo>
                      <a:pt x="61" y="13"/>
                      <a:pt x="31" y="11"/>
                      <a:pt x="3" y="1"/>
                    </a:cubicBezTo>
                    <a:cubicBezTo>
                      <a:pt x="1" y="0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40"/>
              <p:cNvSpPr>
                <a:spLocks/>
              </p:cNvSpPr>
              <p:nvPr/>
            </p:nvSpPr>
            <p:spPr bwMode="auto">
              <a:xfrm>
                <a:off x="6616701" y="4598988"/>
                <a:ext cx="292100" cy="125413"/>
              </a:xfrm>
              <a:custGeom>
                <a:avLst/>
                <a:gdLst>
                  <a:gd name="T0" fmla="*/ 1 w 91"/>
                  <a:gd name="T1" fmla="*/ 4 h 39"/>
                  <a:gd name="T2" fmla="*/ 88 w 91"/>
                  <a:gd name="T3" fmla="*/ 38 h 39"/>
                  <a:gd name="T4" fmla="*/ 89 w 91"/>
                  <a:gd name="T5" fmla="*/ 36 h 39"/>
                  <a:gd name="T6" fmla="*/ 2 w 91"/>
                  <a:gd name="T7" fmla="*/ 1 h 39"/>
                  <a:gd name="T8" fmla="*/ 1 w 91"/>
                  <a:gd name="T9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9">
                    <a:moveTo>
                      <a:pt x="1" y="4"/>
                    </a:moveTo>
                    <a:cubicBezTo>
                      <a:pt x="30" y="16"/>
                      <a:pt x="60" y="25"/>
                      <a:pt x="88" y="38"/>
                    </a:cubicBezTo>
                    <a:cubicBezTo>
                      <a:pt x="90" y="39"/>
                      <a:pt x="91" y="36"/>
                      <a:pt x="89" y="36"/>
                    </a:cubicBezTo>
                    <a:cubicBezTo>
                      <a:pt x="61" y="23"/>
                      <a:pt x="31" y="14"/>
                      <a:pt x="2" y="1"/>
                    </a:cubicBezTo>
                    <a:cubicBezTo>
                      <a:pt x="1" y="0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41"/>
              <p:cNvSpPr>
                <a:spLocks/>
              </p:cNvSpPr>
              <p:nvPr/>
            </p:nvSpPr>
            <p:spPr bwMode="auto">
              <a:xfrm>
                <a:off x="6940551" y="4733925"/>
                <a:ext cx="163513" cy="74613"/>
              </a:xfrm>
              <a:custGeom>
                <a:avLst/>
                <a:gdLst>
                  <a:gd name="T0" fmla="*/ 2 w 51"/>
                  <a:gd name="T1" fmla="*/ 3 h 23"/>
                  <a:gd name="T2" fmla="*/ 21 w 51"/>
                  <a:gd name="T3" fmla="*/ 12 h 23"/>
                  <a:gd name="T4" fmla="*/ 48 w 51"/>
                  <a:gd name="T5" fmla="*/ 22 h 23"/>
                  <a:gd name="T6" fmla="*/ 50 w 51"/>
                  <a:gd name="T7" fmla="*/ 19 h 23"/>
                  <a:gd name="T8" fmla="*/ 27 w 51"/>
                  <a:gd name="T9" fmla="*/ 11 h 23"/>
                  <a:gd name="T10" fmla="*/ 4 w 51"/>
                  <a:gd name="T11" fmla="*/ 2 h 23"/>
                  <a:gd name="T12" fmla="*/ 2 w 51"/>
                  <a:gd name="T13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23">
                    <a:moveTo>
                      <a:pt x="2" y="3"/>
                    </a:moveTo>
                    <a:cubicBezTo>
                      <a:pt x="7" y="8"/>
                      <a:pt x="14" y="10"/>
                      <a:pt x="21" y="12"/>
                    </a:cubicBezTo>
                    <a:cubicBezTo>
                      <a:pt x="30" y="16"/>
                      <a:pt x="39" y="18"/>
                      <a:pt x="48" y="22"/>
                    </a:cubicBezTo>
                    <a:cubicBezTo>
                      <a:pt x="50" y="23"/>
                      <a:pt x="51" y="20"/>
                      <a:pt x="50" y="19"/>
                    </a:cubicBezTo>
                    <a:cubicBezTo>
                      <a:pt x="42" y="16"/>
                      <a:pt x="34" y="14"/>
                      <a:pt x="27" y="11"/>
                    </a:cubicBezTo>
                    <a:cubicBezTo>
                      <a:pt x="20" y="9"/>
                      <a:pt x="9" y="7"/>
                      <a:pt x="4" y="2"/>
                    </a:cubicBezTo>
                    <a:cubicBezTo>
                      <a:pt x="3" y="0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42"/>
              <p:cNvSpPr>
                <a:spLocks/>
              </p:cNvSpPr>
              <p:nvPr/>
            </p:nvSpPr>
            <p:spPr bwMode="auto">
              <a:xfrm>
                <a:off x="6718301" y="4808538"/>
                <a:ext cx="263525" cy="192088"/>
              </a:xfrm>
              <a:custGeom>
                <a:avLst/>
                <a:gdLst>
                  <a:gd name="T0" fmla="*/ 2 w 82"/>
                  <a:gd name="T1" fmla="*/ 3 h 60"/>
                  <a:gd name="T2" fmla="*/ 79 w 82"/>
                  <a:gd name="T3" fmla="*/ 59 h 60"/>
                  <a:gd name="T4" fmla="*/ 80 w 82"/>
                  <a:gd name="T5" fmla="*/ 57 h 60"/>
                  <a:gd name="T6" fmla="*/ 3 w 82"/>
                  <a:gd name="T7" fmla="*/ 1 h 60"/>
                  <a:gd name="T8" fmla="*/ 2 w 82"/>
                  <a:gd name="T9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0">
                    <a:moveTo>
                      <a:pt x="2" y="3"/>
                    </a:moveTo>
                    <a:cubicBezTo>
                      <a:pt x="27" y="22"/>
                      <a:pt x="52" y="43"/>
                      <a:pt x="79" y="59"/>
                    </a:cubicBezTo>
                    <a:cubicBezTo>
                      <a:pt x="80" y="60"/>
                      <a:pt x="82" y="58"/>
                      <a:pt x="80" y="57"/>
                    </a:cubicBezTo>
                    <a:cubicBezTo>
                      <a:pt x="53" y="40"/>
                      <a:pt x="29" y="20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43"/>
              <p:cNvSpPr>
                <a:spLocks/>
              </p:cNvSpPr>
              <p:nvPr/>
            </p:nvSpPr>
            <p:spPr bwMode="auto">
              <a:xfrm>
                <a:off x="6538913" y="4592638"/>
                <a:ext cx="317500" cy="215900"/>
              </a:xfrm>
              <a:custGeom>
                <a:avLst/>
                <a:gdLst>
                  <a:gd name="T0" fmla="*/ 1 w 99"/>
                  <a:gd name="T1" fmla="*/ 3 h 67"/>
                  <a:gd name="T2" fmla="*/ 97 w 99"/>
                  <a:gd name="T3" fmla="*/ 66 h 67"/>
                  <a:gd name="T4" fmla="*/ 98 w 99"/>
                  <a:gd name="T5" fmla="*/ 63 h 67"/>
                  <a:gd name="T6" fmla="*/ 3 w 99"/>
                  <a:gd name="T7" fmla="*/ 1 h 67"/>
                  <a:gd name="T8" fmla="*/ 1 w 99"/>
                  <a:gd name="T9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67">
                    <a:moveTo>
                      <a:pt x="1" y="3"/>
                    </a:moveTo>
                    <a:cubicBezTo>
                      <a:pt x="33" y="24"/>
                      <a:pt x="62" y="49"/>
                      <a:pt x="97" y="66"/>
                    </a:cubicBezTo>
                    <a:cubicBezTo>
                      <a:pt x="98" y="67"/>
                      <a:pt x="99" y="64"/>
                      <a:pt x="98" y="63"/>
                    </a:cubicBezTo>
                    <a:cubicBezTo>
                      <a:pt x="64" y="47"/>
                      <a:pt x="35" y="21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44"/>
              <p:cNvSpPr>
                <a:spLocks/>
              </p:cNvSpPr>
              <p:nvPr/>
            </p:nvSpPr>
            <p:spPr bwMode="auto">
              <a:xfrm>
                <a:off x="6356351" y="4611688"/>
                <a:ext cx="368300" cy="328613"/>
              </a:xfrm>
              <a:custGeom>
                <a:avLst/>
                <a:gdLst>
                  <a:gd name="T0" fmla="*/ 2 w 115"/>
                  <a:gd name="T1" fmla="*/ 3 h 102"/>
                  <a:gd name="T2" fmla="*/ 113 w 115"/>
                  <a:gd name="T3" fmla="*/ 101 h 102"/>
                  <a:gd name="T4" fmla="*/ 114 w 115"/>
                  <a:gd name="T5" fmla="*/ 98 h 102"/>
                  <a:gd name="T6" fmla="*/ 3 w 115"/>
                  <a:gd name="T7" fmla="*/ 1 h 102"/>
                  <a:gd name="T8" fmla="*/ 2 w 115"/>
                  <a:gd name="T9" fmla="*/ 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02">
                    <a:moveTo>
                      <a:pt x="2" y="3"/>
                    </a:moveTo>
                    <a:cubicBezTo>
                      <a:pt x="38" y="36"/>
                      <a:pt x="68" y="78"/>
                      <a:pt x="113" y="101"/>
                    </a:cubicBezTo>
                    <a:cubicBezTo>
                      <a:pt x="114" y="102"/>
                      <a:pt x="115" y="99"/>
                      <a:pt x="114" y="98"/>
                    </a:cubicBezTo>
                    <a:cubicBezTo>
                      <a:pt x="70" y="75"/>
                      <a:pt x="40" y="33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45"/>
              <p:cNvSpPr>
                <a:spLocks/>
              </p:cNvSpPr>
              <p:nvPr/>
            </p:nvSpPr>
            <p:spPr bwMode="auto">
              <a:xfrm>
                <a:off x="6432551" y="4762500"/>
                <a:ext cx="411163" cy="401638"/>
              </a:xfrm>
              <a:custGeom>
                <a:avLst/>
                <a:gdLst>
                  <a:gd name="T0" fmla="*/ 1 w 128"/>
                  <a:gd name="T1" fmla="*/ 3 h 125"/>
                  <a:gd name="T2" fmla="*/ 125 w 128"/>
                  <a:gd name="T3" fmla="*/ 124 h 125"/>
                  <a:gd name="T4" fmla="*/ 127 w 128"/>
                  <a:gd name="T5" fmla="*/ 122 h 125"/>
                  <a:gd name="T6" fmla="*/ 3 w 128"/>
                  <a:gd name="T7" fmla="*/ 1 h 125"/>
                  <a:gd name="T8" fmla="*/ 1 w 128"/>
                  <a:gd name="T9" fmla="*/ 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25">
                    <a:moveTo>
                      <a:pt x="1" y="3"/>
                    </a:moveTo>
                    <a:cubicBezTo>
                      <a:pt x="41" y="44"/>
                      <a:pt x="76" y="92"/>
                      <a:pt x="125" y="124"/>
                    </a:cubicBezTo>
                    <a:cubicBezTo>
                      <a:pt x="126" y="125"/>
                      <a:pt x="128" y="123"/>
                      <a:pt x="127" y="122"/>
                    </a:cubicBezTo>
                    <a:cubicBezTo>
                      <a:pt x="78" y="90"/>
                      <a:pt x="43" y="42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46"/>
              <p:cNvSpPr>
                <a:spLocks/>
              </p:cNvSpPr>
              <p:nvPr/>
            </p:nvSpPr>
            <p:spPr bwMode="auto">
              <a:xfrm>
                <a:off x="6488113" y="4926013"/>
                <a:ext cx="119063" cy="128588"/>
              </a:xfrm>
              <a:custGeom>
                <a:avLst/>
                <a:gdLst>
                  <a:gd name="T0" fmla="*/ 1 w 37"/>
                  <a:gd name="T1" fmla="*/ 3 h 40"/>
                  <a:gd name="T2" fmla="*/ 34 w 37"/>
                  <a:gd name="T3" fmla="*/ 39 h 40"/>
                  <a:gd name="T4" fmla="*/ 35 w 37"/>
                  <a:gd name="T5" fmla="*/ 37 h 40"/>
                  <a:gd name="T6" fmla="*/ 3 w 37"/>
                  <a:gd name="T7" fmla="*/ 1 h 40"/>
                  <a:gd name="T8" fmla="*/ 1 w 37"/>
                  <a:gd name="T9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0">
                    <a:moveTo>
                      <a:pt x="1" y="3"/>
                    </a:moveTo>
                    <a:cubicBezTo>
                      <a:pt x="10" y="16"/>
                      <a:pt x="22" y="28"/>
                      <a:pt x="34" y="39"/>
                    </a:cubicBezTo>
                    <a:cubicBezTo>
                      <a:pt x="35" y="40"/>
                      <a:pt x="37" y="38"/>
                      <a:pt x="35" y="37"/>
                    </a:cubicBezTo>
                    <a:cubicBezTo>
                      <a:pt x="23" y="26"/>
                      <a:pt x="12" y="14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47"/>
              <p:cNvSpPr>
                <a:spLocks/>
              </p:cNvSpPr>
              <p:nvPr/>
            </p:nvSpPr>
            <p:spPr bwMode="auto">
              <a:xfrm>
                <a:off x="6249988" y="4664075"/>
                <a:ext cx="388938" cy="600075"/>
              </a:xfrm>
              <a:custGeom>
                <a:avLst/>
                <a:gdLst>
                  <a:gd name="T0" fmla="*/ 1 w 121"/>
                  <a:gd name="T1" fmla="*/ 3 h 187"/>
                  <a:gd name="T2" fmla="*/ 117 w 121"/>
                  <a:gd name="T3" fmla="*/ 185 h 187"/>
                  <a:gd name="T4" fmla="*/ 120 w 121"/>
                  <a:gd name="T5" fmla="*/ 184 h 187"/>
                  <a:gd name="T6" fmla="*/ 4 w 121"/>
                  <a:gd name="T7" fmla="*/ 1 h 187"/>
                  <a:gd name="T8" fmla="*/ 1 w 121"/>
                  <a:gd name="T9" fmla="*/ 3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87">
                    <a:moveTo>
                      <a:pt x="1" y="3"/>
                    </a:moveTo>
                    <a:cubicBezTo>
                      <a:pt x="43" y="62"/>
                      <a:pt x="84" y="121"/>
                      <a:pt x="117" y="185"/>
                    </a:cubicBezTo>
                    <a:cubicBezTo>
                      <a:pt x="118" y="187"/>
                      <a:pt x="121" y="186"/>
                      <a:pt x="120" y="184"/>
                    </a:cubicBezTo>
                    <a:cubicBezTo>
                      <a:pt x="86" y="120"/>
                      <a:pt x="45" y="60"/>
                      <a:pt x="4" y="1"/>
                    </a:cubicBezTo>
                    <a:cubicBezTo>
                      <a:pt x="3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48"/>
              <p:cNvSpPr>
                <a:spLocks/>
              </p:cNvSpPr>
              <p:nvPr/>
            </p:nvSpPr>
            <p:spPr bwMode="auto">
              <a:xfrm>
                <a:off x="6208713" y="4718050"/>
                <a:ext cx="233363" cy="401638"/>
              </a:xfrm>
              <a:custGeom>
                <a:avLst/>
                <a:gdLst>
                  <a:gd name="T0" fmla="*/ 72 w 73"/>
                  <a:gd name="T1" fmla="*/ 122 h 125"/>
                  <a:gd name="T2" fmla="*/ 3 w 73"/>
                  <a:gd name="T3" fmla="*/ 2 h 125"/>
                  <a:gd name="T4" fmla="*/ 1 w 73"/>
                  <a:gd name="T5" fmla="*/ 3 h 125"/>
                  <a:gd name="T6" fmla="*/ 70 w 73"/>
                  <a:gd name="T7" fmla="*/ 124 h 125"/>
                  <a:gd name="T8" fmla="*/ 72 w 73"/>
                  <a:gd name="T9" fmla="*/ 12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25">
                    <a:moveTo>
                      <a:pt x="72" y="122"/>
                    </a:moveTo>
                    <a:cubicBezTo>
                      <a:pt x="48" y="83"/>
                      <a:pt x="26" y="42"/>
                      <a:pt x="3" y="2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23" y="43"/>
                      <a:pt x="45" y="84"/>
                      <a:pt x="70" y="124"/>
                    </a:cubicBezTo>
                    <a:cubicBezTo>
                      <a:pt x="71" y="125"/>
                      <a:pt x="73" y="123"/>
                      <a:pt x="72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49"/>
              <p:cNvSpPr>
                <a:spLocks/>
              </p:cNvSpPr>
              <p:nvPr/>
            </p:nvSpPr>
            <p:spPr bwMode="auto">
              <a:xfrm>
                <a:off x="6186488" y="4784725"/>
                <a:ext cx="246063" cy="569913"/>
              </a:xfrm>
              <a:custGeom>
                <a:avLst/>
                <a:gdLst>
                  <a:gd name="T0" fmla="*/ 1 w 77"/>
                  <a:gd name="T1" fmla="*/ 3 h 177"/>
                  <a:gd name="T2" fmla="*/ 73 w 77"/>
                  <a:gd name="T3" fmla="*/ 176 h 177"/>
                  <a:gd name="T4" fmla="*/ 76 w 77"/>
                  <a:gd name="T5" fmla="*/ 174 h 177"/>
                  <a:gd name="T6" fmla="*/ 3 w 77"/>
                  <a:gd name="T7" fmla="*/ 2 h 177"/>
                  <a:gd name="T8" fmla="*/ 1 w 77"/>
                  <a:gd name="T9" fmla="*/ 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77">
                    <a:moveTo>
                      <a:pt x="1" y="3"/>
                    </a:moveTo>
                    <a:cubicBezTo>
                      <a:pt x="26" y="60"/>
                      <a:pt x="41" y="122"/>
                      <a:pt x="73" y="176"/>
                    </a:cubicBezTo>
                    <a:cubicBezTo>
                      <a:pt x="74" y="177"/>
                      <a:pt x="77" y="175"/>
                      <a:pt x="76" y="174"/>
                    </a:cubicBezTo>
                    <a:cubicBezTo>
                      <a:pt x="43" y="120"/>
                      <a:pt x="29" y="59"/>
                      <a:pt x="3" y="2"/>
                    </a:cubicBezTo>
                    <a:cubicBezTo>
                      <a:pt x="3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50"/>
              <p:cNvSpPr>
                <a:spLocks/>
              </p:cNvSpPr>
              <p:nvPr/>
            </p:nvSpPr>
            <p:spPr bwMode="auto">
              <a:xfrm>
                <a:off x="6140451" y="4743450"/>
                <a:ext cx="125413" cy="414338"/>
              </a:xfrm>
              <a:custGeom>
                <a:avLst/>
                <a:gdLst>
                  <a:gd name="T0" fmla="*/ 38 w 39"/>
                  <a:gd name="T1" fmla="*/ 126 h 129"/>
                  <a:gd name="T2" fmla="*/ 3 w 39"/>
                  <a:gd name="T3" fmla="*/ 1 h 129"/>
                  <a:gd name="T4" fmla="*/ 0 w 39"/>
                  <a:gd name="T5" fmla="*/ 2 h 129"/>
                  <a:gd name="T6" fmla="*/ 36 w 39"/>
                  <a:gd name="T7" fmla="*/ 127 h 129"/>
                  <a:gd name="T8" fmla="*/ 38 w 39"/>
                  <a:gd name="T9" fmla="*/ 12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29">
                    <a:moveTo>
                      <a:pt x="38" y="126"/>
                    </a:moveTo>
                    <a:cubicBezTo>
                      <a:pt x="21" y="86"/>
                      <a:pt x="11" y="44"/>
                      <a:pt x="3" y="1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8" y="44"/>
                      <a:pt x="18" y="87"/>
                      <a:pt x="36" y="127"/>
                    </a:cubicBezTo>
                    <a:cubicBezTo>
                      <a:pt x="37" y="129"/>
                      <a:pt x="39" y="128"/>
                      <a:pt x="38" y="1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51"/>
              <p:cNvSpPr>
                <a:spLocks/>
              </p:cNvSpPr>
              <p:nvPr/>
            </p:nvSpPr>
            <p:spPr bwMode="auto">
              <a:xfrm>
                <a:off x="6111876" y="4824413"/>
                <a:ext cx="19050" cy="420688"/>
              </a:xfrm>
              <a:custGeom>
                <a:avLst/>
                <a:gdLst>
                  <a:gd name="T0" fmla="*/ 6 w 6"/>
                  <a:gd name="T1" fmla="*/ 2 h 131"/>
                  <a:gd name="T2" fmla="*/ 3 w 6"/>
                  <a:gd name="T3" fmla="*/ 2 h 131"/>
                  <a:gd name="T4" fmla="*/ 0 w 6"/>
                  <a:gd name="T5" fmla="*/ 129 h 131"/>
                  <a:gd name="T6" fmla="*/ 2 w 6"/>
                  <a:gd name="T7" fmla="*/ 129 h 131"/>
                  <a:gd name="T8" fmla="*/ 6 w 6"/>
                  <a:gd name="T9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31">
                    <a:moveTo>
                      <a:pt x="6" y="2"/>
                    </a:moveTo>
                    <a:cubicBezTo>
                      <a:pt x="6" y="0"/>
                      <a:pt x="3" y="0"/>
                      <a:pt x="3" y="2"/>
                    </a:cubicBezTo>
                    <a:cubicBezTo>
                      <a:pt x="0" y="44"/>
                      <a:pt x="2" y="87"/>
                      <a:pt x="0" y="129"/>
                    </a:cubicBezTo>
                    <a:cubicBezTo>
                      <a:pt x="0" y="131"/>
                      <a:pt x="2" y="131"/>
                      <a:pt x="2" y="129"/>
                    </a:cubicBezTo>
                    <a:cubicBezTo>
                      <a:pt x="5" y="87"/>
                      <a:pt x="2" y="4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52"/>
              <p:cNvSpPr>
                <a:spLocks/>
              </p:cNvSpPr>
              <p:nvPr/>
            </p:nvSpPr>
            <p:spPr bwMode="auto">
              <a:xfrm>
                <a:off x="6173788" y="5148263"/>
                <a:ext cx="57150" cy="228600"/>
              </a:xfrm>
              <a:custGeom>
                <a:avLst/>
                <a:gdLst>
                  <a:gd name="T0" fmla="*/ 15 w 18"/>
                  <a:gd name="T1" fmla="*/ 70 h 71"/>
                  <a:gd name="T2" fmla="*/ 18 w 18"/>
                  <a:gd name="T3" fmla="*/ 69 h 71"/>
                  <a:gd name="T4" fmla="*/ 3 w 18"/>
                  <a:gd name="T5" fmla="*/ 2 h 71"/>
                  <a:gd name="T6" fmla="*/ 0 w 18"/>
                  <a:gd name="T7" fmla="*/ 2 h 71"/>
                  <a:gd name="T8" fmla="*/ 15 w 18"/>
                  <a:gd name="T9" fmla="*/ 7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1">
                    <a:moveTo>
                      <a:pt x="15" y="70"/>
                    </a:moveTo>
                    <a:cubicBezTo>
                      <a:pt x="15" y="71"/>
                      <a:pt x="18" y="71"/>
                      <a:pt x="18" y="69"/>
                    </a:cubicBezTo>
                    <a:cubicBezTo>
                      <a:pt x="18" y="46"/>
                      <a:pt x="8" y="24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5" y="25"/>
                      <a:pt x="15" y="46"/>
                      <a:pt x="1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53"/>
              <p:cNvSpPr>
                <a:spLocks/>
              </p:cNvSpPr>
              <p:nvPr/>
            </p:nvSpPr>
            <p:spPr bwMode="auto">
              <a:xfrm>
                <a:off x="6481763" y="4335463"/>
                <a:ext cx="528638" cy="38100"/>
              </a:xfrm>
              <a:custGeom>
                <a:avLst/>
                <a:gdLst>
                  <a:gd name="T0" fmla="*/ 1 w 165"/>
                  <a:gd name="T1" fmla="*/ 12 h 12"/>
                  <a:gd name="T2" fmla="*/ 163 w 165"/>
                  <a:gd name="T3" fmla="*/ 6 h 12"/>
                  <a:gd name="T4" fmla="*/ 163 w 165"/>
                  <a:gd name="T5" fmla="*/ 3 h 12"/>
                  <a:gd name="T6" fmla="*/ 2 w 165"/>
                  <a:gd name="T7" fmla="*/ 9 h 12"/>
                  <a:gd name="T8" fmla="*/ 1 w 165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12">
                    <a:moveTo>
                      <a:pt x="1" y="12"/>
                    </a:moveTo>
                    <a:cubicBezTo>
                      <a:pt x="55" y="11"/>
                      <a:pt x="109" y="3"/>
                      <a:pt x="163" y="6"/>
                    </a:cubicBezTo>
                    <a:cubicBezTo>
                      <a:pt x="164" y="6"/>
                      <a:pt x="165" y="3"/>
                      <a:pt x="163" y="3"/>
                    </a:cubicBezTo>
                    <a:cubicBezTo>
                      <a:pt x="109" y="0"/>
                      <a:pt x="56" y="9"/>
                      <a:pt x="2" y="9"/>
                    </a:cubicBezTo>
                    <a:cubicBezTo>
                      <a:pt x="0" y="9"/>
                      <a:pt x="0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54"/>
              <p:cNvSpPr>
                <a:spLocks/>
              </p:cNvSpPr>
              <p:nvPr/>
            </p:nvSpPr>
            <p:spPr bwMode="auto">
              <a:xfrm>
                <a:off x="6629401" y="4419600"/>
                <a:ext cx="314325" cy="19050"/>
              </a:xfrm>
              <a:custGeom>
                <a:avLst/>
                <a:gdLst>
                  <a:gd name="T0" fmla="*/ 2 w 98"/>
                  <a:gd name="T1" fmla="*/ 6 h 6"/>
                  <a:gd name="T2" fmla="*/ 96 w 98"/>
                  <a:gd name="T3" fmla="*/ 4 h 6"/>
                  <a:gd name="T4" fmla="*/ 96 w 98"/>
                  <a:gd name="T5" fmla="*/ 2 h 6"/>
                  <a:gd name="T6" fmla="*/ 2 w 98"/>
                  <a:gd name="T7" fmla="*/ 3 h 6"/>
                  <a:gd name="T8" fmla="*/ 2 w 98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6">
                    <a:moveTo>
                      <a:pt x="2" y="6"/>
                    </a:moveTo>
                    <a:cubicBezTo>
                      <a:pt x="33" y="2"/>
                      <a:pt x="64" y="3"/>
                      <a:pt x="96" y="4"/>
                    </a:cubicBezTo>
                    <a:cubicBezTo>
                      <a:pt x="97" y="4"/>
                      <a:pt x="98" y="2"/>
                      <a:pt x="96" y="2"/>
                    </a:cubicBezTo>
                    <a:cubicBezTo>
                      <a:pt x="65" y="0"/>
                      <a:pt x="33" y="0"/>
                      <a:pt x="2" y="3"/>
                    </a:cubicBezTo>
                    <a:cubicBezTo>
                      <a:pt x="0" y="3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55"/>
              <p:cNvSpPr>
                <a:spLocks/>
              </p:cNvSpPr>
              <p:nvPr/>
            </p:nvSpPr>
            <p:spPr bwMode="auto">
              <a:xfrm>
                <a:off x="6824663" y="4505325"/>
                <a:ext cx="304800" cy="46038"/>
              </a:xfrm>
              <a:custGeom>
                <a:avLst/>
                <a:gdLst>
                  <a:gd name="T0" fmla="*/ 2 w 95"/>
                  <a:gd name="T1" fmla="*/ 3 h 14"/>
                  <a:gd name="T2" fmla="*/ 93 w 95"/>
                  <a:gd name="T3" fmla="*/ 14 h 14"/>
                  <a:gd name="T4" fmla="*/ 93 w 95"/>
                  <a:gd name="T5" fmla="*/ 11 h 14"/>
                  <a:gd name="T6" fmla="*/ 2 w 95"/>
                  <a:gd name="T7" fmla="*/ 0 h 14"/>
                  <a:gd name="T8" fmla="*/ 2 w 95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4">
                    <a:moveTo>
                      <a:pt x="2" y="3"/>
                    </a:moveTo>
                    <a:cubicBezTo>
                      <a:pt x="32" y="6"/>
                      <a:pt x="63" y="9"/>
                      <a:pt x="93" y="14"/>
                    </a:cubicBezTo>
                    <a:cubicBezTo>
                      <a:pt x="95" y="14"/>
                      <a:pt x="95" y="11"/>
                      <a:pt x="93" y="11"/>
                    </a:cubicBezTo>
                    <a:cubicBezTo>
                      <a:pt x="63" y="6"/>
                      <a:pt x="33" y="4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56"/>
              <p:cNvSpPr>
                <a:spLocks/>
              </p:cNvSpPr>
              <p:nvPr/>
            </p:nvSpPr>
            <p:spPr bwMode="auto">
              <a:xfrm>
                <a:off x="6557963" y="4114800"/>
                <a:ext cx="561975" cy="141288"/>
              </a:xfrm>
              <a:custGeom>
                <a:avLst/>
                <a:gdLst>
                  <a:gd name="T0" fmla="*/ 3 w 175"/>
                  <a:gd name="T1" fmla="*/ 44 h 44"/>
                  <a:gd name="T2" fmla="*/ 173 w 175"/>
                  <a:gd name="T3" fmla="*/ 3 h 44"/>
                  <a:gd name="T4" fmla="*/ 172 w 175"/>
                  <a:gd name="T5" fmla="*/ 0 h 44"/>
                  <a:gd name="T6" fmla="*/ 2 w 175"/>
                  <a:gd name="T7" fmla="*/ 41 h 44"/>
                  <a:gd name="T8" fmla="*/ 3 w 175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44">
                    <a:moveTo>
                      <a:pt x="3" y="44"/>
                    </a:moveTo>
                    <a:cubicBezTo>
                      <a:pt x="61" y="37"/>
                      <a:pt x="115" y="13"/>
                      <a:pt x="173" y="3"/>
                    </a:cubicBezTo>
                    <a:cubicBezTo>
                      <a:pt x="175" y="3"/>
                      <a:pt x="174" y="0"/>
                      <a:pt x="172" y="0"/>
                    </a:cubicBezTo>
                    <a:cubicBezTo>
                      <a:pt x="114" y="10"/>
                      <a:pt x="60" y="34"/>
                      <a:pt x="2" y="41"/>
                    </a:cubicBezTo>
                    <a:cubicBezTo>
                      <a:pt x="0" y="42"/>
                      <a:pt x="1" y="44"/>
                      <a:pt x="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57"/>
              <p:cNvSpPr>
                <a:spLocks/>
              </p:cNvSpPr>
              <p:nvPr/>
            </p:nvSpPr>
            <p:spPr bwMode="auto">
              <a:xfrm>
                <a:off x="6513513" y="4262438"/>
                <a:ext cx="430213" cy="63500"/>
              </a:xfrm>
              <a:custGeom>
                <a:avLst/>
                <a:gdLst>
                  <a:gd name="T0" fmla="*/ 3 w 134"/>
                  <a:gd name="T1" fmla="*/ 20 h 20"/>
                  <a:gd name="T2" fmla="*/ 132 w 134"/>
                  <a:gd name="T3" fmla="*/ 3 h 20"/>
                  <a:gd name="T4" fmla="*/ 132 w 134"/>
                  <a:gd name="T5" fmla="*/ 0 h 20"/>
                  <a:gd name="T6" fmla="*/ 2 w 134"/>
                  <a:gd name="T7" fmla="*/ 17 h 20"/>
                  <a:gd name="T8" fmla="*/ 3 w 134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0">
                    <a:moveTo>
                      <a:pt x="3" y="20"/>
                    </a:moveTo>
                    <a:cubicBezTo>
                      <a:pt x="46" y="15"/>
                      <a:pt x="89" y="7"/>
                      <a:pt x="132" y="3"/>
                    </a:cubicBezTo>
                    <a:cubicBezTo>
                      <a:pt x="134" y="3"/>
                      <a:pt x="134" y="0"/>
                      <a:pt x="132" y="0"/>
                    </a:cubicBezTo>
                    <a:cubicBezTo>
                      <a:pt x="88" y="4"/>
                      <a:pt x="46" y="12"/>
                      <a:pt x="2" y="17"/>
                    </a:cubicBezTo>
                    <a:cubicBezTo>
                      <a:pt x="0" y="18"/>
                      <a:pt x="1" y="20"/>
                      <a:pt x="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58"/>
              <p:cNvSpPr>
                <a:spLocks/>
              </p:cNvSpPr>
              <p:nvPr/>
            </p:nvSpPr>
            <p:spPr bwMode="auto">
              <a:xfrm>
                <a:off x="6365876" y="4097338"/>
                <a:ext cx="525463" cy="184150"/>
              </a:xfrm>
              <a:custGeom>
                <a:avLst/>
                <a:gdLst>
                  <a:gd name="T0" fmla="*/ 80 w 164"/>
                  <a:gd name="T1" fmla="*/ 25 h 57"/>
                  <a:gd name="T2" fmla="*/ 41 w 164"/>
                  <a:gd name="T3" fmla="*/ 38 h 57"/>
                  <a:gd name="T4" fmla="*/ 3 w 164"/>
                  <a:gd name="T5" fmla="*/ 50 h 57"/>
                  <a:gd name="T6" fmla="*/ 2 w 164"/>
                  <a:gd name="T7" fmla="*/ 53 h 57"/>
                  <a:gd name="T8" fmla="*/ 32 w 164"/>
                  <a:gd name="T9" fmla="*/ 46 h 57"/>
                  <a:gd name="T10" fmla="*/ 73 w 164"/>
                  <a:gd name="T11" fmla="*/ 30 h 57"/>
                  <a:gd name="T12" fmla="*/ 162 w 164"/>
                  <a:gd name="T13" fmla="*/ 3 h 57"/>
                  <a:gd name="T14" fmla="*/ 161 w 164"/>
                  <a:gd name="T15" fmla="*/ 0 h 57"/>
                  <a:gd name="T16" fmla="*/ 80 w 164"/>
                  <a:gd name="T17" fmla="*/ 2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57">
                    <a:moveTo>
                      <a:pt x="80" y="25"/>
                    </a:moveTo>
                    <a:cubicBezTo>
                      <a:pt x="67" y="29"/>
                      <a:pt x="54" y="33"/>
                      <a:pt x="41" y="38"/>
                    </a:cubicBezTo>
                    <a:cubicBezTo>
                      <a:pt x="29" y="43"/>
                      <a:pt x="16" y="55"/>
                      <a:pt x="3" y="50"/>
                    </a:cubicBezTo>
                    <a:cubicBezTo>
                      <a:pt x="1" y="50"/>
                      <a:pt x="0" y="52"/>
                      <a:pt x="2" y="53"/>
                    </a:cubicBezTo>
                    <a:cubicBezTo>
                      <a:pt x="13" y="57"/>
                      <a:pt x="22" y="51"/>
                      <a:pt x="32" y="46"/>
                    </a:cubicBezTo>
                    <a:cubicBezTo>
                      <a:pt x="45" y="39"/>
                      <a:pt x="59" y="34"/>
                      <a:pt x="73" y="30"/>
                    </a:cubicBezTo>
                    <a:cubicBezTo>
                      <a:pt x="103" y="20"/>
                      <a:pt x="133" y="14"/>
                      <a:pt x="162" y="3"/>
                    </a:cubicBezTo>
                    <a:cubicBezTo>
                      <a:pt x="164" y="2"/>
                      <a:pt x="163" y="0"/>
                      <a:pt x="161" y="0"/>
                    </a:cubicBezTo>
                    <a:cubicBezTo>
                      <a:pt x="134" y="10"/>
                      <a:pt x="107" y="17"/>
                      <a:pt x="8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59"/>
              <p:cNvSpPr>
                <a:spLocks/>
              </p:cNvSpPr>
              <p:nvPr/>
            </p:nvSpPr>
            <p:spPr bwMode="auto">
              <a:xfrm>
                <a:off x="6629401" y="4027488"/>
                <a:ext cx="185738" cy="90488"/>
              </a:xfrm>
              <a:custGeom>
                <a:avLst/>
                <a:gdLst>
                  <a:gd name="T0" fmla="*/ 2 w 58"/>
                  <a:gd name="T1" fmla="*/ 25 h 28"/>
                  <a:gd name="T2" fmla="*/ 2 w 58"/>
                  <a:gd name="T3" fmla="*/ 27 h 28"/>
                  <a:gd name="T4" fmla="*/ 57 w 58"/>
                  <a:gd name="T5" fmla="*/ 4 h 28"/>
                  <a:gd name="T6" fmla="*/ 56 w 58"/>
                  <a:gd name="T7" fmla="*/ 1 h 28"/>
                  <a:gd name="T8" fmla="*/ 2 w 58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" y="25"/>
                    </a:moveTo>
                    <a:cubicBezTo>
                      <a:pt x="0" y="25"/>
                      <a:pt x="0" y="28"/>
                      <a:pt x="2" y="27"/>
                    </a:cubicBezTo>
                    <a:cubicBezTo>
                      <a:pt x="21" y="22"/>
                      <a:pt x="39" y="13"/>
                      <a:pt x="57" y="4"/>
                    </a:cubicBezTo>
                    <a:cubicBezTo>
                      <a:pt x="58" y="3"/>
                      <a:pt x="57" y="0"/>
                      <a:pt x="56" y="1"/>
                    </a:cubicBezTo>
                    <a:cubicBezTo>
                      <a:pt x="38" y="10"/>
                      <a:pt x="21" y="20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60"/>
              <p:cNvSpPr>
                <a:spLocks/>
              </p:cNvSpPr>
              <p:nvPr/>
            </p:nvSpPr>
            <p:spPr bwMode="auto">
              <a:xfrm>
                <a:off x="6859588" y="3924300"/>
                <a:ext cx="169863" cy="93663"/>
              </a:xfrm>
              <a:custGeom>
                <a:avLst/>
                <a:gdLst>
                  <a:gd name="T0" fmla="*/ 1 w 53"/>
                  <a:gd name="T1" fmla="*/ 25 h 29"/>
                  <a:gd name="T2" fmla="*/ 3 w 53"/>
                  <a:gd name="T3" fmla="*/ 28 h 29"/>
                  <a:gd name="T4" fmla="*/ 52 w 53"/>
                  <a:gd name="T5" fmla="*/ 3 h 29"/>
                  <a:gd name="T6" fmla="*/ 50 w 53"/>
                  <a:gd name="T7" fmla="*/ 0 h 29"/>
                  <a:gd name="T8" fmla="*/ 1 w 53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9">
                    <a:moveTo>
                      <a:pt x="1" y="25"/>
                    </a:moveTo>
                    <a:cubicBezTo>
                      <a:pt x="0" y="26"/>
                      <a:pt x="2" y="29"/>
                      <a:pt x="3" y="28"/>
                    </a:cubicBezTo>
                    <a:cubicBezTo>
                      <a:pt x="19" y="18"/>
                      <a:pt x="35" y="11"/>
                      <a:pt x="52" y="3"/>
                    </a:cubicBezTo>
                    <a:cubicBezTo>
                      <a:pt x="53" y="2"/>
                      <a:pt x="52" y="0"/>
                      <a:pt x="50" y="0"/>
                    </a:cubicBezTo>
                    <a:cubicBezTo>
                      <a:pt x="34" y="8"/>
                      <a:pt x="17" y="16"/>
                      <a:pt x="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61"/>
              <p:cNvSpPr>
                <a:spLocks/>
              </p:cNvSpPr>
              <p:nvPr/>
            </p:nvSpPr>
            <p:spPr bwMode="auto">
              <a:xfrm>
                <a:off x="6224588" y="4062413"/>
                <a:ext cx="379413" cy="219075"/>
              </a:xfrm>
              <a:custGeom>
                <a:avLst/>
                <a:gdLst>
                  <a:gd name="T0" fmla="*/ 3 w 118"/>
                  <a:gd name="T1" fmla="*/ 67 h 68"/>
                  <a:gd name="T2" fmla="*/ 116 w 118"/>
                  <a:gd name="T3" fmla="*/ 3 h 68"/>
                  <a:gd name="T4" fmla="*/ 115 w 118"/>
                  <a:gd name="T5" fmla="*/ 1 h 68"/>
                  <a:gd name="T6" fmla="*/ 2 w 118"/>
                  <a:gd name="T7" fmla="*/ 64 h 68"/>
                  <a:gd name="T8" fmla="*/ 3 w 118"/>
                  <a:gd name="T9" fmla="*/ 6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68">
                    <a:moveTo>
                      <a:pt x="3" y="67"/>
                    </a:moveTo>
                    <a:cubicBezTo>
                      <a:pt x="45" y="53"/>
                      <a:pt x="76" y="20"/>
                      <a:pt x="116" y="3"/>
                    </a:cubicBezTo>
                    <a:cubicBezTo>
                      <a:pt x="118" y="2"/>
                      <a:pt x="117" y="0"/>
                      <a:pt x="115" y="1"/>
                    </a:cubicBezTo>
                    <a:cubicBezTo>
                      <a:pt x="75" y="17"/>
                      <a:pt x="44" y="50"/>
                      <a:pt x="2" y="64"/>
                    </a:cubicBezTo>
                    <a:cubicBezTo>
                      <a:pt x="0" y="65"/>
                      <a:pt x="2" y="68"/>
                      <a:pt x="3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62"/>
              <p:cNvSpPr>
                <a:spLocks/>
              </p:cNvSpPr>
              <p:nvPr/>
            </p:nvSpPr>
            <p:spPr bwMode="auto">
              <a:xfrm>
                <a:off x="6619876" y="3889375"/>
                <a:ext cx="252413" cy="163513"/>
              </a:xfrm>
              <a:custGeom>
                <a:avLst/>
                <a:gdLst>
                  <a:gd name="T0" fmla="*/ 1 w 79"/>
                  <a:gd name="T1" fmla="*/ 48 h 51"/>
                  <a:gd name="T2" fmla="*/ 3 w 79"/>
                  <a:gd name="T3" fmla="*/ 50 h 51"/>
                  <a:gd name="T4" fmla="*/ 77 w 79"/>
                  <a:gd name="T5" fmla="*/ 3 h 51"/>
                  <a:gd name="T6" fmla="*/ 76 w 79"/>
                  <a:gd name="T7" fmla="*/ 1 h 51"/>
                  <a:gd name="T8" fmla="*/ 1 w 79"/>
                  <a:gd name="T9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51">
                    <a:moveTo>
                      <a:pt x="1" y="48"/>
                    </a:moveTo>
                    <a:cubicBezTo>
                      <a:pt x="0" y="49"/>
                      <a:pt x="1" y="51"/>
                      <a:pt x="3" y="50"/>
                    </a:cubicBezTo>
                    <a:cubicBezTo>
                      <a:pt x="28" y="35"/>
                      <a:pt x="53" y="20"/>
                      <a:pt x="77" y="3"/>
                    </a:cubicBezTo>
                    <a:cubicBezTo>
                      <a:pt x="79" y="3"/>
                      <a:pt x="77" y="0"/>
                      <a:pt x="76" y="1"/>
                    </a:cubicBezTo>
                    <a:cubicBezTo>
                      <a:pt x="51" y="18"/>
                      <a:pt x="26" y="33"/>
                      <a:pt x="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63"/>
              <p:cNvSpPr>
                <a:spLocks/>
              </p:cNvSpPr>
              <p:nvPr/>
            </p:nvSpPr>
            <p:spPr bwMode="auto">
              <a:xfrm>
                <a:off x="6423026" y="3732213"/>
                <a:ext cx="523875" cy="371475"/>
              </a:xfrm>
              <a:custGeom>
                <a:avLst/>
                <a:gdLst>
                  <a:gd name="T0" fmla="*/ 2 w 163"/>
                  <a:gd name="T1" fmla="*/ 113 h 116"/>
                  <a:gd name="T2" fmla="*/ 3 w 163"/>
                  <a:gd name="T3" fmla="*/ 116 h 116"/>
                  <a:gd name="T4" fmla="*/ 161 w 163"/>
                  <a:gd name="T5" fmla="*/ 3 h 116"/>
                  <a:gd name="T6" fmla="*/ 160 w 163"/>
                  <a:gd name="T7" fmla="*/ 1 h 116"/>
                  <a:gd name="T8" fmla="*/ 2 w 163"/>
                  <a:gd name="T9" fmla="*/ 11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16">
                    <a:moveTo>
                      <a:pt x="2" y="113"/>
                    </a:moveTo>
                    <a:cubicBezTo>
                      <a:pt x="0" y="114"/>
                      <a:pt x="1" y="116"/>
                      <a:pt x="3" y="116"/>
                    </a:cubicBezTo>
                    <a:cubicBezTo>
                      <a:pt x="60" y="84"/>
                      <a:pt x="113" y="47"/>
                      <a:pt x="161" y="3"/>
                    </a:cubicBezTo>
                    <a:cubicBezTo>
                      <a:pt x="163" y="2"/>
                      <a:pt x="161" y="0"/>
                      <a:pt x="160" y="1"/>
                    </a:cubicBezTo>
                    <a:cubicBezTo>
                      <a:pt x="112" y="44"/>
                      <a:pt x="58" y="82"/>
                      <a:pt x="2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64"/>
              <p:cNvSpPr>
                <a:spLocks/>
              </p:cNvSpPr>
              <p:nvPr/>
            </p:nvSpPr>
            <p:spPr bwMode="auto">
              <a:xfrm>
                <a:off x="6272213" y="4030663"/>
                <a:ext cx="190500" cy="182563"/>
              </a:xfrm>
              <a:custGeom>
                <a:avLst/>
                <a:gdLst>
                  <a:gd name="T0" fmla="*/ 55 w 59"/>
                  <a:gd name="T1" fmla="*/ 1 h 57"/>
                  <a:gd name="T2" fmla="*/ 1 w 59"/>
                  <a:gd name="T3" fmla="*/ 54 h 57"/>
                  <a:gd name="T4" fmla="*/ 3 w 59"/>
                  <a:gd name="T5" fmla="*/ 55 h 57"/>
                  <a:gd name="T6" fmla="*/ 57 w 59"/>
                  <a:gd name="T7" fmla="*/ 3 h 57"/>
                  <a:gd name="T8" fmla="*/ 55 w 59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7">
                    <a:moveTo>
                      <a:pt x="55" y="1"/>
                    </a:moveTo>
                    <a:cubicBezTo>
                      <a:pt x="36" y="17"/>
                      <a:pt x="17" y="34"/>
                      <a:pt x="1" y="54"/>
                    </a:cubicBezTo>
                    <a:cubicBezTo>
                      <a:pt x="0" y="55"/>
                      <a:pt x="2" y="57"/>
                      <a:pt x="3" y="55"/>
                    </a:cubicBezTo>
                    <a:cubicBezTo>
                      <a:pt x="19" y="36"/>
                      <a:pt x="38" y="20"/>
                      <a:pt x="57" y="3"/>
                    </a:cubicBezTo>
                    <a:cubicBezTo>
                      <a:pt x="59" y="2"/>
                      <a:pt x="57" y="0"/>
                      <a:pt x="5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5"/>
              <p:cNvSpPr>
                <a:spLocks/>
              </p:cNvSpPr>
              <p:nvPr/>
            </p:nvSpPr>
            <p:spPr bwMode="auto">
              <a:xfrm>
                <a:off x="6484938" y="3735388"/>
                <a:ext cx="227013" cy="269875"/>
              </a:xfrm>
              <a:custGeom>
                <a:avLst/>
                <a:gdLst>
                  <a:gd name="T0" fmla="*/ 27 w 71"/>
                  <a:gd name="T1" fmla="*/ 45 h 84"/>
                  <a:gd name="T2" fmla="*/ 7 w 71"/>
                  <a:gd name="T3" fmla="*/ 70 h 84"/>
                  <a:gd name="T4" fmla="*/ 2 w 71"/>
                  <a:gd name="T5" fmla="*/ 82 h 84"/>
                  <a:gd name="T6" fmla="*/ 5 w 71"/>
                  <a:gd name="T7" fmla="*/ 81 h 84"/>
                  <a:gd name="T8" fmla="*/ 14 w 71"/>
                  <a:gd name="T9" fmla="*/ 65 h 84"/>
                  <a:gd name="T10" fmla="*/ 35 w 71"/>
                  <a:gd name="T11" fmla="*/ 41 h 84"/>
                  <a:gd name="T12" fmla="*/ 70 w 71"/>
                  <a:gd name="T13" fmla="*/ 3 h 84"/>
                  <a:gd name="T14" fmla="*/ 68 w 71"/>
                  <a:gd name="T15" fmla="*/ 1 h 84"/>
                  <a:gd name="T16" fmla="*/ 27 w 71"/>
                  <a:gd name="T17" fmla="*/ 4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84">
                    <a:moveTo>
                      <a:pt x="27" y="45"/>
                    </a:moveTo>
                    <a:cubicBezTo>
                      <a:pt x="20" y="53"/>
                      <a:pt x="13" y="61"/>
                      <a:pt x="7" y="70"/>
                    </a:cubicBezTo>
                    <a:cubicBezTo>
                      <a:pt x="5" y="73"/>
                      <a:pt x="0" y="79"/>
                      <a:pt x="2" y="82"/>
                    </a:cubicBezTo>
                    <a:cubicBezTo>
                      <a:pt x="3" y="84"/>
                      <a:pt x="6" y="82"/>
                      <a:pt x="5" y="81"/>
                    </a:cubicBezTo>
                    <a:cubicBezTo>
                      <a:pt x="3" y="78"/>
                      <a:pt x="13" y="67"/>
                      <a:pt x="14" y="65"/>
                    </a:cubicBezTo>
                    <a:cubicBezTo>
                      <a:pt x="21" y="57"/>
                      <a:pt x="28" y="49"/>
                      <a:pt x="35" y="41"/>
                    </a:cubicBezTo>
                    <a:cubicBezTo>
                      <a:pt x="46" y="28"/>
                      <a:pt x="59" y="16"/>
                      <a:pt x="70" y="3"/>
                    </a:cubicBezTo>
                    <a:cubicBezTo>
                      <a:pt x="71" y="1"/>
                      <a:pt x="69" y="0"/>
                      <a:pt x="68" y="1"/>
                    </a:cubicBezTo>
                    <a:cubicBezTo>
                      <a:pt x="55" y="16"/>
                      <a:pt x="41" y="30"/>
                      <a:pt x="27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66"/>
              <p:cNvSpPr>
                <a:spLocks/>
              </p:cNvSpPr>
              <p:nvPr/>
            </p:nvSpPr>
            <p:spPr bwMode="auto">
              <a:xfrm>
                <a:off x="6164263" y="3914775"/>
                <a:ext cx="295275" cy="376238"/>
              </a:xfrm>
              <a:custGeom>
                <a:avLst/>
                <a:gdLst>
                  <a:gd name="T0" fmla="*/ 91 w 92"/>
                  <a:gd name="T1" fmla="*/ 3 h 117"/>
                  <a:gd name="T2" fmla="*/ 88 w 92"/>
                  <a:gd name="T3" fmla="*/ 1 h 117"/>
                  <a:gd name="T4" fmla="*/ 1 w 92"/>
                  <a:gd name="T5" fmla="*/ 113 h 117"/>
                  <a:gd name="T6" fmla="*/ 3 w 92"/>
                  <a:gd name="T7" fmla="*/ 116 h 117"/>
                  <a:gd name="T8" fmla="*/ 91 w 92"/>
                  <a:gd name="T9" fmla="*/ 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17">
                    <a:moveTo>
                      <a:pt x="91" y="3"/>
                    </a:moveTo>
                    <a:cubicBezTo>
                      <a:pt x="92" y="1"/>
                      <a:pt x="90" y="0"/>
                      <a:pt x="88" y="1"/>
                    </a:cubicBezTo>
                    <a:cubicBezTo>
                      <a:pt x="57" y="37"/>
                      <a:pt x="37" y="81"/>
                      <a:pt x="1" y="113"/>
                    </a:cubicBezTo>
                    <a:cubicBezTo>
                      <a:pt x="0" y="114"/>
                      <a:pt x="1" y="117"/>
                      <a:pt x="3" y="116"/>
                    </a:cubicBezTo>
                    <a:cubicBezTo>
                      <a:pt x="39" y="83"/>
                      <a:pt x="59" y="39"/>
                      <a:pt x="9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67"/>
              <p:cNvSpPr>
                <a:spLocks/>
              </p:cNvSpPr>
              <p:nvPr/>
            </p:nvSpPr>
            <p:spPr bwMode="auto">
              <a:xfrm>
                <a:off x="6475413" y="3503613"/>
                <a:ext cx="298450" cy="388938"/>
              </a:xfrm>
              <a:custGeom>
                <a:avLst/>
                <a:gdLst>
                  <a:gd name="T0" fmla="*/ 0 w 93"/>
                  <a:gd name="T1" fmla="*/ 118 h 121"/>
                  <a:gd name="T2" fmla="*/ 3 w 93"/>
                  <a:gd name="T3" fmla="*/ 120 h 121"/>
                  <a:gd name="T4" fmla="*/ 92 w 93"/>
                  <a:gd name="T5" fmla="*/ 3 h 121"/>
                  <a:gd name="T6" fmla="*/ 90 w 93"/>
                  <a:gd name="T7" fmla="*/ 1 h 121"/>
                  <a:gd name="T8" fmla="*/ 0 w 93"/>
                  <a:gd name="T9" fmla="*/ 11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1">
                    <a:moveTo>
                      <a:pt x="0" y="118"/>
                    </a:moveTo>
                    <a:cubicBezTo>
                      <a:pt x="0" y="120"/>
                      <a:pt x="2" y="121"/>
                      <a:pt x="3" y="120"/>
                    </a:cubicBezTo>
                    <a:cubicBezTo>
                      <a:pt x="32" y="81"/>
                      <a:pt x="66" y="44"/>
                      <a:pt x="92" y="3"/>
                    </a:cubicBezTo>
                    <a:cubicBezTo>
                      <a:pt x="93" y="1"/>
                      <a:pt x="91" y="0"/>
                      <a:pt x="90" y="1"/>
                    </a:cubicBezTo>
                    <a:cubicBezTo>
                      <a:pt x="64" y="43"/>
                      <a:pt x="30" y="79"/>
                      <a:pt x="0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68"/>
              <p:cNvSpPr>
                <a:spLocks/>
              </p:cNvSpPr>
              <p:nvPr/>
            </p:nvSpPr>
            <p:spPr bwMode="auto">
              <a:xfrm>
                <a:off x="6249988" y="3851275"/>
                <a:ext cx="188913" cy="263525"/>
              </a:xfrm>
              <a:custGeom>
                <a:avLst/>
                <a:gdLst>
                  <a:gd name="T0" fmla="*/ 55 w 59"/>
                  <a:gd name="T1" fmla="*/ 2 h 82"/>
                  <a:gd name="T2" fmla="*/ 2 w 59"/>
                  <a:gd name="T3" fmla="*/ 78 h 82"/>
                  <a:gd name="T4" fmla="*/ 3 w 59"/>
                  <a:gd name="T5" fmla="*/ 81 h 82"/>
                  <a:gd name="T6" fmla="*/ 58 w 59"/>
                  <a:gd name="T7" fmla="*/ 3 h 82"/>
                  <a:gd name="T8" fmla="*/ 55 w 59"/>
                  <a:gd name="T9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82">
                    <a:moveTo>
                      <a:pt x="55" y="2"/>
                    </a:moveTo>
                    <a:cubicBezTo>
                      <a:pt x="39" y="28"/>
                      <a:pt x="24" y="56"/>
                      <a:pt x="2" y="78"/>
                    </a:cubicBezTo>
                    <a:cubicBezTo>
                      <a:pt x="0" y="79"/>
                      <a:pt x="2" y="82"/>
                      <a:pt x="3" y="81"/>
                    </a:cubicBezTo>
                    <a:cubicBezTo>
                      <a:pt x="26" y="58"/>
                      <a:pt x="41" y="30"/>
                      <a:pt x="58" y="3"/>
                    </a:cubicBezTo>
                    <a:cubicBezTo>
                      <a:pt x="59" y="2"/>
                      <a:pt x="57" y="0"/>
                      <a:pt x="5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69"/>
              <p:cNvSpPr>
                <a:spLocks/>
              </p:cNvSpPr>
              <p:nvPr/>
            </p:nvSpPr>
            <p:spPr bwMode="auto">
              <a:xfrm>
                <a:off x="6453188" y="3692525"/>
                <a:ext cx="76200" cy="122238"/>
              </a:xfrm>
              <a:custGeom>
                <a:avLst/>
                <a:gdLst>
                  <a:gd name="T0" fmla="*/ 21 w 24"/>
                  <a:gd name="T1" fmla="*/ 2 h 38"/>
                  <a:gd name="T2" fmla="*/ 1 w 24"/>
                  <a:gd name="T3" fmla="*/ 36 h 38"/>
                  <a:gd name="T4" fmla="*/ 4 w 24"/>
                  <a:gd name="T5" fmla="*/ 37 h 38"/>
                  <a:gd name="T6" fmla="*/ 23 w 24"/>
                  <a:gd name="T7" fmla="*/ 3 h 38"/>
                  <a:gd name="T8" fmla="*/ 21 w 24"/>
                  <a:gd name="T9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8">
                    <a:moveTo>
                      <a:pt x="21" y="2"/>
                    </a:moveTo>
                    <a:cubicBezTo>
                      <a:pt x="15" y="14"/>
                      <a:pt x="7" y="24"/>
                      <a:pt x="1" y="36"/>
                    </a:cubicBezTo>
                    <a:cubicBezTo>
                      <a:pt x="0" y="37"/>
                      <a:pt x="3" y="38"/>
                      <a:pt x="4" y="37"/>
                    </a:cubicBezTo>
                    <a:cubicBezTo>
                      <a:pt x="10" y="25"/>
                      <a:pt x="17" y="15"/>
                      <a:pt x="23" y="3"/>
                    </a:cubicBezTo>
                    <a:cubicBezTo>
                      <a:pt x="24" y="2"/>
                      <a:pt x="21" y="0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70"/>
              <p:cNvSpPr>
                <a:spLocks/>
              </p:cNvSpPr>
              <p:nvPr/>
            </p:nvSpPr>
            <p:spPr bwMode="auto">
              <a:xfrm>
                <a:off x="6384926" y="3443288"/>
                <a:ext cx="176213" cy="390525"/>
              </a:xfrm>
              <a:custGeom>
                <a:avLst/>
                <a:gdLst>
                  <a:gd name="T0" fmla="*/ 1 w 55"/>
                  <a:gd name="T1" fmla="*/ 119 h 122"/>
                  <a:gd name="T2" fmla="*/ 4 w 55"/>
                  <a:gd name="T3" fmla="*/ 120 h 122"/>
                  <a:gd name="T4" fmla="*/ 54 w 55"/>
                  <a:gd name="T5" fmla="*/ 3 h 122"/>
                  <a:gd name="T6" fmla="*/ 51 w 55"/>
                  <a:gd name="T7" fmla="*/ 2 h 122"/>
                  <a:gd name="T8" fmla="*/ 1 w 55"/>
                  <a:gd name="T9" fmla="*/ 1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22">
                    <a:moveTo>
                      <a:pt x="1" y="119"/>
                    </a:moveTo>
                    <a:cubicBezTo>
                      <a:pt x="0" y="121"/>
                      <a:pt x="3" y="122"/>
                      <a:pt x="4" y="120"/>
                    </a:cubicBezTo>
                    <a:cubicBezTo>
                      <a:pt x="22" y="82"/>
                      <a:pt x="35" y="41"/>
                      <a:pt x="54" y="3"/>
                    </a:cubicBezTo>
                    <a:cubicBezTo>
                      <a:pt x="55" y="1"/>
                      <a:pt x="52" y="0"/>
                      <a:pt x="51" y="2"/>
                    </a:cubicBezTo>
                    <a:cubicBezTo>
                      <a:pt x="32" y="40"/>
                      <a:pt x="20" y="81"/>
                      <a:pt x="1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71"/>
              <p:cNvSpPr>
                <a:spLocks/>
              </p:cNvSpPr>
              <p:nvPr/>
            </p:nvSpPr>
            <p:spPr bwMode="auto">
              <a:xfrm>
                <a:off x="6243638" y="3584575"/>
                <a:ext cx="141288" cy="346075"/>
              </a:xfrm>
              <a:custGeom>
                <a:avLst/>
                <a:gdLst>
                  <a:gd name="T0" fmla="*/ 40 w 44"/>
                  <a:gd name="T1" fmla="*/ 2 h 108"/>
                  <a:gd name="T2" fmla="*/ 1 w 44"/>
                  <a:gd name="T3" fmla="*/ 104 h 108"/>
                  <a:gd name="T4" fmla="*/ 3 w 44"/>
                  <a:gd name="T5" fmla="*/ 106 h 108"/>
                  <a:gd name="T6" fmla="*/ 43 w 44"/>
                  <a:gd name="T7" fmla="*/ 3 h 108"/>
                  <a:gd name="T8" fmla="*/ 40 w 44"/>
                  <a:gd name="T9" fmla="*/ 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8">
                    <a:moveTo>
                      <a:pt x="40" y="2"/>
                    </a:moveTo>
                    <a:cubicBezTo>
                      <a:pt x="25" y="35"/>
                      <a:pt x="20" y="73"/>
                      <a:pt x="1" y="104"/>
                    </a:cubicBezTo>
                    <a:cubicBezTo>
                      <a:pt x="0" y="106"/>
                      <a:pt x="2" y="108"/>
                      <a:pt x="3" y="106"/>
                    </a:cubicBezTo>
                    <a:cubicBezTo>
                      <a:pt x="22" y="74"/>
                      <a:pt x="27" y="37"/>
                      <a:pt x="43" y="3"/>
                    </a:cubicBezTo>
                    <a:cubicBezTo>
                      <a:pt x="44" y="1"/>
                      <a:pt x="41" y="0"/>
                      <a:pt x="4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72"/>
              <p:cNvSpPr>
                <a:spLocks/>
              </p:cNvSpPr>
              <p:nvPr/>
            </p:nvSpPr>
            <p:spPr bwMode="auto">
              <a:xfrm>
                <a:off x="6124576" y="3525838"/>
                <a:ext cx="184150" cy="611188"/>
              </a:xfrm>
              <a:custGeom>
                <a:avLst/>
                <a:gdLst>
                  <a:gd name="T0" fmla="*/ 54 w 57"/>
                  <a:gd name="T1" fmla="*/ 2 h 190"/>
                  <a:gd name="T2" fmla="*/ 1 w 57"/>
                  <a:gd name="T3" fmla="*/ 187 h 190"/>
                  <a:gd name="T4" fmla="*/ 3 w 57"/>
                  <a:gd name="T5" fmla="*/ 189 h 190"/>
                  <a:gd name="T6" fmla="*/ 56 w 57"/>
                  <a:gd name="T7" fmla="*/ 3 h 190"/>
                  <a:gd name="T8" fmla="*/ 54 w 57"/>
                  <a:gd name="T9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90">
                    <a:moveTo>
                      <a:pt x="54" y="2"/>
                    </a:moveTo>
                    <a:cubicBezTo>
                      <a:pt x="33" y="63"/>
                      <a:pt x="18" y="126"/>
                      <a:pt x="1" y="187"/>
                    </a:cubicBezTo>
                    <a:cubicBezTo>
                      <a:pt x="0" y="189"/>
                      <a:pt x="3" y="190"/>
                      <a:pt x="3" y="189"/>
                    </a:cubicBezTo>
                    <a:cubicBezTo>
                      <a:pt x="21" y="127"/>
                      <a:pt x="36" y="64"/>
                      <a:pt x="56" y="3"/>
                    </a:cubicBezTo>
                    <a:cubicBezTo>
                      <a:pt x="57" y="1"/>
                      <a:pt x="54" y="0"/>
                      <a:pt x="5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73"/>
              <p:cNvSpPr>
                <a:spLocks/>
              </p:cNvSpPr>
              <p:nvPr/>
            </p:nvSpPr>
            <p:spPr bwMode="auto">
              <a:xfrm>
                <a:off x="6189663" y="3487738"/>
                <a:ext cx="38100" cy="241300"/>
              </a:xfrm>
              <a:custGeom>
                <a:avLst/>
                <a:gdLst>
                  <a:gd name="T0" fmla="*/ 9 w 12"/>
                  <a:gd name="T1" fmla="*/ 2 h 75"/>
                  <a:gd name="T2" fmla="*/ 0 w 12"/>
                  <a:gd name="T3" fmla="*/ 73 h 75"/>
                  <a:gd name="T4" fmla="*/ 3 w 12"/>
                  <a:gd name="T5" fmla="*/ 74 h 75"/>
                  <a:gd name="T6" fmla="*/ 12 w 12"/>
                  <a:gd name="T7" fmla="*/ 2 h 75"/>
                  <a:gd name="T8" fmla="*/ 9 w 12"/>
                  <a:gd name="T9" fmla="*/ 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5">
                    <a:moveTo>
                      <a:pt x="9" y="2"/>
                    </a:moveTo>
                    <a:cubicBezTo>
                      <a:pt x="5" y="25"/>
                      <a:pt x="6" y="50"/>
                      <a:pt x="0" y="73"/>
                    </a:cubicBezTo>
                    <a:cubicBezTo>
                      <a:pt x="0" y="75"/>
                      <a:pt x="2" y="75"/>
                      <a:pt x="3" y="74"/>
                    </a:cubicBezTo>
                    <a:cubicBezTo>
                      <a:pt x="9" y="50"/>
                      <a:pt x="8" y="26"/>
                      <a:pt x="12" y="2"/>
                    </a:cubicBezTo>
                    <a:cubicBezTo>
                      <a:pt x="12" y="0"/>
                      <a:pt x="10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74"/>
              <p:cNvSpPr>
                <a:spLocks/>
              </p:cNvSpPr>
              <p:nvPr/>
            </p:nvSpPr>
            <p:spPr bwMode="auto">
              <a:xfrm>
                <a:off x="5973763" y="3343275"/>
                <a:ext cx="49213" cy="596900"/>
              </a:xfrm>
              <a:custGeom>
                <a:avLst/>
                <a:gdLst>
                  <a:gd name="T0" fmla="*/ 12 w 15"/>
                  <a:gd name="T1" fmla="*/ 184 h 186"/>
                  <a:gd name="T2" fmla="*/ 15 w 15"/>
                  <a:gd name="T3" fmla="*/ 184 h 186"/>
                  <a:gd name="T4" fmla="*/ 2 w 15"/>
                  <a:gd name="T5" fmla="*/ 2 h 186"/>
                  <a:gd name="T6" fmla="*/ 0 w 15"/>
                  <a:gd name="T7" fmla="*/ 2 h 186"/>
                  <a:gd name="T8" fmla="*/ 12 w 15"/>
                  <a:gd name="T9" fmla="*/ 18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86">
                    <a:moveTo>
                      <a:pt x="12" y="184"/>
                    </a:moveTo>
                    <a:cubicBezTo>
                      <a:pt x="13" y="186"/>
                      <a:pt x="15" y="185"/>
                      <a:pt x="15" y="184"/>
                    </a:cubicBezTo>
                    <a:cubicBezTo>
                      <a:pt x="3" y="124"/>
                      <a:pt x="2" y="63"/>
                      <a:pt x="2" y="2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0" y="63"/>
                      <a:pt x="0" y="124"/>
                      <a:pt x="12" y="1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75"/>
              <p:cNvSpPr>
                <a:spLocks/>
              </p:cNvSpPr>
              <p:nvPr/>
            </p:nvSpPr>
            <p:spPr bwMode="auto">
              <a:xfrm>
                <a:off x="6038851" y="3587750"/>
                <a:ext cx="12700" cy="276225"/>
              </a:xfrm>
              <a:custGeom>
                <a:avLst/>
                <a:gdLst>
                  <a:gd name="T0" fmla="*/ 1 w 4"/>
                  <a:gd name="T1" fmla="*/ 84 h 86"/>
                  <a:gd name="T2" fmla="*/ 4 w 4"/>
                  <a:gd name="T3" fmla="*/ 84 h 86"/>
                  <a:gd name="T4" fmla="*/ 3 w 4"/>
                  <a:gd name="T5" fmla="*/ 2 h 86"/>
                  <a:gd name="T6" fmla="*/ 0 w 4"/>
                  <a:gd name="T7" fmla="*/ 2 h 86"/>
                  <a:gd name="T8" fmla="*/ 1 w 4"/>
                  <a:gd name="T9" fmla="*/ 8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86">
                    <a:moveTo>
                      <a:pt x="1" y="84"/>
                    </a:moveTo>
                    <a:cubicBezTo>
                      <a:pt x="1" y="86"/>
                      <a:pt x="4" y="86"/>
                      <a:pt x="4" y="84"/>
                    </a:cubicBezTo>
                    <a:cubicBezTo>
                      <a:pt x="3" y="57"/>
                      <a:pt x="3" y="29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0" y="30"/>
                      <a:pt x="0" y="57"/>
                      <a:pt x="1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76"/>
              <p:cNvSpPr>
                <a:spLocks/>
              </p:cNvSpPr>
              <p:nvPr/>
            </p:nvSpPr>
            <p:spPr bwMode="auto">
              <a:xfrm>
                <a:off x="6064251" y="3311525"/>
                <a:ext cx="147638" cy="671513"/>
              </a:xfrm>
              <a:custGeom>
                <a:avLst/>
                <a:gdLst>
                  <a:gd name="T0" fmla="*/ 43 w 46"/>
                  <a:gd name="T1" fmla="*/ 2 h 209"/>
                  <a:gd name="T2" fmla="*/ 22 w 46"/>
                  <a:gd name="T3" fmla="*/ 110 h 209"/>
                  <a:gd name="T4" fmla="*/ 10 w 46"/>
                  <a:gd name="T5" fmla="*/ 164 h 209"/>
                  <a:gd name="T6" fmla="*/ 1 w 46"/>
                  <a:gd name="T7" fmla="*/ 208 h 209"/>
                  <a:gd name="T8" fmla="*/ 4 w 46"/>
                  <a:gd name="T9" fmla="*/ 207 h 209"/>
                  <a:gd name="T10" fmla="*/ 14 w 46"/>
                  <a:gd name="T11" fmla="*/ 161 h 209"/>
                  <a:gd name="T12" fmla="*/ 25 w 46"/>
                  <a:gd name="T13" fmla="*/ 110 h 209"/>
                  <a:gd name="T14" fmla="*/ 46 w 46"/>
                  <a:gd name="T15" fmla="*/ 2 h 209"/>
                  <a:gd name="T16" fmla="*/ 43 w 46"/>
                  <a:gd name="T17" fmla="*/ 2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209">
                    <a:moveTo>
                      <a:pt x="43" y="2"/>
                    </a:moveTo>
                    <a:cubicBezTo>
                      <a:pt x="36" y="38"/>
                      <a:pt x="29" y="74"/>
                      <a:pt x="22" y="110"/>
                    </a:cubicBezTo>
                    <a:cubicBezTo>
                      <a:pt x="18" y="128"/>
                      <a:pt x="15" y="146"/>
                      <a:pt x="10" y="164"/>
                    </a:cubicBezTo>
                    <a:cubicBezTo>
                      <a:pt x="5" y="178"/>
                      <a:pt x="0" y="193"/>
                      <a:pt x="1" y="208"/>
                    </a:cubicBezTo>
                    <a:cubicBezTo>
                      <a:pt x="1" y="209"/>
                      <a:pt x="4" y="209"/>
                      <a:pt x="4" y="207"/>
                    </a:cubicBezTo>
                    <a:cubicBezTo>
                      <a:pt x="3" y="191"/>
                      <a:pt x="9" y="176"/>
                      <a:pt x="14" y="161"/>
                    </a:cubicBezTo>
                    <a:cubicBezTo>
                      <a:pt x="18" y="144"/>
                      <a:pt x="21" y="127"/>
                      <a:pt x="25" y="110"/>
                    </a:cubicBezTo>
                    <a:cubicBezTo>
                      <a:pt x="32" y="74"/>
                      <a:pt x="39" y="38"/>
                      <a:pt x="46" y="2"/>
                    </a:cubicBezTo>
                    <a:cubicBezTo>
                      <a:pt x="46" y="1"/>
                      <a:pt x="43" y="0"/>
                      <a:pt x="4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1" name="Freeform 80"/>
            <p:cNvSpPr>
              <a:spLocks noEditPoints="1"/>
            </p:cNvSpPr>
            <p:nvPr/>
          </p:nvSpPr>
          <p:spPr bwMode="auto">
            <a:xfrm>
              <a:off x="4472632" y="4067437"/>
              <a:ext cx="534808" cy="226335"/>
            </a:xfrm>
            <a:custGeom>
              <a:avLst/>
              <a:gdLst>
                <a:gd name="T0" fmla="*/ 19 w 290"/>
                <a:gd name="T1" fmla="*/ 87 h 123"/>
                <a:gd name="T2" fmla="*/ 17 w 290"/>
                <a:gd name="T3" fmla="*/ 91 h 123"/>
                <a:gd name="T4" fmla="*/ 14 w 290"/>
                <a:gd name="T5" fmla="*/ 103 h 123"/>
                <a:gd name="T6" fmla="*/ 46 w 290"/>
                <a:gd name="T7" fmla="*/ 90 h 123"/>
                <a:gd name="T8" fmla="*/ 94 w 290"/>
                <a:gd name="T9" fmla="*/ 29 h 123"/>
                <a:gd name="T10" fmla="*/ 223 w 290"/>
                <a:gd name="T11" fmla="*/ 14 h 123"/>
                <a:gd name="T12" fmla="*/ 230 w 290"/>
                <a:gd name="T13" fmla="*/ 23 h 123"/>
                <a:gd name="T14" fmla="*/ 233 w 290"/>
                <a:gd name="T15" fmla="*/ 16 h 123"/>
                <a:gd name="T16" fmla="*/ 226 w 290"/>
                <a:gd name="T17" fmla="*/ 34 h 123"/>
                <a:gd name="T18" fmla="*/ 223 w 290"/>
                <a:gd name="T19" fmla="*/ 30 h 123"/>
                <a:gd name="T20" fmla="*/ 244 w 290"/>
                <a:gd name="T21" fmla="*/ 37 h 123"/>
                <a:gd name="T22" fmla="*/ 247 w 290"/>
                <a:gd name="T23" fmla="*/ 36 h 123"/>
                <a:gd name="T24" fmla="*/ 288 w 290"/>
                <a:gd name="T25" fmla="*/ 47 h 123"/>
                <a:gd name="T26" fmla="*/ 272 w 290"/>
                <a:gd name="T27" fmla="*/ 47 h 123"/>
                <a:gd name="T28" fmla="*/ 246 w 290"/>
                <a:gd name="T29" fmla="*/ 40 h 123"/>
                <a:gd name="T30" fmla="*/ 233 w 290"/>
                <a:gd name="T31" fmla="*/ 47 h 123"/>
                <a:gd name="T32" fmla="*/ 232 w 290"/>
                <a:gd name="T33" fmla="*/ 54 h 123"/>
                <a:gd name="T34" fmla="*/ 217 w 290"/>
                <a:gd name="T35" fmla="*/ 42 h 123"/>
                <a:gd name="T36" fmla="*/ 101 w 290"/>
                <a:gd name="T37" fmla="*/ 111 h 123"/>
                <a:gd name="T38" fmla="*/ 16 w 290"/>
                <a:gd name="T39" fmla="*/ 87 h 123"/>
                <a:gd name="T40" fmla="*/ 15 w 290"/>
                <a:gd name="T41" fmla="*/ 106 h 123"/>
                <a:gd name="T42" fmla="*/ 16 w 290"/>
                <a:gd name="T43" fmla="*/ 106 h 123"/>
                <a:gd name="T44" fmla="*/ 131 w 290"/>
                <a:gd name="T45" fmla="*/ 72 h 123"/>
                <a:gd name="T46" fmla="*/ 15 w 290"/>
                <a:gd name="T47" fmla="*/ 106 h 123"/>
                <a:gd name="T48" fmla="*/ 135 w 290"/>
                <a:gd name="T49" fmla="*/ 69 h 123"/>
                <a:gd name="T50" fmla="*/ 164 w 290"/>
                <a:gd name="T51" fmla="*/ 52 h 123"/>
                <a:gd name="T52" fmla="*/ 77 w 290"/>
                <a:gd name="T53" fmla="*/ 60 h 123"/>
                <a:gd name="T54" fmla="*/ 52 w 290"/>
                <a:gd name="T55" fmla="*/ 89 h 123"/>
                <a:gd name="T56" fmla="*/ 75 w 290"/>
                <a:gd name="T57" fmla="*/ 59 h 123"/>
                <a:gd name="T58" fmla="*/ 115 w 290"/>
                <a:gd name="T59" fmla="*/ 48 h 123"/>
                <a:gd name="T60" fmla="*/ 167 w 290"/>
                <a:gd name="T61" fmla="*/ 51 h 123"/>
                <a:gd name="T62" fmla="*/ 148 w 290"/>
                <a:gd name="T63" fmla="*/ 30 h 123"/>
                <a:gd name="T64" fmla="*/ 87 w 290"/>
                <a:gd name="T65" fmla="*/ 40 h 123"/>
                <a:gd name="T66" fmla="*/ 144 w 290"/>
                <a:gd name="T67" fmla="*/ 11 h 123"/>
                <a:gd name="T68" fmla="*/ 105 w 290"/>
                <a:gd name="T69" fmla="*/ 24 h 123"/>
                <a:gd name="T70" fmla="*/ 193 w 290"/>
                <a:gd name="T71" fmla="*/ 42 h 123"/>
                <a:gd name="T72" fmla="*/ 212 w 290"/>
                <a:gd name="T73" fmla="*/ 39 h 123"/>
                <a:gd name="T74" fmla="*/ 223 w 290"/>
                <a:gd name="T75" fmla="*/ 38 h 123"/>
                <a:gd name="T76" fmla="*/ 225 w 290"/>
                <a:gd name="T77" fmla="*/ 37 h 123"/>
                <a:gd name="T78" fmla="*/ 217 w 290"/>
                <a:gd name="T79" fmla="*/ 33 h 123"/>
                <a:gd name="T80" fmla="*/ 216 w 290"/>
                <a:gd name="T81" fmla="*/ 32 h 123"/>
                <a:gd name="T82" fmla="*/ 144 w 290"/>
                <a:gd name="T83" fmla="*/ 11 h 123"/>
                <a:gd name="T84" fmla="*/ 229 w 290"/>
                <a:gd name="T85" fmla="*/ 35 h 123"/>
                <a:gd name="T86" fmla="*/ 230 w 290"/>
                <a:gd name="T87" fmla="*/ 37 h 123"/>
                <a:gd name="T88" fmla="*/ 229 w 290"/>
                <a:gd name="T89" fmla="*/ 35 h 123"/>
                <a:gd name="T90" fmla="*/ 272 w 290"/>
                <a:gd name="T91" fmla="*/ 45 h 123"/>
                <a:gd name="T92" fmla="*/ 284 w 290"/>
                <a:gd name="T93" fmla="*/ 45 h 123"/>
                <a:gd name="T94" fmla="*/ 272 w 290"/>
                <a:gd name="T95" fmla="*/ 45 h 123"/>
                <a:gd name="T96" fmla="*/ 217 w 290"/>
                <a:gd name="T97" fmla="*/ 54 h 123"/>
                <a:gd name="T98" fmla="*/ 224 w 290"/>
                <a:gd name="T99" fmla="*/ 47 h 123"/>
                <a:gd name="T100" fmla="*/ 230 w 290"/>
                <a:gd name="T101" fmla="*/ 47 h 123"/>
                <a:gd name="T102" fmla="*/ 236 w 290"/>
                <a:gd name="T103" fmla="*/ 40 h 123"/>
                <a:gd name="T104" fmla="*/ 225 w 290"/>
                <a:gd name="T105" fmla="*/ 40 h 123"/>
                <a:gd name="T106" fmla="*/ 122 w 290"/>
                <a:gd name="T107" fmla="*/ 97 h 123"/>
                <a:gd name="T108" fmla="*/ 165 w 290"/>
                <a:gd name="T109" fmla="*/ 65 h 123"/>
                <a:gd name="T110" fmla="*/ 193 w 290"/>
                <a:gd name="T111" fmla="*/ 45 h 123"/>
                <a:gd name="T112" fmla="*/ 137 w 290"/>
                <a:gd name="T113" fmla="*/ 71 h 123"/>
                <a:gd name="T114" fmla="*/ 54 w 290"/>
                <a:gd name="T115" fmla="*/ 117 h 123"/>
                <a:gd name="T116" fmla="*/ 122 w 290"/>
                <a:gd name="T117" fmla="*/ 9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" h="123">
                  <a:moveTo>
                    <a:pt x="16" y="87"/>
                  </a:moveTo>
                  <a:cubicBezTo>
                    <a:pt x="17" y="87"/>
                    <a:pt x="18" y="87"/>
                    <a:pt x="19" y="87"/>
                  </a:cubicBezTo>
                  <a:cubicBezTo>
                    <a:pt x="21" y="89"/>
                    <a:pt x="20" y="89"/>
                    <a:pt x="20" y="91"/>
                  </a:cubicBezTo>
                  <a:cubicBezTo>
                    <a:pt x="20" y="92"/>
                    <a:pt x="17" y="92"/>
                    <a:pt x="17" y="91"/>
                  </a:cubicBezTo>
                  <a:cubicBezTo>
                    <a:pt x="17" y="91"/>
                    <a:pt x="17" y="90"/>
                    <a:pt x="17" y="90"/>
                  </a:cubicBezTo>
                  <a:cubicBezTo>
                    <a:pt x="11" y="94"/>
                    <a:pt x="11" y="99"/>
                    <a:pt x="14" y="103"/>
                  </a:cubicBezTo>
                  <a:cubicBezTo>
                    <a:pt x="27" y="102"/>
                    <a:pt x="37" y="97"/>
                    <a:pt x="45" y="91"/>
                  </a:cubicBezTo>
                  <a:cubicBezTo>
                    <a:pt x="45" y="91"/>
                    <a:pt x="46" y="90"/>
                    <a:pt x="46" y="90"/>
                  </a:cubicBezTo>
                  <a:cubicBezTo>
                    <a:pt x="46" y="90"/>
                    <a:pt x="47" y="90"/>
                    <a:pt x="47" y="90"/>
                  </a:cubicBezTo>
                  <a:cubicBezTo>
                    <a:pt x="68" y="74"/>
                    <a:pt x="75" y="46"/>
                    <a:pt x="94" y="29"/>
                  </a:cubicBezTo>
                  <a:cubicBezTo>
                    <a:pt x="120" y="4"/>
                    <a:pt x="182" y="0"/>
                    <a:pt x="212" y="24"/>
                  </a:cubicBezTo>
                  <a:cubicBezTo>
                    <a:pt x="212" y="20"/>
                    <a:pt x="217" y="16"/>
                    <a:pt x="223" y="14"/>
                  </a:cubicBezTo>
                  <a:cubicBezTo>
                    <a:pt x="227" y="12"/>
                    <a:pt x="235" y="13"/>
                    <a:pt x="238" y="16"/>
                  </a:cubicBezTo>
                  <a:cubicBezTo>
                    <a:pt x="241" y="20"/>
                    <a:pt x="235" y="22"/>
                    <a:pt x="230" y="23"/>
                  </a:cubicBezTo>
                  <a:cubicBezTo>
                    <a:pt x="228" y="23"/>
                    <a:pt x="227" y="21"/>
                    <a:pt x="229" y="21"/>
                  </a:cubicBezTo>
                  <a:cubicBezTo>
                    <a:pt x="233" y="20"/>
                    <a:pt x="238" y="19"/>
                    <a:pt x="233" y="16"/>
                  </a:cubicBezTo>
                  <a:cubicBezTo>
                    <a:pt x="229" y="14"/>
                    <a:pt x="224" y="16"/>
                    <a:pt x="221" y="17"/>
                  </a:cubicBezTo>
                  <a:cubicBezTo>
                    <a:pt x="212" y="23"/>
                    <a:pt x="215" y="31"/>
                    <a:pt x="226" y="34"/>
                  </a:cubicBezTo>
                  <a:cubicBezTo>
                    <a:pt x="224" y="33"/>
                    <a:pt x="222" y="33"/>
                    <a:pt x="221" y="32"/>
                  </a:cubicBezTo>
                  <a:cubicBezTo>
                    <a:pt x="219" y="30"/>
                    <a:pt x="222" y="29"/>
                    <a:pt x="223" y="30"/>
                  </a:cubicBezTo>
                  <a:cubicBezTo>
                    <a:pt x="229" y="34"/>
                    <a:pt x="235" y="35"/>
                    <a:pt x="243" y="36"/>
                  </a:cubicBezTo>
                  <a:cubicBezTo>
                    <a:pt x="244" y="36"/>
                    <a:pt x="244" y="36"/>
                    <a:pt x="244" y="37"/>
                  </a:cubicBezTo>
                  <a:cubicBezTo>
                    <a:pt x="245" y="37"/>
                    <a:pt x="245" y="37"/>
                    <a:pt x="245" y="37"/>
                  </a:cubicBezTo>
                  <a:cubicBezTo>
                    <a:pt x="245" y="36"/>
                    <a:pt x="246" y="36"/>
                    <a:pt x="247" y="36"/>
                  </a:cubicBezTo>
                  <a:cubicBezTo>
                    <a:pt x="262" y="35"/>
                    <a:pt x="277" y="37"/>
                    <a:pt x="289" y="45"/>
                  </a:cubicBezTo>
                  <a:cubicBezTo>
                    <a:pt x="290" y="46"/>
                    <a:pt x="290" y="47"/>
                    <a:pt x="288" y="47"/>
                  </a:cubicBezTo>
                  <a:cubicBezTo>
                    <a:pt x="283" y="48"/>
                    <a:pt x="278" y="48"/>
                    <a:pt x="273" y="47"/>
                  </a:cubicBezTo>
                  <a:cubicBezTo>
                    <a:pt x="273" y="47"/>
                    <a:pt x="272" y="47"/>
                    <a:pt x="272" y="47"/>
                  </a:cubicBezTo>
                  <a:cubicBezTo>
                    <a:pt x="272" y="48"/>
                    <a:pt x="270" y="48"/>
                    <a:pt x="270" y="47"/>
                  </a:cubicBezTo>
                  <a:cubicBezTo>
                    <a:pt x="265" y="41"/>
                    <a:pt x="256" y="40"/>
                    <a:pt x="246" y="40"/>
                  </a:cubicBezTo>
                  <a:cubicBezTo>
                    <a:pt x="246" y="40"/>
                    <a:pt x="245" y="40"/>
                    <a:pt x="245" y="40"/>
                  </a:cubicBezTo>
                  <a:cubicBezTo>
                    <a:pt x="239" y="40"/>
                    <a:pt x="234" y="43"/>
                    <a:pt x="233" y="47"/>
                  </a:cubicBezTo>
                  <a:cubicBezTo>
                    <a:pt x="233" y="48"/>
                    <a:pt x="232" y="49"/>
                    <a:pt x="231" y="48"/>
                  </a:cubicBezTo>
                  <a:cubicBezTo>
                    <a:pt x="233" y="50"/>
                    <a:pt x="234" y="52"/>
                    <a:pt x="232" y="54"/>
                  </a:cubicBezTo>
                  <a:cubicBezTo>
                    <a:pt x="230" y="57"/>
                    <a:pt x="223" y="58"/>
                    <a:pt x="219" y="57"/>
                  </a:cubicBezTo>
                  <a:cubicBezTo>
                    <a:pt x="208" y="54"/>
                    <a:pt x="211" y="47"/>
                    <a:pt x="217" y="42"/>
                  </a:cubicBezTo>
                  <a:cubicBezTo>
                    <a:pt x="193" y="50"/>
                    <a:pt x="172" y="63"/>
                    <a:pt x="154" y="77"/>
                  </a:cubicBezTo>
                  <a:cubicBezTo>
                    <a:pt x="138" y="89"/>
                    <a:pt x="123" y="103"/>
                    <a:pt x="101" y="111"/>
                  </a:cubicBezTo>
                  <a:cubicBezTo>
                    <a:pt x="82" y="118"/>
                    <a:pt x="54" y="123"/>
                    <a:pt x="32" y="118"/>
                  </a:cubicBezTo>
                  <a:cubicBezTo>
                    <a:pt x="13" y="114"/>
                    <a:pt x="0" y="97"/>
                    <a:pt x="16" y="87"/>
                  </a:cubicBezTo>
                  <a:close/>
                  <a:moveTo>
                    <a:pt x="15" y="106"/>
                  </a:move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36" y="122"/>
                    <a:pt x="64" y="115"/>
                    <a:pt x="84" y="104"/>
                  </a:cubicBezTo>
                  <a:cubicBezTo>
                    <a:pt x="103" y="95"/>
                    <a:pt x="116" y="83"/>
                    <a:pt x="131" y="72"/>
                  </a:cubicBezTo>
                  <a:cubicBezTo>
                    <a:pt x="102" y="75"/>
                    <a:pt x="76" y="87"/>
                    <a:pt x="48" y="92"/>
                  </a:cubicBezTo>
                  <a:cubicBezTo>
                    <a:pt x="40" y="99"/>
                    <a:pt x="29" y="104"/>
                    <a:pt x="15" y="106"/>
                  </a:cubicBezTo>
                  <a:close/>
                  <a:moveTo>
                    <a:pt x="135" y="69"/>
                  </a:moveTo>
                  <a:cubicBezTo>
                    <a:pt x="135" y="69"/>
                    <a:pt x="135" y="69"/>
                    <a:pt x="135" y="69"/>
                  </a:cubicBezTo>
                  <a:cubicBezTo>
                    <a:pt x="136" y="69"/>
                    <a:pt x="137" y="68"/>
                    <a:pt x="138" y="67"/>
                  </a:cubicBezTo>
                  <a:cubicBezTo>
                    <a:pt x="146" y="61"/>
                    <a:pt x="155" y="56"/>
                    <a:pt x="164" y="52"/>
                  </a:cubicBezTo>
                  <a:cubicBezTo>
                    <a:pt x="150" y="51"/>
                    <a:pt x="135" y="50"/>
                    <a:pt x="121" y="50"/>
                  </a:cubicBezTo>
                  <a:cubicBezTo>
                    <a:pt x="106" y="50"/>
                    <a:pt x="86" y="51"/>
                    <a:pt x="77" y="60"/>
                  </a:cubicBezTo>
                  <a:cubicBezTo>
                    <a:pt x="76" y="61"/>
                    <a:pt x="74" y="61"/>
                    <a:pt x="74" y="60"/>
                  </a:cubicBezTo>
                  <a:cubicBezTo>
                    <a:pt x="68" y="70"/>
                    <a:pt x="61" y="81"/>
                    <a:pt x="52" y="89"/>
                  </a:cubicBezTo>
                  <a:cubicBezTo>
                    <a:pt x="80" y="83"/>
                    <a:pt x="105" y="72"/>
                    <a:pt x="135" y="69"/>
                  </a:cubicBezTo>
                  <a:close/>
                  <a:moveTo>
                    <a:pt x="7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84" y="50"/>
                    <a:pt x="100" y="48"/>
                    <a:pt x="115" y="48"/>
                  </a:cubicBezTo>
                  <a:cubicBezTo>
                    <a:pt x="132" y="47"/>
                    <a:pt x="149" y="48"/>
                    <a:pt x="166" y="50"/>
                  </a:cubicBezTo>
                  <a:cubicBezTo>
                    <a:pt x="166" y="50"/>
                    <a:pt x="167" y="50"/>
                    <a:pt x="167" y="51"/>
                  </a:cubicBezTo>
                  <a:cubicBezTo>
                    <a:pt x="174" y="48"/>
                    <a:pt x="181" y="45"/>
                    <a:pt x="189" y="43"/>
                  </a:cubicBezTo>
                  <a:cubicBezTo>
                    <a:pt x="176" y="38"/>
                    <a:pt x="162" y="34"/>
                    <a:pt x="148" y="30"/>
                  </a:cubicBezTo>
                  <a:cubicBezTo>
                    <a:pt x="133" y="27"/>
                    <a:pt x="111" y="22"/>
                    <a:pt x="98" y="29"/>
                  </a:cubicBezTo>
                  <a:cubicBezTo>
                    <a:pt x="94" y="33"/>
                    <a:pt x="90" y="36"/>
                    <a:pt x="87" y="40"/>
                  </a:cubicBezTo>
                  <a:cubicBezTo>
                    <a:pt x="83" y="46"/>
                    <a:pt x="79" y="52"/>
                    <a:pt x="75" y="59"/>
                  </a:cubicBezTo>
                  <a:close/>
                  <a:moveTo>
                    <a:pt x="144" y="11"/>
                  </a:moveTo>
                  <a:cubicBezTo>
                    <a:pt x="144" y="11"/>
                    <a:pt x="144" y="11"/>
                    <a:pt x="144" y="11"/>
                  </a:cubicBezTo>
                  <a:cubicBezTo>
                    <a:pt x="128" y="13"/>
                    <a:pt x="116" y="17"/>
                    <a:pt x="105" y="24"/>
                  </a:cubicBezTo>
                  <a:cubicBezTo>
                    <a:pt x="116" y="22"/>
                    <a:pt x="130" y="24"/>
                    <a:pt x="141" y="26"/>
                  </a:cubicBezTo>
                  <a:cubicBezTo>
                    <a:pt x="159" y="30"/>
                    <a:pt x="177" y="35"/>
                    <a:pt x="193" y="42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99" y="41"/>
                    <a:pt x="206" y="40"/>
                    <a:pt x="212" y="39"/>
                  </a:cubicBezTo>
                  <a:cubicBezTo>
                    <a:pt x="215" y="38"/>
                    <a:pt x="219" y="38"/>
                    <a:pt x="223" y="38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7"/>
                    <a:pt x="224" y="37"/>
                    <a:pt x="224" y="38"/>
                  </a:cubicBezTo>
                  <a:cubicBezTo>
                    <a:pt x="224" y="37"/>
                    <a:pt x="225" y="37"/>
                    <a:pt x="225" y="37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223" y="36"/>
                    <a:pt x="220" y="35"/>
                    <a:pt x="217" y="33"/>
                  </a:cubicBezTo>
                  <a:cubicBezTo>
                    <a:pt x="217" y="33"/>
                    <a:pt x="217" y="33"/>
                    <a:pt x="216" y="33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5" y="31"/>
                    <a:pt x="214" y="30"/>
                    <a:pt x="214" y="30"/>
                  </a:cubicBezTo>
                  <a:cubicBezTo>
                    <a:pt x="198" y="13"/>
                    <a:pt x="170" y="8"/>
                    <a:pt x="144" y="11"/>
                  </a:cubicBezTo>
                  <a:close/>
                  <a:moveTo>
                    <a:pt x="229" y="35"/>
                  </a:moveTo>
                  <a:cubicBezTo>
                    <a:pt x="229" y="35"/>
                    <a:pt x="229" y="35"/>
                    <a:pt x="229" y="35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30" y="37"/>
                    <a:pt x="230" y="37"/>
                  </a:cubicBezTo>
                  <a:cubicBezTo>
                    <a:pt x="231" y="37"/>
                    <a:pt x="232" y="37"/>
                    <a:pt x="233" y="37"/>
                  </a:cubicBezTo>
                  <a:cubicBezTo>
                    <a:pt x="232" y="36"/>
                    <a:pt x="230" y="36"/>
                    <a:pt x="229" y="35"/>
                  </a:cubicBezTo>
                  <a:close/>
                  <a:moveTo>
                    <a:pt x="272" y="45"/>
                  </a:moveTo>
                  <a:cubicBezTo>
                    <a:pt x="272" y="45"/>
                    <a:pt x="272" y="45"/>
                    <a:pt x="272" y="45"/>
                  </a:cubicBezTo>
                  <a:cubicBezTo>
                    <a:pt x="272" y="45"/>
                    <a:pt x="273" y="45"/>
                    <a:pt x="274" y="45"/>
                  </a:cubicBezTo>
                  <a:cubicBezTo>
                    <a:pt x="277" y="46"/>
                    <a:pt x="280" y="46"/>
                    <a:pt x="284" y="45"/>
                  </a:cubicBezTo>
                  <a:cubicBezTo>
                    <a:pt x="276" y="41"/>
                    <a:pt x="267" y="39"/>
                    <a:pt x="257" y="38"/>
                  </a:cubicBezTo>
                  <a:cubicBezTo>
                    <a:pt x="263" y="39"/>
                    <a:pt x="269" y="42"/>
                    <a:pt x="272" y="45"/>
                  </a:cubicBezTo>
                  <a:close/>
                  <a:moveTo>
                    <a:pt x="217" y="54"/>
                  </a:moveTo>
                  <a:cubicBezTo>
                    <a:pt x="217" y="54"/>
                    <a:pt x="217" y="54"/>
                    <a:pt x="217" y="54"/>
                  </a:cubicBezTo>
                  <a:cubicBezTo>
                    <a:pt x="220" y="55"/>
                    <a:pt x="225" y="55"/>
                    <a:pt x="228" y="54"/>
                  </a:cubicBezTo>
                  <a:cubicBezTo>
                    <a:pt x="232" y="52"/>
                    <a:pt x="227" y="48"/>
                    <a:pt x="224" y="47"/>
                  </a:cubicBezTo>
                  <a:cubicBezTo>
                    <a:pt x="222" y="46"/>
                    <a:pt x="224" y="44"/>
                    <a:pt x="226" y="45"/>
                  </a:cubicBezTo>
                  <a:cubicBezTo>
                    <a:pt x="227" y="46"/>
                    <a:pt x="229" y="46"/>
                    <a:pt x="230" y="47"/>
                  </a:cubicBezTo>
                  <a:cubicBezTo>
                    <a:pt x="230" y="47"/>
                    <a:pt x="230" y="47"/>
                    <a:pt x="230" y="47"/>
                  </a:cubicBezTo>
                  <a:cubicBezTo>
                    <a:pt x="230" y="43"/>
                    <a:pt x="233" y="41"/>
                    <a:pt x="236" y="40"/>
                  </a:cubicBezTo>
                  <a:cubicBezTo>
                    <a:pt x="235" y="40"/>
                    <a:pt x="233" y="40"/>
                    <a:pt x="232" y="40"/>
                  </a:cubicBezTo>
                  <a:cubicBezTo>
                    <a:pt x="230" y="40"/>
                    <a:pt x="227" y="40"/>
                    <a:pt x="225" y="40"/>
                  </a:cubicBezTo>
                  <a:cubicBezTo>
                    <a:pt x="218" y="43"/>
                    <a:pt x="211" y="49"/>
                    <a:pt x="217" y="54"/>
                  </a:cubicBezTo>
                  <a:close/>
                  <a:moveTo>
                    <a:pt x="122" y="97"/>
                  </a:moveTo>
                  <a:cubicBezTo>
                    <a:pt x="122" y="97"/>
                    <a:pt x="122" y="97"/>
                    <a:pt x="122" y="97"/>
                  </a:cubicBezTo>
                  <a:cubicBezTo>
                    <a:pt x="137" y="88"/>
                    <a:pt x="150" y="75"/>
                    <a:pt x="165" y="65"/>
                  </a:cubicBezTo>
                  <a:cubicBezTo>
                    <a:pt x="178" y="56"/>
                    <a:pt x="194" y="48"/>
                    <a:pt x="211" y="41"/>
                  </a:cubicBezTo>
                  <a:cubicBezTo>
                    <a:pt x="205" y="42"/>
                    <a:pt x="199" y="43"/>
                    <a:pt x="193" y="45"/>
                  </a:cubicBezTo>
                  <a:cubicBezTo>
                    <a:pt x="171" y="50"/>
                    <a:pt x="153" y="60"/>
                    <a:pt x="138" y="71"/>
                  </a:cubicBezTo>
                  <a:cubicBezTo>
                    <a:pt x="137" y="71"/>
                    <a:pt x="137" y="71"/>
                    <a:pt x="137" y="71"/>
                  </a:cubicBezTo>
                  <a:cubicBezTo>
                    <a:pt x="132" y="75"/>
                    <a:pt x="128" y="78"/>
                    <a:pt x="124" y="82"/>
                  </a:cubicBezTo>
                  <a:cubicBezTo>
                    <a:pt x="108" y="95"/>
                    <a:pt x="81" y="114"/>
                    <a:pt x="54" y="117"/>
                  </a:cubicBezTo>
                  <a:cubicBezTo>
                    <a:pt x="55" y="117"/>
                    <a:pt x="57" y="117"/>
                    <a:pt x="58" y="117"/>
                  </a:cubicBezTo>
                  <a:cubicBezTo>
                    <a:pt x="82" y="115"/>
                    <a:pt x="104" y="109"/>
                    <a:pt x="122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0"/>
            <p:cNvSpPr>
              <a:spLocks noEditPoints="1"/>
            </p:cNvSpPr>
            <p:nvPr/>
          </p:nvSpPr>
          <p:spPr bwMode="auto">
            <a:xfrm flipH="1">
              <a:off x="7266456" y="4067437"/>
              <a:ext cx="534808" cy="226335"/>
            </a:xfrm>
            <a:custGeom>
              <a:avLst/>
              <a:gdLst>
                <a:gd name="T0" fmla="*/ 19 w 290"/>
                <a:gd name="T1" fmla="*/ 87 h 123"/>
                <a:gd name="T2" fmla="*/ 17 w 290"/>
                <a:gd name="T3" fmla="*/ 91 h 123"/>
                <a:gd name="T4" fmla="*/ 14 w 290"/>
                <a:gd name="T5" fmla="*/ 103 h 123"/>
                <a:gd name="T6" fmla="*/ 46 w 290"/>
                <a:gd name="T7" fmla="*/ 90 h 123"/>
                <a:gd name="T8" fmla="*/ 94 w 290"/>
                <a:gd name="T9" fmla="*/ 29 h 123"/>
                <a:gd name="T10" fmla="*/ 223 w 290"/>
                <a:gd name="T11" fmla="*/ 14 h 123"/>
                <a:gd name="T12" fmla="*/ 230 w 290"/>
                <a:gd name="T13" fmla="*/ 23 h 123"/>
                <a:gd name="T14" fmla="*/ 233 w 290"/>
                <a:gd name="T15" fmla="*/ 16 h 123"/>
                <a:gd name="T16" fmla="*/ 226 w 290"/>
                <a:gd name="T17" fmla="*/ 34 h 123"/>
                <a:gd name="T18" fmla="*/ 223 w 290"/>
                <a:gd name="T19" fmla="*/ 30 h 123"/>
                <a:gd name="T20" fmla="*/ 244 w 290"/>
                <a:gd name="T21" fmla="*/ 37 h 123"/>
                <a:gd name="T22" fmla="*/ 247 w 290"/>
                <a:gd name="T23" fmla="*/ 36 h 123"/>
                <a:gd name="T24" fmla="*/ 288 w 290"/>
                <a:gd name="T25" fmla="*/ 47 h 123"/>
                <a:gd name="T26" fmla="*/ 272 w 290"/>
                <a:gd name="T27" fmla="*/ 47 h 123"/>
                <a:gd name="T28" fmla="*/ 246 w 290"/>
                <a:gd name="T29" fmla="*/ 40 h 123"/>
                <a:gd name="T30" fmla="*/ 233 w 290"/>
                <a:gd name="T31" fmla="*/ 47 h 123"/>
                <a:gd name="T32" fmla="*/ 232 w 290"/>
                <a:gd name="T33" fmla="*/ 54 h 123"/>
                <a:gd name="T34" fmla="*/ 217 w 290"/>
                <a:gd name="T35" fmla="*/ 42 h 123"/>
                <a:gd name="T36" fmla="*/ 101 w 290"/>
                <a:gd name="T37" fmla="*/ 111 h 123"/>
                <a:gd name="T38" fmla="*/ 16 w 290"/>
                <a:gd name="T39" fmla="*/ 87 h 123"/>
                <a:gd name="T40" fmla="*/ 15 w 290"/>
                <a:gd name="T41" fmla="*/ 106 h 123"/>
                <a:gd name="T42" fmla="*/ 16 w 290"/>
                <a:gd name="T43" fmla="*/ 106 h 123"/>
                <a:gd name="T44" fmla="*/ 131 w 290"/>
                <a:gd name="T45" fmla="*/ 72 h 123"/>
                <a:gd name="T46" fmla="*/ 15 w 290"/>
                <a:gd name="T47" fmla="*/ 106 h 123"/>
                <a:gd name="T48" fmla="*/ 135 w 290"/>
                <a:gd name="T49" fmla="*/ 69 h 123"/>
                <a:gd name="T50" fmla="*/ 164 w 290"/>
                <a:gd name="T51" fmla="*/ 52 h 123"/>
                <a:gd name="T52" fmla="*/ 77 w 290"/>
                <a:gd name="T53" fmla="*/ 60 h 123"/>
                <a:gd name="T54" fmla="*/ 52 w 290"/>
                <a:gd name="T55" fmla="*/ 89 h 123"/>
                <a:gd name="T56" fmla="*/ 75 w 290"/>
                <a:gd name="T57" fmla="*/ 59 h 123"/>
                <a:gd name="T58" fmla="*/ 115 w 290"/>
                <a:gd name="T59" fmla="*/ 48 h 123"/>
                <a:gd name="T60" fmla="*/ 167 w 290"/>
                <a:gd name="T61" fmla="*/ 51 h 123"/>
                <a:gd name="T62" fmla="*/ 148 w 290"/>
                <a:gd name="T63" fmla="*/ 30 h 123"/>
                <a:gd name="T64" fmla="*/ 87 w 290"/>
                <a:gd name="T65" fmla="*/ 40 h 123"/>
                <a:gd name="T66" fmla="*/ 144 w 290"/>
                <a:gd name="T67" fmla="*/ 11 h 123"/>
                <a:gd name="T68" fmla="*/ 105 w 290"/>
                <a:gd name="T69" fmla="*/ 24 h 123"/>
                <a:gd name="T70" fmla="*/ 193 w 290"/>
                <a:gd name="T71" fmla="*/ 42 h 123"/>
                <a:gd name="T72" fmla="*/ 212 w 290"/>
                <a:gd name="T73" fmla="*/ 39 h 123"/>
                <a:gd name="T74" fmla="*/ 223 w 290"/>
                <a:gd name="T75" fmla="*/ 38 h 123"/>
                <a:gd name="T76" fmla="*/ 225 w 290"/>
                <a:gd name="T77" fmla="*/ 37 h 123"/>
                <a:gd name="T78" fmla="*/ 217 w 290"/>
                <a:gd name="T79" fmla="*/ 33 h 123"/>
                <a:gd name="T80" fmla="*/ 216 w 290"/>
                <a:gd name="T81" fmla="*/ 32 h 123"/>
                <a:gd name="T82" fmla="*/ 144 w 290"/>
                <a:gd name="T83" fmla="*/ 11 h 123"/>
                <a:gd name="T84" fmla="*/ 229 w 290"/>
                <a:gd name="T85" fmla="*/ 35 h 123"/>
                <a:gd name="T86" fmla="*/ 230 w 290"/>
                <a:gd name="T87" fmla="*/ 37 h 123"/>
                <a:gd name="T88" fmla="*/ 229 w 290"/>
                <a:gd name="T89" fmla="*/ 35 h 123"/>
                <a:gd name="T90" fmla="*/ 272 w 290"/>
                <a:gd name="T91" fmla="*/ 45 h 123"/>
                <a:gd name="T92" fmla="*/ 284 w 290"/>
                <a:gd name="T93" fmla="*/ 45 h 123"/>
                <a:gd name="T94" fmla="*/ 272 w 290"/>
                <a:gd name="T95" fmla="*/ 45 h 123"/>
                <a:gd name="T96" fmla="*/ 217 w 290"/>
                <a:gd name="T97" fmla="*/ 54 h 123"/>
                <a:gd name="T98" fmla="*/ 224 w 290"/>
                <a:gd name="T99" fmla="*/ 47 h 123"/>
                <a:gd name="T100" fmla="*/ 230 w 290"/>
                <a:gd name="T101" fmla="*/ 47 h 123"/>
                <a:gd name="T102" fmla="*/ 236 w 290"/>
                <a:gd name="T103" fmla="*/ 40 h 123"/>
                <a:gd name="T104" fmla="*/ 225 w 290"/>
                <a:gd name="T105" fmla="*/ 40 h 123"/>
                <a:gd name="T106" fmla="*/ 122 w 290"/>
                <a:gd name="T107" fmla="*/ 97 h 123"/>
                <a:gd name="T108" fmla="*/ 165 w 290"/>
                <a:gd name="T109" fmla="*/ 65 h 123"/>
                <a:gd name="T110" fmla="*/ 193 w 290"/>
                <a:gd name="T111" fmla="*/ 45 h 123"/>
                <a:gd name="T112" fmla="*/ 137 w 290"/>
                <a:gd name="T113" fmla="*/ 71 h 123"/>
                <a:gd name="T114" fmla="*/ 54 w 290"/>
                <a:gd name="T115" fmla="*/ 117 h 123"/>
                <a:gd name="T116" fmla="*/ 122 w 290"/>
                <a:gd name="T117" fmla="*/ 9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" h="123">
                  <a:moveTo>
                    <a:pt x="16" y="87"/>
                  </a:moveTo>
                  <a:cubicBezTo>
                    <a:pt x="17" y="87"/>
                    <a:pt x="18" y="87"/>
                    <a:pt x="19" y="87"/>
                  </a:cubicBezTo>
                  <a:cubicBezTo>
                    <a:pt x="21" y="89"/>
                    <a:pt x="20" y="89"/>
                    <a:pt x="20" y="91"/>
                  </a:cubicBezTo>
                  <a:cubicBezTo>
                    <a:pt x="20" y="92"/>
                    <a:pt x="17" y="92"/>
                    <a:pt x="17" y="91"/>
                  </a:cubicBezTo>
                  <a:cubicBezTo>
                    <a:pt x="17" y="91"/>
                    <a:pt x="17" y="90"/>
                    <a:pt x="17" y="90"/>
                  </a:cubicBezTo>
                  <a:cubicBezTo>
                    <a:pt x="11" y="94"/>
                    <a:pt x="11" y="99"/>
                    <a:pt x="14" y="103"/>
                  </a:cubicBezTo>
                  <a:cubicBezTo>
                    <a:pt x="27" y="102"/>
                    <a:pt x="37" y="97"/>
                    <a:pt x="45" y="91"/>
                  </a:cubicBezTo>
                  <a:cubicBezTo>
                    <a:pt x="45" y="91"/>
                    <a:pt x="46" y="90"/>
                    <a:pt x="46" y="90"/>
                  </a:cubicBezTo>
                  <a:cubicBezTo>
                    <a:pt x="46" y="90"/>
                    <a:pt x="47" y="90"/>
                    <a:pt x="47" y="90"/>
                  </a:cubicBezTo>
                  <a:cubicBezTo>
                    <a:pt x="68" y="74"/>
                    <a:pt x="75" y="46"/>
                    <a:pt x="94" y="29"/>
                  </a:cubicBezTo>
                  <a:cubicBezTo>
                    <a:pt x="120" y="4"/>
                    <a:pt x="182" y="0"/>
                    <a:pt x="212" y="24"/>
                  </a:cubicBezTo>
                  <a:cubicBezTo>
                    <a:pt x="212" y="20"/>
                    <a:pt x="217" y="16"/>
                    <a:pt x="223" y="14"/>
                  </a:cubicBezTo>
                  <a:cubicBezTo>
                    <a:pt x="227" y="12"/>
                    <a:pt x="235" y="13"/>
                    <a:pt x="238" y="16"/>
                  </a:cubicBezTo>
                  <a:cubicBezTo>
                    <a:pt x="241" y="20"/>
                    <a:pt x="235" y="22"/>
                    <a:pt x="230" y="23"/>
                  </a:cubicBezTo>
                  <a:cubicBezTo>
                    <a:pt x="228" y="23"/>
                    <a:pt x="227" y="21"/>
                    <a:pt x="229" y="21"/>
                  </a:cubicBezTo>
                  <a:cubicBezTo>
                    <a:pt x="233" y="20"/>
                    <a:pt x="238" y="19"/>
                    <a:pt x="233" y="16"/>
                  </a:cubicBezTo>
                  <a:cubicBezTo>
                    <a:pt x="229" y="14"/>
                    <a:pt x="224" y="16"/>
                    <a:pt x="221" y="17"/>
                  </a:cubicBezTo>
                  <a:cubicBezTo>
                    <a:pt x="212" y="23"/>
                    <a:pt x="215" y="31"/>
                    <a:pt x="226" y="34"/>
                  </a:cubicBezTo>
                  <a:cubicBezTo>
                    <a:pt x="224" y="33"/>
                    <a:pt x="222" y="33"/>
                    <a:pt x="221" y="32"/>
                  </a:cubicBezTo>
                  <a:cubicBezTo>
                    <a:pt x="219" y="30"/>
                    <a:pt x="222" y="29"/>
                    <a:pt x="223" y="30"/>
                  </a:cubicBezTo>
                  <a:cubicBezTo>
                    <a:pt x="229" y="34"/>
                    <a:pt x="235" y="35"/>
                    <a:pt x="243" y="36"/>
                  </a:cubicBezTo>
                  <a:cubicBezTo>
                    <a:pt x="244" y="36"/>
                    <a:pt x="244" y="36"/>
                    <a:pt x="244" y="37"/>
                  </a:cubicBezTo>
                  <a:cubicBezTo>
                    <a:pt x="245" y="37"/>
                    <a:pt x="245" y="37"/>
                    <a:pt x="245" y="37"/>
                  </a:cubicBezTo>
                  <a:cubicBezTo>
                    <a:pt x="245" y="36"/>
                    <a:pt x="246" y="36"/>
                    <a:pt x="247" y="36"/>
                  </a:cubicBezTo>
                  <a:cubicBezTo>
                    <a:pt x="262" y="35"/>
                    <a:pt x="277" y="37"/>
                    <a:pt x="289" y="45"/>
                  </a:cubicBezTo>
                  <a:cubicBezTo>
                    <a:pt x="290" y="46"/>
                    <a:pt x="290" y="47"/>
                    <a:pt x="288" y="47"/>
                  </a:cubicBezTo>
                  <a:cubicBezTo>
                    <a:pt x="283" y="48"/>
                    <a:pt x="278" y="48"/>
                    <a:pt x="273" y="47"/>
                  </a:cubicBezTo>
                  <a:cubicBezTo>
                    <a:pt x="273" y="47"/>
                    <a:pt x="272" y="47"/>
                    <a:pt x="272" y="47"/>
                  </a:cubicBezTo>
                  <a:cubicBezTo>
                    <a:pt x="272" y="48"/>
                    <a:pt x="270" y="48"/>
                    <a:pt x="270" y="47"/>
                  </a:cubicBezTo>
                  <a:cubicBezTo>
                    <a:pt x="265" y="41"/>
                    <a:pt x="256" y="40"/>
                    <a:pt x="246" y="40"/>
                  </a:cubicBezTo>
                  <a:cubicBezTo>
                    <a:pt x="246" y="40"/>
                    <a:pt x="245" y="40"/>
                    <a:pt x="245" y="40"/>
                  </a:cubicBezTo>
                  <a:cubicBezTo>
                    <a:pt x="239" y="40"/>
                    <a:pt x="234" y="43"/>
                    <a:pt x="233" y="47"/>
                  </a:cubicBezTo>
                  <a:cubicBezTo>
                    <a:pt x="233" y="48"/>
                    <a:pt x="232" y="49"/>
                    <a:pt x="231" y="48"/>
                  </a:cubicBezTo>
                  <a:cubicBezTo>
                    <a:pt x="233" y="50"/>
                    <a:pt x="234" y="52"/>
                    <a:pt x="232" y="54"/>
                  </a:cubicBezTo>
                  <a:cubicBezTo>
                    <a:pt x="230" y="57"/>
                    <a:pt x="223" y="58"/>
                    <a:pt x="219" y="57"/>
                  </a:cubicBezTo>
                  <a:cubicBezTo>
                    <a:pt x="208" y="54"/>
                    <a:pt x="211" y="47"/>
                    <a:pt x="217" y="42"/>
                  </a:cubicBezTo>
                  <a:cubicBezTo>
                    <a:pt x="193" y="50"/>
                    <a:pt x="172" y="63"/>
                    <a:pt x="154" y="77"/>
                  </a:cubicBezTo>
                  <a:cubicBezTo>
                    <a:pt x="138" y="89"/>
                    <a:pt x="123" y="103"/>
                    <a:pt x="101" y="111"/>
                  </a:cubicBezTo>
                  <a:cubicBezTo>
                    <a:pt x="82" y="118"/>
                    <a:pt x="54" y="123"/>
                    <a:pt x="32" y="118"/>
                  </a:cubicBezTo>
                  <a:cubicBezTo>
                    <a:pt x="13" y="114"/>
                    <a:pt x="0" y="97"/>
                    <a:pt x="16" y="87"/>
                  </a:cubicBezTo>
                  <a:close/>
                  <a:moveTo>
                    <a:pt x="15" y="106"/>
                  </a:move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36" y="122"/>
                    <a:pt x="64" y="115"/>
                    <a:pt x="84" y="104"/>
                  </a:cubicBezTo>
                  <a:cubicBezTo>
                    <a:pt x="103" y="95"/>
                    <a:pt x="116" y="83"/>
                    <a:pt x="131" y="72"/>
                  </a:cubicBezTo>
                  <a:cubicBezTo>
                    <a:pt x="102" y="75"/>
                    <a:pt x="76" y="87"/>
                    <a:pt x="48" y="92"/>
                  </a:cubicBezTo>
                  <a:cubicBezTo>
                    <a:pt x="40" y="99"/>
                    <a:pt x="29" y="104"/>
                    <a:pt x="15" y="106"/>
                  </a:cubicBezTo>
                  <a:close/>
                  <a:moveTo>
                    <a:pt x="135" y="69"/>
                  </a:moveTo>
                  <a:cubicBezTo>
                    <a:pt x="135" y="69"/>
                    <a:pt x="135" y="69"/>
                    <a:pt x="135" y="69"/>
                  </a:cubicBezTo>
                  <a:cubicBezTo>
                    <a:pt x="136" y="69"/>
                    <a:pt x="137" y="68"/>
                    <a:pt x="138" y="67"/>
                  </a:cubicBezTo>
                  <a:cubicBezTo>
                    <a:pt x="146" y="61"/>
                    <a:pt x="155" y="56"/>
                    <a:pt x="164" y="52"/>
                  </a:cubicBezTo>
                  <a:cubicBezTo>
                    <a:pt x="150" y="51"/>
                    <a:pt x="135" y="50"/>
                    <a:pt x="121" y="50"/>
                  </a:cubicBezTo>
                  <a:cubicBezTo>
                    <a:pt x="106" y="50"/>
                    <a:pt x="86" y="51"/>
                    <a:pt x="77" y="60"/>
                  </a:cubicBezTo>
                  <a:cubicBezTo>
                    <a:pt x="76" y="61"/>
                    <a:pt x="74" y="61"/>
                    <a:pt x="74" y="60"/>
                  </a:cubicBezTo>
                  <a:cubicBezTo>
                    <a:pt x="68" y="70"/>
                    <a:pt x="61" y="81"/>
                    <a:pt x="52" y="89"/>
                  </a:cubicBezTo>
                  <a:cubicBezTo>
                    <a:pt x="80" y="83"/>
                    <a:pt x="105" y="72"/>
                    <a:pt x="135" y="69"/>
                  </a:cubicBezTo>
                  <a:close/>
                  <a:moveTo>
                    <a:pt x="7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84" y="50"/>
                    <a:pt x="100" y="48"/>
                    <a:pt x="115" y="48"/>
                  </a:cubicBezTo>
                  <a:cubicBezTo>
                    <a:pt x="132" y="47"/>
                    <a:pt x="149" y="48"/>
                    <a:pt x="166" y="50"/>
                  </a:cubicBezTo>
                  <a:cubicBezTo>
                    <a:pt x="166" y="50"/>
                    <a:pt x="167" y="50"/>
                    <a:pt x="167" y="51"/>
                  </a:cubicBezTo>
                  <a:cubicBezTo>
                    <a:pt x="174" y="48"/>
                    <a:pt x="181" y="45"/>
                    <a:pt x="189" y="43"/>
                  </a:cubicBezTo>
                  <a:cubicBezTo>
                    <a:pt x="176" y="38"/>
                    <a:pt x="162" y="34"/>
                    <a:pt x="148" y="30"/>
                  </a:cubicBezTo>
                  <a:cubicBezTo>
                    <a:pt x="133" y="27"/>
                    <a:pt x="111" y="22"/>
                    <a:pt x="98" y="29"/>
                  </a:cubicBezTo>
                  <a:cubicBezTo>
                    <a:pt x="94" y="33"/>
                    <a:pt x="90" y="36"/>
                    <a:pt x="87" y="40"/>
                  </a:cubicBezTo>
                  <a:cubicBezTo>
                    <a:pt x="83" y="46"/>
                    <a:pt x="79" y="52"/>
                    <a:pt x="75" y="59"/>
                  </a:cubicBezTo>
                  <a:close/>
                  <a:moveTo>
                    <a:pt x="144" y="11"/>
                  </a:moveTo>
                  <a:cubicBezTo>
                    <a:pt x="144" y="11"/>
                    <a:pt x="144" y="11"/>
                    <a:pt x="144" y="11"/>
                  </a:cubicBezTo>
                  <a:cubicBezTo>
                    <a:pt x="128" y="13"/>
                    <a:pt x="116" y="17"/>
                    <a:pt x="105" y="24"/>
                  </a:cubicBezTo>
                  <a:cubicBezTo>
                    <a:pt x="116" y="22"/>
                    <a:pt x="130" y="24"/>
                    <a:pt x="141" y="26"/>
                  </a:cubicBezTo>
                  <a:cubicBezTo>
                    <a:pt x="159" y="30"/>
                    <a:pt x="177" y="35"/>
                    <a:pt x="193" y="42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99" y="41"/>
                    <a:pt x="206" y="40"/>
                    <a:pt x="212" y="39"/>
                  </a:cubicBezTo>
                  <a:cubicBezTo>
                    <a:pt x="215" y="38"/>
                    <a:pt x="219" y="38"/>
                    <a:pt x="223" y="38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7"/>
                    <a:pt x="224" y="37"/>
                    <a:pt x="224" y="38"/>
                  </a:cubicBezTo>
                  <a:cubicBezTo>
                    <a:pt x="224" y="37"/>
                    <a:pt x="225" y="37"/>
                    <a:pt x="225" y="37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223" y="36"/>
                    <a:pt x="220" y="35"/>
                    <a:pt x="217" y="33"/>
                  </a:cubicBezTo>
                  <a:cubicBezTo>
                    <a:pt x="217" y="33"/>
                    <a:pt x="217" y="33"/>
                    <a:pt x="216" y="33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5" y="31"/>
                    <a:pt x="214" y="30"/>
                    <a:pt x="214" y="30"/>
                  </a:cubicBezTo>
                  <a:cubicBezTo>
                    <a:pt x="198" y="13"/>
                    <a:pt x="170" y="8"/>
                    <a:pt x="144" y="11"/>
                  </a:cubicBezTo>
                  <a:close/>
                  <a:moveTo>
                    <a:pt x="229" y="35"/>
                  </a:moveTo>
                  <a:cubicBezTo>
                    <a:pt x="229" y="35"/>
                    <a:pt x="229" y="35"/>
                    <a:pt x="229" y="35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30" y="37"/>
                    <a:pt x="230" y="37"/>
                  </a:cubicBezTo>
                  <a:cubicBezTo>
                    <a:pt x="231" y="37"/>
                    <a:pt x="232" y="37"/>
                    <a:pt x="233" y="37"/>
                  </a:cubicBezTo>
                  <a:cubicBezTo>
                    <a:pt x="232" y="36"/>
                    <a:pt x="230" y="36"/>
                    <a:pt x="229" y="35"/>
                  </a:cubicBezTo>
                  <a:close/>
                  <a:moveTo>
                    <a:pt x="272" y="45"/>
                  </a:moveTo>
                  <a:cubicBezTo>
                    <a:pt x="272" y="45"/>
                    <a:pt x="272" y="45"/>
                    <a:pt x="272" y="45"/>
                  </a:cubicBezTo>
                  <a:cubicBezTo>
                    <a:pt x="272" y="45"/>
                    <a:pt x="273" y="45"/>
                    <a:pt x="274" y="45"/>
                  </a:cubicBezTo>
                  <a:cubicBezTo>
                    <a:pt x="277" y="46"/>
                    <a:pt x="280" y="46"/>
                    <a:pt x="284" y="45"/>
                  </a:cubicBezTo>
                  <a:cubicBezTo>
                    <a:pt x="276" y="41"/>
                    <a:pt x="267" y="39"/>
                    <a:pt x="257" y="38"/>
                  </a:cubicBezTo>
                  <a:cubicBezTo>
                    <a:pt x="263" y="39"/>
                    <a:pt x="269" y="42"/>
                    <a:pt x="272" y="45"/>
                  </a:cubicBezTo>
                  <a:close/>
                  <a:moveTo>
                    <a:pt x="217" y="54"/>
                  </a:moveTo>
                  <a:cubicBezTo>
                    <a:pt x="217" y="54"/>
                    <a:pt x="217" y="54"/>
                    <a:pt x="217" y="54"/>
                  </a:cubicBezTo>
                  <a:cubicBezTo>
                    <a:pt x="220" y="55"/>
                    <a:pt x="225" y="55"/>
                    <a:pt x="228" y="54"/>
                  </a:cubicBezTo>
                  <a:cubicBezTo>
                    <a:pt x="232" y="52"/>
                    <a:pt x="227" y="48"/>
                    <a:pt x="224" y="47"/>
                  </a:cubicBezTo>
                  <a:cubicBezTo>
                    <a:pt x="222" y="46"/>
                    <a:pt x="224" y="44"/>
                    <a:pt x="226" y="45"/>
                  </a:cubicBezTo>
                  <a:cubicBezTo>
                    <a:pt x="227" y="46"/>
                    <a:pt x="229" y="46"/>
                    <a:pt x="230" y="47"/>
                  </a:cubicBezTo>
                  <a:cubicBezTo>
                    <a:pt x="230" y="47"/>
                    <a:pt x="230" y="47"/>
                    <a:pt x="230" y="47"/>
                  </a:cubicBezTo>
                  <a:cubicBezTo>
                    <a:pt x="230" y="43"/>
                    <a:pt x="233" y="41"/>
                    <a:pt x="236" y="40"/>
                  </a:cubicBezTo>
                  <a:cubicBezTo>
                    <a:pt x="235" y="40"/>
                    <a:pt x="233" y="40"/>
                    <a:pt x="232" y="40"/>
                  </a:cubicBezTo>
                  <a:cubicBezTo>
                    <a:pt x="230" y="40"/>
                    <a:pt x="227" y="40"/>
                    <a:pt x="225" y="40"/>
                  </a:cubicBezTo>
                  <a:cubicBezTo>
                    <a:pt x="218" y="43"/>
                    <a:pt x="211" y="49"/>
                    <a:pt x="217" y="54"/>
                  </a:cubicBezTo>
                  <a:close/>
                  <a:moveTo>
                    <a:pt x="122" y="97"/>
                  </a:moveTo>
                  <a:cubicBezTo>
                    <a:pt x="122" y="97"/>
                    <a:pt x="122" y="97"/>
                    <a:pt x="122" y="97"/>
                  </a:cubicBezTo>
                  <a:cubicBezTo>
                    <a:pt x="137" y="88"/>
                    <a:pt x="150" y="75"/>
                    <a:pt x="165" y="65"/>
                  </a:cubicBezTo>
                  <a:cubicBezTo>
                    <a:pt x="178" y="56"/>
                    <a:pt x="194" y="48"/>
                    <a:pt x="211" y="41"/>
                  </a:cubicBezTo>
                  <a:cubicBezTo>
                    <a:pt x="205" y="42"/>
                    <a:pt x="199" y="43"/>
                    <a:pt x="193" y="45"/>
                  </a:cubicBezTo>
                  <a:cubicBezTo>
                    <a:pt x="171" y="50"/>
                    <a:pt x="153" y="60"/>
                    <a:pt x="138" y="71"/>
                  </a:cubicBezTo>
                  <a:cubicBezTo>
                    <a:pt x="137" y="71"/>
                    <a:pt x="137" y="71"/>
                    <a:pt x="137" y="71"/>
                  </a:cubicBezTo>
                  <a:cubicBezTo>
                    <a:pt x="132" y="75"/>
                    <a:pt x="128" y="78"/>
                    <a:pt x="124" y="82"/>
                  </a:cubicBezTo>
                  <a:cubicBezTo>
                    <a:pt x="108" y="95"/>
                    <a:pt x="81" y="114"/>
                    <a:pt x="54" y="117"/>
                  </a:cubicBezTo>
                  <a:cubicBezTo>
                    <a:pt x="55" y="117"/>
                    <a:pt x="57" y="117"/>
                    <a:pt x="58" y="117"/>
                  </a:cubicBezTo>
                  <a:cubicBezTo>
                    <a:pt x="82" y="115"/>
                    <a:pt x="104" y="109"/>
                    <a:pt x="122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AutoShape 35"/>
          <p:cNvSpPr>
            <a:spLocks noChangeAspect="1" noChangeArrowheads="1" noTextEdit="1"/>
          </p:cNvSpPr>
          <p:nvPr/>
        </p:nvSpPr>
        <p:spPr bwMode="auto">
          <a:xfrm>
            <a:off x="3835390" y="1227614"/>
            <a:ext cx="4485369" cy="4684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7"/>
          <p:cNvSpPr>
            <a:spLocks/>
          </p:cNvSpPr>
          <p:nvPr/>
        </p:nvSpPr>
        <p:spPr bwMode="auto">
          <a:xfrm>
            <a:off x="3832103" y="1227614"/>
            <a:ext cx="4485369" cy="4687530"/>
          </a:xfrm>
          <a:custGeom>
            <a:avLst/>
            <a:gdLst>
              <a:gd name="T0" fmla="*/ 1351 w 1368"/>
              <a:gd name="T1" fmla="*/ 289 h 1429"/>
              <a:gd name="T2" fmla="*/ 1368 w 1368"/>
              <a:gd name="T3" fmla="*/ 361 h 1429"/>
              <a:gd name="T4" fmla="*/ 1368 w 1368"/>
              <a:gd name="T5" fmla="*/ 1068 h 1429"/>
              <a:gd name="T6" fmla="*/ 1352 w 1368"/>
              <a:gd name="T7" fmla="*/ 1141 h 1429"/>
              <a:gd name="T8" fmla="*/ 1352 w 1368"/>
              <a:gd name="T9" fmla="*/ 1140 h 1429"/>
              <a:gd name="T10" fmla="*/ 1314 w 1368"/>
              <a:gd name="T11" fmla="*/ 1183 h 1429"/>
              <a:gd name="T12" fmla="*/ 742 w 1368"/>
              <a:gd name="T13" fmla="*/ 1419 h 1429"/>
              <a:gd name="T14" fmla="*/ 741 w 1368"/>
              <a:gd name="T15" fmla="*/ 1419 h 1429"/>
              <a:gd name="T16" fmla="*/ 684 w 1368"/>
              <a:gd name="T17" fmla="*/ 1429 h 1429"/>
              <a:gd name="T18" fmla="*/ 627 w 1368"/>
              <a:gd name="T19" fmla="*/ 1419 h 1429"/>
              <a:gd name="T20" fmla="*/ 56 w 1368"/>
              <a:gd name="T21" fmla="*/ 1183 h 1429"/>
              <a:gd name="T22" fmla="*/ 18 w 1368"/>
              <a:gd name="T23" fmla="*/ 1141 h 1429"/>
              <a:gd name="T24" fmla="*/ 18 w 1368"/>
              <a:gd name="T25" fmla="*/ 1140 h 1429"/>
              <a:gd name="T26" fmla="*/ 0 w 1368"/>
              <a:gd name="T27" fmla="*/ 1068 h 1429"/>
              <a:gd name="T28" fmla="*/ 0 w 1368"/>
              <a:gd name="T29" fmla="*/ 361 h 1429"/>
              <a:gd name="T30" fmla="*/ 16 w 1368"/>
              <a:gd name="T31" fmla="*/ 289 h 1429"/>
              <a:gd name="T32" fmla="*/ 55 w 1368"/>
              <a:gd name="T33" fmla="*/ 247 h 1429"/>
              <a:gd name="T34" fmla="*/ 627 w 1368"/>
              <a:gd name="T35" fmla="*/ 10 h 1429"/>
              <a:gd name="T36" fmla="*/ 684 w 1368"/>
              <a:gd name="T37" fmla="*/ 0 h 1429"/>
              <a:gd name="T38" fmla="*/ 741 w 1368"/>
              <a:gd name="T39" fmla="*/ 10 h 1429"/>
              <a:gd name="T40" fmla="*/ 742 w 1368"/>
              <a:gd name="T41" fmla="*/ 10 h 1429"/>
              <a:gd name="T42" fmla="*/ 1313 w 1368"/>
              <a:gd name="T43" fmla="*/ 247 h 1429"/>
              <a:gd name="T44" fmla="*/ 1351 w 1368"/>
              <a:gd name="T45" fmla="*/ 289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68" h="1429">
                <a:moveTo>
                  <a:pt x="1351" y="289"/>
                </a:moveTo>
                <a:cubicBezTo>
                  <a:pt x="1362" y="312"/>
                  <a:pt x="1368" y="336"/>
                  <a:pt x="1368" y="361"/>
                </a:cubicBezTo>
                <a:cubicBezTo>
                  <a:pt x="1368" y="1068"/>
                  <a:pt x="1368" y="1068"/>
                  <a:pt x="1368" y="1068"/>
                </a:cubicBezTo>
                <a:cubicBezTo>
                  <a:pt x="1368" y="1094"/>
                  <a:pt x="1363" y="1118"/>
                  <a:pt x="1352" y="1141"/>
                </a:cubicBezTo>
                <a:cubicBezTo>
                  <a:pt x="1352" y="1140"/>
                  <a:pt x="1352" y="1140"/>
                  <a:pt x="1352" y="1140"/>
                </a:cubicBezTo>
                <a:cubicBezTo>
                  <a:pt x="1341" y="1162"/>
                  <a:pt x="1328" y="1176"/>
                  <a:pt x="1314" y="1183"/>
                </a:cubicBezTo>
                <a:cubicBezTo>
                  <a:pt x="742" y="1419"/>
                  <a:pt x="742" y="1419"/>
                  <a:pt x="742" y="1419"/>
                </a:cubicBezTo>
                <a:cubicBezTo>
                  <a:pt x="741" y="1419"/>
                  <a:pt x="741" y="1419"/>
                  <a:pt x="741" y="1419"/>
                </a:cubicBezTo>
                <a:cubicBezTo>
                  <a:pt x="726" y="1426"/>
                  <a:pt x="707" y="1429"/>
                  <a:pt x="684" y="1429"/>
                </a:cubicBezTo>
                <a:cubicBezTo>
                  <a:pt x="662" y="1429"/>
                  <a:pt x="643" y="1426"/>
                  <a:pt x="627" y="1419"/>
                </a:cubicBezTo>
                <a:cubicBezTo>
                  <a:pt x="56" y="1183"/>
                  <a:pt x="56" y="1183"/>
                  <a:pt x="56" y="1183"/>
                </a:cubicBezTo>
                <a:cubicBezTo>
                  <a:pt x="41" y="1176"/>
                  <a:pt x="28" y="1162"/>
                  <a:pt x="18" y="1141"/>
                </a:cubicBezTo>
                <a:cubicBezTo>
                  <a:pt x="18" y="1140"/>
                  <a:pt x="18" y="1140"/>
                  <a:pt x="18" y="1140"/>
                </a:cubicBezTo>
                <a:cubicBezTo>
                  <a:pt x="6" y="1117"/>
                  <a:pt x="0" y="1093"/>
                  <a:pt x="0" y="1068"/>
                </a:cubicBezTo>
                <a:cubicBezTo>
                  <a:pt x="0" y="361"/>
                  <a:pt x="0" y="361"/>
                  <a:pt x="0" y="361"/>
                </a:cubicBezTo>
                <a:cubicBezTo>
                  <a:pt x="0" y="335"/>
                  <a:pt x="6" y="311"/>
                  <a:pt x="16" y="289"/>
                </a:cubicBezTo>
                <a:cubicBezTo>
                  <a:pt x="27" y="267"/>
                  <a:pt x="40" y="253"/>
                  <a:pt x="55" y="247"/>
                </a:cubicBezTo>
                <a:cubicBezTo>
                  <a:pt x="627" y="10"/>
                  <a:pt x="627" y="10"/>
                  <a:pt x="627" y="10"/>
                </a:cubicBezTo>
                <a:cubicBezTo>
                  <a:pt x="642" y="3"/>
                  <a:pt x="661" y="0"/>
                  <a:pt x="684" y="0"/>
                </a:cubicBezTo>
                <a:cubicBezTo>
                  <a:pt x="706" y="0"/>
                  <a:pt x="725" y="3"/>
                  <a:pt x="741" y="10"/>
                </a:cubicBezTo>
                <a:cubicBezTo>
                  <a:pt x="742" y="10"/>
                  <a:pt x="742" y="10"/>
                  <a:pt x="742" y="10"/>
                </a:cubicBezTo>
                <a:cubicBezTo>
                  <a:pt x="1313" y="247"/>
                  <a:pt x="1313" y="247"/>
                  <a:pt x="1313" y="247"/>
                </a:cubicBezTo>
                <a:cubicBezTo>
                  <a:pt x="1328" y="253"/>
                  <a:pt x="1340" y="267"/>
                  <a:pt x="1351" y="289"/>
                </a:cubicBezTo>
                <a:close/>
              </a:path>
            </a:pathLst>
          </a:custGeom>
          <a:solidFill>
            <a:srgbClr val="F470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38"/>
          <p:cNvSpPr>
            <a:spLocks noEditPoints="1"/>
          </p:cNvSpPr>
          <p:nvPr/>
        </p:nvSpPr>
        <p:spPr bwMode="auto">
          <a:xfrm>
            <a:off x="3878124" y="1276922"/>
            <a:ext cx="4396615" cy="4588914"/>
          </a:xfrm>
          <a:custGeom>
            <a:avLst/>
            <a:gdLst>
              <a:gd name="T0" fmla="*/ 1322 w 1341"/>
              <a:gd name="T1" fmla="*/ 286 h 1399"/>
              <a:gd name="T2" fmla="*/ 1322 w 1341"/>
              <a:gd name="T3" fmla="*/ 286 h 1399"/>
              <a:gd name="T4" fmla="*/ 1341 w 1341"/>
              <a:gd name="T5" fmla="*/ 363 h 1399"/>
              <a:gd name="T6" fmla="*/ 1341 w 1341"/>
              <a:gd name="T7" fmla="*/ 1036 h 1399"/>
              <a:gd name="T8" fmla="*/ 1323 w 1341"/>
              <a:gd name="T9" fmla="*/ 1113 h 1399"/>
              <a:gd name="T10" fmla="*/ 1276 w 1341"/>
              <a:gd name="T11" fmla="*/ 1163 h 1399"/>
              <a:gd name="T12" fmla="*/ 733 w 1341"/>
              <a:gd name="T13" fmla="*/ 1388 h 1399"/>
              <a:gd name="T14" fmla="*/ 670 w 1341"/>
              <a:gd name="T15" fmla="*/ 1399 h 1399"/>
              <a:gd name="T16" fmla="*/ 608 w 1341"/>
              <a:gd name="T17" fmla="*/ 1388 h 1399"/>
              <a:gd name="T18" fmla="*/ 608 w 1341"/>
              <a:gd name="T19" fmla="*/ 1388 h 1399"/>
              <a:gd name="T20" fmla="*/ 66 w 1341"/>
              <a:gd name="T21" fmla="*/ 1163 h 1399"/>
              <a:gd name="T22" fmla="*/ 19 w 1341"/>
              <a:gd name="T23" fmla="*/ 1113 h 1399"/>
              <a:gd name="T24" fmla="*/ 0 w 1341"/>
              <a:gd name="T25" fmla="*/ 1036 h 1399"/>
              <a:gd name="T26" fmla="*/ 0 w 1341"/>
              <a:gd name="T27" fmla="*/ 363 h 1399"/>
              <a:gd name="T28" fmla="*/ 18 w 1341"/>
              <a:gd name="T29" fmla="*/ 286 h 1399"/>
              <a:gd name="T30" fmla="*/ 18 w 1341"/>
              <a:gd name="T31" fmla="*/ 286 h 1399"/>
              <a:gd name="T32" fmla="*/ 65 w 1341"/>
              <a:gd name="T33" fmla="*/ 236 h 1399"/>
              <a:gd name="T34" fmla="*/ 608 w 1341"/>
              <a:gd name="T35" fmla="*/ 11 h 1399"/>
              <a:gd name="T36" fmla="*/ 608 w 1341"/>
              <a:gd name="T37" fmla="*/ 11 h 1399"/>
              <a:gd name="T38" fmla="*/ 670 w 1341"/>
              <a:gd name="T39" fmla="*/ 0 h 1399"/>
              <a:gd name="T40" fmla="*/ 733 w 1341"/>
              <a:gd name="T41" fmla="*/ 11 h 1399"/>
              <a:gd name="T42" fmla="*/ 1276 w 1341"/>
              <a:gd name="T43" fmla="*/ 236 h 1399"/>
              <a:gd name="T44" fmla="*/ 1322 w 1341"/>
              <a:gd name="T45" fmla="*/ 286 h 1399"/>
              <a:gd name="T46" fmla="*/ 1304 w 1341"/>
              <a:gd name="T47" fmla="*/ 295 h 1399"/>
              <a:gd name="T48" fmla="*/ 1268 w 1341"/>
              <a:gd name="T49" fmla="*/ 255 h 1399"/>
              <a:gd name="T50" fmla="*/ 725 w 1341"/>
              <a:gd name="T51" fmla="*/ 30 h 1399"/>
              <a:gd name="T52" fmla="*/ 725 w 1341"/>
              <a:gd name="T53" fmla="*/ 30 h 1399"/>
              <a:gd name="T54" fmla="*/ 670 w 1341"/>
              <a:gd name="T55" fmla="*/ 20 h 1399"/>
              <a:gd name="T56" fmla="*/ 616 w 1341"/>
              <a:gd name="T57" fmla="*/ 30 h 1399"/>
              <a:gd name="T58" fmla="*/ 73 w 1341"/>
              <a:gd name="T59" fmla="*/ 255 h 1399"/>
              <a:gd name="T60" fmla="*/ 36 w 1341"/>
              <a:gd name="T61" fmla="*/ 295 h 1399"/>
              <a:gd name="T62" fmla="*/ 21 w 1341"/>
              <a:gd name="T63" fmla="*/ 363 h 1399"/>
              <a:gd name="T64" fmla="*/ 21 w 1341"/>
              <a:gd name="T65" fmla="*/ 1036 h 1399"/>
              <a:gd name="T66" fmla="*/ 37 w 1341"/>
              <a:gd name="T67" fmla="*/ 1104 h 1399"/>
              <a:gd name="T68" fmla="*/ 37 w 1341"/>
              <a:gd name="T69" fmla="*/ 1104 h 1399"/>
              <a:gd name="T70" fmla="*/ 73 w 1341"/>
              <a:gd name="T71" fmla="*/ 1144 h 1399"/>
              <a:gd name="T72" fmla="*/ 616 w 1341"/>
              <a:gd name="T73" fmla="*/ 1369 h 1399"/>
              <a:gd name="T74" fmla="*/ 670 w 1341"/>
              <a:gd name="T75" fmla="*/ 1378 h 1399"/>
              <a:gd name="T76" fmla="*/ 725 w 1341"/>
              <a:gd name="T77" fmla="*/ 1369 h 1399"/>
              <a:gd name="T78" fmla="*/ 725 w 1341"/>
              <a:gd name="T79" fmla="*/ 1369 h 1399"/>
              <a:gd name="T80" fmla="*/ 1268 w 1341"/>
              <a:gd name="T81" fmla="*/ 1144 h 1399"/>
              <a:gd name="T82" fmla="*/ 1305 w 1341"/>
              <a:gd name="T83" fmla="*/ 1104 h 1399"/>
              <a:gd name="T84" fmla="*/ 1305 w 1341"/>
              <a:gd name="T85" fmla="*/ 1104 h 1399"/>
              <a:gd name="T86" fmla="*/ 1320 w 1341"/>
              <a:gd name="T87" fmla="*/ 1036 h 1399"/>
              <a:gd name="T88" fmla="*/ 1320 w 1341"/>
              <a:gd name="T89" fmla="*/ 363 h 1399"/>
              <a:gd name="T90" fmla="*/ 1304 w 1341"/>
              <a:gd name="T91" fmla="*/ 295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1" h="1399">
                <a:moveTo>
                  <a:pt x="1322" y="286"/>
                </a:moveTo>
                <a:cubicBezTo>
                  <a:pt x="1322" y="286"/>
                  <a:pt x="1322" y="286"/>
                  <a:pt x="1322" y="286"/>
                </a:cubicBezTo>
                <a:cubicBezTo>
                  <a:pt x="1335" y="310"/>
                  <a:pt x="1341" y="336"/>
                  <a:pt x="1341" y="363"/>
                </a:cubicBezTo>
                <a:cubicBezTo>
                  <a:pt x="1341" y="1036"/>
                  <a:pt x="1341" y="1036"/>
                  <a:pt x="1341" y="1036"/>
                </a:cubicBezTo>
                <a:cubicBezTo>
                  <a:pt x="1341" y="1063"/>
                  <a:pt x="1335" y="1088"/>
                  <a:pt x="1323" y="1113"/>
                </a:cubicBezTo>
                <a:cubicBezTo>
                  <a:pt x="1310" y="1139"/>
                  <a:pt x="1294" y="1156"/>
                  <a:pt x="1276" y="1163"/>
                </a:cubicBezTo>
                <a:cubicBezTo>
                  <a:pt x="733" y="1388"/>
                  <a:pt x="733" y="1388"/>
                  <a:pt x="733" y="1388"/>
                </a:cubicBezTo>
                <a:cubicBezTo>
                  <a:pt x="716" y="1395"/>
                  <a:pt x="695" y="1399"/>
                  <a:pt x="670" y="1399"/>
                </a:cubicBezTo>
                <a:cubicBezTo>
                  <a:pt x="646" y="1399"/>
                  <a:pt x="625" y="1395"/>
                  <a:pt x="608" y="1388"/>
                </a:cubicBezTo>
                <a:cubicBezTo>
                  <a:pt x="608" y="1388"/>
                  <a:pt x="608" y="1388"/>
                  <a:pt x="608" y="1388"/>
                </a:cubicBezTo>
                <a:cubicBezTo>
                  <a:pt x="66" y="1163"/>
                  <a:pt x="66" y="1163"/>
                  <a:pt x="66" y="1163"/>
                </a:cubicBezTo>
                <a:cubicBezTo>
                  <a:pt x="47" y="1156"/>
                  <a:pt x="31" y="1139"/>
                  <a:pt x="19" y="1113"/>
                </a:cubicBezTo>
                <a:cubicBezTo>
                  <a:pt x="6" y="1089"/>
                  <a:pt x="0" y="1063"/>
                  <a:pt x="0" y="1036"/>
                </a:cubicBezTo>
                <a:cubicBezTo>
                  <a:pt x="0" y="363"/>
                  <a:pt x="0" y="363"/>
                  <a:pt x="0" y="363"/>
                </a:cubicBezTo>
                <a:cubicBezTo>
                  <a:pt x="0" y="336"/>
                  <a:pt x="6" y="311"/>
                  <a:pt x="18" y="286"/>
                </a:cubicBezTo>
                <a:cubicBezTo>
                  <a:pt x="18" y="286"/>
                  <a:pt x="18" y="286"/>
                  <a:pt x="18" y="286"/>
                </a:cubicBezTo>
                <a:cubicBezTo>
                  <a:pt x="31" y="259"/>
                  <a:pt x="46" y="243"/>
                  <a:pt x="65" y="236"/>
                </a:cubicBezTo>
                <a:cubicBezTo>
                  <a:pt x="608" y="11"/>
                  <a:pt x="608" y="11"/>
                  <a:pt x="608" y="11"/>
                </a:cubicBezTo>
                <a:cubicBezTo>
                  <a:pt x="608" y="11"/>
                  <a:pt x="608" y="11"/>
                  <a:pt x="608" y="11"/>
                </a:cubicBezTo>
                <a:cubicBezTo>
                  <a:pt x="625" y="4"/>
                  <a:pt x="646" y="0"/>
                  <a:pt x="670" y="0"/>
                </a:cubicBezTo>
                <a:cubicBezTo>
                  <a:pt x="695" y="0"/>
                  <a:pt x="716" y="4"/>
                  <a:pt x="733" y="11"/>
                </a:cubicBezTo>
                <a:cubicBezTo>
                  <a:pt x="1276" y="236"/>
                  <a:pt x="1276" y="236"/>
                  <a:pt x="1276" y="236"/>
                </a:cubicBezTo>
                <a:cubicBezTo>
                  <a:pt x="1294" y="243"/>
                  <a:pt x="1309" y="260"/>
                  <a:pt x="1322" y="286"/>
                </a:cubicBezTo>
                <a:close/>
                <a:moveTo>
                  <a:pt x="1304" y="295"/>
                </a:moveTo>
                <a:cubicBezTo>
                  <a:pt x="1294" y="274"/>
                  <a:pt x="1282" y="261"/>
                  <a:pt x="1268" y="255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09" y="24"/>
                  <a:pt x="691" y="20"/>
                  <a:pt x="670" y="20"/>
                </a:cubicBezTo>
                <a:cubicBezTo>
                  <a:pt x="649" y="20"/>
                  <a:pt x="631" y="24"/>
                  <a:pt x="616" y="30"/>
                </a:cubicBezTo>
                <a:cubicBezTo>
                  <a:pt x="73" y="255"/>
                  <a:pt x="73" y="255"/>
                  <a:pt x="73" y="255"/>
                </a:cubicBezTo>
                <a:cubicBezTo>
                  <a:pt x="59" y="261"/>
                  <a:pt x="46" y="274"/>
                  <a:pt x="36" y="295"/>
                </a:cubicBezTo>
                <a:cubicBezTo>
                  <a:pt x="26" y="316"/>
                  <a:pt x="21" y="339"/>
                  <a:pt x="21" y="363"/>
                </a:cubicBezTo>
                <a:cubicBezTo>
                  <a:pt x="21" y="1036"/>
                  <a:pt x="21" y="1036"/>
                  <a:pt x="21" y="1036"/>
                </a:cubicBezTo>
                <a:cubicBezTo>
                  <a:pt x="21" y="1059"/>
                  <a:pt x="26" y="1082"/>
                  <a:pt x="37" y="1104"/>
                </a:cubicBezTo>
                <a:cubicBezTo>
                  <a:pt x="37" y="1104"/>
                  <a:pt x="37" y="1104"/>
                  <a:pt x="37" y="1104"/>
                </a:cubicBezTo>
                <a:cubicBezTo>
                  <a:pt x="47" y="1125"/>
                  <a:pt x="59" y="1138"/>
                  <a:pt x="73" y="1144"/>
                </a:cubicBezTo>
                <a:cubicBezTo>
                  <a:pt x="616" y="1369"/>
                  <a:pt x="616" y="1369"/>
                  <a:pt x="616" y="1369"/>
                </a:cubicBezTo>
                <a:cubicBezTo>
                  <a:pt x="631" y="1375"/>
                  <a:pt x="649" y="1378"/>
                  <a:pt x="670" y="1378"/>
                </a:cubicBezTo>
                <a:cubicBezTo>
                  <a:pt x="692" y="1378"/>
                  <a:pt x="710" y="1375"/>
                  <a:pt x="725" y="1369"/>
                </a:cubicBezTo>
                <a:cubicBezTo>
                  <a:pt x="725" y="1369"/>
                  <a:pt x="725" y="1369"/>
                  <a:pt x="725" y="1369"/>
                </a:cubicBezTo>
                <a:cubicBezTo>
                  <a:pt x="1268" y="1144"/>
                  <a:pt x="1268" y="1144"/>
                  <a:pt x="1268" y="1144"/>
                </a:cubicBezTo>
                <a:cubicBezTo>
                  <a:pt x="1282" y="1138"/>
                  <a:pt x="1294" y="1124"/>
                  <a:pt x="1305" y="1104"/>
                </a:cubicBezTo>
                <a:cubicBezTo>
                  <a:pt x="1305" y="1104"/>
                  <a:pt x="1305" y="1104"/>
                  <a:pt x="1305" y="1104"/>
                </a:cubicBezTo>
                <a:cubicBezTo>
                  <a:pt x="1315" y="1083"/>
                  <a:pt x="1320" y="1060"/>
                  <a:pt x="1320" y="1036"/>
                </a:cubicBezTo>
                <a:cubicBezTo>
                  <a:pt x="1320" y="363"/>
                  <a:pt x="1320" y="363"/>
                  <a:pt x="1320" y="363"/>
                </a:cubicBezTo>
                <a:cubicBezTo>
                  <a:pt x="1320" y="339"/>
                  <a:pt x="1315" y="317"/>
                  <a:pt x="1304" y="29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0"/>
          <p:cNvSpPr>
            <a:spLocks noEditPoints="1"/>
          </p:cNvSpPr>
          <p:nvPr/>
        </p:nvSpPr>
        <p:spPr bwMode="auto">
          <a:xfrm>
            <a:off x="3887985" y="5170596"/>
            <a:ext cx="4422912" cy="734687"/>
          </a:xfrm>
          <a:custGeom>
            <a:avLst/>
            <a:gdLst>
              <a:gd name="T0" fmla="*/ 952 w 1349"/>
              <a:gd name="T1" fmla="*/ 116 h 224"/>
              <a:gd name="T2" fmla="*/ 987 w 1349"/>
              <a:gd name="T3" fmla="*/ 116 h 224"/>
              <a:gd name="T4" fmla="*/ 1001 w 1349"/>
              <a:gd name="T5" fmla="*/ 121 h 224"/>
              <a:gd name="T6" fmla="*/ 1236 w 1349"/>
              <a:gd name="T7" fmla="*/ 199 h 224"/>
              <a:gd name="T8" fmla="*/ 1236 w 1349"/>
              <a:gd name="T9" fmla="*/ 212 h 224"/>
              <a:gd name="T10" fmla="*/ 952 w 1349"/>
              <a:gd name="T11" fmla="*/ 116 h 224"/>
              <a:gd name="T12" fmla="*/ 1241 w 1349"/>
              <a:gd name="T13" fmla="*/ 11 h 224"/>
              <a:gd name="T14" fmla="*/ 1247 w 1349"/>
              <a:gd name="T15" fmla="*/ 0 h 224"/>
              <a:gd name="T16" fmla="*/ 1349 w 1349"/>
              <a:gd name="T17" fmla="*/ 30 h 224"/>
              <a:gd name="T18" fmla="*/ 1334 w 1349"/>
              <a:gd name="T19" fmla="*/ 39 h 224"/>
              <a:gd name="T20" fmla="*/ 1241 w 1349"/>
              <a:gd name="T21" fmla="*/ 11 h 224"/>
              <a:gd name="T22" fmla="*/ 1327 w 1349"/>
              <a:gd name="T23" fmla="*/ 43 h 224"/>
              <a:gd name="T24" fmla="*/ 1235 w 1349"/>
              <a:gd name="T25" fmla="*/ 100 h 224"/>
              <a:gd name="T26" fmla="*/ 1236 w 1349"/>
              <a:gd name="T27" fmla="*/ 189 h 224"/>
              <a:gd name="T28" fmla="*/ 1010 w 1349"/>
              <a:gd name="T29" fmla="*/ 116 h 224"/>
              <a:gd name="T30" fmla="*/ 1171 w 1349"/>
              <a:gd name="T31" fmla="*/ 114 h 224"/>
              <a:gd name="T32" fmla="*/ 1237 w 1349"/>
              <a:gd name="T33" fmla="*/ 19 h 224"/>
              <a:gd name="T34" fmla="*/ 1324 w 1349"/>
              <a:gd name="T35" fmla="*/ 45 h 224"/>
              <a:gd name="T36" fmla="*/ 1327 w 1349"/>
              <a:gd name="T37" fmla="*/ 43 h 224"/>
              <a:gd name="T38" fmla="*/ 111 w 1349"/>
              <a:gd name="T39" fmla="*/ 31 h 224"/>
              <a:gd name="T40" fmla="*/ 178 w 1349"/>
              <a:gd name="T41" fmla="*/ 126 h 224"/>
              <a:gd name="T42" fmla="*/ 338 w 1349"/>
              <a:gd name="T43" fmla="*/ 128 h 224"/>
              <a:gd name="T44" fmla="*/ 113 w 1349"/>
              <a:gd name="T45" fmla="*/ 201 h 224"/>
              <a:gd name="T46" fmla="*/ 114 w 1349"/>
              <a:gd name="T47" fmla="*/ 112 h 224"/>
              <a:gd name="T48" fmla="*/ 22 w 1349"/>
              <a:gd name="T49" fmla="*/ 55 h 224"/>
              <a:gd name="T50" fmla="*/ 25 w 1349"/>
              <a:gd name="T51" fmla="*/ 57 h 224"/>
              <a:gd name="T52" fmla="*/ 111 w 1349"/>
              <a:gd name="T53" fmla="*/ 31 h 224"/>
              <a:gd name="T54" fmla="*/ 108 w 1349"/>
              <a:gd name="T55" fmla="*/ 23 h 224"/>
              <a:gd name="T56" fmla="*/ 15 w 1349"/>
              <a:gd name="T57" fmla="*/ 51 h 224"/>
              <a:gd name="T58" fmla="*/ 0 w 1349"/>
              <a:gd name="T59" fmla="*/ 42 h 224"/>
              <a:gd name="T60" fmla="*/ 102 w 1349"/>
              <a:gd name="T61" fmla="*/ 12 h 224"/>
              <a:gd name="T62" fmla="*/ 108 w 1349"/>
              <a:gd name="T63" fmla="*/ 23 h 224"/>
              <a:gd name="T64" fmla="*/ 397 w 1349"/>
              <a:gd name="T65" fmla="*/ 128 h 224"/>
              <a:gd name="T66" fmla="*/ 113 w 1349"/>
              <a:gd name="T67" fmla="*/ 224 h 224"/>
              <a:gd name="T68" fmla="*/ 113 w 1349"/>
              <a:gd name="T69" fmla="*/ 211 h 224"/>
              <a:gd name="T70" fmla="*/ 347 w 1349"/>
              <a:gd name="T71" fmla="*/ 133 h 224"/>
              <a:gd name="T72" fmla="*/ 362 w 1349"/>
              <a:gd name="T73" fmla="*/ 128 h 224"/>
              <a:gd name="T74" fmla="*/ 397 w 1349"/>
              <a:gd name="T75" fmla="*/ 128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49" h="224">
                <a:moveTo>
                  <a:pt x="952" y="116"/>
                </a:moveTo>
                <a:cubicBezTo>
                  <a:pt x="987" y="116"/>
                  <a:pt x="987" y="116"/>
                  <a:pt x="987" y="116"/>
                </a:cubicBezTo>
                <a:cubicBezTo>
                  <a:pt x="994" y="118"/>
                  <a:pt x="998" y="120"/>
                  <a:pt x="1001" y="121"/>
                </a:cubicBezTo>
                <a:cubicBezTo>
                  <a:pt x="1102" y="155"/>
                  <a:pt x="1180" y="180"/>
                  <a:pt x="1236" y="199"/>
                </a:cubicBezTo>
                <a:cubicBezTo>
                  <a:pt x="1236" y="203"/>
                  <a:pt x="1236" y="207"/>
                  <a:pt x="1236" y="212"/>
                </a:cubicBezTo>
                <a:cubicBezTo>
                  <a:pt x="1163" y="188"/>
                  <a:pt x="1068" y="156"/>
                  <a:pt x="952" y="116"/>
                </a:cubicBezTo>
                <a:close/>
                <a:moveTo>
                  <a:pt x="1241" y="11"/>
                </a:moveTo>
                <a:cubicBezTo>
                  <a:pt x="1247" y="0"/>
                  <a:pt x="1247" y="0"/>
                  <a:pt x="1247" y="0"/>
                </a:cubicBezTo>
                <a:cubicBezTo>
                  <a:pt x="1282" y="9"/>
                  <a:pt x="1316" y="19"/>
                  <a:pt x="1349" y="30"/>
                </a:cubicBezTo>
                <a:cubicBezTo>
                  <a:pt x="1344" y="33"/>
                  <a:pt x="1339" y="36"/>
                  <a:pt x="1334" y="39"/>
                </a:cubicBezTo>
                <a:cubicBezTo>
                  <a:pt x="1303" y="29"/>
                  <a:pt x="1272" y="20"/>
                  <a:pt x="1241" y="11"/>
                </a:cubicBezTo>
                <a:close/>
                <a:moveTo>
                  <a:pt x="1327" y="43"/>
                </a:moveTo>
                <a:cubicBezTo>
                  <a:pt x="1298" y="60"/>
                  <a:pt x="1267" y="79"/>
                  <a:pt x="1235" y="100"/>
                </a:cubicBezTo>
                <a:cubicBezTo>
                  <a:pt x="1237" y="132"/>
                  <a:pt x="1237" y="162"/>
                  <a:pt x="1236" y="189"/>
                </a:cubicBezTo>
                <a:cubicBezTo>
                  <a:pt x="1185" y="173"/>
                  <a:pt x="1109" y="149"/>
                  <a:pt x="1010" y="116"/>
                </a:cubicBezTo>
                <a:cubicBezTo>
                  <a:pt x="1171" y="114"/>
                  <a:pt x="1171" y="114"/>
                  <a:pt x="1171" y="114"/>
                </a:cubicBezTo>
                <a:cubicBezTo>
                  <a:pt x="1237" y="19"/>
                  <a:pt x="1237" y="19"/>
                  <a:pt x="1237" y="19"/>
                </a:cubicBezTo>
                <a:cubicBezTo>
                  <a:pt x="1266" y="27"/>
                  <a:pt x="1295" y="36"/>
                  <a:pt x="1324" y="45"/>
                </a:cubicBezTo>
                <a:lnTo>
                  <a:pt x="1327" y="43"/>
                </a:lnTo>
                <a:close/>
                <a:moveTo>
                  <a:pt x="111" y="31"/>
                </a:moveTo>
                <a:cubicBezTo>
                  <a:pt x="178" y="126"/>
                  <a:pt x="178" y="126"/>
                  <a:pt x="178" y="126"/>
                </a:cubicBezTo>
                <a:cubicBezTo>
                  <a:pt x="338" y="128"/>
                  <a:pt x="338" y="128"/>
                  <a:pt x="338" y="128"/>
                </a:cubicBezTo>
                <a:cubicBezTo>
                  <a:pt x="239" y="161"/>
                  <a:pt x="164" y="185"/>
                  <a:pt x="113" y="201"/>
                </a:cubicBezTo>
                <a:cubicBezTo>
                  <a:pt x="112" y="174"/>
                  <a:pt x="112" y="144"/>
                  <a:pt x="114" y="112"/>
                </a:cubicBezTo>
                <a:cubicBezTo>
                  <a:pt x="82" y="91"/>
                  <a:pt x="51" y="72"/>
                  <a:pt x="22" y="55"/>
                </a:cubicBezTo>
                <a:cubicBezTo>
                  <a:pt x="25" y="57"/>
                  <a:pt x="25" y="57"/>
                  <a:pt x="25" y="57"/>
                </a:cubicBezTo>
                <a:cubicBezTo>
                  <a:pt x="54" y="48"/>
                  <a:pt x="82" y="39"/>
                  <a:pt x="111" y="31"/>
                </a:cubicBezTo>
                <a:close/>
                <a:moveTo>
                  <a:pt x="108" y="23"/>
                </a:moveTo>
                <a:cubicBezTo>
                  <a:pt x="76" y="32"/>
                  <a:pt x="46" y="41"/>
                  <a:pt x="15" y="51"/>
                </a:cubicBezTo>
                <a:cubicBezTo>
                  <a:pt x="10" y="48"/>
                  <a:pt x="5" y="45"/>
                  <a:pt x="0" y="42"/>
                </a:cubicBezTo>
                <a:cubicBezTo>
                  <a:pt x="33" y="31"/>
                  <a:pt x="67" y="21"/>
                  <a:pt x="102" y="12"/>
                </a:cubicBezTo>
                <a:lnTo>
                  <a:pt x="108" y="23"/>
                </a:lnTo>
                <a:close/>
                <a:moveTo>
                  <a:pt x="397" y="128"/>
                </a:moveTo>
                <a:cubicBezTo>
                  <a:pt x="280" y="168"/>
                  <a:pt x="186" y="200"/>
                  <a:pt x="113" y="224"/>
                </a:cubicBezTo>
                <a:cubicBezTo>
                  <a:pt x="113" y="219"/>
                  <a:pt x="113" y="215"/>
                  <a:pt x="113" y="211"/>
                </a:cubicBezTo>
                <a:cubicBezTo>
                  <a:pt x="169" y="192"/>
                  <a:pt x="247" y="167"/>
                  <a:pt x="347" y="133"/>
                </a:cubicBezTo>
                <a:cubicBezTo>
                  <a:pt x="350" y="132"/>
                  <a:pt x="355" y="130"/>
                  <a:pt x="362" y="128"/>
                </a:cubicBezTo>
                <a:lnTo>
                  <a:pt x="397" y="128"/>
                </a:lnTo>
                <a:close/>
              </a:path>
            </a:pathLst>
          </a:custGeom>
          <a:solidFill>
            <a:srgbClr val="A27D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3"/>
          <p:cNvSpPr>
            <a:spLocks noEditPoints="1"/>
          </p:cNvSpPr>
          <p:nvPr/>
        </p:nvSpPr>
        <p:spPr bwMode="auto">
          <a:xfrm>
            <a:off x="4471461" y="5426997"/>
            <a:ext cx="3255960" cy="162716"/>
          </a:xfrm>
          <a:custGeom>
            <a:avLst/>
            <a:gdLst>
              <a:gd name="T0" fmla="*/ 1544 w 1981"/>
              <a:gd name="T1" fmla="*/ 76 h 99"/>
              <a:gd name="T2" fmla="*/ 1720 w 1981"/>
              <a:gd name="T3" fmla="*/ 0 h 99"/>
              <a:gd name="T4" fmla="*/ 1981 w 1981"/>
              <a:gd name="T5" fmla="*/ 72 h 99"/>
              <a:gd name="T6" fmla="*/ 1660 w 1981"/>
              <a:gd name="T7" fmla="*/ 76 h 99"/>
              <a:gd name="T8" fmla="*/ 1614 w 1981"/>
              <a:gd name="T9" fmla="*/ 76 h 99"/>
              <a:gd name="T10" fmla="*/ 1544 w 1981"/>
              <a:gd name="T11" fmla="*/ 76 h 99"/>
              <a:gd name="T12" fmla="*/ 0 w 1981"/>
              <a:gd name="T13" fmla="*/ 95 h 99"/>
              <a:gd name="T14" fmla="*/ 261 w 1981"/>
              <a:gd name="T15" fmla="*/ 24 h 99"/>
              <a:gd name="T16" fmla="*/ 437 w 1981"/>
              <a:gd name="T17" fmla="*/ 99 h 99"/>
              <a:gd name="T18" fmla="*/ 367 w 1981"/>
              <a:gd name="T19" fmla="*/ 99 h 99"/>
              <a:gd name="T20" fmla="*/ 319 w 1981"/>
              <a:gd name="T21" fmla="*/ 99 h 99"/>
              <a:gd name="T22" fmla="*/ 0 w 1981"/>
              <a:gd name="T23" fmla="*/ 95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1" h="99">
                <a:moveTo>
                  <a:pt x="1544" y="76"/>
                </a:moveTo>
                <a:lnTo>
                  <a:pt x="1720" y="0"/>
                </a:lnTo>
                <a:lnTo>
                  <a:pt x="1981" y="72"/>
                </a:lnTo>
                <a:lnTo>
                  <a:pt x="1660" y="76"/>
                </a:lnTo>
                <a:lnTo>
                  <a:pt x="1614" y="76"/>
                </a:lnTo>
                <a:lnTo>
                  <a:pt x="1544" y="76"/>
                </a:lnTo>
                <a:close/>
                <a:moveTo>
                  <a:pt x="0" y="95"/>
                </a:moveTo>
                <a:lnTo>
                  <a:pt x="261" y="24"/>
                </a:lnTo>
                <a:lnTo>
                  <a:pt x="437" y="99"/>
                </a:lnTo>
                <a:lnTo>
                  <a:pt x="367" y="99"/>
                </a:lnTo>
                <a:lnTo>
                  <a:pt x="319" y="99"/>
                </a:lnTo>
                <a:lnTo>
                  <a:pt x="0" y="95"/>
                </a:lnTo>
                <a:close/>
              </a:path>
            </a:pathLst>
          </a:custGeom>
          <a:solidFill>
            <a:srgbClr val="0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5529943" y="2108199"/>
            <a:ext cx="2728686" cy="3000829"/>
          </a:xfrm>
          <a:custGeom>
            <a:avLst/>
            <a:gdLst>
              <a:gd name="connsiteX0" fmla="*/ 29028 w 2728686"/>
              <a:gd name="connsiteY0" fmla="*/ 87086 h 3004458"/>
              <a:gd name="connsiteX1" fmla="*/ 14514 w 2728686"/>
              <a:gd name="connsiteY1" fmla="*/ 957943 h 3004458"/>
              <a:gd name="connsiteX2" fmla="*/ 217714 w 2728686"/>
              <a:gd name="connsiteY2" fmla="*/ 1248229 h 3004458"/>
              <a:gd name="connsiteX3" fmla="*/ 0 w 2728686"/>
              <a:gd name="connsiteY3" fmla="*/ 1814286 h 3004458"/>
              <a:gd name="connsiteX4" fmla="*/ 0 w 2728686"/>
              <a:gd name="connsiteY4" fmla="*/ 2293258 h 3004458"/>
              <a:gd name="connsiteX5" fmla="*/ 914400 w 2728686"/>
              <a:gd name="connsiteY5" fmla="*/ 3004458 h 3004458"/>
              <a:gd name="connsiteX6" fmla="*/ 2467428 w 2728686"/>
              <a:gd name="connsiteY6" fmla="*/ 2975429 h 3004458"/>
              <a:gd name="connsiteX7" fmla="*/ 2714171 w 2728686"/>
              <a:gd name="connsiteY7" fmla="*/ 2598058 h 3004458"/>
              <a:gd name="connsiteX8" fmla="*/ 2728686 w 2728686"/>
              <a:gd name="connsiteY8" fmla="*/ 595086 h 3004458"/>
              <a:gd name="connsiteX9" fmla="*/ 1088571 w 2728686"/>
              <a:gd name="connsiteY9" fmla="*/ 0 h 3004458"/>
              <a:gd name="connsiteX10" fmla="*/ 29028 w 2728686"/>
              <a:gd name="connsiteY10" fmla="*/ 29029 h 3004458"/>
              <a:gd name="connsiteX11" fmla="*/ 29028 w 2728686"/>
              <a:gd name="connsiteY11" fmla="*/ 87086 h 3004458"/>
              <a:gd name="connsiteX0" fmla="*/ 29028 w 2728686"/>
              <a:gd name="connsiteY0" fmla="*/ 87086 h 3004458"/>
              <a:gd name="connsiteX1" fmla="*/ 14514 w 2728686"/>
              <a:gd name="connsiteY1" fmla="*/ 957943 h 3004458"/>
              <a:gd name="connsiteX2" fmla="*/ 217714 w 2728686"/>
              <a:gd name="connsiteY2" fmla="*/ 1248229 h 3004458"/>
              <a:gd name="connsiteX3" fmla="*/ 172357 w 2728686"/>
              <a:gd name="connsiteY3" fmla="*/ 1349829 h 3004458"/>
              <a:gd name="connsiteX4" fmla="*/ 0 w 2728686"/>
              <a:gd name="connsiteY4" fmla="*/ 1814286 h 3004458"/>
              <a:gd name="connsiteX5" fmla="*/ 0 w 2728686"/>
              <a:gd name="connsiteY5" fmla="*/ 2293258 h 3004458"/>
              <a:gd name="connsiteX6" fmla="*/ 914400 w 2728686"/>
              <a:gd name="connsiteY6" fmla="*/ 3004458 h 3004458"/>
              <a:gd name="connsiteX7" fmla="*/ 2467428 w 2728686"/>
              <a:gd name="connsiteY7" fmla="*/ 2975429 h 3004458"/>
              <a:gd name="connsiteX8" fmla="*/ 2714171 w 2728686"/>
              <a:gd name="connsiteY8" fmla="*/ 2598058 h 3004458"/>
              <a:gd name="connsiteX9" fmla="*/ 2728686 w 2728686"/>
              <a:gd name="connsiteY9" fmla="*/ 595086 h 3004458"/>
              <a:gd name="connsiteX10" fmla="*/ 1088571 w 2728686"/>
              <a:gd name="connsiteY10" fmla="*/ 0 h 3004458"/>
              <a:gd name="connsiteX11" fmla="*/ 29028 w 2728686"/>
              <a:gd name="connsiteY11" fmla="*/ 29029 h 3004458"/>
              <a:gd name="connsiteX12" fmla="*/ 29028 w 2728686"/>
              <a:gd name="connsiteY12" fmla="*/ 87086 h 3004458"/>
              <a:gd name="connsiteX0" fmla="*/ 29028 w 2728686"/>
              <a:gd name="connsiteY0" fmla="*/ 87086 h 3004458"/>
              <a:gd name="connsiteX1" fmla="*/ 14514 w 2728686"/>
              <a:gd name="connsiteY1" fmla="*/ 957943 h 3004458"/>
              <a:gd name="connsiteX2" fmla="*/ 217714 w 2728686"/>
              <a:gd name="connsiteY2" fmla="*/ 1248229 h 3004458"/>
              <a:gd name="connsiteX3" fmla="*/ 7257 w 2728686"/>
              <a:gd name="connsiteY3" fmla="*/ 1286329 h 3004458"/>
              <a:gd name="connsiteX4" fmla="*/ 0 w 2728686"/>
              <a:gd name="connsiteY4" fmla="*/ 1814286 h 3004458"/>
              <a:gd name="connsiteX5" fmla="*/ 0 w 2728686"/>
              <a:gd name="connsiteY5" fmla="*/ 2293258 h 3004458"/>
              <a:gd name="connsiteX6" fmla="*/ 914400 w 2728686"/>
              <a:gd name="connsiteY6" fmla="*/ 3004458 h 3004458"/>
              <a:gd name="connsiteX7" fmla="*/ 2467428 w 2728686"/>
              <a:gd name="connsiteY7" fmla="*/ 2975429 h 3004458"/>
              <a:gd name="connsiteX8" fmla="*/ 2714171 w 2728686"/>
              <a:gd name="connsiteY8" fmla="*/ 2598058 h 3004458"/>
              <a:gd name="connsiteX9" fmla="*/ 2728686 w 2728686"/>
              <a:gd name="connsiteY9" fmla="*/ 595086 h 3004458"/>
              <a:gd name="connsiteX10" fmla="*/ 1088571 w 2728686"/>
              <a:gd name="connsiteY10" fmla="*/ 0 h 3004458"/>
              <a:gd name="connsiteX11" fmla="*/ 29028 w 2728686"/>
              <a:gd name="connsiteY11" fmla="*/ 29029 h 3004458"/>
              <a:gd name="connsiteX12" fmla="*/ 29028 w 2728686"/>
              <a:gd name="connsiteY12" fmla="*/ 87086 h 3004458"/>
              <a:gd name="connsiteX0" fmla="*/ 29028 w 2728686"/>
              <a:gd name="connsiteY0" fmla="*/ 74386 h 2991758"/>
              <a:gd name="connsiteX1" fmla="*/ 14514 w 2728686"/>
              <a:gd name="connsiteY1" fmla="*/ 945243 h 2991758"/>
              <a:gd name="connsiteX2" fmla="*/ 217714 w 2728686"/>
              <a:gd name="connsiteY2" fmla="*/ 1235529 h 2991758"/>
              <a:gd name="connsiteX3" fmla="*/ 7257 w 2728686"/>
              <a:gd name="connsiteY3" fmla="*/ 1273629 h 2991758"/>
              <a:gd name="connsiteX4" fmla="*/ 0 w 2728686"/>
              <a:gd name="connsiteY4" fmla="*/ 1801586 h 2991758"/>
              <a:gd name="connsiteX5" fmla="*/ 0 w 2728686"/>
              <a:gd name="connsiteY5" fmla="*/ 2280558 h 2991758"/>
              <a:gd name="connsiteX6" fmla="*/ 914400 w 2728686"/>
              <a:gd name="connsiteY6" fmla="*/ 2991758 h 2991758"/>
              <a:gd name="connsiteX7" fmla="*/ 2467428 w 2728686"/>
              <a:gd name="connsiteY7" fmla="*/ 2962729 h 2991758"/>
              <a:gd name="connsiteX8" fmla="*/ 2714171 w 2728686"/>
              <a:gd name="connsiteY8" fmla="*/ 2585358 h 2991758"/>
              <a:gd name="connsiteX9" fmla="*/ 2728686 w 2728686"/>
              <a:gd name="connsiteY9" fmla="*/ 582386 h 2991758"/>
              <a:gd name="connsiteX10" fmla="*/ 1101271 w 2728686"/>
              <a:gd name="connsiteY10" fmla="*/ 0 h 2991758"/>
              <a:gd name="connsiteX11" fmla="*/ 29028 w 2728686"/>
              <a:gd name="connsiteY11" fmla="*/ 16329 h 2991758"/>
              <a:gd name="connsiteX12" fmla="*/ 29028 w 2728686"/>
              <a:gd name="connsiteY12" fmla="*/ 74386 h 2991758"/>
              <a:gd name="connsiteX0" fmla="*/ 29028 w 2728686"/>
              <a:gd name="connsiteY0" fmla="*/ 83457 h 3000829"/>
              <a:gd name="connsiteX1" fmla="*/ 14514 w 2728686"/>
              <a:gd name="connsiteY1" fmla="*/ 954314 h 3000829"/>
              <a:gd name="connsiteX2" fmla="*/ 217714 w 2728686"/>
              <a:gd name="connsiteY2" fmla="*/ 1244600 h 3000829"/>
              <a:gd name="connsiteX3" fmla="*/ 7257 w 2728686"/>
              <a:gd name="connsiteY3" fmla="*/ 1282700 h 3000829"/>
              <a:gd name="connsiteX4" fmla="*/ 0 w 2728686"/>
              <a:gd name="connsiteY4" fmla="*/ 1810657 h 3000829"/>
              <a:gd name="connsiteX5" fmla="*/ 0 w 2728686"/>
              <a:gd name="connsiteY5" fmla="*/ 2289629 h 3000829"/>
              <a:gd name="connsiteX6" fmla="*/ 914400 w 2728686"/>
              <a:gd name="connsiteY6" fmla="*/ 3000829 h 3000829"/>
              <a:gd name="connsiteX7" fmla="*/ 2467428 w 2728686"/>
              <a:gd name="connsiteY7" fmla="*/ 2971800 h 3000829"/>
              <a:gd name="connsiteX8" fmla="*/ 2714171 w 2728686"/>
              <a:gd name="connsiteY8" fmla="*/ 2594429 h 3000829"/>
              <a:gd name="connsiteX9" fmla="*/ 2728686 w 2728686"/>
              <a:gd name="connsiteY9" fmla="*/ 591457 h 3000829"/>
              <a:gd name="connsiteX10" fmla="*/ 1101271 w 2728686"/>
              <a:gd name="connsiteY10" fmla="*/ 9071 h 3000829"/>
              <a:gd name="connsiteX11" fmla="*/ 9978 w 2728686"/>
              <a:gd name="connsiteY11" fmla="*/ 0 h 3000829"/>
              <a:gd name="connsiteX12" fmla="*/ 29028 w 2728686"/>
              <a:gd name="connsiteY12" fmla="*/ 83457 h 3000829"/>
              <a:gd name="connsiteX0" fmla="*/ 9978 w 2728686"/>
              <a:gd name="connsiteY0" fmla="*/ 83457 h 3000829"/>
              <a:gd name="connsiteX1" fmla="*/ 14514 w 2728686"/>
              <a:gd name="connsiteY1" fmla="*/ 954314 h 3000829"/>
              <a:gd name="connsiteX2" fmla="*/ 217714 w 2728686"/>
              <a:gd name="connsiteY2" fmla="*/ 1244600 h 3000829"/>
              <a:gd name="connsiteX3" fmla="*/ 7257 w 2728686"/>
              <a:gd name="connsiteY3" fmla="*/ 1282700 h 3000829"/>
              <a:gd name="connsiteX4" fmla="*/ 0 w 2728686"/>
              <a:gd name="connsiteY4" fmla="*/ 1810657 h 3000829"/>
              <a:gd name="connsiteX5" fmla="*/ 0 w 2728686"/>
              <a:gd name="connsiteY5" fmla="*/ 2289629 h 3000829"/>
              <a:gd name="connsiteX6" fmla="*/ 914400 w 2728686"/>
              <a:gd name="connsiteY6" fmla="*/ 3000829 h 3000829"/>
              <a:gd name="connsiteX7" fmla="*/ 2467428 w 2728686"/>
              <a:gd name="connsiteY7" fmla="*/ 2971800 h 3000829"/>
              <a:gd name="connsiteX8" fmla="*/ 2714171 w 2728686"/>
              <a:gd name="connsiteY8" fmla="*/ 2594429 h 3000829"/>
              <a:gd name="connsiteX9" fmla="*/ 2728686 w 2728686"/>
              <a:gd name="connsiteY9" fmla="*/ 591457 h 3000829"/>
              <a:gd name="connsiteX10" fmla="*/ 1101271 w 2728686"/>
              <a:gd name="connsiteY10" fmla="*/ 9071 h 3000829"/>
              <a:gd name="connsiteX11" fmla="*/ 9978 w 2728686"/>
              <a:gd name="connsiteY11" fmla="*/ 0 h 3000829"/>
              <a:gd name="connsiteX12" fmla="*/ 9978 w 2728686"/>
              <a:gd name="connsiteY12" fmla="*/ 83457 h 300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28686" h="3000829">
                <a:moveTo>
                  <a:pt x="9978" y="83457"/>
                </a:moveTo>
                <a:lnTo>
                  <a:pt x="14514" y="954314"/>
                </a:lnTo>
                <a:lnTo>
                  <a:pt x="217714" y="1244600"/>
                </a:lnTo>
                <a:lnTo>
                  <a:pt x="7257" y="1282700"/>
                </a:lnTo>
                <a:lnTo>
                  <a:pt x="0" y="1810657"/>
                </a:lnTo>
                <a:lnTo>
                  <a:pt x="0" y="2289629"/>
                </a:lnTo>
                <a:lnTo>
                  <a:pt x="914400" y="3000829"/>
                </a:lnTo>
                <a:lnTo>
                  <a:pt x="2467428" y="2971800"/>
                </a:lnTo>
                <a:lnTo>
                  <a:pt x="2714171" y="2594429"/>
                </a:lnTo>
                <a:lnTo>
                  <a:pt x="2728686" y="591457"/>
                </a:lnTo>
                <a:lnTo>
                  <a:pt x="1101271" y="9071"/>
                </a:lnTo>
                <a:lnTo>
                  <a:pt x="9978" y="0"/>
                </a:lnTo>
                <a:lnTo>
                  <a:pt x="9978" y="83457"/>
                </a:lnTo>
                <a:close/>
              </a:path>
            </a:pathLst>
          </a:custGeom>
          <a:gradFill flip="none" rotWithShape="1">
            <a:gsLst>
              <a:gs pos="23000">
                <a:srgbClr val="7D2A05">
                  <a:alpha val="14000"/>
                </a:srgbClr>
              </a:gs>
              <a:gs pos="100000">
                <a:srgbClr val="7D2A0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5388114" y="1900251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荣</a:t>
            </a:r>
            <a:endParaRPr lang="en-US" altLang="zh-CN" sz="9600" dirty="0" smtClean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384939" y="3212854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耀</a:t>
            </a:r>
          </a:p>
        </p:txBody>
      </p:sp>
      <p:sp>
        <p:nvSpPr>
          <p:cNvPr id="56" name="Freeform 44"/>
          <p:cNvSpPr>
            <a:spLocks/>
          </p:cNvSpPr>
          <p:nvPr/>
        </p:nvSpPr>
        <p:spPr bwMode="auto">
          <a:xfrm>
            <a:off x="4108227" y="4741618"/>
            <a:ext cx="3965993" cy="848094"/>
          </a:xfrm>
          <a:custGeom>
            <a:avLst/>
            <a:gdLst>
              <a:gd name="T0" fmla="*/ 1210 w 1210"/>
              <a:gd name="T1" fmla="*/ 110 h 259"/>
              <a:gd name="T2" fmla="*/ 1104 w 1210"/>
              <a:gd name="T3" fmla="*/ 246 h 259"/>
              <a:gd name="T4" fmla="*/ 628 w 1210"/>
              <a:gd name="T5" fmla="*/ 185 h 259"/>
              <a:gd name="T6" fmla="*/ 139 w 1210"/>
              <a:gd name="T7" fmla="*/ 250 h 259"/>
              <a:gd name="T8" fmla="*/ 112 w 1210"/>
              <a:gd name="T9" fmla="*/ 259 h 259"/>
              <a:gd name="T10" fmla="*/ 0 w 1210"/>
              <a:gd name="T11" fmla="*/ 116 h 259"/>
              <a:gd name="T12" fmla="*/ 121 w 1210"/>
              <a:gd name="T13" fmla="*/ 65 h 259"/>
              <a:gd name="T14" fmla="*/ 611 w 1210"/>
              <a:gd name="T15" fmla="*/ 0 h 259"/>
              <a:gd name="T16" fmla="*/ 1100 w 1210"/>
              <a:gd name="T17" fmla="*/ 65 h 259"/>
              <a:gd name="T18" fmla="*/ 1210 w 1210"/>
              <a:gd name="T19" fmla="*/ 110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10" h="259">
                <a:moveTo>
                  <a:pt x="1210" y="110"/>
                </a:moveTo>
                <a:cubicBezTo>
                  <a:pt x="1104" y="246"/>
                  <a:pt x="1104" y="246"/>
                  <a:pt x="1104" y="246"/>
                </a:cubicBezTo>
                <a:cubicBezTo>
                  <a:pt x="972" y="205"/>
                  <a:pt x="813" y="185"/>
                  <a:pt x="628" y="185"/>
                </a:cubicBezTo>
                <a:cubicBezTo>
                  <a:pt x="437" y="185"/>
                  <a:pt x="274" y="207"/>
                  <a:pt x="139" y="250"/>
                </a:cubicBezTo>
                <a:cubicBezTo>
                  <a:pt x="129" y="253"/>
                  <a:pt x="120" y="256"/>
                  <a:pt x="112" y="259"/>
                </a:cubicBezTo>
                <a:cubicBezTo>
                  <a:pt x="0" y="116"/>
                  <a:pt x="0" y="116"/>
                  <a:pt x="0" y="116"/>
                </a:cubicBezTo>
                <a:cubicBezTo>
                  <a:pt x="32" y="98"/>
                  <a:pt x="72" y="81"/>
                  <a:pt x="121" y="65"/>
                </a:cubicBezTo>
                <a:cubicBezTo>
                  <a:pt x="257" y="22"/>
                  <a:pt x="420" y="0"/>
                  <a:pt x="611" y="0"/>
                </a:cubicBezTo>
                <a:cubicBezTo>
                  <a:pt x="802" y="0"/>
                  <a:pt x="965" y="22"/>
                  <a:pt x="1100" y="65"/>
                </a:cubicBezTo>
                <a:cubicBezTo>
                  <a:pt x="1144" y="79"/>
                  <a:pt x="1181" y="94"/>
                  <a:pt x="1210" y="110"/>
                </a:cubicBezTo>
                <a:close/>
              </a:path>
            </a:pathLst>
          </a:custGeom>
          <a:solidFill>
            <a:srgbClr val="FFCA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5"/>
          <p:cNvSpPr>
            <a:spLocks/>
          </p:cNvSpPr>
          <p:nvPr/>
        </p:nvSpPr>
        <p:spPr bwMode="auto">
          <a:xfrm>
            <a:off x="6873760" y="1907721"/>
            <a:ext cx="619635" cy="645932"/>
          </a:xfrm>
          <a:custGeom>
            <a:avLst/>
            <a:gdLst>
              <a:gd name="T0" fmla="*/ 186 w 189"/>
              <a:gd name="T1" fmla="*/ 157 h 197"/>
              <a:gd name="T2" fmla="*/ 180 w 189"/>
              <a:gd name="T3" fmla="*/ 164 h 197"/>
              <a:gd name="T4" fmla="*/ 103 w 189"/>
              <a:gd name="T5" fmla="*/ 195 h 197"/>
              <a:gd name="T6" fmla="*/ 94 w 189"/>
              <a:gd name="T7" fmla="*/ 197 h 197"/>
              <a:gd name="T8" fmla="*/ 86 w 189"/>
              <a:gd name="T9" fmla="*/ 195 h 197"/>
              <a:gd name="T10" fmla="*/ 9 w 189"/>
              <a:gd name="T11" fmla="*/ 164 h 197"/>
              <a:gd name="T12" fmla="*/ 3 w 189"/>
              <a:gd name="T13" fmla="*/ 157 h 197"/>
              <a:gd name="T14" fmla="*/ 0 w 189"/>
              <a:gd name="T15" fmla="*/ 146 h 197"/>
              <a:gd name="T16" fmla="*/ 0 w 189"/>
              <a:gd name="T17" fmla="*/ 51 h 197"/>
              <a:gd name="T18" fmla="*/ 2 w 189"/>
              <a:gd name="T19" fmla="*/ 40 h 197"/>
              <a:gd name="T20" fmla="*/ 2 w 189"/>
              <a:gd name="T21" fmla="*/ 40 h 197"/>
              <a:gd name="T22" fmla="*/ 9 w 189"/>
              <a:gd name="T23" fmla="*/ 33 h 197"/>
              <a:gd name="T24" fmla="*/ 86 w 189"/>
              <a:gd name="T25" fmla="*/ 1 h 197"/>
              <a:gd name="T26" fmla="*/ 94 w 189"/>
              <a:gd name="T27" fmla="*/ 0 h 197"/>
              <a:gd name="T28" fmla="*/ 103 w 189"/>
              <a:gd name="T29" fmla="*/ 1 h 197"/>
              <a:gd name="T30" fmla="*/ 180 w 189"/>
              <a:gd name="T31" fmla="*/ 33 h 197"/>
              <a:gd name="T32" fmla="*/ 186 w 189"/>
              <a:gd name="T33" fmla="*/ 40 h 197"/>
              <a:gd name="T34" fmla="*/ 186 w 189"/>
              <a:gd name="T35" fmla="*/ 40 h 197"/>
              <a:gd name="T36" fmla="*/ 189 w 189"/>
              <a:gd name="T37" fmla="*/ 51 h 197"/>
              <a:gd name="T38" fmla="*/ 189 w 189"/>
              <a:gd name="T39" fmla="*/ 146 h 197"/>
              <a:gd name="T40" fmla="*/ 186 w 189"/>
              <a:gd name="T41" fmla="*/ 15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9" h="197">
                <a:moveTo>
                  <a:pt x="186" y="157"/>
                </a:moveTo>
                <a:cubicBezTo>
                  <a:pt x="184" y="160"/>
                  <a:pt x="182" y="163"/>
                  <a:pt x="180" y="164"/>
                </a:cubicBezTo>
                <a:cubicBezTo>
                  <a:pt x="103" y="195"/>
                  <a:pt x="103" y="195"/>
                  <a:pt x="103" y="195"/>
                </a:cubicBezTo>
                <a:cubicBezTo>
                  <a:pt x="101" y="196"/>
                  <a:pt x="98" y="197"/>
                  <a:pt x="94" y="197"/>
                </a:cubicBezTo>
                <a:cubicBezTo>
                  <a:pt x="91" y="197"/>
                  <a:pt x="88" y="196"/>
                  <a:pt x="86" y="195"/>
                </a:cubicBezTo>
                <a:cubicBezTo>
                  <a:pt x="9" y="164"/>
                  <a:pt x="9" y="164"/>
                  <a:pt x="9" y="164"/>
                </a:cubicBezTo>
                <a:cubicBezTo>
                  <a:pt x="7" y="163"/>
                  <a:pt x="4" y="160"/>
                  <a:pt x="3" y="157"/>
                </a:cubicBezTo>
                <a:cubicBezTo>
                  <a:pt x="1" y="153"/>
                  <a:pt x="0" y="149"/>
                  <a:pt x="0" y="146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7"/>
                  <a:pt x="1" y="44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4" y="36"/>
                  <a:pt x="7" y="34"/>
                  <a:pt x="9" y="33"/>
                </a:cubicBezTo>
                <a:cubicBezTo>
                  <a:pt x="86" y="1"/>
                  <a:pt x="86" y="1"/>
                  <a:pt x="86" y="1"/>
                </a:cubicBezTo>
                <a:cubicBezTo>
                  <a:pt x="88" y="0"/>
                  <a:pt x="91" y="0"/>
                  <a:pt x="94" y="0"/>
                </a:cubicBezTo>
                <a:cubicBezTo>
                  <a:pt x="98" y="0"/>
                  <a:pt x="101" y="0"/>
                  <a:pt x="103" y="1"/>
                </a:cubicBezTo>
                <a:cubicBezTo>
                  <a:pt x="180" y="33"/>
                  <a:pt x="180" y="33"/>
                  <a:pt x="180" y="33"/>
                </a:cubicBezTo>
                <a:cubicBezTo>
                  <a:pt x="182" y="34"/>
                  <a:pt x="184" y="36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8" y="43"/>
                  <a:pt x="189" y="47"/>
                  <a:pt x="189" y="51"/>
                </a:cubicBezTo>
                <a:cubicBezTo>
                  <a:pt x="189" y="146"/>
                  <a:pt x="189" y="146"/>
                  <a:pt x="189" y="146"/>
                </a:cubicBezTo>
                <a:cubicBezTo>
                  <a:pt x="189" y="149"/>
                  <a:pt x="188" y="153"/>
                  <a:pt x="186" y="157"/>
                </a:cubicBezTo>
                <a:close/>
              </a:path>
            </a:pathLst>
          </a:custGeom>
          <a:solidFill>
            <a:srgbClr val="6ED4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5039554" y="4850531"/>
            <a:ext cx="2112892" cy="455817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en-US" altLang="zh-CN" sz="3600" dirty="0" smtClean="0">
                <a:solidFill>
                  <a:srgbClr val="330F01"/>
                </a:solidFill>
                <a:latin typeface="Eras Light ITC" panose="020B0402030504020804" pitchFamily="34" charset="0"/>
                <a:ea typeface="Kozuka Gothic Pr6N EL" panose="020B0200000000000000" pitchFamily="34" charset="-128"/>
              </a:rPr>
              <a:t>HONOUR</a:t>
            </a:r>
            <a:endParaRPr lang="zh-CN" altLang="en-US" sz="3600" dirty="0">
              <a:solidFill>
                <a:srgbClr val="330F01"/>
              </a:solidFill>
              <a:latin typeface="Eras Light ITC" panose="020B0402030504020804" pitchFamily="34" charset="0"/>
              <a:ea typeface="Kozuka Gothic Pr6N EL" panose="020B0200000000000000" pitchFamily="34" charset="-128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7045325" y="2057400"/>
            <a:ext cx="447675" cy="501650"/>
          </a:xfrm>
          <a:custGeom>
            <a:avLst/>
            <a:gdLst>
              <a:gd name="connsiteX0" fmla="*/ 158750 w 447675"/>
              <a:gd name="connsiteY0" fmla="*/ 0 h 514350"/>
              <a:gd name="connsiteX1" fmla="*/ 447675 w 447675"/>
              <a:gd name="connsiteY1" fmla="*/ 149225 h 514350"/>
              <a:gd name="connsiteX2" fmla="*/ 447675 w 447675"/>
              <a:gd name="connsiteY2" fmla="*/ 349250 h 514350"/>
              <a:gd name="connsiteX3" fmla="*/ 425450 w 447675"/>
              <a:gd name="connsiteY3" fmla="*/ 390525 h 514350"/>
              <a:gd name="connsiteX4" fmla="*/ 142875 w 447675"/>
              <a:gd name="connsiteY4" fmla="*/ 514350 h 514350"/>
              <a:gd name="connsiteX5" fmla="*/ 0 w 447675"/>
              <a:gd name="connsiteY5" fmla="*/ 342900 h 514350"/>
              <a:gd name="connsiteX6" fmla="*/ 158750 w 447675"/>
              <a:gd name="connsiteY6" fmla="*/ 0 h 514350"/>
              <a:gd name="connsiteX0" fmla="*/ 193675 w 447675"/>
              <a:gd name="connsiteY0" fmla="*/ 0 h 495300"/>
              <a:gd name="connsiteX1" fmla="*/ 447675 w 447675"/>
              <a:gd name="connsiteY1" fmla="*/ 130175 h 495300"/>
              <a:gd name="connsiteX2" fmla="*/ 447675 w 447675"/>
              <a:gd name="connsiteY2" fmla="*/ 330200 h 495300"/>
              <a:gd name="connsiteX3" fmla="*/ 425450 w 447675"/>
              <a:gd name="connsiteY3" fmla="*/ 371475 h 495300"/>
              <a:gd name="connsiteX4" fmla="*/ 142875 w 447675"/>
              <a:gd name="connsiteY4" fmla="*/ 495300 h 495300"/>
              <a:gd name="connsiteX5" fmla="*/ 0 w 447675"/>
              <a:gd name="connsiteY5" fmla="*/ 323850 h 495300"/>
              <a:gd name="connsiteX6" fmla="*/ 193675 w 447675"/>
              <a:gd name="connsiteY6" fmla="*/ 0 h 495300"/>
              <a:gd name="connsiteX0" fmla="*/ 196850 w 447675"/>
              <a:gd name="connsiteY0" fmla="*/ 0 h 501650"/>
              <a:gd name="connsiteX1" fmla="*/ 447675 w 447675"/>
              <a:gd name="connsiteY1" fmla="*/ 136525 h 501650"/>
              <a:gd name="connsiteX2" fmla="*/ 447675 w 447675"/>
              <a:gd name="connsiteY2" fmla="*/ 336550 h 501650"/>
              <a:gd name="connsiteX3" fmla="*/ 425450 w 447675"/>
              <a:gd name="connsiteY3" fmla="*/ 377825 h 501650"/>
              <a:gd name="connsiteX4" fmla="*/ 142875 w 447675"/>
              <a:gd name="connsiteY4" fmla="*/ 501650 h 501650"/>
              <a:gd name="connsiteX5" fmla="*/ 0 w 447675"/>
              <a:gd name="connsiteY5" fmla="*/ 330200 h 501650"/>
              <a:gd name="connsiteX6" fmla="*/ 196850 w 447675"/>
              <a:gd name="connsiteY6" fmla="*/ 0 h 501650"/>
              <a:gd name="connsiteX0" fmla="*/ 199231 w 447675"/>
              <a:gd name="connsiteY0" fmla="*/ 0 h 501650"/>
              <a:gd name="connsiteX1" fmla="*/ 447675 w 447675"/>
              <a:gd name="connsiteY1" fmla="*/ 136525 h 501650"/>
              <a:gd name="connsiteX2" fmla="*/ 447675 w 447675"/>
              <a:gd name="connsiteY2" fmla="*/ 336550 h 501650"/>
              <a:gd name="connsiteX3" fmla="*/ 425450 w 447675"/>
              <a:gd name="connsiteY3" fmla="*/ 377825 h 501650"/>
              <a:gd name="connsiteX4" fmla="*/ 142875 w 447675"/>
              <a:gd name="connsiteY4" fmla="*/ 501650 h 501650"/>
              <a:gd name="connsiteX5" fmla="*/ 0 w 447675"/>
              <a:gd name="connsiteY5" fmla="*/ 330200 h 501650"/>
              <a:gd name="connsiteX6" fmla="*/ 199231 w 447675"/>
              <a:gd name="connsiteY6" fmla="*/ 0 h 50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7675" h="501650">
                <a:moveTo>
                  <a:pt x="199231" y="0"/>
                </a:moveTo>
                <a:lnTo>
                  <a:pt x="447675" y="136525"/>
                </a:lnTo>
                <a:lnTo>
                  <a:pt x="447675" y="336550"/>
                </a:lnTo>
                <a:lnTo>
                  <a:pt x="425450" y="377825"/>
                </a:lnTo>
                <a:lnTo>
                  <a:pt x="142875" y="501650"/>
                </a:lnTo>
                <a:lnTo>
                  <a:pt x="0" y="330200"/>
                </a:lnTo>
                <a:lnTo>
                  <a:pt x="199231" y="0"/>
                </a:lnTo>
                <a:close/>
              </a:path>
            </a:pathLst>
          </a:custGeom>
          <a:gradFill>
            <a:gsLst>
              <a:gs pos="24000">
                <a:srgbClr val="21A3C1">
                  <a:alpha val="16000"/>
                </a:srgbClr>
              </a:gs>
              <a:gs pos="100000">
                <a:srgbClr val="21A3C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Freeform 50"/>
          <p:cNvSpPr>
            <a:spLocks noEditPoints="1"/>
          </p:cNvSpPr>
          <p:nvPr/>
        </p:nvSpPr>
        <p:spPr bwMode="auto">
          <a:xfrm>
            <a:off x="7041745" y="2046631"/>
            <a:ext cx="296257" cy="411317"/>
          </a:xfrm>
          <a:custGeom>
            <a:avLst/>
            <a:gdLst>
              <a:gd name="T0" fmla="*/ 50 w 335"/>
              <a:gd name="T1" fmla="*/ 76 h 467"/>
              <a:gd name="T2" fmla="*/ 94 w 335"/>
              <a:gd name="T3" fmla="*/ 38 h 467"/>
              <a:gd name="T4" fmla="*/ 149 w 335"/>
              <a:gd name="T5" fmla="*/ 20 h 467"/>
              <a:gd name="T6" fmla="*/ 207 w 335"/>
              <a:gd name="T7" fmla="*/ 24 h 467"/>
              <a:gd name="T8" fmla="*/ 259 w 335"/>
              <a:gd name="T9" fmla="*/ 50 h 467"/>
              <a:gd name="T10" fmla="*/ 297 w 335"/>
              <a:gd name="T11" fmla="*/ 94 h 467"/>
              <a:gd name="T12" fmla="*/ 315 w 335"/>
              <a:gd name="T13" fmla="*/ 149 h 467"/>
              <a:gd name="T14" fmla="*/ 311 w 335"/>
              <a:gd name="T15" fmla="*/ 207 h 467"/>
              <a:gd name="T16" fmla="*/ 285 w 335"/>
              <a:gd name="T17" fmla="*/ 259 h 467"/>
              <a:gd name="T18" fmla="*/ 241 w 335"/>
              <a:gd name="T19" fmla="*/ 297 h 467"/>
              <a:gd name="T20" fmla="*/ 186 w 335"/>
              <a:gd name="T21" fmla="*/ 315 h 467"/>
              <a:gd name="T22" fmla="*/ 128 w 335"/>
              <a:gd name="T23" fmla="*/ 311 h 467"/>
              <a:gd name="T24" fmla="*/ 76 w 335"/>
              <a:gd name="T25" fmla="*/ 285 h 467"/>
              <a:gd name="T26" fmla="*/ 38 w 335"/>
              <a:gd name="T27" fmla="*/ 241 h 467"/>
              <a:gd name="T28" fmla="*/ 20 w 335"/>
              <a:gd name="T29" fmla="*/ 186 h 467"/>
              <a:gd name="T30" fmla="*/ 24 w 335"/>
              <a:gd name="T31" fmla="*/ 128 h 467"/>
              <a:gd name="T32" fmla="*/ 49 w 335"/>
              <a:gd name="T33" fmla="*/ 289 h 467"/>
              <a:gd name="T34" fmla="*/ 78 w 335"/>
              <a:gd name="T35" fmla="*/ 385 h 467"/>
              <a:gd name="T36" fmla="*/ 165 w 335"/>
              <a:gd name="T37" fmla="*/ 349 h 467"/>
              <a:gd name="T38" fmla="*/ 262 w 335"/>
              <a:gd name="T39" fmla="*/ 411 h 467"/>
              <a:gd name="T40" fmla="*/ 285 w 335"/>
              <a:gd name="T41" fmla="*/ 301 h 467"/>
              <a:gd name="T42" fmla="*/ 225 w 335"/>
              <a:gd name="T43" fmla="*/ 336 h 467"/>
              <a:gd name="T44" fmla="*/ 156 w 335"/>
              <a:gd name="T45" fmla="*/ 346 h 467"/>
              <a:gd name="T46" fmla="*/ 89 w 335"/>
              <a:gd name="T47" fmla="*/ 328 h 467"/>
              <a:gd name="T48" fmla="*/ 49 w 335"/>
              <a:gd name="T49" fmla="*/ 289 h 467"/>
              <a:gd name="T50" fmla="*/ 44 w 335"/>
              <a:gd name="T51" fmla="*/ 210 h 467"/>
              <a:gd name="T52" fmla="*/ 210 w 335"/>
              <a:gd name="T53" fmla="*/ 291 h 467"/>
              <a:gd name="T54" fmla="*/ 291 w 335"/>
              <a:gd name="T55" fmla="*/ 125 h 467"/>
              <a:gd name="T56" fmla="*/ 125 w 335"/>
              <a:gd name="T57" fmla="*/ 44 h 467"/>
              <a:gd name="T58" fmla="*/ 69 w 335"/>
              <a:gd name="T59" fmla="*/ 119 h 467"/>
              <a:gd name="T60" fmla="*/ 107 w 335"/>
              <a:gd name="T61" fmla="*/ 137 h 467"/>
              <a:gd name="T62" fmla="*/ 69 w 335"/>
              <a:gd name="T63" fmla="*/ 119 h 467"/>
              <a:gd name="T64" fmla="*/ 60 w 335"/>
              <a:gd name="T65" fmla="*/ 115 h 467"/>
              <a:gd name="T66" fmla="*/ 115 w 335"/>
              <a:gd name="T67" fmla="*/ 275 h 467"/>
              <a:gd name="T68" fmla="*/ 274 w 335"/>
              <a:gd name="T69" fmla="*/ 220 h 467"/>
              <a:gd name="T70" fmla="*/ 220 w 335"/>
              <a:gd name="T71" fmla="*/ 60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5" h="467">
                <a:moveTo>
                  <a:pt x="17" y="94"/>
                </a:moveTo>
                <a:cubicBezTo>
                  <a:pt x="50" y="76"/>
                  <a:pt x="50" y="76"/>
                  <a:pt x="50" y="76"/>
                </a:cubicBezTo>
                <a:cubicBezTo>
                  <a:pt x="56" y="42"/>
                  <a:pt x="56" y="42"/>
                  <a:pt x="56" y="42"/>
                </a:cubicBezTo>
                <a:cubicBezTo>
                  <a:pt x="94" y="38"/>
                  <a:pt x="94" y="38"/>
                  <a:pt x="94" y="38"/>
                </a:cubicBezTo>
                <a:cubicBezTo>
                  <a:pt x="113" y="9"/>
                  <a:pt x="113" y="9"/>
                  <a:pt x="113" y="9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78" y="0"/>
                  <a:pt x="178" y="0"/>
                  <a:pt x="178" y="0"/>
                </a:cubicBezTo>
                <a:cubicBezTo>
                  <a:pt x="207" y="24"/>
                  <a:pt x="207" y="24"/>
                  <a:pt x="207" y="24"/>
                </a:cubicBezTo>
                <a:cubicBezTo>
                  <a:pt x="241" y="17"/>
                  <a:pt x="241" y="17"/>
                  <a:pt x="241" y="17"/>
                </a:cubicBezTo>
                <a:cubicBezTo>
                  <a:pt x="259" y="50"/>
                  <a:pt x="259" y="50"/>
                  <a:pt x="259" y="50"/>
                </a:cubicBezTo>
                <a:cubicBezTo>
                  <a:pt x="293" y="56"/>
                  <a:pt x="293" y="56"/>
                  <a:pt x="293" y="56"/>
                </a:cubicBezTo>
                <a:cubicBezTo>
                  <a:pt x="297" y="94"/>
                  <a:pt x="297" y="94"/>
                  <a:pt x="297" y="94"/>
                </a:cubicBezTo>
                <a:cubicBezTo>
                  <a:pt x="326" y="113"/>
                  <a:pt x="326" y="113"/>
                  <a:pt x="326" y="113"/>
                </a:cubicBezTo>
                <a:cubicBezTo>
                  <a:pt x="315" y="149"/>
                  <a:pt x="315" y="149"/>
                  <a:pt x="315" y="149"/>
                </a:cubicBezTo>
                <a:cubicBezTo>
                  <a:pt x="335" y="178"/>
                  <a:pt x="335" y="178"/>
                  <a:pt x="335" y="178"/>
                </a:cubicBezTo>
                <a:cubicBezTo>
                  <a:pt x="311" y="207"/>
                  <a:pt x="311" y="207"/>
                  <a:pt x="311" y="207"/>
                </a:cubicBezTo>
                <a:cubicBezTo>
                  <a:pt x="318" y="241"/>
                  <a:pt x="318" y="241"/>
                  <a:pt x="318" y="241"/>
                </a:cubicBezTo>
                <a:cubicBezTo>
                  <a:pt x="285" y="259"/>
                  <a:pt x="285" y="259"/>
                  <a:pt x="285" y="259"/>
                </a:cubicBezTo>
                <a:cubicBezTo>
                  <a:pt x="278" y="293"/>
                  <a:pt x="278" y="293"/>
                  <a:pt x="278" y="293"/>
                </a:cubicBezTo>
                <a:cubicBezTo>
                  <a:pt x="241" y="297"/>
                  <a:pt x="241" y="297"/>
                  <a:pt x="241" y="297"/>
                </a:cubicBezTo>
                <a:cubicBezTo>
                  <a:pt x="222" y="326"/>
                  <a:pt x="222" y="326"/>
                  <a:pt x="222" y="326"/>
                </a:cubicBezTo>
                <a:cubicBezTo>
                  <a:pt x="186" y="315"/>
                  <a:pt x="186" y="315"/>
                  <a:pt x="186" y="315"/>
                </a:cubicBezTo>
                <a:cubicBezTo>
                  <a:pt x="157" y="335"/>
                  <a:pt x="157" y="335"/>
                  <a:pt x="157" y="335"/>
                </a:cubicBezTo>
                <a:cubicBezTo>
                  <a:pt x="128" y="311"/>
                  <a:pt x="128" y="311"/>
                  <a:pt x="128" y="311"/>
                </a:cubicBezTo>
                <a:cubicBezTo>
                  <a:pt x="94" y="318"/>
                  <a:pt x="94" y="318"/>
                  <a:pt x="94" y="318"/>
                </a:cubicBezTo>
                <a:cubicBezTo>
                  <a:pt x="76" y="285"/>
                  <a:pt x="76" y="285"/>
                  <a:pt x="76" y="285"/>
                </a:cubicBezTo>
                <a:cubicBezTo>
                  <a:pt x="42" y="278"/>
                  <a:pt x="42" y="278"/>
                  <a:pt x="42" y="278"/>
                </a:cubicBezTo>
                <a:cubicBezTo>
                  <a:pt x="38" y="241"/>
                  <a:pt x="38" y="241"/>
                  <a:pt x="38" y="241"/>
                </a:cubicBezTo>
                <a:cubicBezTo>
                  <a:pt x="9" y="222"/>
                  <a:pt x="9" y="222"/>
                  <a:pt x="9" y="222"/>
                </a:cubicBezTo>
                <a:cubicBezTo>
                  <a:pt x="20" y="186"/>
                  <a:pt x="20" y="186"/>
                  <a:pt x="20" y="186"/>
                </a:cubicBezTo>
                <a:cubicBezTo>
                  <a:pt x="0" y="157"/>
                  <a:pt x="0" y="157"/>
                  <a:pt x="0" y="157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17" y="94"/>
                  <a:pt x="17" y="94"/>
                  <a:pt x="17" y="94"/>
                </a:cubicBezTo>
                <a:close/>
                <a:moveTo>
                  <a:pt x="49" y="289"/>
                </a:moveTo>
                <a:cubicBezTo>
                  <a:pt x="6" y="391"/>
                  <a:pt x="6" y="391"/>
                  <a:pt x="6" y="391"/>
                </a:cubicBezTo>
                <a:cubicBezTo>
                  <a:pt x="78" y="385"/>
                  <a:pt x="78" y="385"/>
                  <a:pt x="78" y="385"/>
                </a:cubicBezTo>
                <a:cubicBezTo>
                  <a:pt x="128" y="442"/>
                  <a:pt x="128" y="442"/>
                  <a:pt x="128" y="442"/>
                </a:cubicBezTo>
                <a:cubicBezTo>
                  <a:pt x="165" y="349"/>
                  <a:pt x="165" y="349"/>
                  <a:pt x="165" y="349"/>
                </a:cubicBezTo>
                <a:cubicBezTo>
                  <a:pt x="212" y="467"/>
                  <a:pt x="212" y="467"/>
                  <a:pt x="212" y="467"/>
                </a:cubicBezTo>
                <a:cubicBezTo>
                  <a:pt x="262" y="411"/>
                  <a:pt x="262" y="411"/>
                  <a:pt x="262" y="411"/>
                </a:cubicBezTo>
                <a:cubicBezTo>
                  <a:pt x="334" y="417"/>
                  <a:pt x="334" y="417"/>
                  <a:pt x="334" y="417"/>
                </a:cubicBezTo>
                <a:cubicBezTo>
                  <a:pt x="285" y="301"/>
                  <a:pt x="285" y="301"/>
                  <a:pt x="285" y="301"/>
                </a:cubicBezTo>
                <a:cubicBezTo>
                  <a:pt x="246" y="305"/>
                  <a:pt x="246" y="305"/>
                  <a:pt x="246" y="305"/>
                </a:cubicBezTo>
                <a:cubicBezTo>
                  <a:pt x="225" y="336"/>
                  <a:pt x="225" y="336"/>
                  <a:pt x="225" y="336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56" y="346"/>
                  <a:pt x="156" y="346"/>
                  <a:pt x="156" y="346"/>
                </a:cubicBezTo>
                <a:cubicBezTo>
                  <a:pt x="125" y="320"/>
                  <a:pt x="125" y="320"/>
                  <a:pt x="125" y="320"/>
                </a:cubicBezTo>
                <a:cubicBezTo>
                  <a:pt x="89" y="328"/>
                  <a:pt x="89" y="328"/>
                  <a:pt x="89" y="328"/>
                </a:cubicBezTo>
                <a:cubicBezTo>
                  <a:pt x="70" y="293"/>
                  <a:pt x="70" y="293"/>
                  <a:pt x="70" y="293"/>
                </a:cubicBezTo>
                <a:cubicBezTo>
                  <a:pt x="49" y="289"/>
                  <a:pt x="49" y="289"/>
                  <a:pt x="49" y="289"/>
                </a:cubicBezTo>
                <a:close/>
                <a:moveTo>
                  <a:pt x="50" y="110"/>
                </a:moveTo>
                <a:cubicBezTo>
                  <a:pt x="34" y="142"/>
                  <a:pt x="33" y="178"/>
                  <a:pt x="44" y="210"/>
                </a:cubicBezTo>
                <a:cubicBezTo>
                  <a:pt x="55" y="241"/>
                  <a:pt x="77" y="269"/>
                  <a:pt x="110" y="285"/>
                </a:cubicBezTo>
                <a:cubicBezTo>
                  <a:pt x="142" y="300"/>
                  <a:pt x="178" y="302"/>
                  <a:pt x="210" y="291"/>
                </a:cubicBezTo>
                <a:cubicBezTo>
                  <a:pt x="241" y="280"/>
                  <a:pt x="269" y="257"/>
                  <a:pt x="285" y="225"/>
                </a:cubicBezTo>
                <a:cubicBezTo>
                  <a:pt x="300" y="192"/>
                  <a:pt x="302" y="157"/>
                  <a:pt x="291" y="125"/>
                </a:cubicBezTo>
                <a:cubicBezTo>
                  <a:pt x="280" y="93"/>
                  <a:pt x="257" y="66"/>
                  <a:pt x="225" y="50"/>
                </a:cubicBezTo>
                <a:cubicBezTo>
                  <a:pt x="192" y="34"/>
                  <a:pt x="157" y="33"/>
                  <a:pt x="125" y="44"/>
                </a:cubicBezTo>
                <a:cubicBezTo>
                  <a:pt x="93" y="55"/>
                  <a:pt x="66" y="78"/>
                  <a:pt x="50" y="110"/>
                </a:cubicBezTo>
                <a:close/>
                <a:moveTo>
                  <a:pt x="69" y="119"/>
                </a:moveTo>
                <a:cubicBezTo>
                  <a:pt x="48" y="160"/>
                  <a:pt x="56" y="208"/>
                  <a:pt x="86" y="241"/>
                </a:cubicBezTo>
                <a:cubicBezTo>
                  <a:pt x="83" y="209"/>
                  <a:pt x="90" y="172"/>
                  <a:pt x="107" y="137"/>
                </a:cubicBezTo>
                <a:cubicBezTo>
                  <a:pt x="124" y="102"/>
                  <a:pt x="148" y="75"/>
                  <a:pt x="174" y="58"/>
                </a:cubicBezTo>
                <a:cubicBezTo>
                  <a:pt x="131" y="55"/>
                  <a:pt x="89" y="78"/>
                  <a:pt x="69" y="119"/>
                </a:cubicBezTo>
                <a:close/>
                <a:moveTo>
                  <a:pt x="129" y="54"/>
                </a:moveTo>
                <a:cubicBezTo>
                  <a:pt x="100" y="64"/>
                  <a:pt x="75" y="85"/>
                  <a:pt x="60" y="115"/>
                </a:cubicBezTo>
                <a:cubicBezTo>
                  <a:pt x="46" y="144"/>
                  <a:pt x="44" y="177"/>
                  <a:pt x="54" y="206"/>
                </a:cubicBezTo>
                <a:cubicBezTo>
                  <a:pt x="64" y="235"/>
                  <a:pt x="85" y="260"/>
                  <a:pt x="115" y="275"/>
                </a:cubicBezTo>
                <a:cubicBezTo>
                  <a:pt x="144" y="289"/>
                  <a:pt x="177" y="290"/>
                  <a:pt x="206" y="280"/>
                </a:cubicBezTo>
                <a:cubicBezTo>
                  <a:pt x="235" y="270"/>
                  <a:pt x="260" y="249"/>
                  <a:pt x="274" y="220"/>
                </a:cubicBezTo>
                <a:cubicBezTo>
                  <a:pt x="289" y="190"/>
                  <a:pt x="290" y="158"/>
                  <a:pt x="280" y="129"/>
                </a:cubicBezTo>
                <a:cubicBezTo>
                  <a:pt x="270" y="100"/>
                  <a:pt x="249" y="75"/>
                  <a:pt x="220" y="60"/>
                </a:cubicBezTo>
                <a:cubicBezTo>
                  <a:pt x="190" y="46"/>
                  <a:pt x="158" y="44"/>
                  <a:pt x="129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24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" name="组合 4095"/>
          <p:cNvGrpSpPr/>
          <p:nvPr/>
        </p:nvGrpSpPr>
        <p:grpSpPr>
          <a:xfrm>
            <a:off x="-860649" y="-1504409"/>
            <a:ext cx="14870587" cy="10158801"/>
            <a:chOff x="-860649" y="-1504409"/>
            <a:chExt cx="14870587" cy="1015880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0" t="-3119" r="50741" b="78172"/>
            <a:stretch/>
          </p:blipFill>
          <p:spPr>
            <a:xfrm rot="2081232">
              <a:off x="1767712" y="-896452"/>
              <a:ext cx="1966678" cy="237640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37416"/>
            <a:stretch/>
          </p:blipFill>
          <p:spPr>
            <a:xfrm>
              <a:off x="9308378" y="2196250"/>
              <a:ext cx="4701560" cy="645814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87" t="6380" b="60072"/>
            <a:stretch/>
          </p:blipFill>
          <p:spPr>
            <a:xfrm>
              <a:off x="6109997" y="-1396537"/>
              <a:ext cx="4528143" cy="272257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37" t="74498" r="54853" b="5878"/>
            <a:stretch/>
          </p:blipFill>
          <p:spPr>
            <a:xfrm>
              <a:off x="3383516" y="6166775"/>
              <a:ext cx="1372545" cy="142629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861" b="52903"/>
            <a:stretch/>
          </p:blipFill>
          <p:spPr>
            <a:xfrm rot="21251178">
              <a:off x="-860649" y="-1504409"/>
              <a:ext cx="2812981" cy="405745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757" r="81120"/>
            <a:stretch/>
          </p:blipFill>
          <p:spPr>
            <a:xfrm>
              <a:off x="-47248" y="4709867"/>
              <a:ext cx="1586569" cy="30648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" t="44965" r="64699" b="39551"/>
            <a:stretch/>
          </p:blipFill>
          <p:spPr>
            <a:xfrm rot="16924892">
              <a:off x="-934914" y="2703631"/>
              <a:ext cx="2626747" cy="1196999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82" t="25198" r="54282" b="56738"/>
            <a:stretch/>
          </p:blipFill>
          <p:spPr>
            <a:xfrm rot="821451">
              <a:off x="11041951" y="545380"/>
              <a:ext cx="1728809" cy="220030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2897463">
              <a:off x="4389036" y="-763475"/>
              <a:ext cx="997577" cy="1648173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17584157">
              <a:off x="10060186" y="-691887"/>
              <a:ext cx="1250403" cy="206588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4121634">
              <a:off x="1658548" y="5432910"/>
              <a:ext cx="1250403" cy="206588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3" t="42510" r="43779" b="36415"/>
            <a:stretch/>
          </p:blipFill>
          <p:spPr>
            <a:xfrm rot="3850872">
              <a:off x="7683300" y="5902372"/>
              <a:ext cx="1574700" cy="1677397"/>
            </a:xfrm>
            <a:prstGeom prst="rect">
              <a:avLst/>
            </a:prstGeom>
          </p:spPr>
        </p:pic>
      </p:grpSp>
      <p:grpSp>
        <p:nvGrpSpPr>
          <p:cNvPr id="99" name="组合 98"/>
          <p:cNvGrpSpPr/>
          <p:nvPr/>
        </p:nvGrpSpPr>
        <p:grpSpPr>
          <a:xfrm>
            <a:off x="3013349" y="3156474"/>
            <a:ext cx="6178343" cy="3543978"/>
            <a:chOff x="4472632" y="3162096"/>
            <a:chExt cx="3328632" cy="1909347"/>
          </a:xfrm>
        </p:grpSpPr>
        <p:grpSp>
          <p:nvGrpSpPr>
            <p:cNvPr id="100" name="组合 99"/>
            <p:cNvGrpSpPr/>
            <p:nvPr/>
          </p:nvGrpSpPr>
          <p:grpSpPr>
            <a:xfrm>
              <a:off x="5102098" y="3162096"/>
              <a:ext cx="1919389" cy="1909347"/>
              <a:chOff x="5005388" y="3311525"/>
              <a:chExt cx="2124075" cy="2112963"/>
            </a:xfrm>
            <a:solidFill>
              <a:schemeClr val="bg1">
                <a:alpha val="60000"/>
              </a:schemeClr>
            </a:solidFill>
          </p:grpSpPr>
          <p:sp>
            <p:nvSpPr>
              <p:cNvPr id="103" name="Freeform 5"/>
              <p:cNvSpPr>
                <a:spLocks/>
              </p:cNvSpPr>
              <p:nvPr/>
            </p:nvSpPr>
            <p:spPr bwMode="auto">
              <a:xfrm>
                <a:off x="5046663" y="4646613"/>
                <a:ext cx="47625" cy="23813"/>
              </a:xfrm>
              <a:custGeom>
                <a:avLst/>
                <a:gdLst>
                  <a:gd name="T0" fmla="*/ 13 w 15"/>
                  <a:gd name="T1" fmla="*/ 3 h 7"/>
                  <a:gd name="T2" fmla="*/ 13 w 15"/>
                  <a:gd name="T3" fmla="*/ 0 h 7"/>
                  <a:gd name="T4" fmla="*/ 1 w 15"/>
                  <a:gd name="T5" fmla="*/ 3 h 7"/>
                  <a:gd name="T6" fmla="*/ 2 w 15"/>
                  <a:gd name="T7" fmla="*/ 6 h 7"/>
                  <a:gd name="T8" fmla="*/ 13 w 15"/>
                  <a:gd name="T9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13" y="3"/>
                    </a:moveTo>
                    <a:cubicBezTo>
                      <a:pt x="15" y="3"/>
                      <a:pt x="15" y="0"/>
                      <a:pt x="13" y="0"/>
                    </a:cubicBezTo>
                    <a:cubicBezTo>
                      <a:pt x="9" y="1"/>
                      <a:pt x="5" y="2"/>
                      <a:pt x="1" y="3"/>
                    </a:cubicBezTo>
                    <a:cubicBezTo>
                      <a:pt x="0" y="4"/>
                      <a:pt x="1" y="7"/>
                      <a:pt x="2" y="6"/>
                    </a:cubicBezTo>
                    <a:cubicBezTo>
                      <a:pt x="6" y="5"/>
                      <a:pt x="10" y="4"/>
                      <a:pt x="1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6"/>
              <p:cNvSpPr>
                <a:spLocks/>
              </p:cNvSpPr>
              <p:nvPr/>
            </p:nvSpPr>
            <p:spPr bwMode="auto">
              <a:xfrm>
                <a:off x="5111751" y="4611688"/>
                <a:ext cx="157163" cy="31750"/>
              </a:xfrm>
              <a:custGeom>
                <a:avLst/>
                <a:gdLst>
                  <a:gd name="T0" fmla="*/ 47 w 49"/>
                  <a:gd name="T1" fmla="*/ 0 h 10"/>
                  <a:gd name="T2" fmla="*/ 2 w 49"/>
                  <a:gd name="T3" fmla="*/ 7 h 10"/>
                  <a:gd name="T4" fmla="*/ 2 w 49"/>
                  <a:gd name="T5" fmla="*/ 10 h 10"/>
                  <a:gd name="T6" fmla="*/ 47 w 49"/>
                  <a:gd name="T7" fmla="*/ 3 h 10"/>
                  <a:gd name="T8" fmla="*/ 47 w 49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0">
                    <a:moveTo>
                      <a:pt x="47" y="0"/>
                    </a:moveTo>
                    <a:cubicBezTo>
                      <a:pt x="32" y="2"/>
                      <a:pt x="17" y="4"/>
                      <a:pt x="2" y="7"/>
                    </a:cubicBezTo>
                    <a:cubicBezTo>
                      <a:pt x="0" y="7"/>
                      <a:pt x="1" y="10"/>
                      <a:pt x="2" y="10"/>
                    </a:cubicBezTo>
                    <a:cubicBezTo>
                      <a:pt x="17" y="7"/>
                      <a:pt x="32" y="5"/>
                      <a:pt x="47" y="3"/>
                    </a:cubicBezTo>
                    <a:cubicBezTo>
                      <a:pt x="49" y="2"/>
                      <a:pt x="48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7"/>
              <p:cNvSpPr>
                <a:spLocks/>
              </p:cNvSpPr>
              <p:nvPr/>
            </p:nvSpPr>
            <p:spPr bwMode="auto">
              <a:xfrm>
                <a:off x="5284788" y="4548188"/>
                <a:ext cx="239713" cy="57150"/>
              </a:xfrm>
              <a:custGeom>
                <a:avLst/>
                <a:gdLst>
                  <a:gd name="T0" fmla="*/ 73 w 75"/>
                  <a:gd name="T1" fmla="*/ 3 h 18"/>
                  <a:gd name="T2" fmla="*/ 73 w 75"/>
                  <a:gd name="T3" fmla="*/ 0 h 18"/>
                  <a:gd name="T4" fmla="*/ 1 w 75"/>
                  <a:gd name="T5" fmla="*/ 15 h 18"/>
                  <a:gd name="T6" fmla="*/ 2 w 75"/>
                  <a:gd name="T7" fmla="*/ 18 h 18"/>
                  <a:gd name="T8" fmla="*/ 73 w 75"/>
                  <a:gd name="T9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8">
                    <a:moveTo>
                      <a:pt x="73" y="3"/>
                    </a:moveTo>
                    <a:cubicBezTo>
                      <a:pt x="75" y="3"/>
                      <a:pt x="75" y="0"/>
                      <a:pt x="73" y="0"/>
                    </a:cubicBezTo>
                    <a:cubicBezTo>
                      <a:pt x="48" y="0"/>
                      <a:pt x="25" y="8"/>
                      <a:pt x="1" y="15"/>
                    </a:cubicBezTo>
                    <a:cubicBezTo>
                      <a:pt x="0" y="16"/>
                      <a:pt x="1" y="18"/>
                      <a:pt x="2" y="18"/>
                    </a:cubicBezTo>
                    <a:cubicBezTo>
                      <a:pt x="26" y="10"/>
                      <a:pt x="49" y="3"/>
                      <a:pt x="7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8"/>
              <p:cNvSpPr>
                <a:spLocks/>
              </p:cNvSpPr>
              <p:nvPr/>
            </p:nvSpPr>
            <p:spPr bwMode="auto">
              <a:xfrm>
                <a:off x="5222876" y="4460875"/>
                <a:ext cx="304800" cy="50800"/>
              </a:xfrm>
              <a:custGeom>
                <a:avLst/>
                <a:gdLst>
                  <a:gd name="T0" fmla="*/ 1 w 95"/>
                  <a:gd name="T1" fmla="*/ 14 h 16"/>
                  <a:gd name="T2" fmla="*/ 93 w 95"/>
                  <a:gd name="T3" fmla="*/ 3 h 16"/>
                  <a:gd name="T4" fmla="*/ 93 w 95"/>
                  <a:gd name="T5" fmla="*/ 0 h 16"/>
                  <a:gd name="T6" fmla="*/ 2 w 95"/>
                  <a:gd name="T7" fmla="*/ 11 h 16"/>
                  <a:gd name="T8" fmla="*/ 1 w 95"/>
                  <a:gd name="T9" fmla="*/ 1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6">
                    <a:moveTo>
                      <a:pt x="1" y="14"/>
                    </a:moveTo>
                    <a:cubicBezTo>
                      <a:pt x="32" y="16"/>
                      <a:pt x="62" y="2"/>
                      <a:pt x="93" y="3"/>
                    </a:cubicBezTo>
                    <a:cubicBezTo>
                      <a:pt x="95" y="3"/>
                      <a:pt x="95" y="0"/>
                      <a:pt x="93" y="0"/>
                    </a:cubicBezTo>
                    <a:cubicBezTo>
                      <a:pt x="62" y="0"/>
                      <a:pt x="33" y="13"/>
                      <a:pt x="2" y="11"/>
                    </a:cubicBezTo>
                    <a:cubicBezTo>
                      <a:pt x="0" y="11"/>
                      <a:pt x="0" y="13"/>
                      <a:pt x="1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9"/>
              <p:cNvSpPr>
                <a:spLocks/>
              </p:cNvSpPr>
              <p:nvPr/>
            </p:nvSpPr>
            <p:spPr bwMode="auto">
              <a:xfrm>
                <a:off x="5576888" y="4451350"/>
                <a:ext cx="144463" cy="19050"/>
              </a:xfrm>
              <a:custGeom>
                <a:avLst/>
                <a:gdLst>
                  <a:gd name="T0" fmla="*/ 2 w 45"/>
                  <a:gd name="T1" fmla="*/ 6 h 6"/>
                  <a:gd name="T2" fmla="*/ 43 w 45"/>
                  <a:gd name="T3" fmla="*/ 4 h 6"/>
                  <a:gd name="T4" fmla="*/ 43 w 45"/>
                  <a:gd name="T5" fmla="*/ 1 h 6"/>
                  <a:gd name="T6" fmla="*/ 2 w 45"/>
                  <a:gd name="T7" fmla="*/ 3 h 6"/>
                  <a:gd name="T8" fmla="*/ 2 w 45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">
                    <a:moveTo>
                      <a:pt x="2" y="6"/>
                    </a:moveTo>
                    <a:cubicBezTo>
                      <a:pt x="16" y="6"/>
                      <a:pt x="29" y="3"/>
                      <a:pt x="43" y="4"/>
                    </a:cubicBezTo>
                    <a:cubicBezTo>
                      <a:pt x="45" y="4"/>
                      <a:pt x="45" y="1"/>
                      <a:pt x="43" y="1"/>
                    </a:cubicBezTo>
                    <a:cubicBezTo>
                      <a:pt x="30" y="0"/>
                      <a:pt x="16" y="3"/>
                      <a:pt x="2" y="3"/>
                    </a:cubicBezTo>
                    <a:cubicBezTo>
                      <a:pt x="0" y="3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10"/>
              <p:cNvSpPr>
                <a:spLocks/>
              </p:cNvSpPr>
              <p:nvPr/>
            </p:nvSpPr>
            <p:spPr bwMode="auto">
              <a:xfrm>
                <a:off x="5005388" y="4410075"/>
                <a:ext cx="547688" cy="41275"/>
              </a:xfrm>
              <a:custGeom>
                <a:avLst/>
                <a:gdLst>
                  <a:gd name="T0" fmla="*/ 3 w 171"/>
                  <a:gd name="T1" fmla="*/ 3 h 13"/>
                  <a:gd name="T2" fmla="*/ 2 w 171"/>
                  <a:gd name="T3" fmla="*/ 6 h 13"/>
                  <a:gd name="T4" fmla="*/ 77 w 171"/>
                  <a:gd name="T5" fmla="*/ 6 h 13"/>
                  <a:gd name="T6" fmla="*/ 169 w 171"/>
                  <a:gd name="T7" fmla="*/ 8 h 13"/>
                  <a:gd name="T8" fmla="*/ 169 w 171"/>
                  <a:gd name="T9" fmla="*/ 5 h 13"/>
                  <a:gd name="T10" fmla="*/ 83 w 171"/>
                  <a:gd name="T11" fmla="*/ 3 h 13"/>
                  <a:gd name="T12" fmla="*/ 3 w 171"/>
                  <a:gd name="T13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3">
                    <a:moveTo>
                      <a:pt x="3" y="3"/>
                    </a:moveTo>
                    <a:cubicBezTo>
                      <a:pt x="1" y="3"/>
                      <a:pt x="0" y="5"/>
                      <a:pt x="2" y="6"/>
                    </a:cubicBezTo>
                    <a:cubicBezTo>
                      <a:pt x="26" y="13"/>
                      <a:pt x="52" y="9"/>
                      <a:pt x="77" y="6"/>
                    </a:cubicBezTo>
                    <a:cubicBezTo>
                      <a:pt x="108" y="3"/>
                      <a:pt x="139" y="5"/>
                      <a:pt x="169" y="8"/>
                    </a:cubicBezTo>
                    <a:cubicBezTo>
                      <a:pt x="171" y="8"/>
                      <a:pt x="171" y="6"/>
                      <a:pt x="169" y="5"/>
                    </a:cubicBezTo>
                    <a:cubicBezTo>
                      <a:pt x="141" y="2"/>
                      <a:pt x="112" y="0"/>
                      <a:pt x="83" y="3"/>
                    </a:cubicBezTo>
                    <a:cubicBezTo>
                      <a:pt x="57" y="5"/>
                      <a:pt x="29" y="11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1"/>
              <p:cNvSpPr>
                <a:spLocks/>
              </p:cNvSpPr>
              <p:nvPr/>
            </p:nvSpPr>
            <p:spPr bwMode="auto">
              <a:xfrm>
                <a:off x="5213351" y="4325938"/>
                <a:ext cx="295275" cy="34925"/>
              </a:xfrm>
              <a:custGeom>
                <a:avLst/>
                <a:gdLst>
                  <a:gd name="T0" fmla="*/ 90 w 92"/>
                  <a:gd name="T1" fmla="*/ 8 h 11"/>
                  <a:gd name="T2" fmla="*/ 2 w 92"/>
                  <a:gd name="T3" fmla="*/ 0 h 11"/>
                  <a:gd name="T4" fmla="*/ 1 w 92"/>
                  <a:gd name="T5" fmla="*/ 3 h 11"/>
                  <a:gd name="T6" fmla="*/ 90 w 92"/>
                  <a:gd name="T7" fmla="*/ 11 h 11"/>
                  <a:gd name="T8" fmla="*/ 90 w 92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1">
                    <a:moveTo>
                      <a:pt x="90" y="8"/>
                    </a:moveTo>
                    <a:cubicBezTo>
                      <a:pt x="61" y="7"/>
                      <a:pt x="31" y="7"/>
                      <a:pt x="2" y="0"/>
                    </a:cubicBezTo>
                    <a:cubicBezTo>
                      <a:pt x="0" y="0"/>
                      <a:pt x="0" y="2"/>
                      <a:pt x="1" y="3"/>
                    </a:cubicBezTo>
                    <a:cubicBezTo>
                      <a:pt x="30" y="9"/>
                      <a:pt x="60" y="9"/>
                      <a:pt x="90" y="11"/>
                    </a:cubicBezTo>
                    <a:cubicBezTo>
                      <a:pt x="92" y="11"/>
                      <a:pt x="92" y="8"/>
                      <a:pt x="9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2"/>
              <p:cNvSpPr>
                <a:spLocks/>
              </p:cNvSpPr>
              <p:nvPr/>
            </p:nvSpPr>
            <p:spPr bwMode="auto">
              <a:xfrm>
                <a:off x="5021263" y="4200525"/>
                <a:ext cx="719138" cy="157163"/>
              </a:xfrm>
              <a:custGeom>
                <a:avLst/>
                <a:gdLst>
                  <a:gd name="T0" fmla="*/ 223 w 224"/>
                  <a:gd name="T1" fmla="*/ 46 h 49"/>
                  <a:gd name="T2" fmla="*/ 111 w 224"/>
                  <a:gd name="T3" fmla="*/ 18 h 49"/>
                  <a:gd name="T4" fmla="*/ 3 w 224"/>
                  <a:gd name="T5" fmla="*/ 0 h 49"/>
                  <a:gd name="T6" fmla="*/ 2 w 224"/>
                  <a:gd name="T7" fmla="*/ 3 h 49"/>
                  <a:gd name="T8" fmla="*/ 106 w 224"/>
                  <a:gd name="T9" fmla="*/ 20 h 49"/>
                  <a:gd name="T10" fmla="*/ 222 w 224"/>
                  <a:gd name="T11" fmla="*/ 49 h 49"/>
                  <a:gd name="T12" fmla="*/ 223 w 224"/>
                  <a:gd name="T13" fmla="*/ 46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4" h="49">
                    <a:moveTo>
                      <a:pt x="223" y="46"/>
                    </a:moveTo>
                    <a:cubicBezTo>
                      <a:pt x="186" y="37"/>
                      <a:pt x="149" y="24"/>
                      <a:pt x="111" y="18"/>
                    </a:cubicBezTo>
                    <a:cubicBezTo>
                      <a:pt x="75" y="13"/>
                      <a:pt x="38" y="12"/>
                      <a:pt x="3" y="0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36" y="14"/>
                      <a:pt x="71" y="15"/>
                      <a:pt x="106" y="20"/>
                    </a:cubicBezTo>
                    <a:cubicBezTo>
                      <a:pt x="146" y="26"/>
                      <a:pt x="184" y="40"/>
                      <a:pt x="222" y="49"/>
                    </a:cubicBezTo>
                    <a:cubicBezTo>
                      <a:pt x="224" y="49"/>
                      <a:pt x="224" y="47"/>
                      <a:pt x="223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3"/>
              <p:cNvSpPr>
                <a:spLocks/>
              </p:cNvSpPr>
              <p:nvPr/>
            </p:nvSpPr>
            <p:spPr bwMode="auto">
              <a:xfrm>
                <a:off x="5262563" y="4146550"/>
                <a:ext cx="342900" cy="95250"/>
              </a:xfrm>
              <a:custGeom>
                <a:avLst/>
                <a:gdLst>
                  <a:gd name="T0" fmla="*/ 105 w 107"/>
                  <a:gd name="T1" fmla="*/ 26 h 30"/>
                  <a:gd name="T2" fmla="*/ 3 w 107"/>
                  <a:gd name="T3" fmla="*/ 0 h 30"/>
                  <a:gd name="T4" fmla="*/ 1 w 107"/>
                  <a:gd name="T5" fmla="*/ 3 h 30"/>
                  <a:gd name="T6" fmla="*/ 105 w 107"/>
                  <a:gd name="T7" fmla="*/ 29 h 30"/>
                  <a:gd name="T8" fmla="*/ 105 w 107"/>
                  <a:gd name="T9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30">
                    <a:moveTo>
                      <a:pt x="105" y="26"/>
                    </a:moveTo>
                    <a:cubicBezTo>
                      <a:pt x="71" y="19"/>
                      <a:pt x="36" y="14"/>
                      <a:pt x="3" y="0"/>
                    </a:cubicBezTo>
                    <a:cubicBezTo>
                      <a:pt x="1" y="0"/>
                      <a:pt x="0" y="3"/>
                      <a:pt x="1" y="3"/>
                    </a:cubicBezTo>
                    <a:cubicBezTo>
                      <a:pt x="35" y="17"/>
                      <a:pt x="70" y="22"/>
                      <a:pt x="105" y="29"/>
                    </a:cubicBezTo>
                    <a:cubicBezTo>
                      <a:pt x="107" y="30"/>
                      <a:pt x="107" y="27"/>
                      <a:pt x="105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4"/>
              <p:cNvSpPr>
                <a:spLocks/>
              </p:cNvSpPr>
              <p:nvPr/>
            </p:nvSpPr>
            <p:spPr bwMode="auto">
              <a:xfrm>
                <a:off x="5081588" y="3979863"/>
                <a:ext cx="549275" cy="217488"/>
              </a:xfrm>
              <a:custGeom>
                <a:avLst/>
                <a:gdLst>
                  <a:gd name="T0" fmla="*/ 169 w 171"/>
                  <a:gd name="T1" fmla="*/ 65 h 68"/>
                  <a:gd name="T2" fmla="*/ 2 w 171"/>
                  <a:gd name="T3" fmla="*/ 1 h 68"/>
                  <a:gd name="T4" fmla="*/ 1 w 171"/>
                  <a:gd name="T5" fmla="*/ 3 h 68"/>
                  <a:gd name="T6" fmla="*/ 168 w 171"/>
                  <a:gd name="T7" fmla="*/ 67 h 68"/>
                  <a:gd name="T8" fmla="*/ 169 w 171"/>
                  <a:gd name="T9" fmla="*/ 6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68">
                    <a:moveTo>
                      <a:pt x="169" y="65"/>
                    </a:moveTo>
                    <a:cubicBezTo>
                      <a:pt x="112" y="48"/>
                      <a:pt x="57" y="25"/>
                      <a:pt x="2" y="1"/>
                    </a:cubicBezTo>
                    <a:cubicBezTo>
                      <a:pt x="1" y="0"/>
                      <a:pt x="0" y="3"/>
                      <a:pt x="1" y="3"/>
                    </a:cubicBezTo>
                    <a:cubicBezTo>
                      <a:pt x="56" y="28"/>
                      <a:pt x="111" y="51"/>
                      <a:pt x="168" y="67"/>
                    </a:cubicBezTo>
                    <a:cubicBezTo>
                      <a:pt x="170" y="68"/>
                      <a:pt x="171" y="65"/>
                      <a:pt x="169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5"/>
              <p:cNvSpPr>
                <a:spLocks/>
              </p:cNvSpPr>
              <p:nvPr/>
            </p:nvSpPr>
            <p:spPr bwMode="auto">
              <a:xfrm>
                <a:off x="5322888" y="3979863"/>
                <a:ext cx="134938" cy="82550"/>
              </a:xfrm>
              <a:custGeom>
                <a:avLst/>
                <a:gdLst>
                  <a:gd name="T0" fmla="*/ 40 w 42"/>
                  <a:gd name="T1" fmla="*/ 22 h 26"/>
                  <a:gd name="T2" fmla="*/ 3 w 42"/>
                  <a:gd name="T3" fmla="*/ 1 h 26"/>
                  <a:gd name="T4" fmla="*/ 2 w 42"/>
                  <a:gd name="T5" fmla="*/ 3 h 26"/>
                  <a:gd name="T6" fmla="*/ 39 w 42"/>
                  <a:gd name="T7" fmla="*/ 25 h 26"/>
                  <a:gd name="T8" fmla="*/ 40 w 42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6">
                    <a:moveTo>
                      <a:pt x="40" y="22"/>
                    </a:moveTo>
                    <a:cubicBezTo>
                      <a:pt x="29" y="14"/>
                      <a:pt x="16" y="7"/>
                      <a:pt x="3" y="1"/>
                    </a:cubicBezTo>
                    <a:cubicBezTo>
                      <a:pt x="1" y="0"/>
                      <a:pt x="0" y="2"/>
                      <a:pt x="2" y="3"/>
                    </a:cubicBezTo>
                    <a:cubicBezTo>
                      <a:pt x="14" y="10"/>
                      <a:pt x="27" y="16"/>
                      <a:pt x="39" y="25"/>
                    </a:cubicBezTo>
                    <a:cubicBezTo>
                      <a:pt x="40" y="26"/>
                      <a:pt x="42" y="23"/>
                      <a:pt x="4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6"/>
              <p:cNvSpPr>
                <a:spLocks/>
              </p:cNvSpPr>
              <p:nvPr/>
            </p:nvSpPr>
            <p:spPr bwMode="auto">
              <a:xfrm>
                <a:off x="5557838" y="4114800"/>
                <a:ext cx="133350" cy="92075"/>
              </a:xfrm>
              <a:custGeom>
                <a:avLst/>
                <a:gdLst>
                  <a:gd name="T0" fmla="*/ 41 w 42"/>
                  <a:gd name="T1" fmla="*/ 26 h 29"/>
                  <a:gd name="T2" fmla="*/ 3 w 42"/>
                  <a:gd name="T3" fmla="*/ 1 h 29"/>
                  <a:gd name="T4" fmla="*/ 2 w 42"/>
                  <a:gd name="T5" fmla="*/ 3 h 29"/>
                  <a:gd name="T6" fmla="*/ 39 w 42"/>
                  <a:gd name="T7" fmla="*/ 28 h 29"/>
                  <a:gd name="T8" fmla="*/ 41 w 42"/>
                  <a:gd name="T9" fmla="*/ 26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9">
                    <a:moveTo>
                      <a:pt x="41" y="26"/>
                    </a:moveTo>
                    <a:cubicBezTo>
                      <a:pt x="29" y="17"/>
                      <a:pt x="16" y="9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15" y="11"/>
                      <a:pt x="27" y="19"/>
                      <a:pt x="39" y="28"/>
                    </a:cubicBezTo>
                    <a:cubicBezTo>
                      <a:pt x="41" y="29"/>
                      <a:pt x="42" y="27"/>
                      <a:pt x="4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17"/>
              <p:cNvSpPr>
                <a:spLocks/>
              </p:cNvSpPr>
              <p:nvPr/>
            </p:nvSpPr>
            <p:spPr bwMode="auto">
              <a:xfrm>
                <a:off x="5310188" y="3841750"/>
                <a:ext cx="342900" cy="269875"/>
              </a:xfrm>
              <a:custGeom>
                <a:avLst/>
                <a:gdLst>
                  <a:gd name="T0" fmla="*/ 104 w 107"/>
                  <a:gd name="T1" fmla="*/ 83 h 84"/>
                  <a:gd name="T2" fmla="*/ 105 w 107"/>
                  <a:gd name="T3" fmla="*/ 80 h 84"/>
                  <a:gd name="T4" fmla="*/ 3 w 107"/>
                  <a:gd name="T5" fmla="*/ 1 h 84"/>
                  <a:gd name="T6" fmla="*/ 2 w 107"/>
                  <a:gd name="T7" fmla="*/ 3 h 84"/>
                  <a:gd name="T8" fmla="*/ 104 w 107"/>
                  <a:gd name="T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84">
                    <a:moveTo>
                      <a:pt x="104" y="83"/>
                    </a:moveTo>
                    <a:cubicBezTo>
                      <a:pt x="105" y="84"/>
                      <a:pt x="107" y="81"/>
                      <a:pt x="105" y="80"/>
                    </a:cubicBezTo>
                    <a:cubicBezTo>
                      <a:pt x="66" y="60"/>
                      <a:pt x="38" y="26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ubicBezTo>
                      <a:pt x="36" y="28"/>
                      <a:pt x="65" y="63"/>
                      <a:pt x="104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18"/>
              <p:cNvSpPr>
                <a:spLocks/>
              </p:cNvSpPr>
              <p:nvPr/>
            </p:nvSpPr>
            <p:spPr bwMode="auto">
              <a:xfrm>
                <a:off x="5419726" y="3811588"/>
                <a:ext cx="522288" cy="485775"/>
              </a:xfrm>
              <a:custGeom>
                <a:avLst/>
                <a:gdLst>
                  <a:gd name="T0" fmla="*/ 122 w 163"/>
                  <a:gd name="T1" fmla="*/ 110 h 151"/>
                  <a:gd name="T2" fmla="*/ 159 w 163"/>
                  <a:gd name="T3" fmla="*/ 150 h 151"/>
                  <a:gd name="T4" fmla="*/ 162 w 163"/>
                  <a:gd name="T5" fmla="*/ 149 h 151"/>
                  <a:gd name="T6" fmla="*/ 131 w 163"/>
                  <a:gd name="T7" fmla="*/ 114 h 151"/>
                  <a:gd name="T8" fmla="*/ 90 w 163"/>
                  <a:gd name="T9" fmla="*/ 79 h 151"/>
                  <a:gd name="T10" fmla="*/ 4 w 163"/>
                  <a:gd name="T11" fmla="*/ 1 h 151"/>
                  <a:gd name="T12" fmla="*/ 1 w 163"/>
                  <a:gd name="T13" fmla="*/ 3 h 151"/>
                  <a:gd name="T14" fmla="*/ 82 w 163"/>
                  <a:gd name="T15" fmla="*/ 76 h 151"/>
                  <a:gd name="T16" fmla="*/ 122 w 163"/>
                  <a:gd name="T17" fmla="*/ 11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3" h="151">
                    <a:moveTo>
                      <a:pt x="122" y="110"/>
                    </a:moveTo>
                    <a:cubicBezTo>
                      <a:pt x="136" y="122"/>
                      <a:pt x="150" y="134"/>
                      <a:pt x="159" y="150"/>
                    </a:cubicBezTo>
                    <a:cubicBezTo>
                      <a:pt x="160" y="151"/>
                      <a:pt x="163" y="150"/>
                      <a:pt x="162" y="149"/>
                    </a:cubicBezTo>
                    <a:cubicBezTo>
                      <a:pt x="154" y="135"/>
                      <a:pt x="143" y="125"/>
                      <a:pt x="131" y="114"/>
                    </a:cubicBezTo>
                    <a:cubicBezTo>
                      <a:pt x="118" y="102"/>
                      <a:pt x="104" y="91"/>
                      <a:pt x="90" y="79"/>
                    </a:cubicBezTo>
                    <a:cubicBezTo>
                      <a:pt x="60" y="54"/>
                      <a:pt x="30" y="29"/>
                      <a:pt x="4" y="1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26" y="29"/>
                      <a:pt x="54" y="53"/>
                      <a:pt x="82" y="76"/>
                    </a:cubicBezTo>
                    <a:cubicBezTo>
                      <a:pt x="96" y="88"/>
                      <a:pt x="109" y="99"/>
                      <a:pt x="122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9"/>
              <p:cNvSpPr>
                <a:spLocks/>
              </p:cNvSpPr>
              <p:nvPr/>
            </p:nvSpPr>
            <p:spPr bwMode="auto">
              <a:xfrm>
                <a:off x="5332413" y="3590925"/>
                <a:ext cx="468313" cy="509588"/>
              </a:xfrm>
              <a:custGeom>
                <a:avLst/>
                <a:gdLst>
                  <a:gd name="T0" fmla="*/ 145 w 146"/>
                  <a:gd name="T1" fmla="*/ 155 h 159"/>
                  <a:gd name="T2" fmla="*/ 3 w 146"/>
                  <a:gd name="T3" fmla="*/ 1 h 159"/>
                  <a:gd name="T4" fmla="*/ 1 w 146"/>
                  <a:gd name="T5" fmla="*/ 3 h 159"/>
                  <a:gd name="T6" fmla="*/ 143 w 146"/>
                  <a:gd name="T7" fmla="*/ 157 h 159"/>
                  <a:gd name="T8" fmla="*/ 145 w 146"/>
                  <a:gd name="T9" fmla="*/ 15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59">
                    <a:moveTo>
                      <a:pt x="145" y="155"/>
                    </a:moveTo>
                    <a:cubicBezTo>
                      <a:pt x="93" y="108"/>
                      <a:pt x="47" y="55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45" y="57"/>
                      <a:pt x="91" y="110"/>
                      <a:pt x="143" y="157"/>
                    </a:cubicBezTo>
                    <a:cubicBezTo>
                      <a:pt x="144" y="159"/>
                      <a:pt x="146" y="156"/>
                      <a:pt x="145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0"/>
              <p:cNvSpPr>
                <a:spLocks/>
              </p:cNvSpPr>
              <p:nvPr/>
            </p:nvSpPr>
            <p:spPr bwMode="auto">
              <a:xfrm>
                <a:off x="5553076" y="3709988"/>
                <a:ext cx="128588" cy="182563"/>
              </a:xfrm>
              <a:custGeom>
                <a:avLst/>
                <a:gdLst>
                  <a:gd name="T0" fmla="*/ 39 w 40"/>
                  <a:gd name="T1" fmla="*/ 54 h 57"/>
                  <a:gd name="T2" fmla="*/ 3 w 40"/>
                  <a:gd name="T3" fmla="*/ 2 h 57"/>
                  <a:gd name="T4" fmla="*/ 1 w 40"/>
                  <a:gd name="T5" fmla="*/ 3 h 57"/>
                  <a:gd name="T6" fmla="*/ 37 w 40"/>
                  <a:gd name="T7" fmla="*/ 56 h 57"/>
                  <a:gd name="T8" fmla="*/ 39 w 40"/>
                  <a:gd name="T9" fmla="*/ 5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57">
                    <a:moveTo>
                      <a:pt x="39" y="54"/>
                    </a:moveTo>
                    <a:cubicBezTo>
                      <a:pt x="29" y="36"/>
                      <a:pt x="15" y="19"/>
                      <a:pt x="3" y="2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13" y="21"/>
                      <a:pt x="26" y="37"/>
                      <a:pt x="37" y="56"/>
                    </a:cubicBezTo>
                    <a:cubicBezTo>
                      <a:pt x="38" y="57"/>
                      <a:pt x="40" y="56"/>
                      <a:pt x="39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21"/>
              <p:cNvSpPr>
                <a:spLocks/>
              </p:cNvSpPr>
              <p:nvPr/>
            </p:nvSpPr>
            <p:spPr bwMode="auto">
              <a:xfrm>
                <a:off x="5489576" y="3430588"/>
                <a:ext cx="279400" cy="461963"/>
              </a:xfrm>
              <a:custGeom>
                <a:avLst/>
                <a:gdLst>
                  <a:gd name="T0" fmla="*/ 86 w 87"/>
                  <a:gd name="T1" fmla="*/ 141 h 144"/>
                  <a:gd name="T2" fmla="*/ 3 w 87"/>
                  <a:gd name="T3" fmla="*/ 2 h 144"/>
                  <a:gd name="T4" fmla="*/ 1 w 87"/>
                  <a:gd name="T5" fmla="*/ 3 h 144"/>
                  <a:gd name="T6" fmla="*/ 84 w 87"/>
                  <a:gd name="T7" fmla="*/ 142 h 144"/>
                  <a:gd name="T8" fmla="*/ 86 w 87"/>
                  <a:gd name="T9" fmla="*/ 14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144">
                    <a:moveTo>
                      <a:pt x="86" y="141"/>
                    </a:moveTo>
                    <a:cubicBezTo>
                      <a:pt x="58" y="94"/>
                      <a:pt x="31" y="48"/>
                      <a:pt x="3" y="2"/>
                    </a:cubicBezTo>
                    <a:cubicBezTo>
                      <a:pt x="2" y="0"/>
                      <a:pt x="0" y="2"/>
                      <a:pt x="1" y="3"/>
                    </a:cubicBezTo>
                    <a:cubicBezTo>
                      <a:pt x="29" y="50"/>
                      <a:pt x="56" y="96"/>
                      <a:pt x="84" y="142"/>
                    </a:cubicBezTo>
                    <a:cubicBezTo>
                      <a:pt x="85" y="144"/>
                      <a:pt x="87" y="142"/>
                      <a:pt x="86" y="1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2"/>
              <p:cNvSpPr>
                <a:spLocks/>
              </p:cNvSpPr>
              <p:nvPr/>
            </p:nvSpPr>
            <p:spPr bwMode="auto">
              <a:xfrm>
                <a:off x="5715001" y="3689350"/>
                <a:ext cx="150813" cy="257175"/>
              </a:xfrm>
              <a:custGeom>
                <a:avLst/>
                <a:gdLst>
                  <a:gd name="T0" fmla="*/ 46 w 47"/>
                  <a:gd name="T1" fmla="*/ 77 h 80"/>
                  <a:gd name="T2" fmla="*/ 4 w 47"/>
                  <a:gd name="T3" fmla="*/ 2 h 80"/>
                  <a:gd name="T4" fmla="*/ 1 w 47"/>
                  <a:gd name="T5" fmla="*/ 3 h 80"/>
                  <a:gd name="T6" fmla="*/ 44 w 47"/>
                  <a:gd name="T7" fmla="*/ 78 h 80"/>
                  <a:gd name="T8" fmla="*/ 46 w 47"/>
                  <a:gd name="T9" fmla="*/ 7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80">
                    <a:moveTo>
                      <a:pt x="46" y="77"/>
                    </a:moveTo>
                    <a:cubicBezTo>
                      <a:pt x="31" y="52"/>
                      <a:pt x="17" y="27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14" y="29"/>
                      <a:pt x="29" y="54"/>
                      <a:pt x="44" y="78"/>
                    </a:cubicBezTo>
                    <a:cubicBezTo>
                      <a:pt x="45" y="80"/>
                      <a:pt x="47" y="78"/>
                      <a:pt x="46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3"/>
              <p:cNvSpPr>
                <a:spLocks/>
              </p:cNvSpPr>
              <p:nvPr/>
            </p:nvSpPr>
            <p:spPr bwMode="auto">
              <a:xfrm>
                <a:off x="5700713" y="3400425"/>
                <a:ext cx="276225" cy="727075"/>
              </a:xfrm>
              <a:custGeom>
                <a:avLst/>
                <a:gdLst>
                  <a:gd name="T0" fmla="*/ 86 w 86"/>
                  <a:gd name="T1" fmla="*/ 223 h 226"/>
                  <a:gd name="T2" fmla="*/ 4 w 86"/>
                  <a:gd name="T3" fmla="*/ 2 h 226"/>
                  <a:gd name="T4" fmla="*/ 1 w 86"/>
                  <a:gd name="T5" fmla="*/ 3 h 226"/>
                  <a:gd name="T6" fmla="*/ 83 w 86"/>
                  <a:gd name="T7" fmla="*/ 224 h 226"/>
                  <a:gd name="T8" fmla="*/ 86 w 86"/>
                  <a:gd name="T9" fmla="*/ 223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6">
                    <a:moveTo>
                      <a:pt x="86" y="223"/>
                    </a:moveTo>
                    <a:cubicBezTo>
                      <a:pt x="55" y="150"/>
                      <a:pt x="32" y="75"/>
                      <a:pt x="4" y="2"/>
                    </a:cubicBezTo>
                    <a:cubicBezTo>
                      <a:pt x="3" y="0"/>
                      <a:pt x="0" y="1"/>
                      <a:pt x="1" y="3"/>
                    </a:cubicBezTo>
                    <a:cubicBezTo>
                      <a:pt x="29" y="76"/>
                      <a:pt x="53" y="151"/>
                      <a:pt x="83" y="224"/>
                    </a:cubicBezTo>
                    <a:cubicBezTo>
                      <a:pt x="84" y="226"/>
                      <a:pt x="86" y="224"/>
                      <a:pt x="86" y="2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4"/>
              <p:cNvSpPr>
                <a:spLocks/>
              </p:cNvSpPr>
              <p:nvPr/>
            </p:nvSpPr>
            <p:spPr bwMode="auto">
              <a:xfrm>
                <a:off x="5865813" y="3597275"/>
                <a:ext cx="114300" cy="452438"/>
              </a:xfrm>
              <a:custGeom>
                <a:avLst/>
                <a:gdLst>
                  <a:gd name="T0" fmla="*/ 0 w 36"/>
                  <a:gd name="T1" fmla="*/ 3 h 141"/>
                  <a:gd name="T2" fmla="*/ 33 w 36"/>
                  <a:gd name="T3" fmla="*/ 139 h 141"/>
                  <a:gd name="T4" fmla="*/ 36 w 36"/>
                  <a:gd name="T5" fmla="*/ 139 h 141"/>
                  <a:gd name="T6" fmla="*/ 3 w 36"/>
                  <a:gd name="T7" fmla="*/ 2 h 141"/>
                  <a:gd name="T8" fmla="*/ 0 w 36"/>
                  <a:gd name="T9" fmla="*/ 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41">
                    <a:moveTo>
                      <a:pt x="0" y="3"/>
                    </a:moveTo>
                    <a:cubicBezTo>
                      <a:pt x="13" y="48"/>
                      <a:pt x="25" y="93"/>
                      <a:pt x="33" y="139"/>
                    </a:cubicBezTo>
                    <a:cubicBezTo>
                      <a:pt x="33" y="141"/>
                      <a:pt x="36" y="140"/>
                      <a:pt x="36" y="139"/>
                    </a:cubicBezTo>
                    <a:cubicBezTo>
                      <a:pt x="28" y="92"/>
                      <a:pt x="16" y="47"/>
                      <a:pt x="3" y="2"/>
                    </a:cubicBezTo>
                    <a:cubicBezTo>
                      <a:pt x="2" y="0"/>
                      <a:pt x="0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5"/>
              <p:cNvSpPr>
                <a:spLocks/>
              </p:cNvSpPr>
              <p:nvPr/>
            </p:nvSpPr>
            <p:spPr bwMode="auto">
              <a:xfrm>
                <a:off x="5251451" y="4514850"/>
                <a:ext cx="514350" cy="184150"/>
              </a:xfrm>
              <a:custGeom>
                <a:avLst/>
                <a:gdLst>
                  <a:gd name="T0" fmla="*/ 78 w 160"/>
                  <a:gd name="T1" fmla="*/ 23 h 57"/>
                  <a:gd name="T2" fmla="*/ 158 w 160"/>
                  <a:gd name="T3" fmla="*/ 3 h 57"/>
                  <a:gd name="T4" fmla="*/ 157 w 160"/>
                  <a:gd name="T5" fmla="*/ 1 h 57"/>
                  <a:gd name="T6" fmla="*/ 74 w 160"/>
                  <a:gd name="T7" fmla="*/ 21 h 57"/>
                  <a:gd name="T8" fmla="*/ 1 w 160"/>
                  <a:gd name="T9" fmla="*/ 54 h 57"/>
                  <a:gd name="T10" fmla="*/ 3 w 160"/>
                  <a:gd name="T11" fmla="*/ 56 h 57"/>
                  <a:gd name="T12" fmla="*/ 78 w 160"/>
                  <a:gd name="T13" fmla="*/ 2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57">
                    <a:moveTo>
                      <a:pt x="78" y="23"/>
                    </a:moveTo>
                    <a:cubicBezTo>
                      <a:pt x="105" y="16"/>
                      <a:pt x="132" y="12"/>
                      <a:pt x="158" y="3"/>
                    </a:cubicBezTo>
                    <a:cubicBezTo>
                      <a:pt x="160" y="3"/>
                      <a:pt x="159" y="0"/>
                      <a:pt x="157" y="1"/>
                    </a:cubicBezTo>
                    <a:cubicBezTo>
                      <a:pt x="130" y="9"/>
                      <a:pt x="102" y="14"/>
                      <a:pt x="74" y="21"/>
                    </a:cubicBezTo>
                    <a:cubicBezTo>
                      <a:pt x="48" y="28"/>
                      <a:pt x="22" y="36"/>
                      <a:pt x="1" y="54"/>
                    </a:cubicBezTo>
                    <a:cubicBezTo>
                      <a:pt x="0" y="55"/>
                      <a:pt x="2" y="57"/>
                      <a:pt x="3" y="56"/>
                    </a:cubicBezTo>
                    <a:cubicBezTo>
                      <a:pt x="24" y="38"/>
                      <a:pt x="52" y="30"/>
                      <a:pt x="78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26"/>
              <p:cNvSpPr>
                <a:spLocks/>
              </p:cNvSpPr>
              <p:nvPr/>
            </p:nvSpPr>
            <p:spPr bwMode="auto">
              <a:xfrm>
                <a:off x="5091113" y="4692650"/>
                <a:ext cx="357188" cy="166688"/>
              </a:xfrm>
              <a:custGeom>
                <a:avLst/>
                <a:gdLst>
                  <a:gd name="T0" fmla="*/ 109 w 111"/>
                  <a:gd name="T1" fmla="*/ 3 h 52"/>
                  <a:gd name="T2" fmla="*/ 108 w 111"/>
                  <a:gd name="T3" fmla="*/ 0 h 52"/>
                  <a:gd name="T4" fmla="*/ 2 w 111"/>
                  <a:gd name="T5" fmla="*/ 48 h 52"/>
                  <a:gd name="T6" fmla="*/ 3 w 111"/>
                  <a:gd name="T7" fmla="*/ 51 h 52"/>
                  <a:gd name="T8" fmla="*/ 109 w 111"/>
                  <a:gd name="T9" fmla="*/ 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52">
                    <a:moveTo>
                      <a:pt x="109" y="3"/>
                    </a:moveTo>
                    <a:cubicBezTo>
                      <a:pt x="111" y="2"/>
                      <a:pt x="110" y="0"/>
                      <a:pt x="108" y="0"/>
                    </a:cubicBezTo>
                    <a:cubicBezTo>
                      <a:pt x="72" y="14"/>
                      <a:pt x="36" y="29"/>
                      <a:pt x="2" y="48"/>
                    </a:cubicBezTo>
                    <a:cubicBezTo>
                      <a:pt x="0" y="49"/>
                      <a:pt x="1" y="52"/>
                      <a:pt x="3" y="51"/>
                    </a:cubicBezTo>
                    <a:cubicBezTo>
                      <a:pt x="37" y="31"/>
                      <a:pt x="73" y="16"/>
                      <a:pt x="10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27"/>
              <p:cNvSpPr>
                <a:spLocks/>
              </p:cNvSpPr>
              <p:nvPr/>
            </p:nvSpPr>
            <p:spPr bwMode="auto">
              <a:xfrm>
                <a:off x="5294313" y="4664075"/>
                <a:ext cx="349250" cy="217488"/>
              </a:xfrm>
              <a:custGeom>
                <a:avLst/>
                <a:gdLst>
                  <a:gd name="T0" fmla="*/ 107 w 109"/>
                  <a:gd name="T1" fmla="*/ 3 h 68"/>
                  <a:gd name="T2" fmla="*/ 106 w 109"/>
                  <a:gd name="T3" fmla="*/ 1 h 68"/>
                  <a:gd name="T4" fmla="*/ 1 w 109"/>
                  <a:gd name="T5" fmla="*/ 65 h 68"/>
                  <a:gd name="T6" fmla="*/ 3 w 109"/>
                  <a:gd name="T7" fmla="*/ 67 h 68"/>
                  <a:gd name="T8" fmla="*/ 107 w 109"/>
                  <a:gd name="T9" fmla="*/ 3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68">
                    <a:moveTo>
                      <a:pt x="107" y="3"/>
                    </a:moveTo>
                    <a:cubicBezTo>
                      <a:pt x="109" y="2"/>
                      <a:pt x="107" y="0"/>
                      <a:pt x="106" y="1"/>
                    </a:cubicBezTo>
                    <a:cubicBezTo>
                      <a:pt x="69" y="19"/>
                      <a:pt x="36" y="43"/>
                      <a:pt x="1" y="65"/>
                    </a:cubicBezTo>
                    <a:cubicBezTo>
                      <a:pt x="0" y="65"/>
                      <a:pt x="2" y="68"/>
                      <a:pt x="3" y="67"/>
                    </a:cubicBezTo>
                    <a:cubicBezTo>
                      <a:pt x="37" y="45"/>
                      <a:pt x="70" y="21"/>
                      <a:pt x="10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28"/>
              <p:cNvSpPr>
                <a:spLocks/>
              </p:cNvSpPr>
              <p:nvPr/>
            </p:nvSpPr>
            <p:spPr bwMode="auto">
              <a:xfrm>
                <a:off x="5207001" y="4676775"/>
                <a:ext cx="501650" cy="361950"/>
              </a:xfrm>
              <a:custGeom>
                <a:avLst/>
                <a:gdLst>
                  <a:gd name="T0" fmla="*/ 154 w 156"/>
                  <a:gd name="T1" fmla="*/ 4 h 113"/>
                  <a:gd name="T2" fmla="*/ 152 w 156"/>
                  <a:gd name="T3" fmla="*/ 2 h 113"/>
                  <a:gd name="T4" fmla="*/ 1 w 156"/>
                  <a:gd name="T5" fmla="*/ 109 h 113"/>
                  <a:gd name="T6" fmla="*/ 3 w 156"/>
                  <a:gd name="T7" fmla="*/ 111 h 113"/>
                  <a:gd name="T8" fmla="*/ 154 w 156"/>
                  <a:gd name="T9" fmla="*/ 4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13">
                    <a:moveTo>
                      <a:pt x="154" y="4"/>
                    </a:moveTo>
                    <a:cubicBezTo>
                      <a:pt x="156" y="3"/>
                      <a:pt x="154" y="0"/>
                      <a:pt x="152" y="2"/>
                    </a:cubicBezTo>
                    <a:cubicBezTo>
                      <a:pt x="102" y="38"/>
                      <a:pt x="48" y="68"/>
                      <a:pt x="1" y="109"/>
                    </a:cubicBezTo>
                    <a:cubicBezTo>
                      <a:pt x="0" y="110"/>
                      <a:pt x="2" y="113"/>
                      <a:pt x="3" y="111"/>
                    </a:cubicBezTo>
                    <a:cubicBezTo>
                      <a:pt x="49" y="70"/>
                      <a:pt x="104" y="40"/>
                      <a:pt x="15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29"/>
              <p:cNvSpPr>
                <a:spLocks/>
              </p:cNvSpPr>
              <p:nvPr/>
            </p:nvSpPr>
            <p:spPr bwMode="auto">
              <a:xfrm>
                <a:off x="5441951" y="4868863"/>
                <a:ext cx="125413" cy="128588"/>
              </a:xfrm>
              <a:custGeom>
                <a:avLst/>
                <a:gdLst>
                  <a:gd name="T0" fmla="*/ 3 w 39"/>
                  <a:gd name="T1" fmla="*/ 39 h 40"/>
                  <a:gd name="T2" fmla="*/ 37 w 39"/>
                  <a:gd name="T3" fmla="*/ 3 h 40"/>
                  <a:gd name="T4" fmla="*/ 35 w 39"/>
                  <a:gd name="T5" fmla="*/ 1 h 40"/>
                  <a:gd name="T6" fmla="*/ 1 w 39"/>
                  <a:gd name="T7" fmla="*/ 37 h 40"/>
                  <a:gd name="T8" fmla="*/ 3 w 39"/>
                  <a:gd name="T9" fmla="*/ 3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40">
                    <a:moveTo>
                      <a:pt x="3" y="39"/>
                    </a:moveTo>
                    <a:cubicBezTo>
                      <a:pt x="13" y="26"/>
                      <a:pt x="25" y="14"/>
                      <a:pt x="37" y="3"/>
                    </a:cubicBezTo>
                    <a:cubicBezTo>
                      <a:pt x="39" y="2"/>
                      <a:pt x="37" y="0"/>
                      <a:pt x="35" y="1"/>
                    </a:cubicBezTo>
                    <a:cubicBezTo>
                      <a:pt x="23" y="12"/>
                      <a:pt x="11" y="24"/>
                      <a:pt x="1" y="37"/>
                    </a:cubicBezTo>
                    <a:cubicBezTo>
                      <a:pt x="0" y="38"/>
                      <a:pt x="2" y="40"/>
                      <a:pt x="3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30"/>
              <p:cNvSpPr>
                <a:spLocks/>
              </p:cNvSpPr>
              <p:nvPr/>
            </p:nvSpPr>
            <p:spPr bwMode="auto">
              <a:xfrm>
                <a:off x="5383213" y="4787900"/>
                <a:ext cx="341313" cy="404813"/>
              </a:xfrm>
              <a:custGeom>
                <a:avLst/>
                <a:gdLst>
                  <a:gd name="T0" fmla="*/ 105 w 106"/>
                  <a:gd name="T1" fmla="*/ 3 h 126"/>
                  <a:gd name="T2" fmla="*/ 103 w 106"/>
                  <a:gd name="T3" fmla="*/ 1 h 126"/>
                  <a:gd name="T4" fmla="*/ 1 w 106"/>
                  <a:gd name="T5" fmla="*/ 123 h 126"/>
                  <a:gd name="T6" fmla="*/ 3 w 106"/>
                  <a:gd name="T7" fmla="*/ 125 h 126"/>
                  <a:gd name="T8" fmla="*/ 105 w 106"/>
                  <a:gd name="T9" fmla="*/ 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26">
                    <a:moveTo>
                      <a:pt x="105" y="3"/>
                    </a:moveTo>
                    <a:cubicBezTo>
                      <a:pt x="106" y="2"/>
                      <a:pt x="104" y="0"/>
                      <a:pt x="103" y="1"/>
                    </a:cubicBezTo>
                    <a:cubicBezTo>
                      <a:pt x="69" y="41"/>
                      <a:pt x="29" y="78"/>
                      <a:pt x="1" y="123"/>
                    </a:cubicBezTo>
                    <a:cubicBezTo>
                      <a:pt x="0" y="125"/>
                      <a:pt x="2" y="126"/>
                      <a:pt x="3" y="125"/>
                    </a:cubicBezTo>
                    <a:cubicBezTo>
                      <a:pt x="32" y="80"/>
                      <a:pt x="71" y="43"/>
                      <a:pt x="10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31"/>
              <p:cNvSpPr>
                <a:spLocks/>
              </p:cNvSpPr>
              <p:nvPr/>
            </p:nvSpPr>
            <p:spPr bwMode="auto">
              <a:xfrm>
                <a:off x="5595938" y="4814888"/>
                <a:ext cx="185738" cy="257175"/>
              </a:xfrm>
              <a:custGeom>
                <a:avLst/>
                <a:gdLst>
                  <a:gd name="T0" fmla="*/ 56 w 58"/>
                  <a:gd name="T1" fmla="*/ 3 h 80"/>
                  <a:gd name="T2" fmla="*/ 54 w 58"/>
                  <a:gd name="T3" fmla="*/ 1 h 80"/>
                  <a:gd name="T4" fmla="*/ 1 w 58"/>
                  <a:gd name="T5" fmla="*/ 77 h 80"/>
                  <a:gd name="T6" fmla="*/ 3 w 58"/>
                  <a:gd name="T7" fmla="*/ 79 h 80"/>
                  <a:gd name="T8" fmla="*/ 56 w 58"/>
                  <a:gd name="T9" fmla="*/ 3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80">
                    <a:moveTo>
                      <a:pt x="56" y="3"/>
                    </a:moveTo>
                    <a:cubicBezTo>
                      <a:pt x="58" y="2"/>
                      <a:pt x="55" y="0"/>
                      <a:pt x="54" y="1"/>
                    </a:cubicBezTo>
                    <a:cubicBezTo>
                      <a:pt x="34" y="25"/>
                      <a:pt x="17" y="51"/>
                      <a:pt x="1" y="77"/>
                    </a:cubicBezTo>
                    <a:cubicBezTo>
                      <a:pt x="0" y="79"/>
                      <a:pt x="2" y="80"/>
                      <a:pt x="3" y="79"/>
                    </a:cubicBezTo>
                    <a:cubicBezTo>
                      <a:pt x="19" y="52"/>
                      <a:pt x="37" y="27"/>
                      <a:pt x="5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32"/>
              <p:cNvSpPr>
                <a:spLocks/>
              </p:cNvSpPr>
              <p:nvPr/>
            </p:nvSpPr>
            <p:spPr bwMode="auto">
              <a:xfrm>
                <a:off x="5557838" y="5173663"/>
                <a:ext cx="69850" cy="131763"/>
              </a:xfrm>
              <a:custGeom>
                <a:avLst/>
                <a:gdLst>
                  <a:gd name="T0" fmla="*/ 3 w 22"/>
                  <a:gd name="T1" fmla="*/ 40 h 41"/>
                  <a:gd name="T2" fmla="*/ 21 w 22"/>
                  <a:gd name="T3" fmla="*/ 3 h 41"/>
                  <a:gd name="T4" fmla="*/ 19 w 22"/>
                  <a:gd name="T5" fmla="*/ 2 h 41"/>
                  <a:gd name="T6" fmla="*/ 0 w 22"/>
                  <a:gd name="T7" fmla="*/ 39 h 41"/>
                  <a:gd name="T8" fmla="*/ 3 w 22"/>
                  <a:gd name="T9" fmla="*/ 4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41">
                    <a:moveTo>
                      <a:pt x="3" y="40"/>
                    </a:moveTo>
                    <a:cubicBezTo>
                      <a:pt x="9" y="27"/>
                      <a:pt x="14" y="15"/>
                      <a:pt x="21" y="3"/>
                    </a:cubicBezTo>
                    <a:cubicBezTo>
                      <a:pt x="22" y="2"/>
                      <a:pt x="20" y="0"/>
                      <a:pt x="19" y="2"/>
                    </a:cubicBezTo>
                    <a:cubicBezTo>
                      <a:pt x="12" y="14"/>
                      <a:pt x="6" y="26"/>
                      <a:pt x="0" y="39"/>
                    </a:cubicBezTo>
                    <a:cubicBezTo>
                      <a:pt x="0" y="40"/>
                      <a:pt x="2" y="41"/>
                      <a:pt x="3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33"/>
              <p:cNvSpPr>
                <a:spLocks/>
              </p:cNvSpPr>
              <p:nvPr/>
            </p:nvSpPr>
            <p:spPr bwMode="auto">
              <a:xfrm>
                <a:off x="5646738" y="4943475"/>
                <a:ext cx="115888" cy="185738"/>
              </a:xfrm>
              <a:custGeom>
                <a:avLst/>
                <a:gdLst>
                  <a:gd name="T0" fmla="*/ 33 w 36"/>
                  <a:gd name="T1" fmla="*/ 1 h 58"/>
                  <a:gd name="T2" fmla="*/ 1 w 36"/>
                  <a:gd name="T3" fmla="*/ 55 h 58"/>
                  <a:gd name="T4" fmla="*/ 4 w 36"/>
                  <a:gd name="T5" fmla="*/ 57 h 58"/>
                  <a:gd name="T6" fmla="*/ 35 w 36"/>
                  <a:gd name="T7" fmla="*/ 3 h 58"/>
                  <a:gd name="T8" fmla="*/ 33 w 36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58">
                    <a:moveTo>
                      <a:pt x="33" y="1"/>
                    </a:moveTo>
                    <a:cubicBezTo>
                      <a:pt x="22" y="19"/>
                      <a:pt x="11" y="37"/>
                      <a:pt x="1" y="55"/>
                    </a:cubicBezTo>
                    <a:cubicBezTo>
                      <a:pt x="0" y="57"/>
                      <a:pt x="3" y="58"/>
                      <a:pt x="4" y="57"/>
                    </a:cubicBezTo>
                    <a:cubicBezTo>
                      <a:pt x="14" y="38"/>
                      <a:pt x="24" y="21"/>
                      <a:pt x="35" y="3"/>
                    </a:cubicBezTo>
                    <a:cubicBezTo>
                      <a:pt x="36" y="2"/>
                      <a:pt x="34" y="0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34"/>
              <p:cNvSpPr>
                <a:spLocks/>
              </p:cNvSpPr>
              <p:nvPr/>
            </p:nvSpPr>
            <p:spPr bwMode="auto">
              <a:xfrm>
                <a:off x="5775326" y="4656138"/>
                <a:ext cx="125413" cy="266700"/>
              </a:xfrm>
              <a:custGeom>
                <a:avLst/>
                <a:gdLst>
                  <a:gd name="T0" fmla="*/ 36 w 39"/>
                  <a:gd name="T1" fmla="*/ 2 h 83"/>
                  <a:gd name="T2" fmla="*/ 1 w 39"/>
                  <a:gd name="T3" fmla="*/ 80 h 83"/>
                  <a:gd name="T4" fmla="*/ 3 w 39"/>
                  <a:gd name="T5" fmla="*/ 82 h 83"/>
                  <a:gd name="T6" fmla="*/ 39 w 39"/>
                  <a:gd name="T7" fmla="*/ 3 h 83"/>
                  <a:gd name="T8" fmla="*/ 36 w 39"/>
                  <a:gd name="T9" fmla="*/ 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83">
                    <a:moveTo>
                      <a:pt x="36" y="2"/>
                    </a:moveTo>
                    <a:cubicBezTo>
                      <a:pt x="23" y="27"/>
                      <a:pt x="16" y="55"/>
                      <a:pt x="1" y="80"/>
                    </a:cubicBezTo>
                    <a:cubicBezTo>
                      <a:pt x="0" y="81"/>
                      <a:pt x="2" y="83"/>
                      <a:pt x="3" y="82"/>
                    </a:cubicBezTo>
                    <a:cubicBezTo>
                      <a:pt x="18" y="57"/>
                      <a:pt x="26" y="29"/>
                      <a:pt x="39" y="3"/>
                    </a:cubicBezTo>
                    <a:cubicBezTo>
                      <a:pt x="39" y="1"/>
                      <a:pt x="37" y="0"/>
                      <a:pt x="3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35"/>
              <p:cNvSpPr>
                <a:spLocks/>
              </p:cNvSpPr>
              <p:nvPr/>
            </p:nvSpPr>
            <p:spPr bwMode="auto">
              <a:xfrm>
                <a:off x="5734051" y="5013325"/>
                <a:ext cx="88900" cy="173038"/>
              </a:xfrm>
              <a:custGeom>
                <a:avLst/>
                <a:gdLst>
                  <a:gd name="T0" fmla="*/ 1 w 28"/>
                  <a:gd name="T1" fmla="*/ 51 h 54"/>
                  <a:gd name="T2" fmla="*/ 3 w 28"/>
                  <a:gd name="T3" fmla="*/ 52 h 54"/>
                  <a:gd name="T4" fmla="*/ 28 w 28"/>
                  <a:gd name="T5" fmla="*/ 3 h 54"/>
                  <a:gd name="T6" fmla="*/ 25 w 28"/>
                  <a:gd name="T7" fmla="*/ 2 h 54"/>
                  <a:gd name="T8" fmla="*/ 1 w 28"/>
                  <a:gd name="T9" fmla="*/ 5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54">
                    <a:moveTo>
                      <a:pt x="1" y="51"/>
                    </a:moveTo>
                    <a:cubicBezTo>
                      <a:pt x="0" y="52"/>
                      <a:pt x="2" y="54"/>
                      <a:pt x="3" y="52"/>
                    </a:cubicBezTo>
                    <a:cubicBezTo>
                      <a:pt x="13" y="37"/>
                      <a:pt x="22" y="20"/>
                      <a:pt x="28" y="3"/>
                    </a:cubicBezTo>
                    <a:cubicBezTo>
                      <a:pt x="28" y="1"/>
                      <a:pt x="26" y="0"/>
                      <a:pt x="25" y="2"/>
                    </a:cubicBezTo>
                    <a:cubicBezTo>
                      <a:pt x="19" y="19"/>
                      <a:pt x="11" y="35"/>
                      <a:pt x="1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36"/>
              <p:cNvSpPr>
                <a:spLocks/>
              </p:cNvSpPr>
              <p:nvPr/>
            </p:nvSpPr>
            <p:spPr bwMode="auto">
              <a:xfrm>
                <a:off x="5778501" y="4940300"/>
                <a:ext cx="125413" cy="436563"/>
              </a:xfrm>
              <a:custGeom>
                <a:avLst/>
                <a:gdLst>
                  <a:gd name="T0" fmla="*/ 3 w 39"/>
                  <a:gd name="T1" fmla="*/ 134 h 136"/>
                  <a:gd name="T2" fmla="*/ 38 w 39"/>
                  <a:gd name="T3" fmla="*/ 3 h 136"/>
                  <a:gd name="T4" fmla="*/ 35 w 39"/>
                  <a:gd name="T5" fmla="*/ 2 h 136"/>
                  <a:gd name="T6" fmla="*/ 1 w 39"/>
                  <a:gd name="T7" fmla="*/ 133 h 136"/>
                  <a:gd name="T8" fmla="*/ 3 w 39"/>
                  <a:gd name="T9" fmla="*/ 134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36">
                    <a:moveTo>
                      <a:pt x="3" y="134"/>
                    </a:moveTo>
                    <a:cubicBezTo>
                      <a:pt x="20" y="92"/>
                      <a:pt x="26" y="47"/>
                      <a:pt x="38" y="3"/>
                    </a:cubicBezTo>
                    <a:cubicBezTo>
                      <a:pt x="39" y="1"/>
                      <a:pt x="36" y="0"/>
                      <a:pt x="35" y="2"/>
                    </a:cubicBezTo>
                    <a:cubicBezTo>
                      <a:pt x="24" y="46"/>
                      <a:pt x="17" y="91"/>
                      <a:pt x="1" y="133"/>
                    </a:cubicBezTo>
                    <a:cubicBezTo>
                      <a:pt x="0" y="135"/>
                      <a:pt x="3" y="136"/>
                      <a:pt x="3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37"/>
              <p:cNvSpPr>
                <a:spLocks/>
              </p:cNvSpPr>
              <p:nvPr/>
            </p:nvSpPr>
            <p:spPr bwMode="auto">
              <a:xfrm>
                <a:off x="5903913" y="4884738"/>
                <a:ext cx="60325" cy="338138"/>
              </a:xfrm>
              <a:custGeom>
                <a:avLst/>
                <a:gdLst>
                  <a:gd name="T0" fmla="*/ 3 w 19"/>
                  <a:gd name="T1" fmla="*/ 104 h 105"/>
                  <a:gd name="T2" fmla="*/ 19 w 19"/>
                  <a:gd name="T3" fmla="*/ 2 h 105"/>
                  <a:gd name="T4" fmla="*/ 16 w 19"/>
                  <a:gd name="T5" fmla="*/ 2 h 105"/>
                  <a:gd name="T6" fmla="*/ 1 w 19"/>
                  <a:gd name="T7" fmla="*/ 103 h 105"/>
                  <a:gd name="T8" fmla="*/ 3 w 19"/>
                  <a:gd name="T9" fmla="*/ 104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05">
                    <a:moveTo>
                      <a:pt x="3" y="104"/>
                    </a:moveTo>
                    <a:cubicBezTo>
                      <a:pt x="19" y="72"/>
                      <a:pt x="15" y="36"/>
                      <a:pt x="19" y="2"/>
                    </a:cubicBezTo>
                    <a:cubicBezTo>
                      <a:pt x="19" y="0"/>
                      <a:pt x="17" y="0"/>
                      <a:pt x="16" y="2"/>
                    </a:cubicBezTo>
                    <a:cubicBezTo>
                      <a:pt x="12" y="35"/>
                      <a:pt x="16" y="71"/>
                      <a:pt x="1" y="103"/>
                    </a:cubicBezTo>
                    <a:cubicBezTo>
                      <a:pt x="0" y="104"/>
                      <a:pt x="3" y="105"/>
                      <a:pt x="3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38"/>
              <p:cNvSpPr>
                <a:spLocks/>
              </p:cNvSpPr>
              <p:nvPr/>
            </p:nvSpPr>
            <p:spPr bwMode="auto">
              <a:xfrm>
                <a:off x="5999163" y="4762500"/>
                <a:ext cx="68263" cy="661988"/>
              </a:xfrm>
              <a:custGeom>
                <a:avLst/>
                <a:gdLst>
                  <a:gd name="T0" fmla="*/ 16 w 21"/>
                  <a:gd name="T1" fmla="*/ 118 h 206"/>
                  <a:gd name="T2" fmla="*/ 21 w 21"/>
                  <a:gd name="T3" fmla="*/ 2 h 206"/>
                  <a:gd name="T4" fmla="*/ 18 w 21"/>
                  <a:gd name="T5" fmla="*/ 2 h 206"/>
                  <a:gd name="T6" fmla="*/ 14 w 21"/>
                  <a:gd name="T7" fmla="*/ 112 h 206"/>
                  <a:gd name="T8" fmla="*/ 10 w 21"/>
                  <a:gd name="T9" fmla="*/ 160 h 206"/>
                  <a:gd name="T10" fmla="*/ 1 w 21"/>
                  <a:gd name="T11" fmla="*/ 204 h 206"/>
                  <a:gd name="T12" fmla="*/ 4 w 21"/>
                  <a:gd name="T13" fmla="*/ 205 h 206"/>
                  <a:gd name="T14" fmla="*/ 13 w 21"/>
                  <a:gd name="T15" fmla="*/ 166 h 206"/>
                  <a:gd name="T16" fmla="*/ 16 w 21"/>
                  <a:gd name="T17" fmla="*/ 11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06">
                    <a:moveTo>
                      <a:pt x="16" y="118"/>
                    </a:moveTo>
                    <a:cubicBezTo>
                      <a:pt x="19" y="80"/>
                      <a:pt x="21" y="41"/>
                      <a:pt x="21" y="2"/>
                    </a:cubicBezTo>
                    <a:cubicBezTo>
                      <a:pt x="21" y="1"/>
                      <a:pt x="18" y="0"/>
                      <a:pt x="18" y="2"/>
                    </a:cubicBezTo>
                    <a:cubicBezTo>
                      <a:pt x="18" y="39"/>
                      <a:pt x="16" y="76"/>
                      <a:pt x="14" y="112"/>
                    </a:cubicBezTo>
                    <a:cubicBezTo>
                      <a:pt x="12" y="128"/>
                      <a:pt x="11" y="144"/>
                      <a:pt x="10" y="160"/>
                    </a:cubicBezTo>
                    <a:cubicBezTo>
                      <a:pt x="9" y="175"/>
                      <a:pt x="8" y="190"/>
                      <a:pt x="1" y="204"/>
                    </a:cubicBezTo>
                    <a:cubicBezTo>
                      <a:pt x="0" y="205"/>
                      <a:pt x="3" y="206"/>
                      <a:pt x="4" y="205"/>
                    </a:cubicBezTo>
                    <a:cubicBezTo>
                      <a:pt x="10" y="193"/>
                      <a:pt x="12" y="180"/>
                      <a:pt x="13" y="166"/>
                    </a:cubicBezTo>
                    <a:cubicBezTo>
                      <a:pt x="14" y="150"/>
                      <a:pt x="14" y="134"/>
                      <a:pt x="16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39"/>
              <p:cNvSpPr>
                <a:spLocks/>
              </p:cNvSpPr>
              <p:nvPr/>
            </p:nvSpPr>
            <p:spPr bwMode="auto">
              <a:xfrm>
                <a:off x="6321426" y="4448175"/>
                <a:ext cx="563563" cy="185738"/>
              </a:xfrm>
              <a:custGeom>
                <a:avLst/>
                <a:gdLst>
                  <a:gd name="T0" fmla="*/ 1 w 176"/>
                  <a:gd name="T1" fmla="*/ 4 h 58"/>
                  <a:gd name="T2" fmla="*/ 88 w 176"/>
                  <a:gd name="T3" fmla="*/ 24 h 58"/>
                  <a:gd name="T4" fmla="*/ 173 w 176"/>
                  <a:gd name="T5" fmla="*/ 57 h 58"/>
                  <a:gd name="T6" fmla="*/ 174 w 176"/>
                  <a:gd name="T7" fmla="*/ 55 h 58"/>
                  <a:gd name="T8" fmla="*/ 90 w 176"/>
                  <a:gd name="T9" fmla="*/ 22 h 58"/>
                  <a:gd name="T10" fmla="*/ 3 w 176"/>
                  <a:gd name="T11" fmla="*/ 1 h 58"/>
                  <a:gd name="T12" fmla="*/ 1 w 176"/>
                  <a:gd name="T13" fmla="*/ 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6" h="58">
                    <a:moveTo>
                      <a:pt x="1" y="4"/>
                    </a:moveTo>
                    <a:cubicBezTo>
                      <a:pt x="30" y="14"/>
                      <a:pt x="60" y="16"/>
                      <a:pt x="88" y="24"/>
                    </a:cubicBezTo>
                    <a:cubicBezTo>
                      <a:pt x="117" y="33"/>
                      <a:pt x="145" y="46"/>
                      <a:pt x="173" y="57"/>
                    </a:cubicBezTo>
                    <a:cubicBezTo>
                      <a:pt x="175" y="58"/>
                      <a:pt x="176" y="56"/>
                      <a:pt x="174" y="55"/>
                    </a:cubicBezTo>
                    <a:cubicBezTo>
                      <a:pt x="146" y="43"/>
                      <a:pt x="119" y="31"/>
                      <a:pt x="90" y="22"/>
                    </a:cubicBezTo>
                    <a:cubicBezTo>
                      <a:pt x="61" y="13"/>
                      <a:pt x="31" y="11"/>
                      <a:pt x="3" y="1"/>
                    </a:cubicBezTo>
                    <a:cubicBezTo>
                      <a:pt x="1" y="0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40"/>
              <p:cNvSpPr>
                <a:spLocks/>
              </p:cNvSpPr>
              <p:nvPr/>
            </p:nvSpPr>
            <p:spPr bwMode="auto">
              <a:xfrm>
                <a:off x="6616701" y="4598988"/>
                <a:ext cx="292100" cy="125413"/>
              </a:xfrm>
              <a:custGeom>
                <a:avLst/>
                <a:gdLst>
                  <a:gd name="T0" fmla="*/ 1 w 91"/>
                  <a:gd name="T1" fmla="*/ 4 h 39"/>
                  <a:gd name="T2" fmla="*/ 88 w 91"/>
                  <a:gd name="T3" fmla="*/ 38 h 39"/>
                  <a:gd name="T4" fmla="*/ 89 w 91"/>
                  <a:gd name="T5" fmla="*/ 36 h 39"/>
                  <a:gd name="T6" fmla="*/ 2 w 91"/>
                  <a:gd name="T7" fmla="*/ 1 h 39"/>
                  <a:gd name="T8" fmla="*/ 1 w 91"/>
                  <a:gd name="T9" fmla="*/ 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9">
                    <a:moveTo>
                      <a:pt x="1" y="4"/>
                    </a:moveTo>
                    <a:cubicBezTo>
                      <a:pt x="30" y="16"/>
                      <a:pt x="60" y="25"/>
                      <a:pt x="88" y="38"/>
                    </a:cubicBezTo>
                    <a:cubicBezTo>
                      <a:pt x="90" y="39"/>
                      <a:pt x="91" y="36"/>
                      <a:pt x="89" y="36"/>
                    </a:cubicBezTo>
                    <a:cubicBezTo>
                      <a:pt x="61" y="23"/>
                      <a:pt x="31" y="14"/>
                      <a:pt x="2" y="1"/>
                    </a:cubicBezTo>
                    <a:cubicBezTo>
                      <a:pt x="1" y="0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41"/>
              <p:cNvSpPr>
                <a:spLocks/>
              </p:cNvSpPr>
              <p:nvPr/>
            </p:nvSpPr>
            <p:spPr bwMode="auto">
              <a:xfrm>
                <a:off x="6940551" y="4733925"/>
                <a:ext cx="163513" cy="74613"/>
              </a:xfrm>
              <a:custGeom>
                <a:avLst/>
                <a:gdLst>
                  <a:gd name="T0" fmla="*/ 2 w 51"/>
                  <a:gd name="T1" fmla="*/ 3 h 23"/>
                  <a:gd name="T2" fmla="*/ 21 w 51"/>
                  <a:gd name="T3" fmla="*/ 12 h 23"/>
                  <a:gd name="T4" fmla="*/ 48 w 51"/>
                  <a:gd name="T5" fmla="*/ 22 h 23"/>
                  <a:gd name="T6" fmla="*/ 50 w 51"/>
                  <a:gd name="T7" fmla="*/ 19 h 23"/>
                  <a:gd name="T8" fmla="*/ 27 w 51"/>
                  <a:gd name="T9" fmla="*/ 11 h 23"/>
                  <a:gd name="T10" fmla="*/ 4 w 51"/>
                  <a:gd name="T11" fmla="*/ 2 h 23"/>
                  <a:gd name="T12" fmla="*/ 2 w 51"/>
                  <a:gd name="T13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23">
                    <a:moveTo>
                      <a:pt x="2" y="3"/>
                    </a:moveTo>
                    <a:cubicBezTo>
                      <a:pt x="7" y="8"/>
                      <a:pt x="14" y="10"/>
                      <a:pt x="21" y="12"/>
                    </a:cubicBezTo>
                    <a:cubicBezTo>
                      <a:pt x="30" y="16"/>
                      <a:pt x="39" y="18"/>
                      <a:pt x="48" y="22"/>
                    </a:cubicBezTo>
                    <a:cubicBezTo>
                      <a:pt x="50" y="23"/>
                      <a:pt x="51" y="20"/>
                      <a:pt x="50" y="19"/>
                    </a:cubicBezTo>
                    <a:cubicBezTo>
                      <a:pt x="42" y="16"/>
                      <a:pt x="34" y="14"/>
                      <a:pt x="27" y="11"/>
                    </a:cubicBezTo>
                    <a:cubicBezTo>
                      <a:pt x="20" y="9"/>
                      <a:pt x="9" y="7"/>
                      <a:pt x="4" y="2"/>
                    </a:cubicBezTo>
                    <a:cubicBezTo>
                      <a:pt x="3" y="0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42"/>
              <p:cNvSpPr>
                <a:spLocks/>
              </p:cNvSpPr>
              <p:nvPr/>
            </p:nvSpPr>
            <p:spPr bwMode="auto">
              <a:xfrm>
                <a:off x="6718301" y="4808538"/>
                <a:ext cx="263525" cy="192088"/>
              </a:xfrm>
              <a:custGeom>
                <a:avLst/>
                <a:gdLst>
                  <a:gd name="T0" fmla="*/ 2 w 82"/>
                  <a:gd name="T1" fmla="*/ 3 h 60"/>
                  <a:gd name="T2" fmla="*/ 79 w 82"/>
                  <a:gd name="T3" fmla="*/ 59 h 60"/>
                  <a:gd name="T4" fmla="*/ 80 w 82"/>
                  <a:gd name="T5" fmla="*/ 57 h 60"/>
                  <a:gd name="T6" fmla="*/ 3 w 82"/>
                  <a:gd name="T7" fmla="*/ 1 h 60"/>
                  <a:gd name="T8" fmla="*/ 2 w 82"/>
                  <a:gd name="T9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0">
                    <a:moveTo>
                      <a:pt x="2" y="3"/>
                    </a:moveTo>
                    <a:cubicBezTo>
                      <a:pt x="27" y="22"/>
                      <a:pt x="52" y="43"/>
                      <a:pt x="79" y="59"/>
                    </a:cubicBezTo>
                    <a:cubicBezTo>
                      <a:pt x="80" y="60"/>
                      <a:pt x="82" y="58"/>
                      <a:pt x="80" y="57"/>
                    </a:cubicBezTo>
                    <a:cubicBezTo>
                      <a:pt x="53" y="40"/>
                      <a:pt x="29" y="20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43"/>
              <p:cNvSpPr>
                <a:spLocks/>
              </p:cNvSpPr>
              <p:nvPr/>
            </p:nvSpPr>
            <p:spPr bwMode="auto">
              <a:xfrm>
                <a:off x="6538913" y="4592638"/>
                <a:ext cx="317500" cy="215900"/>
              </a:xfrm>
              <a:custGeom>
                <a:avLst/>
                <a:gdLst>
                  <a:gd name="T0" fmla="*/ 1 w 99"/>
                  <a:gd name="T1" fmla="*/ 3 h 67"/>
                  <a:gd name="T2" fmla="*/ 97 w 99"/>
                  <a:gd name="T3" fmla="*/ 66 h 67"/>
                  <a:gd name="T4" fmla="*/ 98 w 99"/>
                  <a:gd name="T5" fmla="*/ 63 h 67"/>
                  <a:gd name="T6" fmla="*/ 3 w 99"/>
                  <a:gd name="T7" fmla="*/ 1 h 67"/>
                  <a:gd name="T8" fmla="*/ 1 w 99"/>
                  <a:gd name="T9" fmla="*/ 3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67">
                    <a:moveTo>
                      <a:pt x="1" y="3"/>
                    </a:moveTo>
                    <a:cubicBezTo>
                      <a:pt x="33" y="24"/>
                      <a:pt x="62" y="49"/>
                      <a:pt x="97" y="66"/>
                    </a:cubicBezTo>
                    <a:cubicBezTo>
                      <a:pt x="98" y="67"/>
                      <a:pt x="99" y="64"/>
                      <a:pt x="98" y="63"/>
                    </a:cubicBezTo>
                    <a:cubicBezTo>
                      <a:pt x="64" y="47"/>
                      <a:pt x="35" y="21"/>
                      <a:pt x="3" y="1"/>
                    </a:cubicBezTo>
                    <a:cubicBezTo>
                      <a:pt x="1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44"/>
              <p:cNvSpPr>
                <a:spLocks/>
              </p:cNvSpPr>
              <p:nvPr/>
            </p:nvSpPr>
            <p:spPr bwMode="auto">
              <a:xfrm>
                <a:off x="6356351" y="4611688"/>
                <a:ext cx="368300" cy="328613"/>
              </a:xfrm>
              <a:custGeom>
                <a:avLst/>
                <a:gdLst>
                  <a:gd name="T0" fmla="*/ 2 w 115"/>
                  <a:gd name="T1" fmla="*/ 3 h 102"/>
                  <a:gd name="T2" fmla="*/ 113 w 115"/>
                  <a:gd name="T3" fmla="*/ 101 h 102"/>
                  <a:gd name="T4" fmla="*/ 114 w 115"/>
                  <a:gd name="T5" fmla="*/ 98 h 102"/>
                  <a:gd name="T6" fmla="*/ 3 w 115"/>
                  <a:gd name="T7" fmla="*/ 1 h 102"/>
                  <a:gd name="T8" fmla="*/ 2 w 115"/>
                  <a:gd name="T9" fmla="*/ 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02">
                    <a:moveTo>
                      <a:pt x="2" y="3"/>
                    </a:moveTo>
                    <a:cubicBezTo>
                      <a:pt x="38" y="36"/>
                      <a:pt x="68" y="78"/>
                      <a:pt x="113" y="101"/>
                    </a:cubicBezTo>
                    <a:cubicBezTo>
                      <a:pt x="114" y="102"/>
                      <a:pt x="115" y="99"/>
                      <a:pt x="114" y="98"/>
                    </a:cubicBezTo>
                    <a:cubicBezTo>
                      <a:pt x="70" y="75"/>
                      <a:pt x="40" y="33"/>
                      <a:pt x="3" y="1"/>
                    </a:cubicBezTo>
                    <a:cubicBezTo>
                      <a:pt x="2" y="0"/>
                      <a:pt x="0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45"/>
              <p:cNvSpPr>
                <a:spLocks/>
              </p:cNvSpPr>
              <p:nvPr/>
            </p:nvSpPr>
            <p:spPr bwMode="auto">
              <a:xfrm>
                <a:off x="6432551" y="4762500"/>
                <a:ext cx="411163" cy="401638"/>
              </a:xfrm>
              <a:custGeom>
                <a:avLst/>
                <a:gdLst>
                  <a:gd name="T0" fmla="*/ 1 w 128"/>
                  <a:gd name="T1" fmla="*/ 3 h 125"/>
                  <a:gd name="T2" fmla="*/ 125 w 128"/>
                  <a:gd name="T3" fmla="*/ 124 h 125"/>
                  <a:gd name="T4" fmla="*/ 127 w 128"/>
                  <a:gd name="T5" fmla="*/ 122 h 125"/>
                  <a:gd name="T6" fmla="*/ 3 w 128"/>
                  <a:gd name="T7" fmla="*/ 1 h 125"/>
                  <a:gd name="T8" fmla="*/ 1 w 128"/>
                  <a:gd name="T9" fmla="*/ 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25">
                    <a:moveTo>
                      <a:pt x="1" y="3"/>
                    </a:moveTo>
                    <a:cubicBezTo>
                      <a:pt x="41" y="44"/>
                      <a:pt x="76" y="92"/>
                      <a:pt x="125" y="124"/>
                    </a:cubicBezTo>
                    <a:cubicBezTo>
                      <a:pt x="126" y="125"/>
                      <a:pt x="128" y="123"/>
                      <a:pt x="127" y="122"/>
                    </a:cubicBezTo>
                    <a:cubicBezTo>
                      <a:pt x="78" y="90"/>
                      <a:pt x="43" y="42"/>
                      <a:pt x="3" y="1"/>
                    </a:cubicBezTo>
                    <a:cubicBezTo>
                      <a:pt x="2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46"/>
              <p:cNvSpPr>
                <a:spLocks/>
              </p:cNvSpPr>
              <p:nvPr/>
            </p:nvSpPr>
            <p:spPr bwMode="auto">
              <a:xfrm>
                <a:off x="6488113" y="4926013"/>
                <a:ext cx="119063" cy="128588"/>
              </a:xfrm>
              <a:custGeom>
                <a:avLst/>
                <a:gdLst>
                  <a:gd name="T0" fmla="*/ 1 w 37"/>
                  <a:gd name="T1" fmla="*/ 3 h 40"/>
                  <a:gd name="T2" fmla="*/ 34 w 37"/>
                  <a:gd name="T3" fmla="*/ 39 h 40"/>
                  <a:gd name="T4" fmla="*/ 35 w 37"/>
                  <a:gd name="T5" fmla="*/ 37 h 40"/>
                  <a:gd name="T6" fmla="*/ 3 w 37"/>
                  <a:gd name="T7" fmla="*/ 1 h 40"/>
                  <a:gd name="T8" fmla="*/ 1 w 37"/>
                  <a:gd name="T9" fmla="*/ 3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40">
                    <a:moveTo>
                      <a:pt x="1" y="3"/>
                    </a:moveTo>
                    <a:cubicBezTo>
                      <a:pt x="10" y="16"/>
                      <a:pt x="22" y="28"/>
                      <a:pt x="34" y="39"/>
                    </a:cubicBezTo>
                    <a:cubicBezTo>
                      <a:pt x="35" y="40"/>
                      <a:pt x="37" y="38"/>
                      <a:pt x="35" y="37"/>
                    </a:cubicBezTo>
                    <a:cubicBezTo>
                      <a:pt x="23" y="26"/>
                      <a:pt x="12" y="14"/>
                      <a:pt x="3" y="1"/>
                    </a:cubicBezTo>
                    <a:cubicBezTo>
                      <a:pt x="2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47"/>
              <p:cNvSpPr>
                <a:spLocks/>
              </p:cNvSpPr>
              <p:nvPr/>
            </p:nvSpPr>
            <p:spPr bwMode="auto">
              <a:xfrm>
                <a:off x="6249988" y="4664075"/>
                <a:ext cx="388938" cy="600075"/>
              </a:xfrm>
              <a:custGeom>
                <a:avLst/>
                <a:gdLst>
                  <a:gd name="T0" fmla="*/ 1 w 121"/>
                  <a:gd name="T1" fmla="*/ 3 h 187"/>
                  <a:gd name="T2" fmla="*/ 117 w 121"/>
                  <a:gd name="T3" fmla="*/ 185 h 187"/>
                  <a:gd name="T4" fmla="*/ 120 w 121"/>
                  <a:gd name="T5" fmla="*/ 184 h 187"/>
                  <a:gd name="T6" fmla="*/ 4 w 121"/>
                  <a:gd name="T7" fmla="*/ 1 h 187"/>
                  <a:gd name="T8" fmla="*/ 1 w 121"/>
                  <a:gd name="T9" fmla="*/ 3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87">
                    <a:moveTo>
                      <a:pt x="1" y="3"/>
                    </a:moveTo>
                    <a:cubicBezTo>
                      <a:pt x="43" y="62"/>
                      <a:pt x="84" y="121"/>
                      <a:pt x="117" y="185"/>
                    </a:cubicBezTo>
                    <a:cubicBezTo>
                      <a:pt x="118" y="187"/>
                      <a:pt x="121" y="186"/>
                      <a:pt x="120" y="184"/>
                    </a:cubicBezTo>
                    <a:cubicBezTo>
                      <a:pt x="86" y="120"/>
                      <a:pt x="45" y="60"/>
                      <a:pt x="4" y="1"/>
                    </a:cubicBezTo>
                    <a:cubicBezTo>
                      <a:pt x="3" y="0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48"/>
              <p:cNvSpPr>
                <a:spLocks/>
              </p:cNvSpPr>
              <p:nvPr/>
            </p:nvSpPr>
            <p:spPr bwMode="auto">
              <a:xfrm>
                <a:off x="6208713" y="4718050"/>
                <a:ext cx="233363" cy="401638"/>
              </a:xfrm>
              <a:custGeom>
                <a:avLst/>
                <a:gdLst>
                  <a:gd name="T0" fmla="*/ 72 w 73"/>
                  <a:gd name="T1" fmla="*/ 122 h 125"/>
                  <a:gd name="T2" fmla="*/ 3 w 73"/>
                  <a:gd name="T3" fmla="*/ 2 h 125"/>
                  <a:gd name="T4" fmla="*/ 1 w 73"/>
                  <a:gd name="T5" fmla="*/ 3 h 125"/>
                  <a:gd name="T6" fmla="*/ 70 w 73"/>
                  <a:gd name="T7" fmla="*/ 124 h 125"/>
                  <a:gd name="T8" fmla="*/ 72 w 73"/>
                  <a:gd name="T9" fmla="*/ 12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25">
                    <a:moveTo>
                      <a:pt x="72" y="122"/>
                    </a:moveTo>
                    <a:cubicBezTo>
                      <a:pt x="48" y="83"/>
                      <a:pt x="26" y="42"/>
                      <a:pt x="3" y="2"/>
                    </a:cubicBezTo>
                    <a:cubicBezTo>
                      <a:pt x="2" y="0"/>
                      <a:pt x="0" y="1"/>
                      <a:pt x="1" y="3"/>
                    </a:cubicBezTo>
                    <a:cubicBezTo>
                      <a:pt x="23" y="43"/>
                      <a:pt x="45" y="84"/>
                      <a:pt x="70" y="124"/>
                    </a:cubicBezTo>
                    <a:cubicBezTo>
                      <a:pt x="71" y="125"/>
                      <a:pt x="73" y="123"/>
                      <a:pt x="72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49"/>
              <p:cNvSpPr>
                <a:spLocks/>
              </p:cNvSpPr>
              <p:nvPr/>
            </p:nvSpPr>
            <p:spPr bwMode="auto">
              <a:xfrm>
                <a:off x="6186488" y="4784725"/>
                <a:ext cx="246063" cy="569913"/>
              </a:xfrm>
              <a:custGeom>
                <a:avLst/>
                <a:gdLst>
                  <a:gd name="T0" fmla="*/ 1 w 77"/>
                  <a:gd name="T1" fmla="*/ 3 h 177"/>
                  <a:gd name="T2" fmla="*/ 73 w 77"/>
                  <a:gd name="T3" fmla="*/ 176 h 177"/>
                  <a:gd name="T4" fmla="*/ 76 w 77"/>
                  <a:gd name="T5" fmla="*/ 174 h 177"/>
                  <a:gd name="T6" fmla="*/ 3 w 77"/>
                  <a:gd name="T7" fmla="*/ 2 h 177"/>
                  <a:gd name="T8" fmla="*/ 1 w 77"/>
                  <a:gd name="T9" fmla="*/ 3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77">
                    <a:moveTo>
                      <a:pt x="1" y="3"/>
                    </a:moveTo>
                    <a:cubicBezTo>
                      <a:pt x="26" y="60"/>
                      <a:pt x="41" y="122"/>
                      <a:pt x="73" y="176"/>
                    </a:cubicBezTo>
                    <a:cubicBezTo>
                      <a:pt x="74" y="177"/>
                      <a:pt x="77" y="175"/>
                      <a:pt x="76" y="174"/>
                    </a:cubicBezTo>
                    <a:cubicBezTo>
                      <a:pt x="43" y="120"/>
                      <a:pt x="29" y="59"/>
                      <a:pt x="3" y="2"/>
                    </a:cubicBezTo>
                    <a:cubicBezTo>
                      <a:pt x="3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50"/>
              <p:cNvSpPr>
                <a:spLocks/>
              </p:cNvSpPr>
              <p:nvPr/>
            </p:nvSpPr>
            <p:spPr bwMode="auto">
              <a:xfrm>
                <a:off x="6140451" y="4743450"/>
                <a:ext cx="125413" cy="414338"/>
              </a:xfrm>
              <a:custGeom>
                <a:avLst/>
                <a:gdLst>
                  <a:gd name="T0" fmla="*/ 38 w 39"/>
                  <a:gd name="T1" fmla="*/ 126 h 129"/>
                  <a:gd name="T2" fmla="*/ 3 w 39"/>
                  <a:gd name="T3" fmla="*/ 1 h 129"/>
                  <a:gd name="T4" fmla="*/ 0 w 39"/>
                  <a:gd name="T5" fmla="*/ 2 h 129"/>
                  <a:gd name="T6" fmla="*/ 36 w 39"/>
                  <a:gd name="T7" fmla="*/ 127 h 129"/>
                  <a:gd name="T8" fmla="*/ 38 w 39"/>
                  <a:gd name="T9" fmla="*/ 12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29">
                    <a:moveTo>
                      <a:pt x="38" y="126"/>
                    </a:moveTo>
                    <a:cubicBezTo>
                      <a:pt x="21" y="86"/>
                      <a:pt x="11" y="44"/>
                      <a:pt x="3" y="1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8" y="44"/>
                      <a:pt x="18" y="87"/>
                      <a:pt x="36" y="127"/>
                    </a:cubicBezTo>
                    <a:cubicBezTo>
                      <a:pt x="37" y="129"/>
                      <a:pt x="39" y="128"/>
                      <a:pt x="38" y="1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51"/>
              <p:cNvSpPr>
                <a:spLocks/>
              </p:cNvSpPr>
              <p:nvPr/>
            </p:nvSpPr>
            <p:spPr bwMode="auto">
              <a:xfrm>
                <a:off x="6111876" y="4824413"/>
                <a:ext cx="19050" cy="420688"/>
              </a:xfrm>
              <a:custGeom>
                <a:avLst/>
                <a:gdLst>
                  <a:gd name="T0" fmla="*/ 6 w 6"/>
                  <a:gd name="T1" fmla="*/ 2 h 131"/>
                  <a:gd name="T2" fmla="*/ 3 w 6"/>
                  <a:gd name="T3" fmla="*/ 2 h 131"/>
                  <a:gd name="T4" fmla="*/ 0 w 6"/>
                  <a:gd name="T5" fmla="*/ 129 h 131"/>
                  <a:gd name="T6" fmla="*/ 2 w 6"/>
                  <a:gd name="T7" fmla="*/ 129 h 131"/>
                  <a:gd name="T8" fmla="*/ 6 w 6"/>
                  <a:gd name="T9" fmla="*/ 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31">
                    <a:moveTo>
                      <a:pt x="6" y="2"/>
                    </a:moveTo>
                    <a:cubicBezTo>
                      <a:pt x="6" y="0"/>
                      <a:pt x="3" y="0"/>
                      <a:pt x="3" y="2"/>
                    </a:cubicBezTo>
                    <a:cubicBezTo>
                      <a:pt x="0" y="44"/>
                      <a:pt x="2" y="87"/>
                      <a:pt x="0" y="129"/>
                    </a:cubicBezTo>
                    <a:cubicBezTo>
                      <a:pt x="0" y="131"/>
                      <a:pt x="2" y="131"/>
                      <a:pt x="2" y="129"/>
                    </a:cubicBezTo>
                    <a:cubicBezTo>
                      <a:pt x="5" y="87"/>
                      <a:pt x="2" y="44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52"/>
              <p:cNvSpPr>
                <a:spLocks/>
              </p:cNvSpPr>
              <p:nvPr/>
            </p:nvSpPr>
            <p:spPr bwMode="auto">
              <a:xfrm>
                <a:off x="6173788" y="5148263"/>
                <a:ext cx="57150" cy="228600"/>
              </a:xfrm>
              <a:custGeom>
                <a:avLst/>
                <a:gdLst>
                  <a:gd name="T0" fmla="*/ 15 w 18"/>
                  <a:gd name="T1" fmla="*/ 70 h 71"/>
                  <a:gd name="T2" fmla="*/ 18 w 18"/>
                  <a:gd name="T3" fmla="*/ 69 h 71"/>
                  <a:gd name="T4" fmla="*/ 3 w 18"/>
                  <a:gd name="T5" fmla="*/ 2 h 71"/>
                  <a:gd name="T6" fmla="*/ 0 w 18"/>
                  <a:gd name="T7" fmla="*/ 2 h 71"/>
                  <a:gd name="T8" fmla="*/ 15 w 18"/>
                  <a:gd name="T9" fmla="*/ 7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1">
                    <a:moveTo>
                      <a:pt x="15" y="70"/>
                    </a:moveTo>
                    <a:cubicBezTo>
                      <a:pt x="15" y="71"/>
                      <a:pt x="18" y="71"/>
                      <a:pt x="18" y="69"/>
                    </a:cubicBezTo>
                    <a:cubicBezTo>
                      <a:pt x="18" y="46"/>
                      <a:pt x="8" y="24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5" y="25"/>
                      <a:pt x="15" y="46"/>
                      <a:pt x="1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53"/>
              <p:cNvSpPr>
                <a:spLocks/>
              </p:cNvSpPr>
              <p:nvPr/>
            </p:nvSpPr>
            <p:spPr bwMode="auto">
              <a:xfrm>
                <a:off x="6481763" y="4335463"/>
                <a:ext cx="528638" cy="38100"/>
              </a:xfrm>
              <a:custGeom>
                <a:avLst/>
                <a:gdLst>
                  <a:gd name="T0" fmla="*/ 1 w 165"/>
                  <a:gd name="T1" fmla="*/ 12 h 12"/>
                  <a:gd name="T2" fmla="*/ 163 w 165"/>
                  <a:gd name="T3" fmla="*/ 6 h 12"/>
                  <a:gd name="T4" fmla="*/ 163 w 165"/>
                  <a:gd name="T5" fmla="*/ 3 h 12"/>
                  <a:gd name="T6" fmla="*/ 2 w 165"/>
                  <a:gd name="T7" fmla="*/ 9 h 12"/>
                  <a:gd name="T8" fmla="*/ 1 w 165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12">
                    <a:moveTo>
                      <a:pt x="1" y="12"/>
                    </a:moveTo>
                    <a:cubicBezTo>
                      <a:pt x="55" y="11"/>
                      <a:pt x="109" y="3"/>
                      <a:pt x="163" y="6"/>
                    </a:cubicBezTo>
                    <a:cubicBezTo>
                      <a:pt x="164" y="6"/>
                      <a:pt x="165" y="3"/>
                      <a:pt x="163" y="3"/>
                    </a:cubicBezTo>
                    <a:cubicBezTo>
                      <a:pt x="109" y="0"/>
                      <a:pt x="56" y="9"/>
                      <a:pt x="2" y="9"/>
                    </a:cubicBezTo>
                    <a:cubicBezTo>
                      <a:pt x="0" y="9"/>
                      <a:pt x="0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54"/>
              <p:cNvSpPr>
                <a:spLocks/>
              </p:cNvSpPr>
              <p:nvPr/>
            </p:nvSpPr>
            <p:spPr bwMode="auto">
              <a:xfrm>
                <a:off x="6629401" y="4419600"/>
                <a:ext cx="314325" cy="19050"/>
              </a:xfrm>
              <a:custGeom>
                <a:avLst/>
                <a:gdLst>
                  <a:gd name="T0" fmla="*/ 2 w 98"/>
                  <a:gd name="T1" fmla="*/ 6 h 6"/>
                  <a:gd name="T2" fmla="*/ 96 w 98"/>
                  <a:gd name="T3" fmla="*/ 4 h 6"/>
                  <a:gd name="T4" fmla="*/ 96 w 98"/>
                  <a:gd name="T5" fmla="*/ 2 h 6"/>
                  <a:gd name="T6" fmla="*/ 2 w 98"/>
                  <a:gd name="T7" fmla="*/ 3 h 6"/>
                  <a:gd name="T8" fmla="*/ 2 w 98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6">
                    <a:moveTo>
                      <a:pt x="2" y="6"/>
                    </a:moveTo>
                    <a:cubicBezTo>
                      <a:pt x="33" y="2"/>
                      <a:pt x="64" y="3"/>
                      <a:pt x="96" y="4"/>
                    </a:cubicBezTo>
                    <a:cubicBezTo>
                      <a:pt x="97" y="4"/>
                      <a:pt x="98" y="2"/>
                      <a:pt x="96" y="2"/>
                    </a:cubicBezTo>
                    <a:cubicBezTo>
                      <a:pt x="65" y="0"/>
                      <a:pt x="33" y="0"/>
                      <a:pt x="2" y="3"/>
                    </a:cubicBezTo>
                    <a:cubicBezTo>
                      <a:pt x="0" y="3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55"/>
              <p:cNvSpPr>
                <a:spLocks/>
              </p:cNvSpPr>
              <p:nvPr/>
            </p:nvSpPr>
            <p:spPr bwMode="auto">
              <a:xfrm>
                <a:off x="6824663" y="4505325"/>
                <a:ext cx="304800" cy="46038"/>
              </a:xfrm>
              <a:custGeom>
                <a:avLst/>
                <a:gdLst>
                  <a:gd name="T0" fmla="*/ 2 w 95"/>
                  <a:gd name="T1" fmla="*/ 3 h 14"/>
                  <a:gd name="T2" fmla="*/ 93 w 95"/>
                  <a:gd name="T3" fmla="*/ 14 h 14"/>
                  <a:gd name="T4" fmla="*/ 93 w 95"/>
                  <a:gd name="T5" fmla="*/ 11 h 14"/>
                  <a:gd name="T6" fmla="*/ 2 w 95"/>
                  <a:gd name="T7" fmla="*/ 0 h 14"/>
                  <a:gd name="T8" fmla="*/ 2 w 95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4">
                    <a:moveTo>
                      <a:pt x="2" y="3"/>
                    </a:moveTo>
                    <a:cubicBezTo>
                      <a:pt x="32" y="6"/>
                      <a:pt x="63" y="9"/>
                      <a:pt x="93" y="14"/>
                    </a:cubicBezTo>
                    <a:cubicBezTo>
                      <a:pt x="95" y="14"/>
                      <a:pt x="95" y="11"/>
                      <a:pt x="93" y="11"/>
                    </a:cubicBezTo>
                    <a:cubicBezTo>
                      <a:pt x="63" y="6"/>
                      <a:pt x="33" y="4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56"/>
              <p:cNvSpPr>
                <a:spLocks/>
              </p:cNvSpPr>
              <p:nvPr/>
            </p:nvSpPr>
            <p:spPr bwMode="auto">
              <a:xfrm>
                <a:off x="6557963" y="4114800"/>
                <a:ext cx="561975" cy="141288"/>
              </a:xfrm>
              <a:custGeom>
                <a:avLst/>
                <a:gdLst>
                  <a:gd name="T0" fmla="*/ 3 w 175"/>
                  <a:gd name="T1" fmla="*/ 44 h 44"/>
                  <a:gd name="T2" fmla="*/ 173 w 175"/>
                  <a:gd name="T3" fmla="*/ 3 h 44"/>
                  <a:gd name="T4" fmla="*/ 172 w 175"/>
                  <a:gd name="T5" fmla="*/ 0 h 44"/>
                  <a:gd name="T6" fmla="*/ 2 w 175"/>
                  <a:gd name="T7" fmla="*/ 41 h 44"/>
                  <a:gd name="T8" fmla="*/ 3 w 175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44">
                    <a:moveTo>
                      <a:pt x="3" y="44"/>
                    </a:moveTo>
                    <a:cubicBezTo>
                      <a:pt x="61" y="37"/>
                      <a:pt x="115" y="13"/>
                      <a:pt x="173" y="3"/>
                    </a:cubicBezTo>
                    <a:cubicBezTo>
                      <a:pt x="175" y="3"/>
                      <a:pt x="174" y="0"/>
                      <a:pt x="172" y="0"/>
                    </a:cubicBezTo>
                    <a:cubicBezTo>
                      <a:pt x="114" y="10"/>
                      <a:pt x="60" y="34"/>
                      <a:pt x="2" y="41"/>
                    </a:cubicBezTo>
                    <a:cubicBezTo>
                      <a:pt x="0" y="42"/>
                      <a:pt x="1" y="44"/>
                      <a:pt x="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57"/>
              <p:cNvSpPr>
                <a:spLocks/>
              </p:cNvSpPr>
              <p:nvPr/>
            </p:nvSpPr>
            <p:spPr bwMode="auto">
              <a:xfrm>
                <a:off x="6513513" y="4262438"/>
                <a:ext cx="430213" cy="63500"/>
              </a:xfrm>
              <a:custGeom>
                <a:avLst/>
                <a:gdLst>
                  <a:gd name="T0" fmla="*/ 3 w 134"/>
                  <a:gd name="T1" fmla="*/ 20 h 20"/>
                  <a:gd name="T2" fmla="*/ 132 w 134"/>
                  <a:gd name="T3" fmla="*/ 3 h 20"/>
                  <a:gd name="T4" fmla="*/ 132 w 134"/>
                  <a:gd name="T5" fmla="*/ 0 h 20"/>
                  <a:gd name="T6" fmla="*/ 2 w 134"/>
                  <a:gd name="T7" fmla="*/ 17 h 20"/>
                  <a:gd name="T8" fmla="*/ 3 w 134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20">
                    <a:moveTo>
                      <a:pt x="3" y="20"/>
                    </a:moveTo>
                    <a:cubicBezTo>
                      <a:pt x="46" y="15"/>
                      <a:pt x="89" y="7"/>
                      <a:pt x="132" y="3"/>
                    </a:cubicBezTo>
                    <a:cubicBezTo>
                      <a:pt x="134" y="3"/>
                      <a:pt x="134" y="0"/>
                      <a:pt x="132" y="0"/>
                    </a:cubicBezTo>
                    <a:cubicBezTo>
                      <a:pt x="88" y="4"/>
                      <a:pt x="46" y="12"/>
                      <a:pt x="2" y="17"/>
                    </a:cubicBezTo>
                    <a:cubicBezTo>
                      <a:pt x="0" y="18"/>
                      <a:pt x="1" y="20"/>
                      <a:pt x="3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58"/>
              <p:cNvSpPr>
                <a:spLocks/>
              </p:cNvSpPr>
              <p:nvPr/>
            </p:nvSpPr>
            <p:spPr bwMode="auto">
              <a:xfrm>
                <a:off x="6365876" y="4097338"/>
                <a:ext cx="525463" cy="184150"/>
              </a:xfrm>
              <a:custGeom>
                <a:avLst/>
                <a:gdLst>
                  <a:gd name="T0" fmla="*/ 80 w 164"/>
                  <a:gd name="T1" fmla="*/ 25 h 57"/>
                  <a:gd name="T2" fmla="*/ 41 w 164"/>
                  <a:gd name="T3" fmla="*/ 38 h 57"/>
                  <a:gd name="T4" fmla="*/ 3 w 164"/>
                  <a:gd name="T5" fmla="*/ 50 h 57"/>
                  <a:gd name="T6" fmla="*/ 2 w 164"/>
                  <a:gd name="T7" fmla="*/ 53 h 57"/>
                  <a:gd name="T8" fmla="*/ 32 w 164"/>
                  <a:gd name="T9" fmla="*/ 46 h 57"/>
                  <a:gd name="T10" fmla="*/ 73 w 164"/>
                  <a:gd name="T11" fmla="*/ 30 h 57"/>
                  <a:gd name="T12" fmla="*/ 162 w 164"/>
                  <a:gd name="T13" fmla="*/ 3 h 57"/>
                  <a:gd name="T14" fmla="*/ 161 w 164"/>
                  <a:gd name="T15" fmla="*/ 0 h 57"/>
                  <a:gd name="T16" fmla="*/ 80 w 164"/>
                  <a:gd name="T17" fmla="*/ 25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57">
                    <a:moveTo>
                      <a:pt x="80" y="25"/>
                    </a:moveTo>
                    <a:cubicBezTo>
                      <a:pt x="67" y="29"/>
                      <a:pt x="54" y="33"/>
                      <a:pt x="41" y="38"/>
                    </a:cubicBezTo>
                    <a:cubicBezTo>
                      <a:pt x="29" y="43"/>
                      <a:pt x="16" y="55"/>
                      <a:pt x="3" y="50"/>
                    </a:cubicBezTo>
                    <a:cubicBezTo>
                      <a:pt x="1" y="50"/>
                      <a:pt x="0" y="52"/>
                      <a:pt x="2" y="53"/>
                    </a:cubicBezTo>
                    <a:cubicBezTo>
                      <a:pt x="13" y="57"/>
                      <a:pt x="22" y="51"/>
                      <a:pt x="32" y="46"/>
                    </a:cubicBezTo>
                    <a:cubicBezTo>
                      <a:pt x="45" y="39"/>
                      <a:pt x="59" y="34"/>
                      <a:pt x="73" y="30"/>
                    </a:cubicBezTo>
                    <a:cubicBezTo>
                      <a:pt x="103" y="20"/>
                      <a:pt x="133" y="14"/>
                      <a:pt x="162" y="3"/>
                    </a:cubicBezTo>
                    <a:cubicBezTo>
                      <a:pt x="164" y="2"/>
                      <a:pt x="163" y="0"/>
                      <a:pt x="161" y="0"/>
                    </a:cubicBezTo>
                    <a:cubicBezTo>
                      <a:pt x="134" y="10"/>
                      <a:pt x="107" y="17"/>
                      <a:pt x="8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59"/>
              <p:cNvSpPr>
                <a:spLocks/>
              </p:cNvSpPr>
              <p:nvPr/>
            </p:nvSpPr>
            <p:spPr bwMode="auto">
              <a:xfrm>
                <a:off x="6629401" y="4027488"/>
                <a:ext cx="185738" cy="90488"/>
              </a:xfrm>
              <a:custGeom>
                <a:avLst/>
                <a:gdLst>
                  <a:gd name="T0" fmla="*/ 2 w 58"/>
                  <a:gd name="T1" fmla="*/ 25 h 28"/>
                  <a:gd name="T2" fmla="*/ 2 w 58"/>
                  <a:gd name="T3" fmla="*/ 27 h 28"/>
                  <a:gd name="T4" fmla="*/ 57 w 58"/>
                  <a:gd name="T5" fmla="*/ 4 h 28"/>
                  <a:gd name="T6" fmla="*/ 56 w 58"/>
                  <a:gd name="T7" fmla="*/ 1 h 28"/>
                  <a:gd name="T8" fmla="*/ 2 w 58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8">
                    <a:moveTo>
                      <a:pt x="2" y="25"/>
                    </a:moveTo>
                    <a:cubicBezTo>
                      <a:pt x="0" y="25"/>
                      <a:pt x="0" y="28"/>
                      <a:pt x="2" y="27"/>
                    </a:cubicBezTo>
                    <a:cubicBezTo>
                      <a:pt x="21" y="22"/>
                      <a:pt x="39" y="13"/>
                      <a:pt x="57" y="4"/>
                    </a:cubicBezTo>
                    <a:cubicBezTo>
                      <a:pt x="58" y="3"/>
                      <a:pt x="57" y="0"/>
                      <a:pt x="56" y="1"/>
                    </a:cubicBezTo>
                    <a:cubicBezTo>
                      <a:pt x="38" y="10"/>
                      <a:pt x="21" y="20"/>
                      <a:pt x="2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60"/>
              <p:cNvSpPr>
                <a:spLocks/>
              </p:cNvSpPr>
              <p:nvPr/>
            </p:nvSpPr>
            <p:spPr bwMode="auto">
              <a:xfrm>
                <a:off x="6859588" y="3924300"/>
                <a:ext cx="169863" cy="93663"/>
              </a:xfrm>
              <a:custGeom>
                <a:avLst/>
                <a:gdLst>
                  <a:gd name="T0" fmla="*/ 1 w 53"/>
                  <a:gd name="T1" fmla="*/ 25 h 29"/>
                  <a:gd name="T2" fmla="*/ 3 w 53"/>
                  <a:gd name="T3" fmla="*/ 28 h 29"/>
                  <a:gd name="T4" fmla="*/ 52 w 53"/>
                  <a:gd name="T5" fmla="*/ 3 h 29"/>
                  <a:gd name="T6" fmla="*/ 50 w 53"/>
                  <a:gd name="T7" fmla="*/ 0 h 29"/>
                  <a:gd name="T8" fmla="*/ 1 w 53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9">
                    <a:moveTo>
                      <a:pt x="1" y="25"/>
                    </a:moveTo>
                    <a:cubicBezTo>
                      <a:pt x="0" y="26"/>
                      <a:pt x="2" y="29"/>
                      <a:pt x="3" y="28"/>
                    </a:cubicBezTo>
                    <a:cubicBezTo>
                      <a:pt x="19" y="18"/>
                      <a:pt x="35" y="11"/>
                      <a:pt x="52" y="3"/>
                    </a:cubicBezTo>
                    <a:cubicBezTo>
                      <a:pt x="53" y="2"/>
                      <a:pt x="52" y="0"/>
                      <a:pt x="50" y="0"/>
                    </a:cubicBezTo>
                    <a:cubicBezTo>
                      <a:pt x="34" y="8"/>
                      <a:pt x="17" y="16"/>
                      <a:pt x="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61"/>
              <p:cNvSpPr>
                <a:spLocks/>
              </p:cNvSpPr>
              <p:nvPr/>
            </p:nvSpPr>
            <p:spPr bwMode="auto">
              <a:xfrm>
                <a:off x="6224588" y="4062413"/>
                <a:ext cx="379413" cy="219075"/>
              </a:xfrm>
              <a:custGeom>
                <a:avLst/>
                <a:gdLst>
                  <a:gd name="T0" fmla="*/ 3 w 118"/>
                  <a:gd name="T1" fmla="*/ 67 h 68"/>
                  <a:gd name="T2" fmla="*/ 116 w 118"/>
                  <a:gd name="T3" fmla="*/ 3 h 68"/>
                  <a:gd name="T4" fmla="*/ 115 w 118"/>
                  <a:gd name="T5" fmla="*/ 1 h 68"/>
                  <a:gd name="T6" fmla="*/ 2 w 118"/>
                  <a:gd name="T7" fmla="*/ 64 h 68"/>
                  <a:gd name="T8" fmla="*/ 3 w 118"/>
                  <a:gd name="T9" fmla="*/ 67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68">
                    <a:moveTo>
                      <a:pt x="3" y="67"/>
                    </a:moveTo>
                    <a:cubicBezTo>
                      <a:pt x="45" y="53"/>
                      <a:pt x="76" y="20"/>
                      <a:pt x="116" y="3"/>
                    </a:cubicBezTo>
                    <a:cubicBezTo>
                      <a:pt x="118" y="2"/>
                      <a:pt x="117" y="0"/>
                      <a:pt x="115" y="1"/>
                    </a:cubicBezTo>
                    <a:cubicBezTo>
                      <a:pt x="75" y="17"/>
                      <a:pt x="44" y="50"/>
                      <a:pt x="2" y="64"/>
                    </a:cubicBezTo>
                    <a:cubicBezTo>
                      <a:pt x="0" y="65"/>
                      <a:pt x="2" y="68"/>
                      <a:pt x="3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62"/>
              <p:cNvSpPr>
                <a:spLocks/>
              </p:cNvSpPr>
              <p:nvPr/>
            </p:nvSpPr>
            <p:spPr bwMode="auto">
              <a:xfrm>
                <a:off x="6619876" y="3889375"/>
                <a:ext cx="252413" cy="163513"/>
              </a:xfrm>
              <a:custGeom>
                <a:avLst/>
                <a:gdLst>
                  <a:gd name="T0" fmla="*/ 1 w 79"/>
                  <a:gd name="T1" fmla="*/ 48 h 51"/>
                  <a:gd name="T2" fmla="*/ 3 w 79"/>
                  <a:gd name="T3" fmla="*/ 50 h 51"/>
                  <a:gd name="T4" fmla="*/ 77 w 79"/>
                  <a:gd name="T5" fmla="*/ 3 h 51"/>
                  <a:gd name="T6" fmla="*/ 76 w 79"/>
                  <a:gd name="T7" fmla="*/ 1 h 51"/>
                  <a:gd name="T8" fmla="*/ 1 w 79"/>
                  <a:gd name="T9" fmla="*/ 48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51">
                    <a:moveTo>
                      <a:pt x="1" y="48"/>
                    </a:moveTo>
                    <a:cubicBezTo>
                      <a:pt x="0" y="49"/>
                      <a:pt x="1" y="51"/>
                      <a:pt x="3" y="50"/>
                    </a:cubicBezTo>
                    <a:cubicBezTo>
                      <a:pt x="28" y="35"/>
                      <a:pt x="53" y="20"/>
                      <a:pt x="77" y="3"/>
                    </a:cubicBezTo>
                    <a:cubicBezTo>
                      <a:pt x="79" y="3"/>
                      <a:pt x="77" y="0"/>
                      <a:pt x="76" y="1"/>
                    </a:cubicBezTo>
                    <a:cubicBezTo>
                      <a:pt x="51" y="18"/>
                      <a:pt x="26" y="33"/>
                      <a:pt x="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63"/>
              <p:cNvSpPr>
                <a:spLocks/>
              </p:cNvSpPr>
              <p:nvPr/>
            </p:nvSpPr>
            <p:spPr bwMode="auto">
              <a:xfrm>
                <a:off x="6423026" y="3732213"/>
                <a:ext cx="523875" cy="371475"/>
              </a:xfrm>
              <a:custGeom>
                <a:avLst/>
                <a:gdLst>
                  <a:gd name="T0" fmla="*/ 2 w 163"/>
                  <a:gd name="T1" fmla="*/ 113 h 116"/>
                  <a:gd name="T2" fmla="*/ 3 w 163"/>
                  <a:gd name="T3" fmla="*/ 116 h 116"/>
                  <a:gd name="T4" fmla="*/ 161 w 163"/>
                  <a:gd name="T5" fmla="*/ 3 h 116"/>
                  <a:gd name="T6" fmla="*/ 160 w 163"/>
                  <a:gd name="T7" fmla="*/ 1 h 116"/>
                  <a:gd name="T8" fmla="*/ 2 w 163"/>
                  <a:gd name="T9" fmla="*/ 113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116">
                    <a:moveTo>
                      <a:pt x="2" y="113"/>
                    </a:moveTo>
                    <a:cubicBezTo>
                      <a:pt x="0" y="114"/>
                      <a:pt x="1" y="116"/>
                      <a:pt x="3" y="116"/>
                    </a:cubicBezTo>
                    <a:cubicBezTo>
                      <a:pt x="60" y="84"/>
                      <a:pt x="113" y="47"/>
                      <a:pt x="161" y="3"/>
                    </a:cubicBezTo>
                    <a:cubicBezTo>
                      <a:pt x="163" y="2"/>
                      <a:pt x="161" y="0"/>
                      <a:pt x="160" y="1"/>
                    </a:cubicBezTo>
                    <a:cubicBezTo>
                      <a:pt x="112" y="44"/>
                      <a:pt x="58" y="82"/>
                      <a:pt x="2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64"/>
              <p:cNvSpPr>
                <a:spLocks/>
              </p:cNvSpPr>
              <p:nvPr/>
            </p:nvSpPr>
            <p:spPr bwMode="auto">
              <a:xfrm>
                <a:off x="6272213" y="4030663"/>
                <a:ext cx="190500" cy="182563"/>
              </a:xfrm>
              <a:custGeom>
                <a:avLst/>
                <a:gdLst>
                  <a:gd name="T0" fmla="*/ 55 w 59"/>
                  <a:gd name="T1" fmla="*/ 1 h 57"/>
                  <a:gd name="T2" fmla="*/ 1 w 59"/>
                  <a:gd name="T3" fmla="*/ 54 h 57"/>
                  <a:gd name="T4" fmla="*/ 3 w 59"/>
                  <a:gd name="T5" fmla="*/ 55 h 57"/>
                  <a:gd name="T6" fmla="*/ 57 w 59"/>
                  <a:gd name="T7" fmla="*/ 3 h 57"/>
                  <a:gd name="T8" fmla="*/ 55 w 59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57">
                    <a:moveTo>
                      <a:pt x="55" y="1"/>
                    </a:moveTo>
                    <a:cubicBezTo>
                      <a:pt x="36" y="17"/>
                      <a:pt x="17" y="34"/>
                      <a:pt x="1" y="54"/>
                    </a:cubicBezTo>
                    <a:cubicBezTo>
                      <a:pt x="0" y="55"/>
                      <a:pt x="2" y="57"/>
                      <a:pt x="3" y="55"/>
                    </a:cubicBezTo>
                    <a:cubicBezTo>
                      <a:pt x="19" y="36"/>
                      <a:pt x="38" y="20"/>
                      <a:pt x="57" y="3"/>
                    </a:cubicBezTo>
                    <a:cubicBezTo>
                      <a:pt x="59" y="2"/>
                      <a:pt x="57" y="0"/>
                      <a:pt x="5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65"/>
              <p:cNvSpPr>
                <a:spLocks/>
              </p:cNvSpPr>
              <p:nvPr/>
            </p:nvSpPr>
            <p:spPr bwMode="auto">
              <a:xfrm>
                <a:off x="6484938" y="3735388"/>
                <a:ext cx="227013" cy="269875"/>
              </a:xfrm>
              <a:custGeom>
                <a:avLst/>
                <a:gdLst>
                  <a:gd name="T0" fmla="*/ 27 w 71"/>
                  <a:gd name="T1" fmla="*/ 45 h 84"/>
                  <a:gd name="T2" fmla="*/ 7 w 71"/>
                  <a:gd name="T3" fmla="*/ 70 h 84"/>
                  <a:gd name="T4" fmla="*/ 2 w 71"/>
                  <a:gd name="T5" fmla="*/ 82 h 84"/>
                  <a:gd name="T6" fmla="*/ 5 w 71"/>
                  <a:gd name="T7" fmla="*/ 81 h 84"/>
                  <a:gd name="T8" fmla="*/ 14 w 71"/>
                  <a:gd name="T9" fmla="*/ 65 h 84"/>
                  <a:gd name="T10" fmla="*/ 35 w 71"/>
                  <a:gd name="T11" fmla="*/ 41 h 84"/>
                  <a:gd name="T12" fmla="*/ 70 w 71"/>
                  <a:gd name="T13" fmla="*/ 3 h 84"/>
                  <a:gd name="T14" fmla="*/ 68 w 71"/>
                  <a:gd name="T15" fmla="*/ 1 h 84"/>
                  <a:gd name="T16" fmla="*/ 27 w 71"/>
                  <a:gd name="T17" fmla="*/ 4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84">
                    <a:moveTo>
                      <a:pt x="27" y="45"/>
                    </a:moveTo>
                    <a:cubicBezTo>
                      <a:pt x="20" y="53"/>
                      <a:pt x="13" y="61"/>
                      <a:pt x="7" y="70"/>
                    </a:cubicBezTo>
                    <a:cubicBezTo>
                      <a:pt x="5" y="73"/>
                      <a:pt x="0" y="79"/>
                      <a:pt x="2" y="82"/>
                    </a:cubicBezTo>
                    <a:cubicBezTo>
                      <a:pt x="3" y="84"/>
                      <a:pt x="6" y="82"/>
                      <a:pt x="5" y="81"/>
                    </a:cubicBezTo>
                    <a:cubicBezTo>
                      <a:pt x="3" y="78"/>
                      <a:pt x="13" y="67"/>
                      <a:pt x="14" y="65"/>
                    </a:cubicBezTo>
                    <a:cubicBezTo>
                      <a:pt x="21" y="57"/>
                      <a:pt x="28" y="49"/>
                      <a:pt x="35" y="41"/>
                    </a:cubicBezTo>
                    <a:cubicBezTo>
                      <a:pt x="46" y="28"/>
                      <a:pt x="59" y="16"/>
                      <a:pt x="70" y="3"/>
                    </a:cubicBezTo>
                    <a:cubicBezTo>
                      <a:pt x="71" y="1"/>
                      <a:pt x="69" y="0"/>
                      <a:pt x="68" y="1"/>
                    </a:cubicBezTo>
                    <a:cubicBezTo>
                      <a:pt x="55" y="16"/>
                      <a:pt x="41" y="30"/>
                      <a:pt x="27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66"/>
              <p:cNvSpPr>
                <a:spLocks/>
              </p:cNvSpPr>
              <p:nvPr/>
            </p:nvSpPr>
            <p:spPr bwMode="auto">
              <a:xfrm>
                <a:off x="6164263" y="3914775"/>
                <a:ext cx="295275" cy="376238"/>
              </a:xfrm>
              <a:custGeom>
                <a:avLst/>
                <a:gdLst>
                  <a:gd name="T0" fmla="*/ 91 w 92"/>
                  <a:gd name="T1" fmla="*/ 3 h 117"/>
                  <a:gd name="T2" fmla="*/ 88 w 92"/>
                  <a:gd name="T3" fmla="*/ 1 h 117"/>
                  <a:gd name="T4" fmla="*/ 1 w 92"/>
                  <a:gd name="T5" fmla="*/ 113 h 117"/>
                  <a:gd name="T6" fmla="*/ 3 w 92"/>
                  <a:gd name="T7" fmla="*/ 116 h 117"/>
                  <a:gd name="T8" fmla="*/ 91 w 92"/>
                  <a:gd name="T9" fmla="*/ 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117">
                    <a:moveTo>
                      <a:pt x="91" y="3"/>
                    </a:moveTo>
                    <a:cubicBezTo>
                      <a:pt x="92" y="1"/>
                      <a:pt x="90" y="0"/>
                      <a:pt x="88" y="1"/>
                    </a:cubicBezTo>
                    <a:cubicBezTo>
                      <a:pt x="57" y="37"/>
                      <a:pt x="37" y="81"/>
                      <a:pt x="1" y="113"/>
                    </a:cubicBezTo>
                    <a:cubicBezTo>
                      <a:pt x="0" y="114"/>
                      <a:pt x="1" y="117"/>
                      <a:pt x="3" y="116"/>
                    </a:cubicBezTo>
                    <a:cubicBezTo>
                      <a:pt x="39" y="83"/>
                      <a:pt x="59" y="39"/>
                      <a:pt x="9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67"/>
              <p:cNvSpPr>
                <a:spLocks/>
              </p:cNvSpPr>
              <p:nvPr/>
            </p:nvSpPr>
            <p:spPr bwMode="auto">
              <a:xfrm>
                <a:off x="6475413" y="3503613"/>
                <a:ext cx="298450" cy="388938"/>
              </a:xfrm>
              <a:custGeom>
                <a:avLst/>
                <a:gdLst>
                  <a:gd name="T0" fmla="*/ 0 w 93"/>
                  <a:gd name="T1" fmla="*/ 118 h 121"/>
                  <a:gd name="T2" fmla="*/ 3 w 93"/>
                  <a:gd name="T3" fmla="*/ 120 h 121"/>
                  <a:gd name="T4" fmla="*/ 92 w 93"/>
                  <a:gd name="T5" fmla="*/ 3 h 121"/>
                  <a:gd name="T6" fmla="*/ 90 w 93"/>
                  <a:gd name="T7" fmla="*/ 1 h 121"/>
                  <a:gd name="T8" fmla="*/ 0 w 93"/>
                  <a:gd name="T9" fmla="*/ 118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1">
                    <a:moveTo>
                      <a:pt x="0" y="118"/>
                    </a:moveTo>
                    <a:cubicBezTo>
                      <a:pt x="0" y="120"/>
                      <a:pt x="2" y="121"/>
                      <a:pt x="3" y="120"/>
                    </a:cubicBezTo>
                    <a:cubicBezTo>
                      <a:pt x="32" y="81"/>
                      <a:pt x="66" y="44"/>
                      <a:pt x="92" y="3"/>
                    </a:cubicBezTo>
                    <a:cubicBezTo>
                      <a:pt x="93" y="1"/>
                      <a:pt x="91" y="0"/>
                      <a:pt x="90" y="1"/>
                    </a:cubicBezTo>
                    <a:cubicBezTo>
                      <a:pt x="64" y="43"/>
                      <a:pt x="30" y="79"/>
                      <a:pt x="0" y="1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68"/>
              <p:cNvSpPr>
                <a:spLocks/>
              </p:cNvSpPr>
              <p:nvPr/>
            </p:nvSpPr>
            <p:spPr bwMode="auto">
              <a:xfrm>
                <a:off x="6249988" y="3851275"/>
                <a:ext cx="188913" cy="263525"/>
              </a:xfrm>
              <a:custGeom>
                <a:avLst/>
                <a:gdLst>
                  <a:gd name="T0" fmla="*/ 55 w 59"/>
                  <a:gd name="T1" fmla="*/ 2 h 82"/>
                  <a:gd name="T2" fmla="*/ 2 w 59"/>
                  <a:gd name="T3" fmla="*/ 78 h 82"/>
                  <a:gd name="T4" fmla="*/ 3 w 59"/>
                  <a:gd name="T5" fmla="*/ 81 h 82"/>
                  <a:gd name="T6" fmla="*/ 58 w 59"/>
                  <a:gd name="T7" fmla="*/ 3 h 82"/>
                  <a:gd name="T8" fmla="*/ 55 w 59"/>
                  <a:gd name="T9" fmla="*/ 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82">
                    <a:moveTo>
                      <a:pt x="55" y="2"/>
                    </a:moveTo>
                    <a:cubicBezTo>
                      <a:pt x="39" y="28"/>
                      <a:pt x="24" y="56"/>
                      <a:pt x="2" y="78"/>
                    </a:cubicBezTo>
                    <a:cubicBezTo>
                      <a:pt x="0" y="79"/>
                      <a:pt x="2" y="82"/>
                      <a:pt x="3" y="81"/>
                    </a:cubicBezTo>
                    <a:cubicBezTo>
                      <a:pt x="26" y="58"/>
                      <a:pt x="41" y="30"/>
                      <a:pt x="58" y="3"/>
                    </a:cubicBezTo>
                    <a:cubicBezTo>
                      <a:pt x="59" y="2"/>
                      <a:pt x="57" y="0"/>
                      <a:pt x="5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69"/>
              <p:cNvSpPr>
                <a:spLocks/>
              </p:cNvSpPr>
              <p:nvPr/>
            </p:nvSpPr>
            <p:spPr bwMode="auto">
              <a:xfrm>
                <a:off x="6453188" y="3692525"/>
                <a:ext cx="76200" cy="122238"/>
              </a:xfrm>
              <a:custGeom>
                <a:avLst/>
                <a:gdLst>
                  <a:gd name="T0" fmla="*/ 21 w 24"/>
                  <a:gd name="T1" fmla="*/ 2 h 38"/>
                  <a:gd name="T2" fmla="*/ 1 w 24"/>
                  <a:gd name="T3" fmla="*/ 36 h 38"/>
                  <a:gd name="T4" fmla="*/ 4 w 24"/>
                  <a:gd name="T5" fmla="*/ 37 h 38"/>
                  <a:gd name="T6" fmla="*/ 23 w 24"/>
                  <a:gd name="T7" fmla="*/ 3 h 38"/>
                  <a:gd name="T8" fmla="*/ 21 w 24"/>
                  <a:gd name="T9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8">
                    <a:moveTo>
                      <a:pt x="21" y="2"/>
                    </a:moveTo>
                    <a:cubicBezTo>
                      <a:pt x="15" y="14"/>
                      <a:pt x="7" y="24"/>
                      <a:pt x="1" y="36"/>
                    </a:cubicBezTo>
                    <a:cubicBezTo>
                      <a:pt x="0" y="37"/>
                      <a:pt x="3" y="38"/>
                      <a:pt x="4" y="37"/>
                    </a:cubicBezTo>
                    <a:cubicBezTo>
                      <a:pt x="10" y="25"/>
                      <a:pt x="17" y="15"/>
                      <a:pt x="23" y="3"/>
                    </a:cubicBezTo>
                    <a:cubicBezTo>
                      <a:pt x="24" y="2"/>
                      <a:pt x="21" y="0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70"/>
              <p:cNvSpPr>
                <a:spLocks/>
              </p:cNvSpPr>
              <p:nvPr/>
            </p:nvSpPr>
            <p:spPr bwMode="auto">
              <a:xfrm>
                <a:off x="6384926" y="3443288"/>
                <a:ext cx="176213" cy="390525"/>
              </a:xfrm>
              <a:custGeom>
                <a:avLst/>
                <a:gdLst>
                  <a:gd name="T0" fmla="*/ 1 w 55"/>
                  <a:gd name="T1" fmla="*/ 119 h 122"/>
                  <a:gd name="T2" fmla="*/ 4 w 55"/>
                  <a:gd name="T3" fmla="*/ 120 h 122"/>
                  <a:gd name="T4" fmla="*/ 54 w 55"/>
                  <a:gd name="T5" fmla="*/ 3 h 122"/>
                  <a:gd name="T6" fmla="*/ 51 w 55"/>
                  <a:gd name="T7" fmla="*/ 2 h 122"/>
                  <a:gd name="T8" fmla="*/ 1 w 55"/>
                  <a:gd name="T9" fmla="*/ 11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22">
                    <a:moveTo>
                      <a:pt x="1" y="119"/>
                    </a:moveTo>
                    <a:cubicBezTo>
                      <a:pt x="0" y="121"/>
                      <a:pt x="3" y="122"/>
                      <a:pt x="4" y="120"/>
                    </a:cubicBezTo>
                    <a:cubicBezTo>
                      <a:pt x="22" y="82"/>
                      <a:pt x="35" y="41"/>
                      <a:pt x="54" y="3"/>
                    </a:cubicBezTo>
                    <a:cubicBezTo>
                      <a:pt x="55" y="1"/>
                      <a:pt x="52" y="0"/>
                      <a:pt x="51" y="2"/>
                    </a:cubicBezTo>
                    <a:cubicBezTo>
                      <a:pt x="32" y="40"/>
                      <a:pt x="20" y="81"/>
                      <a:pt x="1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71"/>
              <p:cNvSpPr>
                <a:spLocks/>
              </p:cNvSpPr>
              <p:nvPr/>
            </p:nvSpPr>
            <p:spPr bwMode="auto">
              <a:xfrm>
                <a:off x="6243638" y="3584575"/>
                <a:ext cx="141288" cy="346075"/>
              </a:xfrm>
              <a:custGeom>
                <a:avLst/>
                <a:gdLst>
                  <a:gd name="T0" fmla="*/ 40 w 44"/>
                  <a:gd name="T1" fmla="*/ 2 h 108"/>
                  <a:gd name="T2" fmla="*/ 1 w 44"/>
                  <a:gd name="T3" fmla="*/ 104 h 108"/>
                  <a:gd name="T4" fmla="*/ 3 w 44"/>
                  <a:gd name="T5" fmla="*/ 106 h 108"/>
                  <a:gd name="T6" fmla="*/ 43 w 44"/>
                  <a:gd name="T7" fmla="*/ 3 h 108"/>
                  <a:gd name="T8" fmla="*/ 40 w 44"/>
                  <a:gd name="T9" fmla="*/ 2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08">
                    <a:moveTo>
                      <a:pt x="40" y="2"/>
                    </a:moveTo>
                    <a:cubicBezTo>
                      <a:pt x="25" y="35"/>
                      <a:pt x="20" y="73"/>
                      <a:pt x="1" y="104"/>
                    </a:cubicBezTo>
                    <a:cubicBezTo>
                      <a:pt x="0" y="106"/>
                      <a:pt x="2" y="108"/>
                      <a:pt x="3" y="106"/>
                    </a:cubicBezTo>
                    <a:cubicBezTo>
                      <a:pt x="22" y="74"/>
                      <a:pt x="27" y="37"/>
                      <a:pt x="43" y="3"/>
                    </a:cubicBezTo>
                    <a:cubicBezTo>
                      <a:pt x="44" y="1"/>
                      <a:pt x="41" y="0"/>
                      <a:pt x="4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72"/>
              <p:cNvSpPr>
                <a:spLocks/>
              </p:cNvSpPr>
              <p:nvPr/>
            </p:nvSpPr>
            <p:spPr bwMode="auto">
              <a:xfrm>
                <a:off x="6124576" y="3525838"/>
                <a:ext cx="184150" cy="611188"/>
              </a:xfrm>
              <a:custGeom>
                <a:avLst/>
                <a:gdLst>
                  <a:gd name="T0" fmla="*/ 54 w 57"/>
                  <a:gd name="T1" fmla="*/ 2 h 190"/>
                  <a:gd name="T2" fmla="*/ 1 w 57"/>
                  <a:gd name="T3" fmla="*/ 187 h 190"/>
                  <a:gd name="T4" fmla="*/ 3 w 57"/>
                  <a:gd name="T5" fmla="*/ 189 h 190"/>
                  <a:gd name="T6" fmla="*/ 56 w 57"/>
                  <a:gd name="T7" fmla="*/ 3 h 190"/>
                  <a:gd name="T8" fmla="*/ 54 w 57"/>
                  <a:gd name="T9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90">
                    <a:moveTo>
                      <a:pt x="54" y="2"/>
                    </a:moveTo>
                    <a:cubicBezTo>
                      <a:pt x="33" y="63"/>
                      <a:pt x="18" y="126"/>
                      <a:pt x="1" y="187"/>
                    </a:cubicBezTo>
                    <a:cubicBezTo>
                      <a:pt x="0" y="189"/>
                      <a:pt x="3" y="190"/>
                      <a:pt x="3" y="189"/>
                    </a:cubicBezTo>
                    <a:cubicBezTo>
                      <a:pt x="21" y="127"/>
                      <a:pt x="36" y="64"/>
                      <a:pt x="56" y="3"/>
                    </a:cubicBezTo>
                    <a:cubicBezTo>
                      <a:pt x="57" y="1"/>
                      <a:pt x="54" y="0"/>
                      <a:pt x="5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73"/>
              <p:cNvSpPr>
                <a:spLocks/>
              </p:cNvSpPr>
              <p:nvPr/>
            </p:nvSpPr>
            <p:spPr bwMode="auto">
              <a:xfrm>
                <a:off x="6189663" y="3487738"/>
                <a:ext cx="38100" cy="241300"/>
              </a:xfrm>
              <a:custGeom>
                <a:avLst/>
                <a:gdLst>
                  <a:gd name="T0" fmla="*/ 9 w 12"/>
                  <a:gd name="T1" fmla="*/ 2 h 75"/>
                  <a:gd name="T2" fmla="*/ 0 w 12"/>
                  <a:gd name="T3" fmla="*/ 73 h 75"/>
                  <a:gd name="T4" fmla="*/ 3 w 12"/>
                  <a:gd name="T5" fmla="*/ 74 h 75"/>
                  <a:gd name="T6" fmla="*/ 12 w 12"/>
                  <a:gd name="T7" fmla="*/ 2 h 75"/>
                  <a:gd name="T8" fmla="*/ 9 w 12"/>
                  <a:gd name="T9" fmla="*/ 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75">
                    <a:moveTo>
                      <a:pt x="9" y="2"/>
                    </a:moveTo>
                    <a:cubicBezTo>
                      <a:pt x="5" y="25"/>
                      <a:pt x="6" y="50"/>
                      <a:pt x="0" y="73"/>
                    </a:cubicBezTo>
                    <a:cubicBezTo>
                      <a:pt x="0" y="75"/>
                      <a:pt x="2" y="75"/>
                      <a:pt x="3" y="74"/>
                    </a:cubicBezTo>
                    <a:cubicBezTo>
                      <a:pt x="9" y="50"/>
                      <a:pt x="8" y="26"/>
                      <a:pt x="12" y="2"/>
                    </a:cubicBezTo>
                    <a:cubicBezTo>
                      <a:pt x="12" y="0"/>
                      <a:pt x="10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74"/>
              <p:cNvSpPr>
                <a:spLocks/>
              </p:cNvSpPr>
              <p:nvPr/>
            </p:nvSpPr>
            <p:spPr bwMode="auto">
              <a:xfrm>
                <a:off x="5973763" y="3343275"/>
                <a:ext cx="49213" cy="596900"/>
              </a:xfrm>
              <a:custGeom>
                <a:avLst/>
                <a:gdLst>
                  <a:gd name="T0" fmla="*/ 12 w 15"/>
                  <a:gd name="T1" fmla="*/ 184 h 186"/>
                  <a:gd name="T2" fmla="*/ 15 w 15"/>
                  <a:gd name="T3" fmla="*/ 184 h 186"/>
                  <a:gd name="T4" fmla="*/ 2 w 15"/>
                  <a:gd name="T5" fmla="*/ 2 h 186"/>
                  <a:gd name="T6" fmla="*/ 0 w 15"/>
                  <a:gd name="T7" fmla="*/ 2 h 186"/>
                  <a:gd name="T8" fmla="*/ 12 w 15"/>
                  <a:gd name="T9" fmla="*/ 18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86">
                    <a:moveTo>
                      <a:pt x="12" y="184"/>
                    </a:moveTo>
                    <a:cubicBezTo>
                      <a:pt x="13" y="186"/>
                      <a:pt x="15" y="185"/>
                      <a:pt x="15" y="184"/>
                    </a:cubicBezTo>
                    <a:cubicBezTo>
                      <a:pt x="3" y="124"/>
                      <a:pt x="2" y="63"/>
                      <a:pt x="2" y="2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0" y="63"/>
                      <a:pt x="0" y="124"/>
                      <a:pt x="12" y="1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75"/>
              <p:cNvSpPr>
                <a:spLocks/>
              </p:cNvSpPr>
              <p:nvPr/>
            </p:nvSpPr>
            <p:spPr bwMode="auto">
              <a:xfrm>
                <a:off x="6038851" y="3587750"/>
                <a:ext cx="12700" cy="276225"/>
              </a:xfrm>
              <a:custGeom>
                <a:avLst/>
                <a:gdLst>
                  <a:gd name="T0" fmla="*/ 1 w 4"/>
                  <a:gd name="T1" fmla="*/ 84 h 86"/>
                  <a:gd name="T2" fmla="*/ 4 w 4"/>
                  <a:gd name="T3" fmla="*/ 84 h 86"/>
                  <a:gd name="T4" fmla="*/ 3 w 4"/>
                  <a:gd name="T5" fmla="*/ 2 h 86"/>
                  <a:gd name="T6" fmla="*/ 0 w 4"/>
                  <a:gd name="T7" fmla="*/ 2 h 86"/>
                  <a:gd name="T8" fmla="*/ 1 w 4"/>
                  <a:gd name="T9" fmla="*/ 8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86">
                    <a:moveTo>
                      <a:pt x="1" y="84"/>
                    </a:moveTo>
                    <a:cubicBezTo>
                      <a:pt x="1" y="86"/>
                      <a:pt x="4" y="86"/>
                      <a:pt x="4" y="84"/>
                    </a:cubicBezTo>
                    <a:cubicBezTo>
                      <a:pt x="3" y="57"/>
                      <a:pt x="3" y="29"/>
                      <a:pt x="3" y="2"/>
                    </a:cubicBezTo>
                    <a:cubicBezTo>
                      <a:pt x="3" y="0"/>
                      <a:pt x="0" y="1"/>
                      <a:pt x="0" y="2"/>
                    </a:cubicBezTo>
                    <a:cubicBezTo>
                      <a:pt x="0" y="30"/>
                      <a:pt x="0" y="57"/>
                      <a:pt x="1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76"/>
              <p:cNvSpPr>
                <a:spLocks/>
              </p:cNvSpPr>
              <p:nvPr/>
            </p:nvSpPr>
            <p:spPr bwMode="auto">
              <a:xfrm>
                <a:off x="6064251" y="3311525"/>
                <a:ext cx="147638" cy="671513"/>
              </a:xfrm>
              <a:custGeom>
                <a:avLst/>
                <a:gdLst>
                  <a:gd name="T0" fmla="*/ 43 w 46"/>
                  <a:gd name="T1" fmla="*/ 2 h 209"/>
                  <a:gd name="T2" fmla="*/ 22 w 46"/>
                  <a:gd name="T3" fmla="*/ 110 h 209"/>
                  <a:gd name="T4" fmla="*/ 10 w 46"/>
                  <a:gd name="T5" fmla="*/ 164 h 209"/>
                  <a:gd name="T6" fmla="*/ 1 w 46"/>
                  <a:gd name="T7" fmla="*/ 208 h 209"/>
                  <a:gd name="T8" fmla="*/ 4 w 46"/>
                  <a:gd name="T9" fmla="*/ 207 h 209"/>
                  <a:gd name="T10" fmla="*/ 14 w 46"/>
                  <a:gd name="T11" fmla="*/ 161 h 209"/>
                  <a:gd name="T12" fmla="*/ 25 w 46"/>
                  <a:gd name="T13" fmla="*/ 110 h 209"/>
                  <a:gd name="T14" fmla="*/ 46 w 46"/>
                  <a:gd name="T15" fmla="*/ 2 h 209"/>
                  <a:gd name="T16" fmla="*/ 43 w 46"/>
                  <a:gd name="T17" fmla="*/ 2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209">
                    <a:moveTo>
                      <a:pt x="43" y="2"/>
                    </a:moveTo>
                    <a:cubicBezTo>
                      <a:pt x="36" y="38"/>
                      <a:pt x="29" y="74"/>
                      <a:pt x="22" y="110"/>
                    </a:cubicBezTo>
                    <a:cubicBezTo>
                      <a:pt x="18" y="128"/>
                      <a:pt x="15" y="146"/>
                      <a:pt x="10" y="164"/>
                    </a:cubicBezTo>
                    <a:cubicBezTo>
                      <a:pt x="5" y="178"/>
                      <a:pt x="0" y="193"/>
                      <a:pt x="1" y="208"/>
                    </a:cubicBezTo>
                    <a:cubicBezTo>
                      <a:pt x="1" y="209"/>
                      <a:pt x="4" y="209"/>
                      <a:pt x="4" y="207"/>
                    </a:cubicBezTo>
                    <a:cubicBezTo>
                      <a:pt x="3" y="191"/>
                      <a:pt x="9" y="176"/>
                      <a:pt x="14" y="161"/>
                    </a:cubicBezTo>
                    <a:cubicBezTo>
                      <a:pt x="18" y="144"/>
                      <a:pt x="21" y="127"/>
                      <a:pt x="25" y="110"/>
                    </a:cubicBezTo>
                    <a:cubicBezTo>
                      <a:pt x="32" y="74"/>
                      <a:pt x="39" y="38"/>
                      <a:pt x="46" y="2"/>
                    </a:cubicBezTo>
                    <a:cubicBezTo>
                      <a:pt x="46" y="1"/>
                      <a:pt x="43" y="0"/>
                      <a:pt x="4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1" name="Freeform 80"/>
            <p:cNvSpPr>
              <a:spLocks noEditPoints="1"/>
            </p:cNvSpPr>
            <p:nvPr/>
          </p:nvSpPr>
          <p:spPr bwMode="auto">
            <a:xfrm>
              <a:off x="4472632" y="4067437"/>
              <a:ext cx="534808" cy="226335"/>
            </a:xfrm>
            <a:custGeom>
              <a:avLst/>
              <a:gdLst>
                <a:gd name="T0" fmla="*/ 19 w 290"/>
                <a:gd name="T1" fmla="*/ 87 h 123"/>
                <a:gd name="T2" fmla="*/ 17 w 290"/>
                <a:gd name="T3" fmla="*/ 91 h 123"/>
                <a:gd name="T4" fmla="*/ 14 w 290"/>
                <a:gd name="T5" fmla="*/ 103 h 123"/>
                <a:gd name="T6" fmla="*/ 46 w 290"/>
                <a:gd name="T7" fmla="*/ 90 h 123"/>
                <a:gd name="T8" fmla="*/ 94 w 290"/>
                <a:gd name="T9" fmla="*/ 29 h 123"/>
                <a:gd name="T10" fmla="*/ 223 w 290"/>
                <a:gd name="T11" fmla="*/ 14 h 123"/>
                <a:gd name="T12" fmla="*/ 230 w 290"/>
                <a:gd name="T13" fmla="*/ 23 h 123"/>
                <a:gd name="T14" fmla="*/ 233 w 290"/>
                <a:gd name="T15" fmla="*/ 16 h 123"/>
                <a:gd name="T16" fmla="*/ 226 w 290"/>
                <a:gd name="T17" fmla="*/ 34 h 123"/>
                <a:gd name="T18" fmla="*/ 223 w 290"/>
                <a:gd name="T19" fmla="*/ 30 h 123"/>
                <a:gd name="T20" fmla="*/ 244 w 290"/>
                <a:gd name="T21" fmla="*/ 37 h 123"/>
                <a:gd name="T22" fmla="*/ 247 w 290"/>
                <a:gd name="T23" fmla="*/ 36 h 123"/>
                <a:gd name="T24" fmla="*/ 288 w 290"/>
                <a:gd name="T25" fmla="*/ 47 h 123"/>
                <a:gd name="T26" fmla="*/ 272 w 290"/>
                <a:gd name="T27" fmla="*/ 47 h 123"/>
                <a:gd name="T28" fmla="*/ 246 w 290"/>
                <a:gd name="T29" fmla="*/ 40 h 123"/>
                <a:gd name="T30" fmla="*/ 233 w 290"/>
                <a:gd name="T31" fmla="*/ 47 h 123"/>
                <a:gd name="T32" fmla="*/ 232 w 290"/>
                <a:gd name="T33" fmla="*/ 54 h 123"/>
                <a:gd name="T34" fmla="*/ 217 w 290"/>
                <a:gd name="T35" fmla="*/ 42 h 123"/>
                <a:gd name="T36" fmla="*/ 101 w 290"/>
                <a:gd name="T37" fmla="*/ 111 h 123"/>
                <a:gd name="T38" fmla="*/ 16 w 290"/>
                <a:gd name="T39" fmla="*/ 87 h 123"/>
                <a:gd name="T40" fmla="*/ 15 w 290"/>
                <a:gd name="T41" fmla="*/ 106 h 123"/>
                <a:gd name="T42" fmla="*/ 16 w 290"/>
                <a:gd name="T43" fmla="*/ 106 h 123"/>
                <a:gd name="T44" fmla="*/ 131 w 290"/>
                <a:gd name="T45" fmla="*/ 72 h 123"/>
                <a:gd name="T46" fmla="*/ 15 w 290"/>
                <a:gd name="T47" fmla="*/ 106 h 123"/>
                <a:gd name="T48" fmla="*/ 135 w 290"/>
                <a:gd name="T49" fmla="*/ 69 h 123"/>
                <a:gd name="T50" fmla="*/ 164 w 290"/>
                <a:gd name="T51" fmla="*/ 52 h 123"/>
                <a:gd name="T52" fmla="*/ 77 w 290"/>
                <a:gd name="T53" fmla="*/ 60 h 123"/>
                <a:gd name="T54" fmla="*/ 52 w 290"/>
                <a:gd name="T55" fmla="*/ 89 h 123"/>
                <a:gd name="T56" fmla="*/ 75 w 290"/>
                <a:gd name="T57" fmla="*/ 59 h 123"/>
                <a:gd name="T58" fmla="*/ 115 w 290"/>
                <a:gd name="T59" fmla="*/ 48 h 123"/>
                <a:gd name="T60" fmla="*/ 167 w 290"/>
                <a:gd name="T61" fmla="*/ 51 h 123"/>
                <a:gd name="T62" fmla="*/ 148 w 290"/>
                <a:gd name="T63" fmla="*/ 30 h 123"/>
                <a:gd name="T64" fmla="*/ 87 w 290"/>
                <a:gd name="T65" fmla="*/ 40 h 123"/>
                <a:gd name="T66" fmla="*/ 144 w 290"/>
                <a:gd name="T67" fmla="*/ 11 h 123"/>
                <a:gd name="T68" fmla="*/ 105 w 290"/>
                <a:gd name="T69" fmla="*/ 24 h 123"/>
                <a:gd name="T70" fmla="*/ 193 w 290"/>
                <a:gd name="T71" fmla="*/ 42 h 123"/>
                <a:gd name="T72" fmla="*/ 212 w 290"/>
                <a:gd name="T73" fmla="*/ 39 h 123"/>
                <a:gd name="T74" fmla="*/ 223 w 290"/>
                <a:gd name="T75" fmla="*/ 38 h 123"/>
                <a:gd name="T76" fmla="*/ 225 w 290"/>
                <a:gd name="T77" fmla="*/ 37 h 123"/>
                <a:gd name="T78" fmla="*/ 217 w 290"/>
                <a:gd name="T79" fmla="*/ 33 h 123"/>
                <a:gd name="T80" fmla="*/ 216 w 290"/>
                <a:gd name="T81" fmla="*/ 32 h 123"/>
                <a:gd name="T82" fmla="*/ 144 w 290"/>
                <a:gd name="T83" fmla="*/ 11 h 123"/>
                <a:gd name="T84" fmla="*/ 229 w 290"/>
                <a:gd name="T85" fmla="*/ 35 h 123"/>
                <a:gd name="T86" fmla="*/ 230 w 290"/>
                <a:gd name="T87" fmla="*/ 37 h 123"/>
                <a:gd name="T88" fmla="*/ 229 w 290"/>
                <a:gd name="T89" fmla="*/ 35 h 123"/>
                <a:gd name="T90" fmla="*/ 272 w 290"/>
                <a:gd name="T91" fmla="*/ 45 h 123"/>
                <a:gd name="T92" fmla="*/ 284 w 290"/>
                <a:gd name="T93" fmla="*/ 45 h 123"/>
                <a:gd name="T94" fmla="*/ 272 w 290"/>
                <a:gd name="T95" fmla="*/ 45 h 123"/>
                <a:gd name="T96" fmla="*/ 217 w 290"/>
                <a:gd name="T97" fmla="*/ 54 h 123"/>
                <a:gd name="T98" fmla="*/ 224 w 290"/>
                <a:gd name="T99" fmla="*/ 47 h 123"/>
                <a:gd name="T100" fmla="*/ 230 w 290"/>
                <a:gd name="T101" fmla="*/ 47 h 123"/>
                <a:gd name="T102" fmla="*/ 236 w 290"/>
                <a:gd name="T103" fmla="*/ 40 h 123"/>
                <a:gd name="T104" fmla="*/ 225 w 290"/>
                <a:gd name="T105" fmla="*/ 40 h 123"/>
                <a:gd name="T106" fmla="*/ 122 w 290"/>
                <a:gd name="T107" fmla="*/ 97 h 123"/>
                <a:gd name="T108" fmla="*/ 165 w 290"/>
                <a:gd name="T109" fmla="*/ 65 h 123"/>
                <a:gd name="T110" fmla="*/ 193 w 290"/>
                <a:gd name="T111" fmla="*/ 45 h 123"/>
                <a:gd name="T112" fmla="*/ 137 w 290"/>
                <a:gd name="T113" fmla="*/ 71 h 123"/>
                <a:gd name="T114" fmla="*/ 54 w 290"/>
                <a:gd name="T115" fmla="*/ 117 h 123"/>
                <a:gd name="T116" fmla="*/ 122 w 290"/>
                <a:gd name="T117" fmla="*/ 9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" h="123">
                  <a:moveTo>
                    <a:pt x="16" y="87"/>
                  </a:moveTo>
                  <a:cubicBezTo>
                    <a:pt x="17" y="87"/>
                    <a:pt x="18" y="87"/>
                    <a:pt x="19" y="87"/>
                  </a:cubicBezTo>
                  <a:cubicBezTo>
                    <a:pt x="21" y="89"/>
                    <a:pt x="20" y="89"/>
                    <a:pt x="20" y="91"/>
                  </a:cubicBezTo>
                  <a:cubicBezTo>
                    <a:pt x="20" y="92"/>
                    <a:pt x="17" y="92"/>
                    <a:pt x="17" y="91"/>
                  </a:cubicBezTo>
                  <a:cubicBezTo>
                    <a:pt x="17" y="91"/>
                    <a:pt x="17" y="90"/>
                    <a:pt x="17" y="90"/>
                  </a:cubicBezTo>
                  <a:cubicBezTo>
                    <a:pt x="11" y="94"/>
                    <a:pt x="11" y="99"/>
                    <a:pt x="14" y="103"/>
                  </a:cubicBezTo>
                  <a:cubicBezTo>
                    <a:pt x="27" y="102"/>
                    <a:pt x="37" y="97"/>
                    <a:pt x="45" y="91"/>
                  </a:cubicBezTo>
                  <a:cubicBezTo>
                    <a:pt x="45" y="91"/>
                    <a:pt x="46" y="90"/>
                    <a:pt x="46" y="90"/>
                  </a:cubicBezTo>
                  <a:cubicBezTo>
                    <a:pt x="46" y="90"/>
                    <a:pt x="47" y="90"/>
                    <a:pt x="47" y="90"/>
                  </a:cubicBezTo>
                  <a:cubicBezTo>
                    <a:pt x="68" y="74"/>
                    <a:pt x="75" y="46"/>
                    <a:pt x="94" y="29"/>
                  </a:cubicBezTo>
                  <a:cubicBezTo>
                    <a:pt x="120" y="4"/>
                    <a:pt x="182" y="0"/>
                    <a:pt x="212" y="24"/>
                  </a:cubicBezTo>
                  <a:cubicBezTo>
                    <a:pt x="212" y="20"/>
                    <a:pt x="217" y="16"/>
                    <a:pt x="223" y="14"/>
                  </a:cubicBezTo>
                  <a:cubicBezTo>
                    <a:pt x="227" y="12"/>
                    <a:pt x="235" y="13"/>
                    <a:pt x="238" y="16"/>
                  </a:cubicBezTo>
                  <a:cubicBezTo>
                    <a:pt x="241" y="20"/>
                    <a:pt x="235" y="22"/>
                    <a:pt x="230" y="23"/>
                  </a:cubicBezTo>
                  <a:cubicBezTo>
                    <a:pt x="228" y="23"/>
                    <a:pt x="227" y="21"/>
                    <a:pt x="229" y="21"/>
                  </a:cubicBezTo>
                  <a:cubicBezTo>
                    <a:pt x="233" y="20"/>
                    <a:pt x="238" y="19"/>
                    <a:pt x="233" y="16"/>
                  </a:cubicBezTo>
                  <a:cubicBezTo>
                    <a:pt x="229" y="14"/>
                    <a:pt x="224" y="16"/>
                    <a:pt x="221" y="17"/>
                  </a:cubicBezTo>
                  <a:cubicBezTo>
                    <a:pt x="212" y="23"/>
                    <a:pt x="215" y="31"/>
                    <a:pt x="226" y="34"/>
                  </a:cubicBezTo>
                  <a:cubicBezTo>
                    <a:pt x="224" y="33"/>
                    <a:pt x="222" y="33"/>
                    <a:pt x="221" y="32"/>
                  </a:cubicBezTo>
                  <a:cubicBezTo>
                    <a:pt x="219" y="30"/>
                    <a:pt x="222" y="29"/>
                    <a:pt x="223" y="30"/>
                  </a:cubicBezTo>
                  <a:cubicBezTo>
                    <a:pt x="229" y="34"/>
                    <a:pt x="235" y="35"/>
                    <a:pt x="243" y="36"/>
                  </a:cubicBezTo>
                  <a:cubicBezTo>
                    <a:pt x="244" y="36"/>
                    <a:pt x="244" y="36"/>
                    <a:pt x="244" y="37"/>
                  </a:cubicBezTo>
                  <a:cubicBezTo>
                    <a:pt x="245" y="37"/>
                    <a:pt x="245" y="37"/>
                    <a:pt x="245" y="37"/>
                  </a:cubicBezTo>
                  <a:cubicBezTo>
                    <a:pt x="245" y="36"/>
                    <a:pt x="246" y="36"/>
                    <a:pt x="247" y="36"/>
                  </a:cubicBezTo>
                  <a:cubicBezTo>
                    <a:pt x="262" y="35"/>
                    <a:pt x="277" y="37"/>
                    <a:pt x="289" y="45"/>
                  </a:cubicBezTo>
                  <a:cubicBezTo>
                    <a:pt x="290" y="46"/>
                    <a:pt x="290" y="47"/>
                    <a:pt x="288" y="47"/>
                  </a:cubicBezTo>
                  <a:cubicBezTo>
                    <a:pt x="283" y="48"/>
                    <a:pt x="278" y="48"/>
                    <a:pt x="273" y="47"/>
                  </a:cubicBezTo>
                  <a:cubicBezTo>
                    <a:pt x="273" y="47"/>
                    <a:pt x="272" y="47"/>
                    <a:pt x="272" y="47"/>
                  </a:cubicBezTo>
                  <a:cubicBezTo>
                    <a:pt x="272" y="48"/>
                    <a:pt x="270" y="48"/>
                    <a:pt x="270" y="47"/>
                  </a:cubicBezTo>
                  <a:cubicBezTo>
                    <a:pt x="265" y="41"/>
                    <a:pt x="256" y="40"/>
                    <a:pt x="246" y="40"/>
                  </a:cubicBezTo>
                  <a:cubicBezTo>
                    <a:pt x="246" y="40"/>
                    <a:pt x="245" y="40"/>
                    <a:pt x="245" y="40"/>
                  </a:cubicBezTo>
                  <a:cubicBezTo>
                    <a:pt x="239" y="40"/>
                    <a:pt x="234" y="43"/>
                    <a:pt x="233" y="47"/>
                  </a:cubicBezTo>
                  <a:cubicBezTo>
                    <a:pt x="233" y="48"/>
                    <a:pt x="232" y="49"/>
                    <a:pt x="231" y="48"/>
                  </a:cubicBezTo>
                  <a:cubicBezTo>
                    <a:pt x="233" y="50"/>
                    <a:pt x="234" y="52"/>
                    <a:pt x="232" y="54"/>
                  </a:cubicBezTo>
                  <a:cubicBezTo>
                    <a:pt x="230" y="57"/>
                    <a:pt x="223" y="58"/>
                    <a:pt x="219" y="57"/>
                  </a:cubicBezTo>
                  <a:cubicBezTo>
                    <a:pt x="208" y="54"/>
                    <a:pt x="211" y="47"/>
                    <a:pt x="217" y="42"/>
                  </a:cubicBezTo>
                  <a:cubicBezTo>
                    <a:pt x="193" y="50"/>
                    <a:pt x="172" y="63"/>
                    <a:pt x="154" y="77"/>
                  </a:cubicBezTo>
                  <a:cubicBezTo>
                    <a:pt x="138" y="89"/>
                    <a:pt x="123" y="103"/>
                    <a:pt x="101" y="111"/>
                  </a:cubicBezTo>
                  <a:cubicBezTo>
                    <a:pt x="82" y="118"/>
                    <a:pt x="54" y="123"/>
                    <a:pt x="32" y="118"/>
                  </a:cubicBezTo>
                  <a:cubicBezTo>
                    <a:pt x="13" y="114"/>
                    <a:pt x="0" y="97"/>
                    <a:pt x="16" y="87"/>
                  </a:cubicBezTo>
                  <a:close/>
                  <a:moveTo>
                    <a:pt x="15" y="106"/>
                  </a:move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36" y="122"/>
                    <a:pt x="64" y="115"/>
                    <a:pt x="84" y="104"/>
                  </a:cubicBezTo>
                  <a:cubicBezTo>
                    <a:pt x="103" y="95"/>
                    <a:pt x="116" y="83"/>
                    <a:pt x="131" y="72"/>
                  </a:cubicBezTo>
                  <a:cubicBezTo>
                    <a:pt x="102" y="75"/>
                    <a:pt x="76" y="87"/>
                    <a:pt x="48" y="92"/>
                  </a:cubicBezTo>
                  <a:cubicBezTo>
                    <a:pt x="40" y="99"/>
                    <a:pt x="29" y="104"/>
                    <a:pt x="15" y="106"/>
                  </a:cubicBezTo>
                  <a:close/>
                  <a:moveTo>
                    <a:pt x="135" y="69"/>
                  </a:moveTo>
                  <a:cubicBezTo>
                    <a:pt x="135" y="69"/>
                    <a:pt x="135" y="69"/>
                    <a:pt x="135" y="69"/>
                  </a:cubicBezTo>
                  <a:cubicBezTo>
                    <a:pt x="136" y="69"/>
                    <a:pt x="137" y="68"/>
                    <a:pt x="138" y="67"/>
                  </a:cubicBezTo>
                  <a:cubicBezTo>
                    <a:pt x="146" y="61"/>
                    <a:pt x="155" y="56"/>
                    <a:pt x="164" y="52"/>
                  </a:cubicBezTo>
                  <a:cubicBezTo>
                    <a:pt x="150" y="51"/>
                    <a:pt x="135" y="50"/>
                    <a:pt x="121" y="50"/>
                  </a:cubicBezTo>
                  <a:cubicBezTo>
                    <a:pt x="106" y="50"/>
                    <a:pt x="86" y="51"/>
                    <a:pt x="77" y="60"/>
                  </a:cubicBezTo>
                  <a:cubicBezTo>
                    <a:pt x="76" y="61"/>
                    <a:pt x="74" y="61"/>
                    <a:pt x="74" y="60"/>
                  </a:cubicBezTo>
                  <a:cubicBezTo>
                    <a:pt x="68" y="70"/>
                    <a:pt x="61" y="81"/>
                    <a:pt x="52" y="89"/>
                  </a:cubicBezTo>
                  <a:cubicBezTo>
                    <a:pt x="80" y="83"/>
                    <a:pt x="105" y="72"/>
                    <a:pt x="135" y="69"/>
                  </a:cubicBezTo>
                  <a:close/>
                  <a:moveTo>
                    <a:pt x="7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84" y="50"/>
                    <a:pt x="100" y="48"/>
                    <a:pt x="115" y="48"/>
                  </a:cubicBezTo>
                  <a:cubicBezTo>
                    <a:pt x="132" y="47"/>
                    <a:pt x="149" y="48"/>
                    <a:pt x="166" y="50"/>
                  </a:cubicBezTo>
                  <a:cubicBezTo>
                    <a:pt x="166" y="50"/>
                    <a:pt x="167" y="50"/>
                    <a:pt x="167" y="51"/>
                  </a:cubicBezTo>
                  <a:cubicBezTo>
                    <a:pt x="174" y="48"/>
                    <a:pt x="181" y="45"/>
                    <a:pt x="189" y="43"/>
                  </a:cubicBezTo>
                  <a:cubicBezTo>
                    <a:pt x="176" y="38"/>
                    <a:pt x="162" y="34"/>
                    <a:pt x="148" y="30"/>
                  </a:cubicBezTo>
                  <a:cubicBezTo>
                    <a:pt x="133" y="27"/>
                    <a:pt x="111" y="22"/>
                    <a:pt x="98" y="29"/>
                  </a:cubicBezTo>
                  <a:cubicBezTo>
                    <a:pt x="94" y="33"/>
                    <a:pt x="90" y="36"/>
                    <a:pt x="87" y="40"/>
                  </a:cubicBezTo>
                  <a:cubicBezTo>
                    <a:pt x="83" y="46"/>
                    <a:pt x="79" y="52"/>
                    <a:pt x="75" y="59"/>
                  </a:cubicBezTo>
                  <a:close/>
                  <a:moveTo>
                    <a:pt x="144" y="11"/>
                  </a:moveTo>
                  <a:cubicBezTo>
                    <a:pt x="144" y="11"/>
                    <a:pt x="144" y="11"/>
                    <a:pt x="144" y="11"/>
                  </a:cubicBezTo>
                  <a:cubicBezTo>
                    <a:pt x="128" y="13"/>
                    <a:pt x="116" y="17"/>
                    <a:pt x="105" y="24"/>
                  </a:cubicBezTo>
                  <a:cubicBezTo>
                    <a:pt x="116" y="22"/>
                    <a:pt x="130" y="24"/>
                    <a:pt x="141" y="26"/>
                  </a:cubicBezTo>
                  <a:cubicBezTo>
                    <a:pt x="159" y="30"/>
                    <a:pt x="177" y="35"/>
                    <a:pt x="193" y="42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99" y="41"/>
                    <a:pt x="206" y="40"/>
                    <a:pt x="212" y="39"/>
                  </a:cubicBezTo>
                  <a:cubicBezTo>
                    <a:pt x="215" y="38"/>
                    <a:pt x="219" y="38"/>
                    <a:pt x="223" y="38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7"/>
                    <a:pt x="224" y="37"/>
                    <a:pt x="224" y="38"/>
                  </a:cubicBezTo>
                  <a:cubicBezTo>
                    <a:pt x="224" y="37"/>
                    <a:pt x="225" y="37"/>
                    <a:pt x="225" y="37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223" y="36"/>
                    <a:pt x="220" y="35"/>
                    <a:pt x="217" y="33"/>
                  </a:cubicBezTo>
                  <a:cubicBezTo>
                    <a:pt x="217" y="33"/>
                    <a:pt x="217" y="33"/>
                    <a:pt x="216" y="33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5" y="31"/>
                    <a:pt x="214" y="30"/>
                    <a:pt x="214" y="30"/>
                  </a:cubicBezTo>
                  <a:cubicBezTo>
                    <a:pt x="198" y="13"/>
                    <a:pt x="170" y="8"/>
                    <a:pt x="144" y="11"/>
                  </a:cubicBezTo>
                  <a:close/>
                  <a:moveTo>
                    <a:pt x="229" y="35"/>
                  </a:moveTo>
                  <a:cubicBezTo>
                    <a:pt x="229" y="35"/>
                    <a:pt x="229" y="35"/>
                    <a:pt x="229" y="35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30" y="37"/>
                    <a:pt x="230" y="37"/>
                  </a:cubicBezTo>
                  <a:cubicBezTo>
                    <a:pt x="231" y="37"/>
                    <a:pt x="232" y="37"/>
                    <a:pt x="233" y="37"/>
                  </a:cubicBezTo>
                  <a:cubicBezTo>
                    <a:pt x="232" y="36"/>
                    <a:pt x="230" y="36"/>
                    <a:pt x="229" y="35"/>
                  </a:cubicBezTo>
                  <a:close/>
                  <a:moveTo>
                    <a:pt x="272" y="45"/>
                  </a:moveTo>
                  <a:cubicBezTo>
                    <a:pt x="272" y="45"/>
                    <a:pt x="272" y="45"/>
                    <a:pt x="272" y="45"/>
                  </a:cubicBezTo>
                  <a:cubicBezTo>
                    <a:pt x="272" y="45"/>
                    <a:pt x="273" y="45"/>
                    <a:pt x="274" y="45"/>
                  </a:cubicBezTo>
                  <a:cubicBezTo>
                    <a:pt x="277" y="46"/>
                    <a:pt x="280" y="46"/>
                    <a:pt x="284" y="45"/>
                  </a:cubicBezTo>
                  <a:cubicBezTo>
                    <a:pt x="276" y="41"/>
                    <a:pt x="267" y="39"/>
                    <a:pt x="257" y="38"/>
                  </a:cubicBezTo>
                  <a:cubicBezTo>
                    <a:pt x="263" y="39"/>
                    <a:pt x="269" y="42"/>
                    <a:pt x="272" y="45"/>
                  </a:cubicBezTo>
                  <a:close/>
                  <a:moveTo>
                    <a:pt x="217" y="54"/>
                  </a:moveTo>
                  <a:cubicBezTo>
                    <a:pt x="217" y="54"/>
                    <a:pt x="217" y="54"/>
                    <a:pt x="217" y="54"/>
                  </a:cubicBezTo>
                  <a:cubicBezTo>
                    <a:pt x="220" y="55"/>
                    <a:pt x="225" y="55"/>
                    <a:pt x="228" y="54"/>
                  </a:cubicBezTo>
                  <a:cubicBezTo>
                    <a:pt x="232" y="52"/>
                    <a:pt x="227" y="48"/>
                    <a:pt x="224" y="47"/>
                  </a:cubicBezTo>
                  <a:cubicBezTo>
                    <a:pt x="222" y="46"/>
                    <a:pt x="224" y="44"/>
                    <a:pt x="226" y="45"/>
                  </a:cubicBezTo>
                  <a:cubicBezTo>
                    <a:pt x="227" y="46"/>
                    <a:pt x="229" y="46"/>
                    <a:pt x="230" y="47"/>
                  </a:cubicBezTo>
                  <a:cubicBezTo>
                    <a:pt x="230" y="47"/>
                    <a:pt x="230" y="47"/>
                    <a:pt x="230" y="47"/>
                  </a:cubicBezTo>
                  <a:cubicBezTo>
                    <a:pt x="230" y="43"/>
                    <a:pt x="233" y="41"/>
                    <a:pt x="236" y="40"/>
                  </a:cubicBezTo>
                  <a:cubicBezTo>
                    <a:pt x="235" y="40"/>
                    <a:pt x="233" y="40"/>
                    <a:pt x="232" y="40"/>
                  </a:cubicBezTo>
                  <a:cubicBezTo>
                    <a:pt x="230" y="40"/>
                    <a:pt x="227" y="40"/>
                    <a:pt x="225" y="40"/>
                  </a:cubicBezTo>
                  <a:cubicBezTo>
                    <a:pt x="218" y="43"/>
                    <a:pt x="211" y="49"/>
                    <a:pt x="217" y="54"/>
                  </a:cubicBezTo>
                  <a:close/>
                  <a:moveTo>
                    <a:pt x="122" y="97"/>
                  </a:moveTo>
                  <a:cubicBezTo>
                    <a:pt x="122" y="97"/>
                    <a:pt x="122" y="97"/>
                    <a:pt x="122" y="97"/>
                  </a:cubicBezTo>
                  <a:cubicBezTo>
                    <a:pt x="137" y="88"/>
                    <a:pt x="150" y="75"/>
                    <a:pt x="165" y="65"/>
                  </a:cubicBezTo>
                  <a:cubicBezTo>
                    <a:pt x="178" y="56"/>
                    <a:pt x="194" y="48"/>
                    <a:pt x="211" y="41"/>
                  </a:cubicBezTo>
                  <a:cubicBezTo>
                    <a:pt x="205" y="42"/>
                    <a:pt x="199" y="43"/>
                    <a:pt x="193" y="45"/>
                  </a:cubicBezTo>
                  <a:cubicBezTo>
                    <a:pt x="171" y="50"/>
                    <a:pt x="153" y="60"/>
                    <a:pt x="138" y="71"/>
                  </a:cubicBezTo>
                  <a:cubicBezTo>
                    <a:pt x="137" y="71"/>
                    <a:pt x="137" y="71"/>
                    <a:pt x="137" y="71"/>
                  </a:cubicBezTo>
                  <a:cubicBezTo>
                    <a:pt x="132" y="75"/>
                    <a:pt x="128" y="78"/>
                    <a:pt x="124" y="82"/>
                  </a:cubicBezTo>
                  <a:cubicBezTo>
                    <a:pt x="108" y="95"/>
                    <a:pt x="81" y="114"/>
                    <a:pt x="54" y="117"/>
                  </a:cubicBezTo>
                  <a:cubicBezTo>
                    <a:pt x="55" y="117"/>
                    <a:pt x="57" y="117"/>
                    <a:pt x="58" y="117"/>
                  </a:cubicBezTo>
                  <a:cubicBezTo>
                    <a:pt x="82" y="115"/>
                    <a:pt x="104" y="109"/>
                    <a:pt x="122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0"/>
            <p:cNvSpPr>
              <a:spLocks noEditPoints="1"/>
            </p:cNvSpPr>
            <p:nvPr/>
          </p:nvSpPr>
          <p:spPr bwMode="auto">
            <a:xfrm flipH="1">
              <a:off x="7266456" y="4067437"/>
              <a:ext cx="534808" cy="226335"/>
            </a:xfrm>
            <a:custGeom>
              <a:avLst/>
              <a:gdLst>
                <a:gd name="T0" fmla="*/ 19 w 290"/>
                <a:gd name="T1" fmla="*/ 87 h 123"/>
                <a:gd name="T2" fmla="*/ 17 w 290"/>
                <a:gd name="T3" fmla="*/ 91 h 123"/>
                <a:gd name="T4" fmla="*/ 14 w 290"/>
                <a:gd name="T5" fmla="*/ 103 h 123"/>
                <a:gd name="T6" fmla="*/ 46 w 290"/>
                <a:gd name="T7" fmla="*/ 90 h 123"/>
                <a:gd name="T8" fmla="*/ 94 w 290"/>
                <a:gd name="T9" fmla="*/ 29 h 123"/>
                <a:gd name="T10" fmla="*/ 223 w 290"/>
                <a:gd name="T11" fmla="*/ 14 h 123"/>
                <a:gd name="T12" fmla="*/ 230 w 290"/>
                <a:gd name="T13" fmla="*/ 23 h 123"/>
                <a:gd name="T14" fmla="*/ 233 w 290"/>
                <a:gd name="T15" fmla="*/ 16 h 123"/>
                <a:gd name="T16" fmla="*/ 226 w 290"/>
                <a:gd name="T17" fmla="*/ 34 h 123"/>
                <a:gd name="T18" fmla="*/ 223 w 290"/>
                <a:gd name="T19" fmla="*/ 30 h 123"/>
                <a:gd name="T20" fmla="*/ 244 w 290"/>
                <a:gd name="T21" fmla="*/ 37 h 123"/>
                <a:gd name="T22" fmla="*/ 247 w 290"/>
                <a:gd name="T23" fmla="*/ 36 h 123"/>
                <a:gd name="T24" fmla="*/ 288 w 290"/>
                <a:gd name="T25" fmla="*/ 47 h 123"/>
                <a:gd name="T26" fmla="*/ 272 w 290"/>
                <a:gd name="T27" fmla="*/ 47 h 123"/>
                <a:gd name="T28" fmla="*/ 246 w 290"/>
                <a:gd name="T29" fmla="*/ 40 h 123"/>
                <a:gd name="T30" fmla="*/ 233 w 290"/>
                <a:gd name="T31" fmla="*/ 47 h 123"/>
                <a:gd name="T32" fmla="*/ 232 w 290"/>
                <a:gd name="T33" fmla="*/ 54 h 123"/>
                <a:gd name="T34" fmla="*/ 217 w 290"/>
                <a:gd name="T35" fmla="*/ 42 h 123"/>
                <a:gd name="T36" fmla="*/ 101 w 290"/>
                <a:gd name="T37" fmla="*/ 111 h 123"/>
                <a:gd name="T38" fmla="*/ 16 w 290"/>
                <a:gd name="T39" fmla="*/ 87 h 123"/>
                <a:gd name="T40" fmla="*/ 15 w 290"/>
                <a:gd name="T41" fmla="*/ 106 h 123"/>
                <a:gd name="T42" fmla="*/ 16 w 290"/>
                <a:gd name="T43" fmla="*/ 106 h 123"/>
                <a:gd name="T44" fmla="*/ 131 w 290"/>
                <a:gd name="T45" fmla="*/ 72 h 123"/>
                <a:gd name="T46" fmla="*/ 15 w 290"/>
                <a:gd name="T47" fmla="*/ 106 h 123"/>
                <a:gd name="T48" fmla="*/ 135 w 290"/>
                <a:gd name="T49" fmla="*/ 69 h 123"/>
                <a:gd name="T50" fmla="*/ 164 w 290"/>
                <a:gd name="T51" fmla="*/ 52 h 123"/>
                <a:gd name="T52" fmla="*/ 77 w 290"/>
                <a:gd name="T53" fmla="*/ 60 h 123"/>
                <a:gd name="T54" fmla="*/ 52 w 290"/>
                <a:gd name="T55" fmla="*/ 89 h 123"/>
                <a:gd name="T56" fmla="*/ 75 w 290"/>
                <a:gd name="T57" fmla="*/ 59 h 123"/>
                <a:gd name="T58" fmla="*/ 115 w 290"/>
                <a:gd name="T59" fmla="*/ 48 h 123"/>
                <a:gd name="T60" fmla="*/ 167 w 290"/>
                <a:gd name="T61" fmla="*/ 51 h 123"/>
                <a:gd name="T62" fmla="*/ 148 w 290"/>
                <a:gd name="T63" fmla="*/ 30 h 123"/>
                <a:gd name="T64" fmla="*/ 87 w 290"/>
                <a:gd name="T65" fmla="*/ 40 h 123"/>
                <a:gd name="T66" fmla="*/ 144 w 290"/>
                <a:gd name="T67" fmla="*/ 11 h 123"/>
                <a:gd name="T68" fmla="*/ 105 w 290"/>
                <a:gd name="T69" fmla="*/ 24 h 123"/>
                <a:gd name="T70" fmla="*/ 193 w 290"/>
                <a:gd name="T71" fmla="*/ 42 h 123"/>
                <a:gd name="T72" fmla="*/ 212 w 290"/>
                <a:gd name="T73" fmla="*/ 39 h 123"/>
                <a:gd name="T74" fmla="*/ 223 w 290"/>
                <a:gd name="T75" fmla="*/ 38 h 123"/>
                <a:gd name="T76" fmla="*/ 225 w 290"/>
                <a:gd name="T77" fmla="*/ 37 h 123"/>
                <a:gd name="T78" fmla="*/ 217 w 290"/>
                <a:gd name="T79" fmla="*/ 33 h 123"/>
                <a:gd name="T80" fmla="*/ 216 w 290"/>
                <a:gd name="T81" fmla="*/ 32 h 123"/>
                <a:gd name="T82" fmla="*/ 144 w 290"/>
                <a:gd name="T83" fmla="*/ 11 h 123"/>
                <a:gd name="T84" fmla="*/ 229 w 290"/>
                <a:gd name="T85" fmla="*/ 35 h 123"/>
                <a:gd name="T86" fmla="*/ 230 w 290"/>
                <a:gd name="T87" fmla="*/ 37 h 123"/>
                <a:gd name="T88" fmla="*/ 229 w 290"/>
                <a:gd name="T89" fmla="*/ 35 h 123"/>
                <a:gd name="T90" fmla="*/ 272 w 290"/>
                <a:gd name="T91" fmla="*/ 45 h 123"/>
                <a:gd name="T92" fmla="*/ 284 w 290"/>
                <a:gd name="T93" fmla="*/ 45 h 123"/>
                <a:gd name="T94" fmla="*/ 272 w 290"/>
                <a:gd name="T95" fmla="*/ 45 h 123"/>
                <a:gd name="T96" fmla="*/ 217 w 290"/>
                <a:gd name="T97" fmla="*/ 54 h 123"/>
                <a:gd name="T98" fmla="*/ 224 w 290"/>
                <a:gd name="T99" fmla="*/ 47 h 123"/>
                <a:gd name="T100" fmla="*/ 230 w 290"/>
                <a:gd name="T101" fmla="*/ 47 h 123"/>
                <a:gd name="T102" fmla="*/ 236 w 290"/>
                <a:gd name="T103" fmla="*/ 40 h 123"/>
                <a:gd name="T104" fmla="*/ 225 w 290"/>
                <a:gd name="T105" fmla="*/ 40 h 123"/>
                <a:gd name="T106" fmla="*/ 122 w 290"/>
                <a:gd name="T107" fmla="*/ 97 h 123"/>
                <a:gd name="T108" fmla="*/ 165 w 290"/>
                <a:gd name="T109" fmla="*/ 65 h 123"/>
                <a:gd name="T110" fmla="*/ 193 w 290"/>
                <a:gd name="T111" fmla="*/ 45 h 123"/>
                <a:gd name="T112" fmla="*/ 137 w 290"/>
                <a:gd name="T113" fmla="*/ 71 h 123"/>
                <a:gd name="T114" fmla="*/ 54 w 290"/>
                <a:gd name="T115" fmla="*/ 117 h 123"/>
                <a:gd name="T116" fmla="*/ 122 w 290"/>
                <a:gd name="T117" fmla="*/ 9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90" h="123">
                  <a:moveTo>
                    <a:pt x="16" y="87"/>
                  </a:moveTo>
                  <a:cubicBezTo>
                    <a:pt x="17" y="87"/>
                    <a:pt x="18" y="87"/>
                    <a:pt x="19" y="87"/>
                  </a:cubicBezTo>
                  <a:cubicBezTo>
                    <a:pt x="21" y="89"/>
                    <a:pt x="20" y="89"/>
                    <a:pt x="20" y="91"/>
                  </a:cubicBezTo>
                  <a:cubicBezTo>
                    <a:pt x="20" y="92"/>
                    <a:pt x="17" y="92"/>
                    <a:pt x="17" y="91"/>
                  </a:cubicBezTo>
                  <a:cubicBezTo>
                    <a:pt x="17" y="91"/>
                    <a:pt x="17" y="90"/>
                    <a:pt x="17" y="90"/>
                  </a:cubicBezTo>
                  <a:cubicBezTo>
                    <a:pt x="11" y="94"/>
                    <a:pt x="11" y="99"/>
                    <a:pt x="14" y="103"/>
                  </a:cubicBezTo>
                  <a:cubicBezTo>
                    <a:pt x="27" y="102"/>
                    <a:pt x="37" y="97"/>
                    <a:pt x="45" y="91"/>
                  </a:cubicBezTo>
                  <a:cubicBezTo>
                    <a:pt x="45" y="91"/>
                    <a:pt x="46" y="90"/>
                    <a:pt x="46" y="90"/>
                  </a:cubicBezTo>
                  <a:cubicBezTo>
                    <a:pt x="46" y="90"/>
                    <a:pt x="47" y="90"/>
                    <a:pt x="47" y="90"/>
                  </a:cubicBezTo>
                  <a:cubicBezTo>
                    <a:pt x="68" y="74"/>
                    <a:pt x="75" y="46"/>
                    <a:pt x="94" y="29"/>
                  </a:cubicBezTo>
                  <a:cubicBezTo>
                    <a:pt x="120" y="4"/>
                    <a:pt x="182" y="0"/>
                    <a:pt x="212" y="24"/>
                  </a:cubicBezTo>
                  <a:cubicBezTo>
                    <a:pt x="212" y="20"/>
                    <a:pt x="217" y="16"/>
                    <a:pt x="223" y="14"/>
                  </a:cubicBezTo>
                  <a:cubicBezTo>
                    <a:pt x="227" y="12"/>
                    <a:pt x="235" y="13"/>
                    <a:pt x="238" y="16"/>
                  </a:cubicBezTo>
                  <a:cubicBezTo>
                    <a:pt x="241" y="20"/>
                    <a:pt x="235" y="22"/>
                    <a:pt x="230" y="23"/>
                  </a:cubicBezTo>
                  <a:cubicBezTo>
                    <a:pt x="228" y="23"/>
                    <a:pt x="227" y="21"/>
                    <a:pt x="229" y="21"/>
                  </a:cubicBezTo>
                  <a:cubicBezTo>
                    <a:pt x="233" y="20"/>
                    <a:pt x="238" y="19"/>
                    <a:pt x="233" y="16"/>
                  </a:cubicBezTo>
                  <a:cubicBezTo>
                    <a:pt x="229" y="14"/>
                    <a:pt x="224" y="16"/>
                    <a:pt x="221" y="17"/>
                  </a:cubicBezTo>
                  <a:cubicBezTo>
                    <a:pt x="212" y="23"/>
                    <a:pt x="215" y="31"/>
                    <a:pt x="226" y="34"/>
                  </a:cubicBezTo>
                  <a:cubicBezTo>
                    <a:pt x="224" y="33"/>
                    <a:pt x="222" y="33"/>
                    <a:pt x="221" y="32"/>
                  </a:cubicBezTo>
                  <a:cubicBezTo>
                    <a:pt x="219" y="30"/>
                    <a:pt x="222" y="29"/>
                    <a:pt x="223" y="30"/>
                  </a:cubicBezTo>
                  <a:cubicBezTo>
                    <a:pt x="229" y="34"/>
                    <a:pt x="235" y="35"/>
                    <a:pt x="243" y="36"/>
                  </a:cubicBezTo>
                  <a:cubicBezTo>
                    <a:pt x="244" y="36"/>
                    <a:pt x="244" y="36"/>
                    <a:pt x="244" y="37"/>
                  </a:cubicBezTo>
                  <a:cubicBezTo>
                    <a:pt x="245" y="37"/>
                    <a:pt x="245" y="37"/>
                    <a:pt x="245" y="37"/>
                  </a:cubicBezTo>
                  <a:cubicBezTo>
                    <a:pt x="245" y="36"/>
                    <a:pt x="246" y="36"/>
                    <a:pt x="247" y="36"/>
                  </a:cubicBezTo>
                  <a:cubicBezTo>
                    <a:pt x="262" y="35"/>
                    <a:pt x="277" y="37"/>
                    <a:pt x="289" y="45"/>
                  </a:cubicBezTo>
                  <a:cubicBezTo>
                    <a:pt x="290" y="46"/>
                    <a:pt x="290" y="47"/>
                    <a:pt x="288" y="47"/>
                  </a:cubicBezTo>
                  <a:cubicBezTo>
                    <a:pt x="283" y="48"/>
                    <a:pt x="278" y="48"/>
                    <a:pt x="273" y="47"/>
                  </a:cubicBezTo>
                  <a:cubicBezTo>
                    <a:pt x="273" y="47"/>
                    <a:pt x="272" y="47"/>
                    <a:pt x="272" y="47"/>
                  </a:cubicBezTo>
                  <a:cubicBezTo>
                    <a:pt x="272" y="48"/>
                    <a:pt x="270" y="48"/>
                    <a:pt x="270" y="47"/>
                  </a:cubicBezTo>
                  <a:cubicBezTo>
                    <a:pt x="265" y="41"/>
                    <a:pt x="256" y="40"/>
                    <a:pt x="246" y="40"/>
                  </a:cubicBezTo>
                  <a:cubicBezTo>
                    <a:pt x="246" y="40"/>
                    <a:pt x="245" y="40"/>
                    <a:pt x="245" y="40"/>
                  </a:cubicBezTo>
                  <a:cubicBezTo>
                    <a:pt x="239" y="40"/>
                    <a:pt x="234" y="43"/>
                    <a:pt x="233" y="47"/>
                  </a:cubicBezTo>
                  <a:cubicBezTo>
                    <a:pt x="233" y="48"/>
                    <a:pt x="232" y="49"/>
                    <a:pt x="231" y="48"/>
                  </a:cubicBezTo>
                  <a:cubicBezTo>
                    <a:pt x="233" y="50"/>
                    <a:pt x="234" y="52"/>
                    <a:pt x="232" y="54"/>
                  </a:cubicBezTo>
                  <a:cubicBezTo>
                    <a:pt x="230" y="57"/>
                    <a:pt x="223" y="58"/>
                    <a:pt x="219" y="57"/>
                  </a:cubicBezTo>
                  <a:cubicBezTo>
                    <a:pt x="208" y="54"/>
                    <a:pt x="211" y="47"/>
                    <a:pt x="217" y="42"/>
                  </a:cubicBezTo>
                  <a:cubicBezTo>
                    <a:pt x="193" y="50"/>
                    <a:pt x="172" y="63"/>
                    <a:pt x="154" y="77"/>
                  </a:cubicBezTo>
                  <a:cubicBezTo>
                    <a:pt x="138" y="89"/>
                    <a:pt x="123" y="103"/>
                    <a:pt x="101" y="111"/>
                  </a:cubicBezTo>
                  <a:cubicBezTo>
                    <a:pt x="82" y="118"/>
                    <a:pt x="54" y="123"/>
                    <a:pt x="32" y="118"/>
                  </a:cubicBezTo>
                  <a:cubicBezTo>
                    <a:pt x="13" y="114"/>
                    <a:pt x="0" y="97"/>
                    <a:pt x="16" y="87"/>
                  </a:cubicBezTo>
                  <a:close/>
                  <a:moveTo>
                    <a:pt x="15" y="106"/>
                  </a:moveTo>
                  <a:cubicBezTo>
                    <a:pt x="15" y="106"/>
                    <a:pt x="15" y="106"/>
                    <a:pt x="15" y="106"/>
                  </a:cubicBezTo>
                  <a:cubicBezTo>
                    <a:pt x="15" y="106"/>
                    <a:pt x="15" y="106"/>
                    <a:pt x="16" y="106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36" y="122"/>
                    <a:pt x="64" y="115"/>
                    <a:pt x="84" y="104"/>
                  </a:cubicBezTo>
                  <a:cubicBezTo>
                    <a:pt x="103" y="95"/>
                    <a:pt x="116" y="83"/>
                    <a:pt x="131" y="72"/>
                  </a:cubicBezTo>
                  <a:cubicBezTo>
                    <a:pt x="102" y="75"/>
                    <a:pt x="76" y="87"/>
                    <a:pt x="48" y="92"/>
                  </a:cubicBezTo>
                  <a:cubicBezTo>
                    <a:pt x="40" y="99"/>
                    <a:pt x="29" y="104"/>
                    <a:pt x="15" y="106"/>
                  </a:cubicBezTo>
                  <a:close/>
                  <a:moveTo>
                    <a:pt x="135" y="69"/>
                  </a:moveTo>
                  <a:cubicBezTo>
                    <a:pt x="135" y="69"/>
                    <a:pt x="135" y="69"/>
                    <a:pt x="135" y="69"/>
                  </a:cubicBezTo>
                  <a:cubicBezTo>
                    <a:pt x="136" y="69"/>
                    <a:pt x="137" y="68"/>
                    <a:pt x="138" y="67"/>
                  </a:cubicBezTo>
                  <a:cubicBezTo>
                    <a:pt x="146" y="61"/>
                    <a:pt x="155" y="56"/>
                    <a:pt x="164" y="52"/>
                  </a:cubicBezTo>
                  <a:cubicBezTo>
                    <a:pt x="150" y="51"/>
                    <a:pt x="135" y="50"/>
                    <a:pt x="121" y="50"/>
                  </a:cubicBezTo>
                  <a:cubicBezTo>
                    <a:pt x="106" y="50"/>
                    <a:pt x="86" y="51"/>
                    <a:pt x="77" y="60"/>
                  </a:cubicBezTo>
                  <a:cubicBezTo>
                    <a:pt x="76" y="61"/>
                    <a:pt x="74" y="61"/>
                    <a:pt x="74" y="60"/>
                  </a:cubicBezTo>
                  <a:cubicBezTo>
                    <a:pt x="68" y="70"/>
                    <a:pt x="61" y="81"/>
                    <a:pt x="52" y="89"/>
                  </a:cubicBezTo>
                  <a:cubicBezTo>
                    <a:pt x="80" y="83"/>
                    <a:pt x="105" y="72"/>
                    <a:pt x="135" y="69"/>
                  </a:cubicBezTo>
                  <a:close/>
                  <a:moveTo>
                    <a:pt x="7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84" y="50"/>
                    <a:pt x="100" y="48"/>
                    <a:pt x="115" y="48"/>
                  </a:cubicBezTo>
                  <a:cubicBezTo>
                    <a:pt x="132" y="47"/>
                    <a:pt x="149" y="48"/>
                    <a:pt x="166" y="50"/>
                  </a:cubicBezTo>
                  <a:cubicBezTo>
                    <a:pt x="166" y="50"/>
                    <a:pt x="167" y="50"/>
                    <a:pt x="167" y="51"/>
                  </a:cubicBezTo>
                  <a:cubicBezTo>
                    <a:pt x="174" y="48"/>
                    <a:pt x="181" y="45"/>
                    <a:pt x="189" y="43"/>
                  </a:cubicBezTo>
                  <a:cubicBezTo>
                    <a:pt x="176" y="38"/>
                    <a:pt x="162" y="34"/>
                    <a:pt x="148" y="30"/>
                  </a:cubicBezTo>
                  <a:cubicBezTo>
                    <a:pt x="133" y="27"/>
                    <a:pt x="111" y="22"/>
                    <a:pt x="98" y="29"/>
                  </a:cubicBezTo>
                  <a:cubicBezTo>
                    <a:pt x="94" y="33"/>
                    <a:pt x="90" y="36"/>
                    <a:pt x="87" y="40"/>
                  </a:cubicBezTo>
                  <a:cubicBezTo>
                    <a:pt x="83" y="46"/>
                    <a:pt x="79" y="52"/>
                    <a:pt x="75" y="59"/>
                  </a:cubicBezTo>
                  <a:close/>
                  <a:moveTo>
                    <a:pt x="144" y="11"/>
                  </a:moveTo>
                  <a:cubicBezTo>
                    <a:pt x="144" y="11"/>
                    <a:pt x="144" y="11"/>
                    <a:pt x="144" y="11"/>
                  </a:cubicBezTo>
                  <a:cubicBezTo>
                    <a:pt x="128" y="13"/>
                    <a:pt x="116" y="17"/>
                    <a:pt x="105" y="24"/>
                  </a:cubicBezTo>
                  <a:cubicBezTo>
                    <a:pt x="116" y="22"/>
                    <a:pt x="130" y="24"/>
                    <a:pt x="141" y="26"/>
                  </a:cubicBezTo>
                  <a:cubicBezTo>
                    <a:pt x="159" y="30"/>
                    <a:pt x="177" y="35"/>
                    <a:pt x="193" y="42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99" y="41"/>
                    <a:pt x="206" y="40"/>
                    <a:pt x="212" y="39"/>
                  </a:cubicBezTo>
                  <a:cubicBezTo>
                    <a:pt x="215" y="38"/>
                    <a:pt x="219" y="38"/>
                    <a:pt x="223" y="38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7"/>
                    <a:pt x="224" y="37"/>
                    <a:pt x="224" y="38"/>
                  </a:cubicBezTo>
                  <a:cubicBezTo>
                    <a:pt x="224" y="37"/>
                    <a:pt x="225" y="37"/>
                    <a:pt x="225" y="37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223" y="36"/>
                    <a:pt x="220" y="35"/>
                    <a:pt x="217" y="33"/>
                  </a:cubicBezTo>
                  <a:cubicBezTo>
                    <a:pt x="217" y="33"/>
                    <a:pt x="217" y="33"/>
                    <a:pt x="216" y="33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5" y="31"/>
                    <a:pt x="214" y="30"/>
                    <a:pt x="214" y="30"/>
                  </a:cubicBezTo>
                  <a:cubicBezTo>
                    <a:pt x="198" y="13"/>
                    <a:pt x="170" y="8"/>
                    <a:pt x="144" y="11"/>
                  </a:cubicBezTo>
                  <a:close/>
                  <a:moveTo>
                    <a:pt x="229" y="35"/>
                  </a:moveTo>
                  <a:cubicBezTo>
                    <a:pt x="229" y="35"/>
                    <a:pt x="229" y="35"/>
                    <a:pt x="229" y="35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29" y="36"/>
                    <a:pt x="230" y="37"/>
                    <a:pt x="230" y="37"/>
                  </a:cubicBezTo>
                  <a:cubicBezTo>
                    <a:pt x="231" y="37"/>
                    <a:pt x="232" y="37"/>
                    <a:pt x="233" y="37"/>
                  </a:cubicBezTo>
                  <a:cubicBezTo>
                    <a:pt x="232" y="36"/>
                    <a:pt x="230" y="36"/>
                    <a:pt x="229" y="35"/>
                  </a:cubicBezTo>
                  <a:close/>
                  <a:moveTo>
                    <a:pt x="272" y="45"/>
                  </a:moveTo>
                  <a:cubicBezTo>
                    <a:pt x="272" y="45"/>
                    <a:pt x="272" y="45"/>
                    <a:pt x="272" y="45"/>
                  </a:cubicBezTo>
                  <a:cubicBezTo>
                    <a:pt x="272" y="45"/>
                    <a:pt x="273" y="45"/>
                    <a:pt x="274" y="45"/>
                  </a:cubicBezTo>
                  <a:cubicBezTo>
                    <a:pt x="277" y="46"/>
                    <a:pt x="280" y="46"/>
                    <a:pt x="284" y="45"/>
                  </a:cubicBezTo>
                  <a:cubicBezTo>
                    <a:pt x="276" y="41"/>
                    <a:pt x="267" y="39"/>
                    <a:pt x="257" y="38"/>
                  </a:cubicBezTo>
                  <a:cubicBezTo>
                    <a:pt x="263" y="39"/>
                    <a:pt x="269" y="42"/>
                    <a:pt x="272" y="45"/>
                  </a:cubicBezTo>
                  <a:close/>
                  <a:moveTo>
                    <a:pt x="217" y="54"/>
                  </a:moveTo>
                  <a:cubicBezTo>
                    <a:pt x="217" y="54"/>
                    <a:pt x="217" y="54"/>
                    <a:pt x="217" y="54"/>
                  </a:cubicBezTo>
                  <a:cubicBezTo>
                    <a:pt x="220" y="55"/>
                    <a:pt x="225" y="55"/>
                    <a:pt x="228" y="54"/>
                  </a:cubicBezTo>
                  <a:cubicBezTo>
                    <a:pt x="232" y="52"/>
                    <a:pt x="227" y="48"/>
                    <a:pt x="224" y="47"/>
                  </a:cubicBezTo>
                  <a:cubicBezTo>
                    <a:pt x="222" y="46"/>
                    <a:pt x="224" y="44"/>
                    <a:pt x="226" y="45"/>
                  </a:cubicBezTo>
                  <a:cubicBezTo>
                    <a:pt x="227" y="46"/>
                    <a:pt x="229" y="46"/>
                    <a:pt x="230" y="47"/>
                  </a:cubicBezTo>
                  <a:cubicBezTo>
                    <a:pt x="230" y="47"/>
                    <a:pt x="230" y="47"/>
                    <a:pt x="230" y="47"/>
                  </a:cubicBezTo>
                  <a:cubicBezTo>
                    <a:pt x="230" y="43"/>
                    <a:pt x="233" y="41"/>
                    <a:pt x="236" y="40"/>
                  </a:cubicBezTo>
                  <a:cubicBezTo>
                    <a:pt x="235" y="40"/>
                    <a:pt x="233" y="40"/>
                    <a:pt x="232" y="40"/>
                  </a:cubicBezTo>
                  <a:cubicBezTo>
                    <a:pt x="230" y="40"/>
                    <a:pt x="227" y="40"/>
                    <a:pt x="225" y="40"/>
                  </a:cubicBezTo>
                  <a:cubicBezTo>
                    <a:pt x="218" y="43"/>
                    <a:pt x="211" y="49"/>
                    <a:pt x="217" y="54"/>
                  </a:cubicBezTo>
                  <a:close/>
                  <a:moveTo>
                    <a:pt x="122" y="97"/>
                  </a:moveTo>
                  <a:cubicBezTo>
                    <a:pt x="122" y="97"/>
                    <a:pt x="122" y="97"/>
                    <a:pt x="122" y="97"/>
                  </a:cubicBezTo>
                  <a:cubicBezTo>
                    <a:pt x="137" y="88"/>
                    <a:pt x="150" y="75"/>
                    <a:pt x="165" y="65"/>
                  </a:cubicBezTo>
                  <a:cubicBezTo>
                    <a:pt x="178" y="56"/>
                    <a:pt x="194" y="48"/>
                    <a:pt x="211" y="41"/>
                  </a:cubicBezTo>
                  <a:cubicBezTo>
                    <a:pt x="205" y="42"/>
                    <a:pt x="199" y="43"/>
                    <a:pt x="193" y="45"/>
                  </a:cubicBezTo>
                  <a:cubicBezTo>
                    <a:pt x="171" y="50"/>
                    <a:pt x="153" y="60"/>
                    <a:pt x="138" y="71"/>
                  </a:cubicBezTo>
                  <a:cubicBezTo>
                    <a:pt x="137" y="71"/>
                    <a:pt x="137" y="71"/>
                    <a:pt x="137" y="71"/>
                  </a:cubicBezTo>
                  <a:cubicBezTo>
                    <a:pt x="132" y="75"/>
                    <a:pt x="128" y="78"/>
                    <a:pt x="124" y="82"/>
                  </a:cubicBezTo>
                  <a:cubicBezTo>
                    <a:pt x="108" y="95"/>
                    <a:pt x="81" y="114"/>
                    <a:pt x="54" y="117"/>
                  </a:cubicBezTo>
                  <a:cubicBezTo>
                    <a:pt x="55" y="117"/>
                    <a:pt x="57" y="117"/>
                    <a:pt x="58" y="117"/>
                  </a:cubicBezTo>
                  <a:cubicBezTo>
                    <a:pt x="82" y="115"/>
                    <a:pt x="104" y="109"/>
                    <a:pt x="122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AutoShape 35"/>
          <p:cNvSpPr>
            <a:spLocks noChangeAspect="1" noChangeArrowheads="1" noTextEdit="1"/>
          </p:cNvSpPr>
          <p:nvPr/>
        </p:nvSpPr>
        <p:spPr bwMode="auto">
          <a:xfrm>
            <a:off x="3835390" y="1227614"/>
            <a:ext cx="4485369" cy="4684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7"/>
          <p:cNvSpPr>
            <a:spLocks/>
          </p:cNvSpPr>
          <p:nvPr/>
        </p:nvSpPr>
        <p:spPr bwMode="auto">
          <a:xfrm>
            <a:off x="3832103" y="1227614"/>
            <a:ext cx="4485369" cy="4687530"/>
          </a:xfrm>
          <a:custGeom>
            <a:avLst/>
            <a:gdLst>
              <a:gd name="T0" fmla="*/ 1351 w 1368"/>
              <a:gd name="T1" fmla="*/ 289 h 1429"/>
              <a:gd name="T2" fmla="*/ 1368 w 1368"/>
              <a:gd name="T3" fmla="*/ 361 h 1429"/>
              <a:gd name="T4" fmla="*/ 1368 w 1368"/>
              <a:gd name="T5" fmla="*/ 1068 h 1429"/>
              <a:gd name="T6" fmla="*/ 1352 w 1368"/>
              <a:gd name="T7" fmla="*/ 1141 h 1429"/>
              <a:gd name="T8" fmla="*/ 1352 w 1368"/>
              <a:gd name="T9" fmla="*/ 1140 h 1429"/>
              <a:gd name="T10" fmla="*/ 1314 w 1368"/>
              <a:gd name="T11" fmla="*/ 1183 h 1429"/>
              <a:gd name="T12" fmla="*/ 742 w 1368"/>
              <a:gd name="T13" fmla="*/ 1419 h 1429"/>
              <a:gd name="T14" fmla="*/ 741 w 1368"/>
              <a:gd name="T15" fmla="*/ 1419 h 1429"/>
              <a:gd name="T16" fmla="*/ 684 w 1368"/>
              <a:gd name="T17" fmla="*/ 1429 h 1429"/>
              <a:gd name="T18" fmla="*/ 627 w 1368"/>
              <a:gd name="T19" fmla="*/ 1419 h 1429"/>
              <a:gd name="T20" fmla="*/ 56 w 1368"/>
              <a:gd name="T21" fmla="*/ 1183 h 1429"/>
              <a:gd name="T22" fmla="*/ 18 w 1368"/>
              <a:gd name="T23" fmla="*/ 1141 h 1429"/>
              <a:gd name="T24" fmla="*/ 18 w 1368"/>
              <a:gd name="T25" fmla="*/ 1140 h 1429"/>
              <a:gd name="T26" fmla="*/ 0 w 1368"/>
              <a:gd name="T27" fmla="*/ 1068 h 1429"/>
              <a:gd name="T28" fmla="*/ 0 w 1368"/>
              <a:gd name="T29" fmla="*/ 361 h 1429"/>
              <a:gd name="T30" fmla="*/ 16 w 1368"/>
              <a:gd name="T31" fmla="*/ 289 h 1429"/>
              <a:gd name="T32" fmla="*/ 55 w 1368"/>
              <a:gd name="T33" fmla="*/ 247 h 1429"/>
              <a:gd name="T34" fmla="*/ 627 w 1368"/>
              <a:gd name="T35" fmla="*/ 10 h 1429"/>
              <a:gd name="T36" fmla="*/ 684 w 1368"/>
              <a:gd name="T37" fmla="*/ 0 h 1429"/>
              <a:gd name="T38" fmla="*/ 741 w 1368"/>
              <a:gd name="T39" fmla="*/ 10 h 1429"/>
              <a:gd name="T40" fmla="*/ 742 w 1368"/>
              <a:gd name="T41" fmla="*/ 10 h 1429"/>
              <a:gd name="T42" fmla="*/ 1313 w 1368"/>
              <a:gd name="T43" fmla="*/ 247 h 1429"/>
              <a:gd name="T44" fmla="*/ 1351 w 1368"/>
              <a:gd name="T45" fmla="*/ 289 h 1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68" h="1429">
                <a:moveTo>
                  <a:pt x="1351" y="289"/>
                </a:moveTo>
                <a:cubicBezTo>
                  <a:pt x="1362" y="312"/>
                  <a:pt x="1368" y="336"/>
                  <a:pt x="1368" y="361"/>
                </a:cubicBezTo>
                <a:cubicBezTo>
                  <a:pt x="1368" y="1068"/>
                  <a:pt x="1368" y="1068"/>
                  <a:pt x="1368" y="1068"/>
                </a:cubicBezTo>
                <a:cubicBezTo>
                  <a:pt x="1368" y="1094"/>
                  <a:pt x="1363" y="1118"/>
                  <a:pt x="1352" y="1141"/>
                </a:cubicBezTo>
                <a:cubicBezTo>
                  <a:pt x="1352" y="1140"/>
                  <a:pt x="1352" y="1140"/>
                  <a:pt x="1352" y="1140"/>
                </a:cubicBezTo>
                <a:cubicBezTo>
                  <a:pt x="1341" y="1162"/>
                  <a:pt x="1328" y="1176"/>
                  <a:pt x="1314" y="1183"/>
                </a:cubicBezTo>
                <a:cubicBezTo>
                  <a:pt x="742" y="1419"/>
                  <a:pt x="742" y="1419"/>
                  <a:pt x="742" y="1419"/>
                </a:cubicBezTo>
                <a:cubicBezTo>
                  <a:pt x="741" y="1419"/>
                  <a:pt x="741" y="1419"/>
                  <a:pt x="741" y="1419"/>
                </a:cubicBezTo>
                <a:cubicBezTo>
                  <a:pt x="726" y="1426"/>
                  <a:pt x="707" y="1429"/>
                  <a:pt x="684" y="1429"/>
                </a:cubicBezTo>
                <a:cubicBezTo>
                  <a:pt x="662" y="1429"/>
                  <a:pt x="643" y="1426"/>
                  <a:pt x="627" y="1419"/>
                </a:cubicBezTo>
                <a:cubicBezTo>
                  <a:pt x="56" y="1183"/>
                  <a:pt x="56" y="1183"/>
                  <a:pt x="56" y="1183"/>
                </a:cubicBezTo>
                <a:cubicBezTo>
                  <a:pt x="41" y="1176"/>
                  <a:pt x="28" y="1162"/>
                  <a:pt x="18" y="1141"/>
                </a:cubicBezTo>
                <a:cubicBezTo>
                  <a:pt x="18" y="1140"/>
                  <a:pt x="18" y="1140"/>
                  <a:pt x="18" y="1140"/>
                </a:cubicBezTo>
                <a:cubicBezTo>
                  <a:pt x="6" y="1117"/>
                  <a:pt x="0" y="1093"/>
                  <a:pt x="0" y="1068"/>
                </a:cubicBezTo>
                <a:cubicBezTo>
                  <a:pt x="0" y="361"/>
                  <a:pt x="0" y="361"/>
                  <a:pt x="0" y="361"/>
                </a:cubicBezTo>
                <a:cubicBezTo>
                  <a:pt x="0" y="335"/>
                  <a:pt x="6" y="311"/>
                  <a:pt x="16" y="289"/>
                </a:cubicBezTo>
                <a:cubicBezTo>
                  <a:pt x="27" y="267"/>
                  <a:pt x="40" y="253"/>
                  <a:pt x="55" y="247"/>
                </a:cubicBezTo>
                <a:cubicBezTo>
                  <a:pt x="627" y="10"/>
                  <a:pt x="627" y="10"/>
                  <a:pt x="627" y="10"/>
                </a:cubicBezTo>
                <a:cubicBezTo>
                  <a:pt x="642" y="3"/>
                  <a:pt x="661" y="0"/>
                  <a:pt x="684" y="0"/>
                </a:cubicBezTo>
                <a:cubicBezTo>
                  <a:pt x="706" y="0"/>
                  <a:pt x="725" y="3"/>
                  <a:pt x="741" y="10"/>
                </a:cubicBezTo>
                <a:cubicBezTo>
                  <a:pt x="742" y="10"/>
                  <a:pt x="742" y="10"/>
                  <a:pt x="742" y="10"/>
                </a:cubicBezTo>
                <a:cubicBezTo>
                  <a:pt x="1313" y="247"/>
                  <a:pt x="1313" y="247"/>
                  <a:pt x="1313" y="247"/>
                </a:cubicBezTo>
                <a:cubicBezTo>
                  <a:pt x="1328" y="253"/>
                  <a:pt x="1340" y="267"/>
                  <a:pt x="1351" y="289"/>
                </a:cubicBezTo>
                <a:close/>
              </a:path>
            </a:pathLst>
          </a:custGeom>
          <a:solidFill>
            <a:srgbClr val="F470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38"/>
          <p:cNvSpPr>
            <a:spLocks noEditPoints="1"/>
          </p:cNvSpPr>
          <p:nvPr/>
        </p:nvSpPr>
        <p:spPr bwMode="auto">
          <a:xfrm>
            <a:off x="3878124" y="1276922"/>
            <a:ext cx="4396615" cy="4588914"/>
          </a:xfrm>
          <a:custGeom>
            <a:avLst/>
            <a:gdLst>
              <a:gd name="T0" fmla="*/ 1322 w 1341"/>
              <a:gd name="T1" fmla="*/ 286 h 1399"/>
              <a:gd name="T2" fmla="*/ 1322 w 1341"/>
              <a:gd name="T3" fmla="*/ 286 h 1399"/>
              <a:gd name="T4" fmla="*/ 1341 w 1341"/>
              <a:gd name="T5" fmla="*/ 363 h 1399"/>
              <a:gd name="T6" fmla="*/ 1341 w 1341"/>
              <a:gd name="T7" fmla="*/ 1036 h 1399"/>
              <a:gd name="T8" fmla="*/ 1323 w 1341"/>
              <a:gd name="T9" fmla="*/ 1113 h 1399"/>
              <a:gd name="T10" fmla="*/ 1276 w 1341"/>
              <a:gd name="T11" fmla="*/ 1163 h 1399"/>
              <a:gd name="T12" fmla="*/ 733 w 1341"/>
              <a:gd name="T13" fmla="*/ 1388 h 1399"/>
              <a:gd name="T14" fmla="*/ 670 w 1341"/>
              <a:gd name="T15" fmla="*/ 1399 h 1399"/>
              <a:gd name="T16" fmla="*/ 608 w 1341"/>
              <a:gd name="T17" fmla="*/ 1388 h 1399"/>
              <a:gd name="T18" fmla="*/ 608 w 1341"/>
              <a:gd name="T19" fmla="*/ 1388 h 1399"/>
              <a:gd name="T20" fmla="*/ 66 w 1341"/>
              <a:gd name="T21" fmla="*/ 1163 h 1399"/>
              <a:gd name="T22" fmla="*/ 19 w 1341"/>
              <a:gd name="T23" fmla="*/ 1113 h 1399"/>
              <a:gd name="T24" fmla="*/ 0 w 1341"/>
              <a:gd name="T25" fmla="*/ 1036 h 1399"/>
              <a:gd name="T26" fmla="*/ 0 w 1341"/>
              <a:gd name="T27" fmla="*/ 363 h 1399"/>
              <a:gd name="T28" fmla="*/ 18 w 1341"/>
              <a:gd name="T29" fmla="*/ 286 h 1399"/>
              <a:gd name="T30" fmla="*/ 18 w 1341"/>
              <a:gd name="T31" fmla="*/ 286 h 1399"/>
              <a:gd name="T32" fmla="*/ 65 w 1341"/>
              <a:gd name="T33" fmla="*/ 236 h 1399"/>
              <a:gd name="T34" fmla="*/ 608 w 1341"/>
              <a:gd name="T35" fmla="*/ 11 h 1399"/>
              <a:gd name="T36" fmla="*/ 608 w 1341"/>
              <a:gd name="T37" fmla="*/ 11 h 1399"/>
              <a:gd name="T38" fmla="*/ 670 w 1341"/>
              <a:gd name="T39" fmla="*/ 0 h 1399"/>
              <a:gd name="T40" fmla="*/ 733 w 1341"/>
              <a:gd name="T41" fmla="*/ 11 h 1399"/>
              <a:gd name="T42" fmla="*/ 1276 w 1341"/>
              <a:gd name="T43" fmla="*/ 236 h 1399"/>
              <a:gd name="T44" fmla="*/ 1322 w 1341"/>
              <a:gd name="T45" fmla="*/ 286 h 1399"/>
              <a:gd name="T46" fmla="*/ 1304 w 1341"/>
              <a:gd name="T47" fmla="*/ 295 h 1399"/>
              <a:gd name="T48" fmla="*/ 1268 w 1341"/>
              <a:gd name="T49" fmla="*/ 255 h 1399"/>
              <a:gd name="T50" fmla="*/ 725 w 1341"/>
              <a:gd name="T51" fmla="*/ 30 h 1399"/>
              <a:gd name="T52" fmla="*/ 725 w 1341"/>
              <a:gd name="T53" fmla="*/ 30 h 1399"/>
              <a:gd name="T54" fmla="*/ 670 w 1341"/>
              <a:gd name="T55" fmla="*/ 20 h 1399"/>
              <a:gd name="T56" fmla="*/ 616 w 1341"/>
              <a:gd name="T57" fmla="*/ 30 h 1399"/>
              <a:gd name="T58" fmla="*/ 73 w 1341"/>
              <a:gd name="T59" fmla="*/ 255 h 1399"/>
              <a:gd name="T60" fmla="*/ 36 w 1341"/>
              <a:gd name="T61" fmla="*/ 295 h 1399"/>
              <a:gd name="T62" fmla="*/ 21 w 1341"/>
              <a:gd name="T63" fmla="*/ 363 h 1399"/>
              <a:gd name="T64" fmla="*/ 21 w 1341"/>
              <a:gd name="T65" fmla="*/ 1036 h 1399"/>
              <a:gd name="T66" fmla="*/ 37 w 1341"/>
              <a:gd name="T67" fmla="*/ 1104 h 1399"/>
              <a:gd name="T68" fmla="*/ 37 w 1341"/>
              <a:gd name="T69" fmla="*/ 1104 h 1399"/>
              <a:gd name="T70" fmla="*/ 73 w 1341"/>
              <a:gd name="T71" fmla="*/ 1144 h 1399"/>
              <a:gd name="T72" fmla="*/ 616 w 1341"/>
              <a:gd name="T73" fmla="*/ 1369 h 1399"/>
              <a:gd name="T74" fmla="*/ 670 w 1341"/>
              <a:gd name="T75" fmla="*/ 1378 h 1399"/>
              <a:gd name="T76" fmla="*/ 725 w 1341"/>
              <a:gd name="T77" fmla="*/ 1369 h 1399"/>
              <a:gd name="T78" fmla="*/ 725 w 1341"/>
              <a:gd name="T79" fmla="*/ 1369 h 1399"/>
              <a:gd name="T80" fmla="*/ 1268 w 1341"/>
              <a:gd name="T81" fmla="*/ 1144 h 1399"/>
              <a:gd name="T82" fmla="*/ 1305 w 1341"/>
              <a:gd name="T83" fmla="*/ 1104 h 1399"/>
              <a:gd name="T84" fmla="*/ 1305 w 1341"/>
              <a:gd name="T85" fmla="*/ 1104 h 1399"/>
              <a:gd name="T86" fmla="*/ 1320 w 1341"/>
              <a:gd name="T87" fmla="*/ 1036 h 1399"/>
              <a:gd name="T88" fmla="*/ 1320 w 1341"/>
              <a:gd name="T89" fmla="*/ 363 h 1399"/>
              <a:gd name="T90" fmla="*/ 1304 w 1341"/>
              <a:gd name="T91" fmla="*/ 295 h 1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41" h="1399">
                <a:moveTo>
                  <a:pt x="1322" y="286"/>
                </a:moveTo>
                <a:cubicBezTo>
                  <a:pt x="1322" y="286"/>
                  <a:pt x="1322" y="286"/>
                  <a:pt x="1322" y="286"/>
                </a:cubicBezTo>
                <a:cubicBezTo>
                  <a:pt x="1335" y="310"/>
                  <a:pt x="1341" y="336"/>
                  <a:pt x="1341" y="363"/>
                </a:cubicBezTo>
                <a:cubicBezTo>
                  <a:pt x="1341" y="1036"/>
                  <a:pt x="1341" y="1036"/>
                  <a:pt x="1341" y="1036"/>
                </a:cubicBezTo>
                <a:cubicBezTo>
                  <a:pt x="1341" y="1063"/>
                  <a:pt x="1335" y="1088"/>
                  <a:pt x="1323" y="1113"/>
                </a:cubicBezTo>
                <a:cubicBezTo>
                  <a:pt x="1310" y="1139"/>
                  <a:pt x="1294" y="1156"/>
                  <a:pt x="1276" y="1163"/>
                </a:cubicBezTo>
                <a:cubicBezTo>
                  <a:pt x="733" y="1388"/>
                  <a:pt x="733" y="1388"/>
                  <a:pt x="733" y="1388"/>
                </a:cubicBezTo>
                <a:cubicBezTo>
                  <a:pt x="716" y="1395"/>
                  <a:pt x="695" y="1399"/>
                  <a:pt x="670" y="1399"/>
                </a:cubicBezTo>
                <a:cubicBezTo>
                  <a:pt x="646" y="1399"/>
                  <a:pt x="625" y="1395"/>
                  <a:pt x="608" y="1388"/>
                </a:cubicBezTo>
                <a:cubicBezTo>
                  <a:pt x="608" y="1388"/>
                  <a:pt x="608" y="1388"/>
                  <a:pt x="608" y="1388"/>
                </a:cubicBezTo>
                <a:cubicBezTo>
                  <a:pt x="66" y="1163"/>
                  <a:pt x="66" y="1163"/>
                  <a:pt x="66" y="1163"/>
                </a:cubicBezTo>
                <a:cubicBezTo>
                  <a:pt x="47" y="1156"/>
                  <a:pt x="31" y="1139"/>
                  <a:pt x="19" y="1113"/>
                </a:cubicBezTo>
                <a:cubicBezTo>
                  <a:pt x="6" y="1089"/>
                  <a:pt x="0" y="1063"/>
                  <a:pt x="0" y="1036"/>
                </a:cubicBezTo>
                <a:cubicBezTo>
                  <a:pt x="0" y="363"/>
                  <a:pt x="0" y="363"/>
                  <a:pt x="0" y="363"/>
                </a:cubicBezTo>
                <a:cubicBezTo>
                  <a:pt x="0" y="336"/>
                  <a:pt x="6" y="311"/>
                  <a:pt x="18" y="286"/>
                </a:cubicBezTo>
                <a:cubicBezTo>
                  <a:pt x="18" y="286"/>
                  <a:pt x="18" y="286"/>
                  <a:pt x="18" y="286"/>
                </a:cubicBezTo>
                <a:cubicBezTo>
                  <a:pt x="31" y="259"/>
                  <a:pt x="46" y="243"/>
                  <a:pt x="65" y="236"/>
                </a:cubicBezTo>
                <a:cubicBezTo>
                  <a:pt x="608" y="11"/>
                  <a:pt x="608" y="11"/>
                  <a:pt x="608" y="11"/>
                </a:cubicBezTo>
                <a:cubicBezTo>
                  <a:pt x="608" y="11"/>
                  <a:pt x="608" y="11"/>
                  <a:pt x="608" y="11"/>
                </a:cubicBezTo>
                <a:cubicBezTo>
                  <a:pt x="625" y="4"/>
                  <a:pt x="646" y="0"/>
                  <a:pt x="670" y="0"/>
                </a:cubicBezTo>
                <a:cubicBezTo>
                  <a:pt x="695" y="0"/>
                  <a:pt x="716" y="4"/>
                  <a:pt x="733" y="11"/>
                </a:cubicBezTo>
                <a:cubicBezTo>
                  <a:pt x="1276" y="236"/>
                  <a:pt x="1276" y="236"/>
                  <a:pt x="1276" y="236"/>
                </a:cubicBezTo>
                <a:cubicBezTo>
                  <a:pt x="1294" y="243"/>
                  <a:pt x="1309" y="260"/>
                  <a:pt x="1322" y="286"/>
                </a:cubicBezTo>
                <a:close/>
                <a:moveTo>
                  <a:pt x="1304" y="295"/>
                </a:moveTo>
                <a:cubicBezTo>
                  <a:pt x="1294" y="274"/>
                  <a:pt x="1282" y="261"/>
                  <a:pt x="1268" y="255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25" y="30"/>
                  <a:pt x="725" y="30"/>
                  <a:pt x="725" y="30"/>
                </a:cubicBezTo>
                <a:cubicBezTo>
                  <a:pt x="709" y="24"/>
                  <a:pt x="691" y="20"/>
                  <a:pt x="670" y="20"/>
                </a:cubicBezTo>
                <a:cubicBezTo>
                  <a:pt x="649" y="20"/>
                  <a:pt x="631" y="24"/>
                  <a:pt x="616" y="30"/>
                </a:cubicBezTo>
                <a:cubicBezTo>
                  <a:pt x="73" y="255"/>
                  <a:pt x="73" y="255"/>
                  <a:pt x="73" y="255"/>
                </a:cubicBezTo>
                <a:cubicBezTo>
                  <a:pt x="59" y="261"/>
                  <a:pt x="46" y="274"/>
                  <a:pt x="36" y="295"/>
                </a:cubicBezTo>
                <a:cubicBezTo>
                  <a:pt x="26" y="316"/>
                  <a:pt x="21" y="339"/>
                  <a:pt x="21" y="363"/>
                </a:cubicBezTo>
                <a:cubicBezTo>
                  <a:pt x="21" y="1036"/>
                  <a:pt x="21" y="1036"/>
                  <a:pt x="21" y="1036"/>
                </a:cubicBezTo>
                <a:cubicBezTo>
                  <a:pt x="21" y="1059"/>
                  <a:pt x="26" y="1082"/>
                  <a:pt x="37" y="1104"/>
                </a:cubicBezTo>
                <a:cubicBezTo>
                  <a:pt x="37" y="1104"/>
                  <a:pt x="37" y="1104"/>
                  <a:pt x="37" y="1104"/>
                </a:cubicBezTo>
                <a:cubicBezTo>
                  <a:pt x="47" y="1125"/>
                  <a:pt x="59" y="1138"/>
                  <a:pt x="73" y="1144"/>
                </a:cubicBezTo>
                <a:cubicBezTo>
                  <a:pt x="616" y="1369"/>
                  <a:pt x="616" y="1369"/>
                  <a:pt x="616" y="1369"/>
                </a:cubicBezTo>
                <a:cubicBezTo>
                  <a:pt x="631" y="1375"/>
                  <a:pt x="649" y="1378"/>
                  <a:pt x="670" y="1378"/>
                </a:cubicBezTo>
                <a:cubicBezTo>
                  <a:pt x="692" y="1378"/>
                  <a:pt x="710" y="1375"/>
                  <a:pt x="725" y="1369"/>
                </a:cubicBezTo>
                <a:cubicBezTo>
                  <a:pt x="725" y="1369"/>
                  <a:pt x="725" y="1369"/>
                  <a:pt x="725" y="1369"/>
                </a:cubicBezTo>
                <a:cubicBezTo>
                  <a:pt x="1268" y="1144"/>
                  <a:pt x="1268" y="1144"/>
                  <a:pt x="1268" y="1144"/>
                </a:cubicBezTo>
                <a:cubicBezTo>
                  <a:pt x="1282" y="1138"/>
                  <a:pt x="1294" y="1124"/>
                  <a:pt x="1305" y="1104"/>
                </a:cubicBezTo>
                <a:cubicBezTo>
                  <a:pt x="1305" y="1104"/>
                  <a:pt x="1305" y="1104"/>
                  <a:pt x="1305" y="1104"/>
                </a:cubicBezTo>
                <a:cubicBezTo>
                  <a:pt x="1315" y="1083"/>
                  <a:pt x="1320" y="1060"/>
                  <a:pt x="1320" y="1036"/>
                </a:cubicBezTo>
                <a:cubicBezTo>
                  <a:pt x="1320" y="363"/>
                  <a:pt x="1320" y="363"/>
                  <a:pt x="1320" y="363"/>
                </a:cubicBezTo>
                <a:cubicBezTo>
                  <a:pt x="1320" y="339"/>
                  <a:pt x="1315" y="317"/>
                  <a:pt x="1304" y="29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0"/>
          <p:cNvSpPr>
            <a:spLocks noEditPoints="1"/>
          </p:cNvSpPr>
          <p:nvPr/>
        </p:nvSpPr>
        <p:spPr bwMode="auto">
          <a:xfrm>
            <a:off x="3887985" y="5170596"/>
            <a:ext cx="4422912" cy="734687"/>
          </a:xfrm>
          <a:custGeom>
            <a:avLst/>
            <a:gdLst>
              <a:gd name="T0" fmla="*/ 952 w 1349"/>
              <a:gd name="T1" fmla="*/ 116 h 224"/>
              <a:gd name="T2" fmla="*/ 987 w 1349"/>
              <a:gd name="T3" fmla="*/ 116 h 224"/>
              <a:gd name="T4" fmla="*/ 1001 w 1349"/>
              <a:gd name="T5" fmla="*/ 121 h 224"/>
              <a:gd name="T6" fmla="*/ 1236 w 1349"/>
              <a:gd name="T7" fmla="*/ 199 h 224"/>
              <a:gd name="T8" fmla="*/ 1236 w 1349"/>
              <a:gd name="T9" fmla="*/ 212 h 224"/>
              <a:gd name="T10" fmla="*/ 952 w 1349"/>
              <a:gd name="T11" fmla="*/ 116 h 224"/>
              <a:gd name="T12" fmla="*/ 1241 w 1349"/>
              <a:gd name="T13" fmla="*/ 11 h 224"/>
              <a:gd name="T14" fmla="*/ 1247 w 1349"/>
              <a:gd name="T15" fmla="*/ 0 h 224"/>
              <a:gd name="T16" fmla="*/ 1349 w 1349"/>
              <a:gd name="T17" fmla="*/ 30 h 224"/>
              <a:gd name="T18" fmla="*/ 1334 w 1349"/>
              <a:gd name="T19" fmla="*/ 39 h 224"/>
              <a:gd name="T20" fmla="*/ 1241 w 1349"/>
              <a:gd name="T21" fmla="*/ 11 h 224"/>
              <a:gd name="T22" fmla="*/ 1327 w 1349"/>
              <a:gd name="T23" fmla="*/ 43 h 224"/>
              <a:gd name="T24" fmla="*/ 1235 w 1349"/>
              <a:gd name="T25" fmla="*/ 100 h 224"/>
              <a:gd name="T26" fmla="*/ 1236 w 1349"/>
              <a:gd name="T27" fmla="*/ 189 h 224"/>
              <a:gd name="T28" fmla="*/ 1010 w 1349"/>
              <a:gd name="T29" fmla="*/ 116 h 224"/>
              <a:gd name="T30" fmla="*/ 1171 w 1349"/>
              <a:gd name="T31" fmla="*/ 114 h 224"/>
              <a:gd name="T32" fmla="*/ 1237 w 1349"/>
              <a:gd name="T33" fmla="*/ 19 h 224"/>
              <a:gd name="T34" fmla="*/ 1324 w 1349"/>
              <a:gd name="T35" fmla="*/ 45 h 224"/>
              <a:gd name="T36" fmla="*/ 1327 w 1349"/>
              <a:gd name="T37" fmla="*/ 43 h 224"/>
              <a:gd name="T38" fmla="*/ 111 w 1349"/>
              <a:gd name="T39" fmla="*/ 31 h 224"/>
              <a:gd name="T40" fmla="*/ 178 w 1349"/>
              <a:gd name="T41" fmla="*/ 126 h 224"/>
              <a:gd name="T42" fmla="*/ 338 w 1349"/>
              <a:gd name="T43" fmla="*/ 128 h 224"/>
              <a:gd name="T44" fmla="*/ 113 w 1349"/>
              <a:gd name="T45" fmla="*/ 201 h 224"/>
              <a:gd name="T46" fmla="*/ 114 w 1349"/>
              <a:gd name="T47" fmla="*/ 112 h 224"/>
              <a:gd name="T48" fmla="*/ 22 w 1349"/>
              <a:gd name="T49" fmla="*/ 55 h 224"/>
              <a:gd name="T50" fmla="*/ 25 w 1349"/>
              <a:gd name="T51" fmla="*/ 57 h 224"/>
              <a:gd name="T52" fmla="*/ 111 w 1349"/>
              <a:gd name="T53" fmla="*/ 31 h 224"/>
              <a:gd name="T54" fmla="*/ 108 w 1349"/>
              <a:gd name="T55" fmla="*/ 23 h 224"/>
              <a:gd name="T56" fmla="*/ 15 w 1349"/>
              <a:gd name="T57" fmla="*/ 51 h 224"/>
              <a:gd name="T58" fmla="*/ 0 w 1349"/>
              <a:gd name="T59" fmla="*/ 42 h 224"/>
              <a:gd name="T60" fmla="*/ 102 w 1349"/>
              <a:gd name="T61" fmla="*/ 12 h 224"/>
              <a:gd name="T62" fmla="*/ 108 w 1349"/>
              <a:gd name="T63" fmla="*/ 23 h 224"/>
              <a:gd name="T64" fmla="*/ 397 w 1349"/>
              <a:gd name="T65" fmla="*/ 128 h 224"/>
              <a:gd name="T66" fmla="*/ 113 w 1349"/>
              <a:gd name="T67" fmla="*/ 224 h 224"/>
              <a:gd name="T68" fmla="*/ 113 w 1349"/>
              <a:gd name="T69" fmla="*/ 211 h 224"/>
              <a:gd name="T70" fmla="*/ 347 w 1349"/>
              <a:gd name="T71" fmla="*/ 133 h 224"/>
              <a:gd name="T72" fmla="*/ 362 w 1349"/>
              <a:gd name="T73" fmla="*/ 128 h 224"/>
              <a:gd name="T74" fmla="*/ 397 w 1349"/>
              <a:gd name="T75" fmla="*/ 128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49" h="224">
                <a:moveTo>
                  <a:pt x="952" y="116"/>
                </a:moveTo>
                <a:cubicBezTo>
                  <a:pt x="987" y="116"/>
                  <a:pt x="987" y="116"/>
                  <a:pt x="987" y="116"/>
                </a:cubicBezTo>
                <a:cubicBezTo>
                  <a:pt x="994" y="118"/>
                  <a:pt x="998" y="120"/>
                  <a:pt x="1001" y="121"/>
                </a:cubicBezTo>
                <a:cubicBezTo>
                  <a:pt x="1102" y="155"/>
                  <a:pt x="1180" y="180"/>
                  <a:pt x="1236" y="199"/>
                </a:cubicBezTo>
                <a:cubicBezTo>
                  <a:pt x="1236" y="203"/>
                  <a:pt x="1236" y="207"/>
                  <a:pt x="1236" y="212"/>
                </a:cubicBezTo>
                <a:cubicBezTo>
                  <a:pt x="1163" y="188"/>
                  <a:pt x="1068" y="156"/>
                  <a:pt x="952" y="116"/>
                </a:cubicBezTo>
                <a:close/>
                <a:moveTo>
                  <a:pt x="1241" y="11"/>
                </a:moveTo>
                <a:cubicBezTo>
                  <a:pt x="1247" y="0"/>
                  <a:pt x="1247" y="0"/>
                  <a:pt x="1247" y="0"/>
                </a:cubicBezTo>
                <a:cubicBezTo>
                  <a:pt x="1282" y="9"/>
                  <a:pt x="1316" y="19"/>
                  <a:pt x="1349" y="30"/>
                </a:cubicBezTo>
                <a:cubicBezTo>
                  <a:pt x="1344" y="33"/>
                  <a:pt x="1339" y="36"/>
                  <a:pt x="1334" y="39"/>
                </a:cubicBezTo>
                <a:cubicBezTo>
                  <a:pt x="1303" y="29"/>
                  <a:pt x="1272" y="20"/>
                  <a:pt x="1241" y="11"/>
                </a:cubicBezTo>
                <a:close/>
                <a:moveTo>
                  <a:pt x="1327" y="43"/>
                </a:moveTo>
                <a:cubicBezTo>
                  <a:pt x="1298" y="60"/>
                  <a:pt x="1267" y="79"/>
                  <a:pt x="1235" y="100"/>
                </a:cubicBezTo>
                <a:cubicBezTo>
                  <a:pt x="1237" y="132"/>
                  <a:pt x="1237" y="162"/>
                  <a:pt x="1236" y="189"/>
                </a:cubicBezTo>
                <a:cubicBezTo>
                  <a:pt x="1185" y="173"/>
                  <a:pt x="1109" y="149"/>
                  <a:pt x="1010" y="116"/>
                </a:cubicBezTo>
                <a:cubicBezTo>
                  <a:pt x="1171" y="114"/>
                  <a:pt x="1171" y="114"/>
                  <a:pt x="1171" y="114"/>
                </a:cubicBezTo>
                <a:cubicBezTo>
                  <a:pt x="1237" y="19"/>
                  <a:pt x="1237" y="19"/>
                  <a:pt x="1237" y="19"/>
                </a:cubicBezTo>
                <a:cubicBezTo>
                  <a:pt x="1266" y="27"/>
                  <a:pt x="1295" y="36"/>
                  <a:pt x="1324" y="45"/>
                </a:cubicBezTo>
                <a:lnTo>
                  <a:pt x="1327" y="43"/>
                </a:lnTo>
                <a:close/>
                <a:moveTo>
                  <a:pt x="111" y="31"/>
                </a:moveTo>
                <a:cubicBezTo>
                  <a:pt x="178" y="126"/>
                  <a:pt x="178" y="126"/>
                  <a:pt x="178" y="126"/>
                </a:cubicBezTo>
                <a:cubicBezTo>
                  <a:pt x="338" y="128"/>
                  <a:pt x="338" y="128"/>
                  <a:pt x="338" y="128"/>
                </a:cubicBezTo>
                <a:cubicBezTo>
                  <a:pt x="239" y="161"/>
                  <a:pt x="164" y="185"/>
                  <a:pt x="113" y="201"/>
                </a:cubicBezTo>
                <a:cubicBezTo>
                  <a:pt x="112" y="174"/>
                  <a:pt x="112" y="144"/>
                  <a:pt x="114" y="112"/>
                </a:cubicBezTo>
                <a:cubicBezTo>
                  <a:pt x="82" y="91"/>
                  <a:pt x="51" y="72"/>
                  <a:pt x="22" y="55"/>
                </a:cubicBezTo>
                <a:cubicBezTo>
                  <a:pt x="25" y="57"/>
                  <a:pt x="25" y="57"/>
                  <a:pt x="25" y="57"/>
                </a:cubicBezTo>
                <a:cubicBezTo>
                  <a:pt x="54" y="48"/>
                  <a:pt x="82" y="39"/>
                  <a:pt x="111" y="31"/>
                </a:cubicBezTo>
                <a:close/>
                <a:moveTo>
                  <a:pt x="108" y="23"/>
                </a:moveTo>
                <a:cubicBezTo>
                  <a:pt x="76" y="32"/>
                  <a:pt x="46" y="41"/>
                  <a:pt x="15" y="51"/>
                </a:cubicBezTo>
                <a:cubicBezTo>
                  <a:pt x="10" y="48"/>
                  <a:pt x="5" y="45"/>
                  <a:pt x="0" y="42"/>
                </a:cubicBezTo>
                <a:cubicBezTo>
                  <a:pt x="33" y="31"/>
                  <a:pt x="67" y="21"/>
                  <a:pt x="102" y="12"/>
                </a:cubicBezTo>
                <a:lnTo>
                  <a:pt x="108" y="23"/>
                </a:lnTo>
                <a:close/>
                <a:moveTo>
                  <a:pt x="397" y="128"/>
                </a:moveTo>
                <a:cubicBezTo>
                  <a:pt x="280" y="168"/>
                  <a:pt x="186" y="200"/>
                  <a:pt x="113" y="224"/>
                </a:cubicBezTo>
                <a:cubicBezTo>
                  <a:pt x="113" y="219"/>
                  <a:pt x="113" y="215"/>
                  <a:pt x="113" y="211"/>
                </a:cubicBezTo>
                <a:cubicBezTo>
                  <a:pt x="169" y="192"/>
                  <a:pt x="247" y="167"/>
                  <a:pt x="347" y="133"/>
                </a:cubicBezTo>
                <a:cubicBezTo>
                  <a:pt x="350" y="132"/>
                  <a:pt x="355" y="130"/>
                  <a:pt x="362" y="128"/>
                </a:cubicBezTo>
                <a:lnTo>
                  <a:pt x="397" y="128"/>
                </a:lnTo>
                <a:close/>
              </a:path>
            </a:pathLst>
          </a:custGeom>
          <a:solidFill>
            <a:srgbClr val="A27D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3"/>
          <p:cNvSpPr>
            <a:spLocks noEditPoints="1"/>
          </p:cNvSpPr>
          <p:nvPr/>
        </p:nvSpPr>
        <p:spPr bwMode="auto">
          <a:xfrm>
            <a:off x="4471461" y="5426997"/>
            <a:ext cx="3255960" cy="162716"/>
          </a:xfrm>
          <a:custGeom>
            <a:avLst/>
            <a:gdLst>
              <a:gd name="T0" fmla="*/ 1544 w 1981"/>
              <a:gd name="T1" fmla="*/ 76 h 99"/>
              <a:gd name="T2" fmla="*/ 1720 w 1981"/>
              <a:gd name="T3" fmla="*/ 0 h 99"/>
              <a:gd name="T4" fmla="*/ 1981 w 1981"/>
              <a:gd name="T5" fmla="*/ 72 h 99"/>
              <a:gd name="T6" fmla="*/ 1660 w 1981"/>
              <a:gd name="T7" fmla="*/ 76 h 99"/>
              <a:gd name="T8" fmla="*/ 1614 w 1981"/>
              <a:gd name="T9" fmla="*/ 76 h 99"/>
              <a:gd name="T10" fmla="*/ 1544 w 1981"/>
              <a:gd name="T11" fmla="*/ 76 h 99"/>
              <a:gd name="T12" fmla="*/ 0 w 1981"/>
              <a:gd name="T13" fmla="*/ 95 h 99"/>
              <a:gd name="T14" fmla="*/ 261 w 1981"/>
              <a:gd name="T15" fmla="*/ 24 h 99"/>
              <a:gd name="T16" fmla="*/ 437 w 1981"/>
              <a:gd name="T17" fmla="*/ 99 h 99"/>
              <a:gd name="T18" fmla="*/ 367 w 1981"/>
              <a:gd name="T19" fmla="*/ 99 h 99"/>
              <a:gd name="T20" fmla="*/ 319 w 1981"/>
              <a:gd name="T21" fmla="*/ 99 h 99"/>
              <a:gd name="T22" fmla="*/ 0 w 1981"/>
              <a:gd name="T23" fmla="*/ 95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81" h="99">
                <a:moveTo>
                  <a:pt x="1544" y="76"/>
                </a:moveTo>
                <a:lnTo>
                  <a:pt x="1720" y="0"/>
                </a:lnTo>
                <a:lnTo>
                  <a:pt x="1981" y="72"/>
                </a:lnTo>
                <a:lnTo>
                  <a:pt x="1660" y="76"/>
                </a:lnTo>
                <a:lnTo>
                  <a:pt x="1614" y="76"/>
                </a:lnTo>
                <a:lnTo>
                  <a:pt x="1544" y="76"/>
                </a:lnTo>
                <a:close/>
                <a:moveTo>
                  <a:pt x="0" y="95"/>
                </a:moveTo>
                <a:lnTo>
                  <a:pt x="261" y="24"/>
                </a:lnTo>
                <a:lnTo>
                  <a:pt x="437" y="99"/>
                </a:lnTo>
                <a:lnTo>
                  <a:pt x="367" y="99"/>
                </a:lnTo>
                <a:lnTo>
                  <a:pt x="319" y="99"/>
                </a:lnTo>
                <a:lnTo>
                  <a:pt x="0" y="95"/>
                </a:lnTo>
                <a:close/>
              </a:path>
            </a:pathLst>
          </a:custGeom>
          <a:solidFill>
            <a:srgbClr val="0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5529943" y="2108199"/>
            <a:ext cx="2728686" cy="3000829"/>
          </a:xfrm>
          <a:custGeom>
            <a:avLst/>
            <a:gdLst>
              <a:gd name="connsiteX0" fmla="*/ 29028 w 2728686"/>
              <a:gd name="connsiteY0" fmla="*/ 87086 h 3004458"/>
              <a:gd name="connsiteX1" fmla="*/ 14514 w 2728686"/>
              <a:gd name="connsiteY1" fmla="*/ 957943 h 3004458"/>
              <a:gd name="connsiteX2" fmla="*/ 217714 w 2728686"/>
              <a:gd name="connsiteY2" fmla="*/ 1248229 h 3004458"/>
              <a:gd name="connsiteX3" fmla="*/ 0 w 2728686"/>
              <a:gd name="connsiteY3" fmla="*/ 1814286 h 3004458"/>
              <a:gd name="connsiteX4" fmla="*/ 0 w 2728686"/>
              <a:gd name="connsiteY4" fmla="*/ 2293258 h 3004458"/>
              <a:gd name="connsiteX5" fmla="*/ 914400 w 2728686"/>
              <a:gd name="connsiteY5" fmla="*/ 3004458 h 3004458"/>
              <a:gd name="connsiteX6" fmla="*/ 2467428 w 2728686"/>
              <a:gd name="connsiteY6" fmla="*/ 2975429 h 3004458"/>
              <a:gd name="connsiteX7" fmla="*/ 2714171 w 2728686"/>
              <a:gd name="connsiteY7" fmla="*/ 2598058 h 3004458"/>
              <a:gd name="connsiteX8" fmla="*/ 2728686 w 2728686"/>
              <a:gd name="connsiteY8" fmla="*/ 595086 h 3004458"/>
              <a:gd name="connsiteX9" fmla="*/ 1088571 w 2728686"/>
              <a:gd name="connsiteY9" fmla="*/ 0 h 3004458"/>
              <a:gd name="connsiteX10" fmla="*/ 29028 w 2728686"/>
              <a:gd name="connsiteY10" fmla="*/ 29029 h 3004458"/>
              <a:gd name="connsiteX11" fmla="*/ 29028 w 2728686"/>
              <a:gd name="connsiteY11" fmla="*/ 87086 h 3004458"/>
              <a:gd name="connsiteX0" fmla="*/ 29028 w 2728686"/>
              <a:gd name="connsiteY0" fmla="*/ 87086 h 3004458"/>
              <a:gd name="connsiteX1" fmla="*/ 14514 w 2728686"/>
              <a:gd name="connsiteY1" fmla="*/ 957943 h 3004458"/>
              <a:gd name="connsiteX2" fmla="*/ 217714 w 2728686"/>
              <a:gd name="connsiteY2" fmla="*/ 1248229 h 3004458"/>
              <a:gd name="connsiteX3" fmla="*/ 172357 w 2728686"/>
              <a:gd name="connsiteY3" fmla="*/ 1349829 h 3004458"/>
              <a:gd name="connsiteX4" fmla="*/ 0 w 2728686"/>
              <a:gd name="connsiteY4" fmla="*/ 1814286 h 3004458"/>
              <a:gd name="connsiteX5" fmla="*/ 0 w 2728686"/>
              <a:gd name="connsiteY5" fmla="*/ 2293258 h 3004458"/>
              <a:gd name="connsiteX6" fmla="*/ 914400 w 2728686"/>
              <a:gd name="connsiteY6" fmla="*/ 3004458 h 3004458"/>
              <a:gd name="connsiteX7" fmla="*/ 2467428 w 2728686"/>
              <a:gd name="connsiteY7" fmla="*/ 2975429 h 3004458"/>
              <a:gd name="connsiteX8" fmla="*/ 2714171 w 2728686"/>
              <a:gd name="connsiteY8" fmla="*/ 2598058 h 3004458"/>
              <a:gd name="connsiteX9" fmla="*/ 2728686 w 2728686"/>
              <a:gd name="connsiteY9" fmla="*/ 595086 h 3004458"/>
              <a:gd name="connsiteX10" fmla="*/ 1088571 w 2728686"/>
              <a:gd name="connsiteY10" fmla="*/ 0 h 3004458"/>
              <a:gd name="connsiteX11" fmla="*/ 29028 w 2728686"/>
              <a:gd name="connsiteY11" fmla="*/ 29029 h 3004458"/>
              <a:gd name="connsiteX12" fmla="*/ 29028 w 2728686"/>
              <a:gd name="connsiteY12" fmla="*/ 87086 h 3004458"/>
              <a:gd name="connsiteX0" fmla="*/ 29028 w 2728686"/>
              <a:gd name="connsiteY0" fmla="*/ 87086 h 3004458"/>
              <a:gd name="connsiteX1" fmla="*/ 14514 w 2728686"/>
              <a:gd name="connsiteY1" fmla="*/ 957943 h 3004458"/>
              <a:gd name="connsiteX2" fmla="*/ 217714 w 2728686"/>
              <a:gd name="connsiteY2" fmla="*/ 1248229 h 3004458"/>
              <a:gd name="connsiteX3" fmla="*/ 7257 w 2728686"/>
              <a:gd name="connsiteY3" fmla="*/ 1286329 h 3004458"/>
              <a:gd name="connsiteX4" fmla="*/ 0 w 2728686"/>
              <a:gd name="connsiteY4" fmla="*/ 1814286 h 3004458"/>
              <a:gd name="connsiteX5" fmla="*/ 0 w 2728686"/>
              <a:gd name="connsiteY5" fmla="*/ 2293258 h 3004458"/>
              <a:gd name="connsiteX6" fmla="*/ 914400 w 2728686"/>
              <a:gd name="connsiteY6" fmla="*/ 3004458 h 3004458"/>
              <a:gd name="connsiteX7" fmla="*/ 2467428 w 2728686"/>
              <a:gd name="connsiteY7" fmla="*/ 2975429 h 3004458"/>
              <a:gd name="connsiteX8" fmla="*/ 2714171 w 2728686"/>
              <a:gd name="connsiteY8" fmla="*/ 2598058 h 3004458"/>
              <a:gd name="connsiteX9" fmla="*/ 2728686 w 2728686"/>
              <a:gd name="connsiteY9" fmla="*/ 595086 h 3004458"/>
              <a:gd name="connsiteX10" fmla="*/ 1088571 w 2728686"/>
              <a:gd name="connsiteY10" fmla="*/ 0 h 3004458"/>
              <a:gd name="connsiteX11" fmla="*/ 29028 w 2728686"/>
              <a:gd name="connsiteY11" fmla="*/ 29029 h 3004458"/>
              <a:gd name="connsiteX12" fmla="*/ 29028 w 2728686"/>
              <a:gd name="connsiteY12" fmla="*/ 87086 h 3004458"/>
              <a:gd name="connsiteX0" fmla="*/ 29028 w 2728686"/>
              <a:gd name="connsiteY0" fmla="*/ 74386 h 2991758"/>
              <a:gd name="connsiteX1" fmla="*/ 14514 w 2728686"/>
              <a:gd name="connsiteY1" fmla="*/ 945243 h 2991758"/>
              <a:gd name="connsiteX2" fmla="*/ 217714 w 2728686"/>
              <a:gd name="connsiteY2" fmla="*/ 1235529 h 2991758"/>
              <a:gd name="connsiteX3" fmla="*/ 7257 w 2728686"/>
              <a:gd name="connsiteY3" fmla="*/ 1273629 h 2991758"/>
              <a:gd name="connsiteX4" fmla="*/ 0 w 2728686"/>
              <a:gd name="connsiteY4" fmla="*/ 1801586 h 2991758"/>
              <a:gd name="connsiteX5" fmla="*/ 0 w 2728686"/>
              <a:gd name="connsiteY5" fmla="*/ 2280558 h 2991758"/>
              <a:gd name="connsiteX6" fmla="*/ 914400 w 2728686"/>
              <a:gd name="connsiteY6" fmla="*/ 2991758 h 2991758"/>
              <a:gd name="connsiteX7" fmla="*/ 2467428 w 2728686"/>
              <a:gd name="connsiteY7" fmla="*/ 2962729 h 2991758"/>
              <a:gd name="connsiteX8" fmla="*/ 2714171 w 2728686"/>
              <a:gd name="connsiteY8" fmla="*/ 2585358 h 2991758"/>
              <a:gd name="connsiteX9" fmla="*/ 2728686 w 2728686"/>
              <a:gd name="connsiteY9" fmla="*/ 582386 h 2991758"/>
              <a:gd name="connsiteX10" fmla="*/ 1101271 w 2728686"/>
              <a:gd name="connsiteY10" fmla="*/ 0 h 2991758"/>
              <a:gd name="connsiteX11" fmla="*/ 29028 w 2728686"/>
              <a:gd name="connsiteY11" fmla="*/ 16329 h 2991758"/>
              <a:gd name="connsiteX12" fmla="*/ 29028 w 2728686"/>
              <a:gd name="connsiteY12" fmla="*/ 74386 h 2991758"/>
              <a:gd name="connsiteX0" fmla="*/ 29028 w 2728686"/>
              <a:gd name="connsiteY0" fmla="*/ 83457 h 3000829"/>
              <a:gd name="connsiteX1" fmla="*/ 14514 w 2728686"/>
              <a:gd name="connsiteY1" fmla="*/ 954314 h 3000829"/>
              <a:gd name="connsiteX2" fmla="*/ 217714 w 2728686"/>
              <a:gd name="connsiteY2" fmla="*/ 1244600 h 3000829"/>
              <a:gd name="connsiteX3" fmla="*/ 7257 w 2728686"/>
              <a:gd name="connsiteY3" fmla="*/ 1282700 h 3000829"/>
              <a:gd name="connsiteX4" fmla="*/ 0 w 2728686"/>
              <a:gd name="connsiteY4" fmla="*/ 1810657 h 3000829"/>
              <a:gd name="connsiteX5" fmla="*/ 0 w 2728686"/>
              <a:gd name="connsiteY5" fmla="*/ 2289629 h 3000829"/>
              <a:gd name="connsiteX6" fmla="*/ 914400 w 2728686"/>
              <a:gd name="connsiteY6" fmla="*/ 3000829 h 3000829"/>
              <a:gd name="connsiteX7" fmla="*/ 2467428 w 2728686"/>
              <a:gd name="connsiteY7" fmla="*/ 2971800 h 3000829"/>
              <a:gd name="connsiteX8" fmla="*/ 2714171 w 2728686"/>
              <a:gd name="connsiteY8" fmla="*/ 2594429 h 3000829"/>
              <a:gd name="connsiteX9" fmla="*/ 2728686 w 2728686"/>
              <a:gd name="connsiteY9" fmla="*/ 591457 h 3000829"/>
              <a:gd name="connsiteX10" fmla="*/ 1101271 w 2728686"/>
              <a:gd name="connsiteY10" fmla="*/ 9071 h 3000829"/>
              <a:gd name="connsiteX11" fmla="*/ 9978 w 2728686"/>
              <a:gd name="connsiteY11" fmla="*/ 0 h 3000829"/>
              <a:gd name="connsiteX12" fmla="*/ 29028 w 2728686"/>
              <a:gd name="connsiteY12" fmla="*/ 83457 h 3000829"/>
              <a:gd name="connsiteX0" fmla="*/ 9978 w 2728686"/>
              <a:gd name="connsiteY0" fmla="*/ 83457 h 3000829"/>
              <a:gd name="connsiteX1" fmla="*/ 14514 w 2728686"/>
              <a:gd name="connsiteY1" fmla="*/ 954314 h 3000829"/>
              <a:gd name="connsiteX2" fmla="*/ 217714 w 2728686"/>
              <a:gd name="connsiteY2" fmla="*/ 1244600 h 3000829"/>
              <a:gd name="connsiteX3" fmla="*/ 7257 w 2728686"/>
              <a:gd name="connsiteY3" fmla="*/ 1282700 h 3000829"/>
              <a:gd name="connsiteX4" fmla="*/ 0 w 2728686"/>
              <a:gd name="connsiteY4" fmla="*/ 1810657 h 3000829"/>
              <a:gd name="connsiteX5" fmla="*/ 0 w 2728686"/>
              <a:gd name="connsiteY5" fmla="*/ 2289629 h 3000829"/>
              <a:gd name="connsiteX6" fmla="*/ 914400 w 2728686"/>
              <a:gd name="connsiteY6" fmla="*/ 3000829 h 3000829"/>
              <a:gd name="connsiteX7" fmla="*/ 2467428 w 2728686"/>
              <a:gd name="connsiteY7" fmla="*/ 2971800 h 3000829"/>
              <a:gd name="connsiteX8" fmla="*/ 2714171 w 2728686"/>
              <a:gd name="connsiteY8" fmla="*/ 2594429 h 3000829"/>
              <a:gd name="connsiteX9" fmla="*/ 2728686 w 2728686"/>
              <a:gd name="connsiteY9" fmla="*/ 591457 h 3000829"/>
              <a:gd name="connsiteX10" fmla="*/ 1101271 w 2728686"/>
              <a:gd name="connsiteY10" fmla="*/ 9071 h 3000829"/>
              <a:gd name="connsiteX11" fmla="*/ 9978 w 2728686"/>
              <a:gd name="connsiteY11" fmla="*/ 0 h 3000829"/>
              <a:gd name="connsiteX12" fmla="*/ 9978 w 2728686"/>
              <a:gd name="connsiteY12" fmla="*/ 83457 h 3000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28686" h="3000829">
                <a:moveTo>
                  <a:pt x="9978" y="83457"/>
                </a:moveTo>
                <a:lnTo>
                  <a:pt x="14514" y="954314"/>
                </a:lnTo>
                <a:lnTo>
                  <a:pt x="217714" y="1244600"/>
                </a:lnTo>
                <a:lnTo>
                  <a:pt x="7257" y="1282700"/>
                </a:lnTo>
                <a:lnTo>
                  <a:pt x="0" y="1810657"/>
                </a:lnTo>
                <a:lnTo>
                  <a:pt x="0" y="2289629"/>
                </a:lnTo>
                <a:lnTo>
                  <a:pt x="914400" y="3000829"/>
                </a:lnTo>
                <a:lnTo>
                  <a:pt x="2467428" y="2971800"/>
                </a:lnTo>
                <a:lnTo>
                  <a:pt x="2714171" y="2594429"/>
                </a:lnTo>
                <a:lnTo>
                  <a:pt x="2728686" y="591457"/>
                </a:lnTo>
                <a:lnTo>
                  <a:pt x="1101271" y="9071"/>
                </a:lnTo>
                <a:lnTo>
                  <a:pt x="9978" y="0"/>
                </a:lnTo>
                <a:lnTo>
                  <a:pt x="9978" y="83457"/>
                </a:lnTo>
                <a:close/>
              </a:path>
            </a:pathLst>
          </a:custGeom>
          <a:gradFill flip="none" rotWithShape="1">
            <a:gsLst>
              <a:gs pos="23000">
                <a:srgbClr val="7D2A05">
                  <a:alpha val="14000"/>
                </a:srgbClr>
              </a:gs>
              <a:gs pos="100000">
                <a:srgbClr val="7D2A0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/>
          <p:cNvSpPr txBox="1"/>
          <p:nvPr/>
        </p:nvSpPr>
        <p:spPr>
          <a:xfrm>
            <a:off x="5388114" y="1900251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荣</a:t>
            </a:r>
            <a:endParaRPr lang="en-US" altLang="zh-CN" sz="9600" dirty="0" smtClean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384939" y="3212854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耀</a:t>
            </a:r>
          </a:p>
        </p:txBody>
      </p:sp>
      <p:sp>
        <p:nvSpPr>
          <p:cNvPr id="56" name="Freeform 44"/>
          <p:cNvSpPr>
            <a:spLocks/>
          </p:cNvSpPr>
          <p:nvPr/>
        </p:nvSpPr>
        <p:spPr bwMode="auto">
          <a:xfrm>
            <a:off x="4108227" y="4741618"/>
            <a:ext cx="3965993" cy="848094"/>
          </a:xfrm>
          <a:custGeom>
            <a:avLst/>
            <a:gdLst>
              <a:gd name="T0" fmla="*/ 1210 w 1210"/>
              <a:gd name="T1" fmla="*/ 110 h 259"/>
              <a:gd name="T2" fmla="*/ 1104 w 1210"/>
              <a:gd name="T3" fmla="*/ 246 h 259"/>
              <a:gd name="T4" fmla="*/ 628 w 1210"/>
              <a:gd name="T5" fmla="*/ 185 h 259"/>
              <a:gd name="T6" fmla="*/ 139 w 1210"/>
              <a:gd name="T7" fmla="*/ 250 h 259"/>
              <a:gd name="T8" fmla="*/ 112 w 1210"/>
              <a:gd name="T9" fmla="*/ 259 h 259"/>
              <a:gd name="T10" fmla="*/ 0 w 1210"/>
              <a:gd name="T11" fmla="*/ 116 h 259"/>
              <a:gd name="T12" fmla="*/ 121 w 1210"/>
              <a:gd name="T13" fmla="*/ 65 h 259"/>
              <a:gd name="T14" fmla="*/ 611 w 1210"/>
              <a:gd name="T15" fmla="*/ 0 h 259"/>
              <a:gd name="T16" fmla="*/ 1100 w 1210"/>
              <a:gd name="T17" fmla="*/ 65 h 259"/>
              <a:gd name="T18" fmla="*/ 1210 w 1210"/>
              <a:gd name="T19" fmla="*/ 110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10" h="259">
                <a:moveTo>
                  <a:pt x="1210" y="110"/>
                </a:moveTo>
                <a:cubicBezTo>
                  <a:pt x="1104" y="246"/>
                  <a:pt x="1104" y="246"/>
                  <a:pt x="1104" y="246"/>
                </a:cubicBezTo>
                <a:cubicBezTo>
                  <a:pt x="972" y="205"/>
                  <a:pt x="813" y="185"/>
                  <a:pt x="628" y="185"/>
                </a:cubicBezTo>
                <a:cubicBezTo>
                  <a:pt x="437" y="185"/>
                  <a:pt x="274" y="207"/>
                  <a:pt x="139" y="250"/>
                </a:cubicBezTo>
                <a:cubicBezTo>
                  <a:pt x="129" y="253"/>
                  <a:pt x="120" y="256"/>
                  <a:pt x="112" y="259"/>
                </a:cubicBezTo>
                <a:cubicBezTo>
                  <a:pt x="0" y="116"/>
                  <a:pt x="0" y="116"/>
                  <a:pt x="0" y="116"/>
                </a:cubicBezTo>
                <a:cubicBezTo>
                  <a:pt x="32" y="98"/>
                  <a:pt x="72" y="81"/>
                  <a:pt x="121" y="65"/>
                </a:cubicBezTo>
                <a:cubicBezTo>
                  <a:pt x="257" y="22"/>
                  <a:pt x="420" y="0"/>
                  <a:pt x="611" y="0"/>
                </a:cubicBezTo>
                <a:cubicBezTo>
                  <a:pt x="802" y="0"/>
                  <a:pt x="965" y="22"/>
                  <a:pt x="1100" y="65"/>
                </a:cubicBezTo>
                <a:cubicBezTo>
                  <a:pt x="1144" y="79"/>
                  <a:pt x="1181" y="94"/>
                  <a:pt x="1210" y="110"/>
                </a:cubicBezTo>
                <a:close/>
              </a:path>
            </a:pathLst>
          </a:custGeom>
          <a:solidFill>
            <a:srgbClr val="FFCA0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5"/>
          <p:cNvSpPr>
            <a:spLocks/>
          </p:cNvSpPr>
          <p:nvPr/>
        </p:nvSpPr>
        <p:spPr bwMode="auto">
          <a:xfrm>
            <a:off x="6873760" y="1907721"/>
            <a:ext cx="619635" cy="645932"/>
          </a:xfrm>
          <a:custGeom>
            <a:avLst/>
            <a:gdLst>
              <a:gd name="T0" fmla="*/ 186 w 189"/>
              <a:gd name="T1" fmla="*/ 157 h 197"/>
              <a:gd name="T2" fmla="*/ 180 w 189"/>
              <a:gd name="T3" fmla="*/ 164 h 197"/>
              <a:gd name="T4" fmla="*/ 103 w 189"/>
              <a:gd name="T5" fmla="*/ 195 h 197"/>
              <a:gd name="T6" fmla="*/ 94 w 189"/>
              <a:gd name="T7" fmla="*/ 197 h 197"/>
              <a:gd name="T8" fmla="*/ 86 w 189"/>
              <a:gd name="T9" fmla="*/ 195 h 197"/>
              <a:gd name="T10" fmla="*/ 9 w 189"/>
              <a:gd name="T11" fmla="*/ 164 h 197"/>
              <a:gd name="T12" fmla="*/ 3 w 189"/>
              <a:gd name="T13" fmla="*/ 157 h 197"/>
              <a:gd name="T14" fmla="*/ 0 w 189"/>
              <a:gd name="T15" fmla="*/ 146 h 197"/>
              <a:gd name="T16" fmla="*/ 0 w 189"/>
              <a:gd name="T17" fmla="*/ 51 h 197"/>
              <a:gd name="T18" fmla="*/ 2 w 189"/>
              <a:gd name="T19" fmla="*/ 40 h 197"/>
              <a:gd name="T20" fmla="*/ 2 w 189"/>
              <a:gd name="T21" fmla="*/ 40 h 197"/>
              <a:gd name="T22" fmla="*/ 9 w 189"/>
              <a:gd name="T23" fmla="*/ 33 h 197"/>
              <a:gd name="T24" fmla="*/ 86 w 189"/>
              <a:gd name="T25" fmla="*/ 1 h 197"/>
              <a:gd name="T26" fmla="*/ 94 w 189"/>
              <a:gd name="T27" fmla="*/ 0 h 197"/>
              <a:gd name="T28" fmla="*/ 103 w 189"/>
              <a:gd name="T29" fmla="*/ 1 h 197"/>
              <a:gd name="T30" fmla="*/ 180 w 189"/>
              <a:gd name="T31" fmla="*/ 33 h 197"/>
              <a:gd name="T32" fmla="*/ 186 w 189"/>
              <a:gd name="T33" fmla="*/ 40 h 197"/>
              <a:gd name="T34" fmla="*/ 186 w 189"/>
              <a:gd name="T35" fmla="*/ 40 h 197"/>
              <a:gd name="T36" fmla="*/ 189 w 189"/>
              <a:gd name="T37" fmla="*/ 51 h 197"/>
              <a:gd name="T38" fmla="*/ 189 w 189"/>
              <a:gd name="T39" fmla="*/ 146 h 197"/>
              <a:gd name="T40" fmla="*/ 186 w 189"/>
              <a:gd name="T41" fmla="*/ 157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9" h="197">
                <a:moveTo>
                  <a:pt x="186" y="157"/>
                </a:moveTo>
                <a:cubicBezTo>
                  <a:pt x="184" y="160"/>
                  <a:pt x="182" y="163"/>
                  <a:pt x="180" y="164"/>
                </a:cubicBezTo>
                <a:cubicBezTo>
                  <a:pt x="103" y="195"/>
                  <a:pt x="103" y="195"/>
                  <a:pt x="103" y="195"/>
                </a:cubicBezTo>
                <a:cubicBezTo>
                  <a:pt x="101" y="196"/>
                  <a:pt x="98" y="197"/>
                  <a:pt x="94" y="197"/>
                </a:cubicBezTo>
                <a:cubicBezTo>
                  <a:pt x="91" y="197"/>
                  <a:pt x="88" y="196"/>
                  <a:pt x="86" y="195"/>
                </a:cubicBezTo>
                <a:cubicBezTo>
                  <a:pt x="9" y="164"/>
                  <a:pt x="9" y="164"/>
                  <a:pt x="9" y="164"/>
                </a:cubicBezTo>
                <a:cubicBezTo>
                  <a:pt x="7" y="163"/>
                  <a:pt x="4" y="160"/>
                  <a:pt x="3" y="157"/>
                </a:cubicBezTo>
                <a:cubicBezTo>
                  <a:pt x="1" y="153"/>
                  <a:pt x="0" y="149"/>
                  <a:pt x="0" y="146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7"/>
                  <a:pt x="1" y="44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4" y="36"/>
                  <a:pt x="7" y="34"/>
                  <a:pt x="9" y="33"/>
                </a:cubicBezTo>
                <a:cubicBezTo>
                  <a:pt x="86" y="1"/>
                  <a:pt x="86" y="1"/>
                  <a:pt x="86" y="1"/>
                </a:cubicBezTo>
                <a:cubicBezTo>
                  <a:pt x="88" y="0"/>
                  <a:pt x="91" y="0"/>
                  <a:pt x="94" y="0"/>
                </a:cubicBezTo>
                <a:cubicBezTo>
                  <a:pt x="98" y="0"/>
                  <a:pt x="101" y="0"/>
                  <a:pt x="103" y="1"/>
                </a:cubicBezTo>
                <a:cubicBezTo>
                  <a:pt x="180" y="33"/>
                  <a:pt x="180" y="33"/>
                  <a:pt x="180" y="33"/>
                </a:cubicBezTo>
                <a:cubicBezTo>
                  <a:pt x="182" y="34"/>
                  <a:pt x="184" y="36"/>
                  <a:pt x="186" y="40"/>
                </a:cubicBezTo>
                <a:cubicBezTo>
                  <a:pt x="186" y="40"/>
                  <a:pt x="186" y="40"/>
                  <a:pt x="186" y="40"/>
                </a:cubicBezTo>
                <a:cubicBezTo>
                  <a:pt x="188" y="43"/>
                  <a:pt x="189" y="47"/>
                  <a:pt x="189" y="51"/>
                </a:cubicBezTo>
                <a:cubicBezTo>
                  <a:pt x="189" y="146"/>
                  <a:pt x="189" y="146"/>
                  <a:pt x="189" y="146"/>
                </a:cubicBezTo>
                <a:cubicBezTo>
                  <a:pt x="189" y="149"/>
                  <a:pt x="188" y="153"/>
                  <a:pt x="186" y="157"/>
                </a:cubicBezTo>
                <a:close/>
              </a:path>
            </a:pathLst>
          </a:custGeom>
          <a:solidFill>
            <a:srgbClr val="6ED4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文本框 95"/>
          <p:cNvSpPr txBox="1"/>
          <p:nvPr/>
        </p:nvSpPr>
        <p:spPr>
          <a:xfrm>
            <a:off x="5039554" y="4850531"/>
            <a:ext cx="2112892" cy="455817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en-US" altLang="zh-CN" sz="3600" dirty="0" smtClean="0">
                <a:solidFill>
                  <a:srgbClr val="330F01"/>
                </a:solidFill>
                <a:latin typeface="Eras Light ITC" panose="020B0402030504020804" pitchFamily="34" charset="0"/>
                <a:ea typeface="Kozuka Gothic Pr6N EL" panose="020B0200000000000000" pitchFamily="34" charset="-128"/>
              </a:rPr>
              <a:t>HONOUR</a:t>
            </a:r>
            <a:endParaRPr lang="zh-CN" altLang="en-US" sz="3600" dirty="0">
              <a:solidFill>
                <a:srgbClr val="330F01"/>
              </a:solidFill>
              <a:latin typeface="Eras Light ITC" panose="020B0402030504020804" pitchFamily="34" charset="0"/>
              <a:ea typeface="Kozuka Gothic Pr6N EL" panose="020B0200000000000000" pitchFamily="34" charset="-128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7045325" y="2057400"/>
            <a:ext cx="447675" cy="501650"/>
          </a:xfrm>
          <a:custGeom>
            <a:avLst/>
            <a:gdLst>
              <a:gd name="connsiteX0" fmla="*/ 158750 w 447675"/>
              <a:gd name="connsiteY0" fmla="*/ 0 h 514350"/>
              <a:gd name="connsiteX1" fmla="*/ 447675 w 447675"/>
              <a:gd name="connsiteY1" fmla="*/ 149225 h 514350"/>
              <a:gd name="connsiteX2" fmla="*/ 447675 w 447675"/>
              <a:gd name="connsiteY2" fmla="*/ 349250 h 514350"/>
              <a:gd name="connsiteX3" fmla="*/ 425450 w 447675"/>
              <a:gd name="connsiteY3" fmla="*/ 390525 h 514350"/>
              <a:gd name="connsiteX4" fmla="*/ 142875 w 447675"/>
              <a:gd name="connsiteY4" fmla="*/ 514350 h 514350"/>
              <a:gd name="connsiteX5" fmla="*/ 0 w 447675"/>
              <a:gd name="connsiteY5" fmla="*/ 342900 h 514350"/>
              <a:gd name="connsiteX6" fmla="*/ 158750 w 447675"/>
              <a:gd name="connsiteY6" fmla="*/ 0 h 514350"/>
              <a:gd name="connsiteX0" fmla="*/ 193675 w 447675"/>
              <a:gd name="connsiteY0" fmla="*/ 0 h 495300"/>
              <a:gd name="connsiteX1" fmla="*/ 447675 w 447675"/>
              <a:gd name="connsiteY1" fmla="*/ 130175 h 495300"/>
              <a:gd name="connsiteX2" fmla="*/ 447675 w 447675"/>
              <a:gd name="connsiteY2" fmla="*/ 330200 h 495300"/>
              <a:gd name="connsiteX3" fmla="*/ 425450 w 447675"/>
              <a:gd name="connsiteY3" fmla="*/ 371475 h 495300"/>
              <a:gd name="connsiteX4" fmla="*/ 142875 w 447675"/>
              <a:gd name="connsiteY4" fmla="*/ 495300 h 495300"/>
              <a:gd name="connsiteX5" fmla="*/ 0 w 447675"/>
              <a:gd name="connsiteY5" fmla="*/ 323850 h 495300"/>
              <a:gd name="connsiteX6" fmla="*/ 193675 w 447675"/>
              <a:gd name="connsiteY6" fmla="*/ 0 h 495300"/>
              <a:gd name="connsiteX0" fmla="*/ 196850 w 447675"/>
              <a:gd name="connsiteY0" fmla="*/ 0 h 501650"/>
              <a:gd name="connsiteX1" fmla="*/ 447675 w 447675"/>
              <a:gd name="connsiteY1" fmla="*/ 136525 h 501650"/>
              <a:gd name="connsiteX2" fmla="*/ 447675 w 447675"/>
              <a:gd name="connsiteY2" fmla="*/ 336550 h 501650"/>
              <a:gd name="connsiteX3" fmla="*/ 425450 w 447675"/>
              <a:gd name="connsiteY3" fmla="*/ 377825 h 501650"/>
              <a:gd name="connsiteX4" fmla="*/ 142875 w 447675"/>
              <a:gd name="connsiteY4" fmla="*/ 501650 h 501650"/>
              <a:gd name="connsiteX5" fmla="*/ 0 w 447675"/>
              <a:gd name="connsiteY5" fmla="*/ 330200 h 501650"/>
              <a:gd name="connsiteX6" fmla="*/ 196850 w 447675"/>
              <a:gd name="connsiteY6" fmla="*/ 0 h 501650"/>
              <a:gd name="connsiteX0" fmla="*/ 199231 w 447675"/>
              <a:gd name="connsiteY0" fmla="*/ 0 h 501650"/>
              <a:gd name="connsiteX1" fmla="*/ 447675 w 447675"/>
              <a:gd name="connsiteY1" fmla="*/ 136525 h 501650"/>
              <a:gd name="connsiteX2" fmla="*/ 447675 w 447675"/>
              <a:gd name="connsiteY2" fmla="*/ 336550 h 501650"/>
              <a:gd name="connsiteX3" fmla="*/ 425450 w 447675"/>
              <a:gd name="connsiteY3" fmla="*/ 377825 h 501650"/>
              <a:gd name="connsiteX4" fmla="*/ 142875 w 447675"/>
              <a:gd name="connsiteY4" fmla="*/ 501650 h 501650"/>
              <a:gd name="connsiteX5" fmla="*/ 0 w 447675"/>
              <a:gd name="connsiteY5" fmla="*/ 330200 h 501650"/>
              <a:gd name="connsiteX6" fmla="*/ 199231 w 447675"/>
              <a:gd name="connsiteY6" fmla="*/ 0 h 50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7675" h="501650">
                <a:moveTo>
                  <a:pt x="199231" y="0"/>
                </a:moveTo>
                <a:lnTo>
                  <a:pt x="447675" y="136525"/>
                </a:lnTo>
                <a:lnTo>
                  <a:pt x="447675" y="336550"/>
                </a:lnTo>
                <a:lnTo>
                  <a:pt x="425450" y="377825"/>
                </a:lnTo>
                <a:lnTo>
                  <a:pt x="142875" y="501650"/>
                </a:lnTo>
                <a:lnTo>
                  <a:pt x="0" y="330200"/>
                </a:lnTo>
                <a:lnTo>
                  <a:pt x="199231" y="0"/>
                </a:lnTo>
                <a:close/>
              </a:path>
            </a:pathLst>
          </a:custGeom>
          <a:gradFill>
            <a:gsLst>
              <a:gs pos="24000">
                <a:srgbClr val="21A3C1">
                  <a:alpha val="16000"/>
                </a:srgbClr>
              </a:gs>
              <a:gs pos="100000">
                <a:srgbClr val="21A3C1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Freeform 50"/>
          <p:cNvSpPr>
            <a:spLocks noEditPoints="1"/>
          </p:cNvSpPr>
          <p:nvPr/>
        </p:nvSpPr>
        <p:spPr bwMode="auto">
          <a:xfrm>
            <a:off x="7041745" y="2046631"/>
            <a:ext cx="296257" cy="411317"/>
          </a:xfrm>
          <a:custGeom>
            <a:avLst/>
            <a:gdLst>
              <a:gd name="T0" fmla="*/ 50 w 335"/>
              <a:gd name="T1" fmla="*/ 76 h 467"/>
              <a:gd name="T2" fmla="*/ 94 w 335"/>
              <a:gd name="T3" fmla="*/ 38 h 467"/>
              <a:gd name="T4" fmla="*/ 149 w 335"/>
              <a:gd name="T5" fmla="*/ 20 h 467"/>
              <a:gd name="T6" fmla="*/ 207 w 335"/>
              <a:gd name="T7" fmla="*/ 24 h 467"/>
              <a:gd name="T8" fmla="*/ 259 w 335"/>
              <a:gd name="T9" fmla="*/ 50 h 467"/>
              <a:gd name="T10" fmla="*/ 297 w 335"/>
              <a:gd name="T11" fmla="*/ 94 h 467"/>
              <a:gd name="T12" fmla="*/ 315 w 335"/>
              <a:gd name="T13" fmla="*/ 149 h 467"/>
              <a:gd name="T14" fmla="*/ 311 w 335"/>
              <a:gd name="T15" fmla="*/ 207 h 467"/>
              <a:gd name="T16" fmla="*/ 285 w 335"/>
              <a:gd name="T17" fmla="*/ 259 h 467"/>
              <a:gd name="T18" fmla="*/ 241 w 335"/>
              <a:gd name="T19" fmla="*/ 297 h 467"/>
              <a:gd name="T20" fmla="*/ 186 w 335"/>
              <a:gd name="T21" fmla="*/ 315 h 467"/>
              <a:gd name="T22" fmla="*/ 128 w 335"/>
              <a:gd name="T23" fmla="*/ 311 h 467"/>
              <a:gd name="T24" fmla="*/ 76 w 335"/>
              <a:gd name="T25" fmla="*/ 285 h 467"/>
              <a:gd name="T26" fmla="*/ 38 w 335"/>
              <a:gd name="T27" fmla="*/ 241 h 467"/>
              <a:gd name="T28" fmla="*/ 20 w 335"/>
              <a:gd name="T29" fmla="*/ 186 h 467"/>
              <a:gd name="T30" fmla="*/ 24 w 335"/>
              <a:gd name="T31" fmla="*/ 128 h 467"/>
              <a:gd name="T32" fmla="*/ 49 w 335"/>
              <a:gd name="T33" fmla="*/ 289 h 467"/>
              <a:gd name="T34" fmla="*/ 78 w 335"/>
              <a:gd name="T35" fmla="*/ 385 h 467"/>
              <a:gd name="T36" fmla="*/ 165 w 335"/>
              <a:gd name="T37" fmla="*/ 349 h 467"/>
              <a:gd name="T38" fmla="*/ 262 w 335"/>
              <a:gd name="T39" fmla="*/ 411 h 467"/>
              <a:gd name="T40" fmla="*/ 285 w 335"/>
              <a:gd name="T41" fmla="*/ 301 h 467"/>
              <a:gd name="T42" fmla="*/ 225 w 335"/>
              <a:gd name="T43" fmla="*/ 336 h 467"/>
              <a:gd name="T44" fmla="*/ 156 w 335"/>
              <a:gd name="T45" fmla="*/ 346 h 467"/>
              <a:gd name="T46" fmla="*/ 89 w 335"/>
              <a:gd name="T47" fmla="*/ 328 h 467"/>
              <a:gd name="T48" fmla="*/ 49 w 335"/>
              <a:gd name="T49" fmla="*/ 289 h 467"/>
              <a:gd name="T50" fmla="*/ 44 w 335"/>
              <a:gd name="T51" fmla="*/ 210 h 467"/>
              <a:gd name="T52" fmla="*/ 210 w 335"/>
              <a:gd name="T53" fmla="*/ 291 h 467"/>
              <a:gd name="T54" fmla="*/ 291 w 335"/>
              <a:gd name="T55" fmla="*/ 125 h 467"/>
              <a:gd name="T56" fmla="*/ 125 w 335"/>
              <a:gd name="T57" fmla="*/ 44 h 467"/>
              <a:gd name="T58" fmla="*/ 69 w 335"/>
              <a:gd name="T59" fmla="*/ 119 h 467"/>
              <a:gd name="T60" fmla="*/ 107 w 335"/>
              <a:gd name="T61" fmla="*/ 137 h 467"/>
              <a:gd name="T62" fmla="*/ 69 w 335"/>
              <a:gd name="T63" fmla="*/ 119 h 467"/>
              <a:gd name="T64" fmla="*/ 60 w 335"/>
              <a:gd name="T65" fmla="*/ 115 h 467"/>
              <a:gd name="T66" fmla="*/ 115 w 335"/>
              <a:gd name="T67" fmla="*/ 275 h 467"/>
              <a:gd name="T68" fmla="*/ 274 w 335"/>
              <a:gd name="T69" fmla="*/ 220 h 467"/>
              <a:gd name="T70" fmla="*/ 220 w 335"/>
              <a:gd name="T71" fmla="*/ 60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5" h="467">
                <a:moveTo>
                  <a:pt x="17" y="94"/>
                </a:moveTo>
                <a:cubicBezTo>
                  <a:pt x="50" y="76"/>
                  <a:pt x="50" y="76"/>
                  <a:pt x="50" y="76"/>
                </a:cubicBezTo>
                <a:cubicBezTo>
                  <a:pt x="56" y="42"/>
                  <a:pt x="56" y="42"/>
                  <a:pt x="56" y="42"/>
                </a:cubicBezTo>
                <a:cubicBezTo>
                  <a:pt x="94" y="38"/>
                  <a:pt x="94" y="38"/>
                  <a:pt x="94" y="38"/>
                </a:cubicBezTo>
                <a:cubicBezTo>
                  <a:pt x="113" y="9"/>
                  <a:pt x="113" y="9"/>
                  <a:pt x="113" y="9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78" y="0"/>
                  <a:pt x="178" y="0"/>
                  <a:pt x="178" y="0"/>
                </a:cubicBezTo>
                <a:cubicBezTo>
                  <a:pt x="207" y="24"/>
                  <a:pt x="207" y="24"/>
                  <a:pt x="207" y="24"/>
                </a:cubicBezTo>
                <a:cubicBezTo>
                  <a:pt x="241" y="17"/>
                  <a:pt x="241" y="17"/>
                  <a:pt x="241" y="17"/>
                </a:cubicBezTo>
                <a:cubicBezTo>
                  <a:pt x="259" y="50"/>
                  <a:pt x="259" y="50"/>
                  <a:pt x="259" y="50"/>
                </a:cubicBezTo>
                <a:cubicBezTo>
                  <a:pt x="293" y="56"/>
                  <a:pt x="293" y="56"/>
                  <a:pt x="293" y="56"/>
                </a:cubicBezTo>
                <a:cubicBezTo>
                  <a:pt x="297" y="94"/>
                  <a:pt x="297" y="94"/>
                  <a:pt x="297" y="94"/>
                </a:cubicBezTo>
                <a:cubicBezTo>
                  <a:pt x="326" y="113"/>
                  <a:pt x="326" y="113"/>
                  <a:pt x="326" y="113"/>
                </a:cubicBezTo>
                <a:cubicBezTo>
                  <a:pt x="315" y="149"/>
                  <a:pt x="315" y="149"/>
                  <a:pt x="315" y="149"/>
                </a:cubicBezTo>
                <a:cubicBezTo>
                  <a:pt x="335" y="178"/>
                  <a:pt x="335" y="178"/>
                  <a:pt x="335" y="178"/>
                </a:cubicBezTo>
                <a:cubicBezTo>
                  <a:pt x="311" y="207"/>
                  <a:pt x="311" y="207"/>
                  <a:pt x="311" y="207"/>
                </a:cubicBezTo>
                <a:cubicBezTo>
                  <a:pt x="318" y="241"/>
                  <a:pt x="318" y="241"/>
                  <a:pt x="318" y="241"/>
                </a:cubicBezTo>
                <a:cubicBezTo>
                  <a:pt x="285" y="259"/>
                  <a:pt x="285" y="259"/>
                  <a:pt x="285" y="259"/>
                </a:cubicBezTo>
                <a:cubicBezTo>
                  <a:pt x="278" y="293"/>
                  <a:pt x="278" y="293"/>
                  <a:pt x="278" y="293"/>
                </a:cubicBezTo>
                <a:cubicBezTo>
                  <a:pt x="241" y="297"/>
                  <a:pt x="241" y="297"/>
                  <a:pt x="241" y="297"/>
                </a:cubicBezTo>
                <a:cubicBezTo>
                  <a:pt x="222" y="326"/>
                  <a:pt x="222" y="326"/>
                  <a:pt x="222" y="326"/>
                </a:cubicBezTo>
                <a:cubicBezTo>
                  <a:pt x="186" y="315"/>
                  <a:pt x="186" y="315"/>
                  <a:pt x="186" y="315"/>
                </a:cubicBezTo>
                <a:cubicBezTo>
                  <a:pt x="157" y="335"/>
                  <a:pt x="157" y="335"/>
                  <a:pt x="157" y="335"/>
                </a:cubicBezTo>
                <a:cubicBezTo>
                  <a:pt x="128" y="311"/>
                  <a:pt x="128" y="311"/>
                  <a:pt x="128" y="311"/>
                </a:cubicBezTo>
                <a:cubicBezTo>
                  <a:pt x="94" y="318"/>
                  <a:pt x="94" y="318"/>
                  <a:pt x="94" y="318"/>
                </a:cubicBezTo>
                <a:cubicBezTo>
                  <a:pt x="76" y="285"/>
                  <a:pt x="76" y="285"/>
                  <a:pt x="76" y="285"/>
                </a:cubicBezTo>
                <a:cubicBezTo>
                  <a:pt x="42" y="278"/>
                  <a:pt x="42" y="278"/>
                  <a:pt x="42" y="278"/>
                </a:cubicBezTo>
                <a:cubicBezTo>
                  <a:pt x="38" y="241"/>
                  <a:pt x="38" y="241"/>
                  <a:pt x="38" y="241"/>
                </a:cubicBezTo>
                <a:cubicBezTo>
                  <a:pt x="9" y="222"/>
                  <a:pt x="9" y="222"/>
                  <a:pt x="9" y="222"/>
                </a:cubicBezTo>
                <a:cubicBezTo>
                  <a:pt x="20" y="186"/>
                  <a:pt x="20" y="186"/>
                  <a:pt x="20" y="186"/>
                </a:cubicBezTo>
                <a:cubicBezTo>
                  <a:pt x="0" y="157"/>
                  <a:pt x="0" y="157"/>
                  <a:pt x="0" y="157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17" y="94"/>
                  <a:pt x="17" y="94"/>
                  <a:pt x="17" y="94"/>
                </a:cubicBezTo>
                <a:close/>
                <a:moveTo>
                  <a:pt x="49" y="289"/>
                </a:moveTo>
                <a:cubicBezTo>
                  <a:pt x="6" y="391"/>
                  <a:pt x="6" y="391"/>
                  <a:pt x="6" y="391"/>
                </a:cubicBezTo>
                <a:cubicBezTo>
                  <a:pt x="78" y="385"/>
                  <a:pt x="78" y="385"/>
                  <a:pt x="78" y="385"/>
                </a:cubicBezTo>
                <a:cubicBezTo>
                  <a:pt x="128" y="442"/>
                  <a:pt x="128" y="442"/>
                  <a:pt x="128" y="442"/>
                </a:cubicBezTo>
                <a:cubicBezTo>
                  <a:pt x="165" y="349"/>
                  <a:pt x="165" y="349"/>
                  <a:pt x="165" y="349"/>
                </a:cubicBezTo>
                <a:cubicBezTo>
                  <a:pt x="212" y="467"/>
                  <a:pt x="212" y="467"/>
                  <a:pt x="212" y="467"/>
                </a:cubicBezTo>
                <a:cubicBezTo>
                  <a:pt x="262" y="411"/>
                  <a:pt x="262" y="411"/>
                  <a:pt x="262" y="411"/>
                </a:cubicBezTo>
                <a:cubicBezTo>
                  <a:pt x="334" y="417"/>
                  <a:pt x="334" y="417"/>
                  <a:pt x="334" y="417"/>
                </a:cubicBezTo>
                <a:cubicBezTo>
                  <a:pt x="285" y="301"/>
                  <a:pt x="285" y="301"/>
                  <a:pt x="285" y="301"/>
                </a:cubicBezTo>
                <a:cubicBezTo>
                  <a:pt x="246" y="305"/>
                  <a:pt x="246" y="305"/>
                  <a:pt x="246" y="305"/>
                </a:cubicBezTo>
                <a:cubicBezTo>
                  <a:pt x="225" y="336"/>
                  <a:pt x="225" y="336"/>
                  <a:pt x="225" y="336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56" y="346"/>
                  <a:pt x="156" y="346"/>
                  <a:pt x="156" y="346"/>
                </a:cubicBezTo>
                <a:cubicBezTo>
                  <a:pt x="125" y="320"/>
                  <a:pt x="125" y="320"/>
                  <a:pt x="125" y="320"/>
                </a:cubicBezTo>
                <a:cubicBezTo>
                  <a:pt x="89" y="328"/>
                  <a:pt x="89" y="328"/>
                  <a:pt x="89" y="328"/>
                </a:cubicBezTo>
                <a:cubicBezTo>
                  <a:pt x="70" y="293"/>
                  <a:pt x="70" y="293"/>
                  <a:pt x="70" y="293"/>
                </a:cubicBezTo>
                <a:cubicBezTo>
                  <a:pt x="49" y="289"/>
                  <a:pt x="49" y="289"/>
                  <a:pt x="49" y="289"/>
                </a:cubicBezTo>
                <a:close/>
                <a:moveTo>
                  <a:pt x="50" y="110"/>
                </a:moveTo>
                <a:cubicBezTo>
                  <a:pt x="34" y="142"/>
                  <a:pt x="33" y="178"/>
                  <a:pt x="44" y="210"/>
                </a:cubicBezTo>
                <a:cubicBezTo>
                  <a:pt x="55" y="241"/>
                  <a:pt x="77" y="269"/>
                  <a:pt x="110" y="285"/>
                </a:cubicBezTo>
                <a:cubicBezTo>
                  <a:pt x="142" y="300"/>
                  <a:pt x="178" y="302"/>
                  <a:pt x="210" y="291"/>
                </a:cubicBezTo>
                <a:cubicBezTo>
                  <a:pt x="241" y="280"/>
                  <a:pt x="269" y="257"/>
                  <a:pt x="285" y="225"/>
                </a:cubicBezTo>
                <a:cubicBezTo>
                  <a:pt x="300" y="192"/>
                  <a:pt x="302" y="157"/>
                  <a:pt x="291" y="125"/>
                </a:cubicBezTo>
                <a:cubicBezTo>
                  <a:pt x="280" y="93"/>
                  <a:pt x="257" y="66"/>
                  <a:pt x="225" y="50"/>
                </a:cubicBezTo>
                <a:cubicBezTo>
                  <a:pt x="192" y="34"/>
                  <a:pt x="157" y="33"/>
                  <a:pt x="125" y="44"/>
                </a:cubicBezTo>
                <a:cubicBezTo>
                  <a:pt x="93" y="55"/>
                  <a:pt x="66" y="78"/>
                  <a:pt x="50" y="110"/>
                </a:cubicBezTo>
                <a:close/>
                <a:moveTo>
                  <a:pt x="69" y="119"/>
                </a:moveTo>
                <a:cubicBezTo>
                  <a:pt x="48" y="160"/>
                  <a:pt x="56" y="208"/>
                  <a:pt x="86" y="241"/>
                </a:cubicBezTo>
                <a:cubicBezTo>
                  <a:pt x="83" y="209"/>
                  <a:pt x="90" y="172"/>
                  <a:pt x="107" y="137"/>
                </a:cubicBezTo>
                <a:cubicBezTo>
                  <a:pt x="124" y="102"/>
                  <a:pt x="148" y="75"/>
                  <a:pt x="174" y="58"/>
                </a:cubicBezTo>
                <a:cubicBezTo>
                  <a:pt x="131" y="55"/>
                  <a:pt x="89" y="78"/>
                  <a:pt x="69" y="119"/>
                </a:cubicBezTo>
                <a:close/>
                <a:moveTo>
                  <a:pt x="129" y="54"/>
                </a:moveTo>
                <a:cubicBezTo>
                  <a:pt x="100" y="64"/>
                  <a:pt x="75" y="85"/>
                  <a:pt x="60" y="115"/>
                </a:cubicBezTo>
                <a:cubicBezTo>
                  <a:pt x="46" y="144"/>
                  <a:pt x="44" y="177"/>
                  <a:pt x="54" y="206"/>
                </a:cubicBezTo>
                <a:cubicBezTo>
                  <a:pt x="64" y="235"/>
                  <a:pt x="85" y="260"/>
                  <a:pt x="115" y="275"/>
                </a:cubicBezTo>
                <a:cubicBezTo>
                  <a:pt x="144" y="289"/>
                  <a:pt x="177" y="290"/>
                  <a:pt x="206" y="280"/>
                </a:cubicBezTo>
                <a:cubicBezTo>
                  <a:pt x="235" y="270"/>
                  <a:pt x="260" y="249"/>
                  <a:pt x="274" y="220"/>
                </a:cubicBezTo>
                <a:cubicBezTo>
                  <a:pt x="289" y="190"/>
                  <a:pt x="290" y="158"/>
                  <a:pt x="280" y="129"/>
                </a:cubicBezTo>
                <a:cubicBezTo>
                  <a:pt x="270" y="100"/>
                  <a:pt x="249" y="75"/>
                  <a:pt x="220" y="60"/>
                </a:cubicBezTo>
                <a:cubicBezTo>
                  <a:pt x="190" y="46"/>
                  <a:pt x="158" y="44"/>
                  <a:pt x="129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19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D4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" name="组合 4095"/>
          <p:cNvGrpSpPr/>
          <p:nvPr/>
        </p:nvGrpSpPr>
        <p:grpSpPr>
          <a:xfrm>
            <a:off x="-860649" y="-1504409"/>
            <a:ext cx="14870587" cy="10158801"/>
            <a:chOff x="-860649" y="-1504409"/>
            <a:chExt cx="14870587" cy="1015880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0" t="-3119" r="50741" b="78172"/>
            <a:stretch/>
          </p:blipFill>
          <p:spPr>
            <a:xfrm rot="2081232">
              <a:off x="1767712" y="-896452"/>
              <a:ext cx="1966678" cy="237640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37416"/>
            <a:stretch/>
          </p:blipFill>
          <p:spPr>
            <a:xfrm>
              <a:off x="9308378" y="2196250"/>
              <a:ext cx="4701560" cy="645814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87" t="6380" b="60072"/>
            <a:stretch/>
          </p:blipFill>
          <p:spPr>
            <a:xfrm>
              <a:off x="6109997" y="-1396537"/>
              <a:ext cx="4528143" cy="272257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37" t="74498" r="54853" b="5878"/>
            <a:stretch/>
          </p:blipFill>
          <p:spPr>
            <a:xfrm>
              <a:off x="3383516" y="6166775"/>
              <a:ext cx="1372545" cy="142629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861" b="52903"/>
            <a:stretch/>
          </p:blipFill>
          <p:spPr>
            <a:xfrm rot="21251178">
              <a:off x="-860649" y="-1504409"/>
              <a:ext cx="2812981" cy="405745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757" r="81120"/>
            <a:stretch/>
          </p:blipFill>
          <p:spPr>
            <a:xfrm>
              <a:off x="-47248" y="4709867"/>
              <a:ext cx="1586569" cy="30648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" t="44965" r="64699" b="39551"/>
            <a:stretch/>
          </p:blipFill>
          <p:spPr>
            <a:xfrm rot="16924892">
              <a:off x="-934914" y="2703631"/>
              <a:ext cx="2626747" cy="1196999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82" t="25198" r="54282" b="56738"/>
            <a:stretch/>
          </p:blipFill>
          <p:spPr>
            <a:xfrm rot="821451">
              <a:off x="11041951" y="545380"/>
              <a:ext cx="1728809" cy="220030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2897463">
              <a:off x="4389036" y="-763475"/>
              <a:ext cx="997577" cy="1648173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17584157">
              <a:off x="10060186" y="-691887"/>
              <a:ext cx="1250403" cy="206588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4121634">
              <a:off x="1658548" y="5432910"/>
              <a:ext cx="1250403" cy="206588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3" t="42510" r="43779" b="36415"/>
            <a:stretch/>
          </p:blipFill>
          <p:spPr>
            <a:xfrm rot="3850872">
              <a:off x="5303873" y="6068609"/>
              <a:ext cx="1574700" cy="1677397"/>
            </a:xfrm>
            <a:prstGeom prst="rect">
              <a:avLst/>
            </a:prstGeom>
          </p:spPr>
        </p:pic>
        <p:pic>
          <p:nvPicPr>
            <p:cNvPr id="175" name="图片 17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0" t="-3119" r="50741" b="78172"/>
            <a:stretch/>
          </p:blipFill>
          <p:spPr>
            <a:xfrm rot="2160578">
              <a:off x="7116945" y="5449590"/>
              <a:ext cx="1966678" cy="2376403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4393159" y="1812823"/>
            <a:ext cx="3357008" cy="3505743"/>
            <a:chOff x="3832103" y="1227614"/>
            <a:chExt cx="4488656" cy="4687530"/>
          </a:xfrm>
        </p:grpSpPr>
        <p:sp>
          <p:nvSpPr>
            <p:cNvPr id="51" name="AutoShape 35"/>
            <p:cNvSpPr>
              <a:spLocks noChangeAspect="1" noChangeArrowheads="1" noTextEdit="1"/>
            </p:cNvSpPr>
            <p:nvPr/>
          </p:nvSpPr>
          <p:spPr bwMode="auto">
            <a:xfrm>
              <a:off x="3835390" y="1227614"/>
              <a:ext cx="4485369" cy="4684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3832103" y="1227614"/>
              <a:ext cx="4485369" cy="4687530"/>
            </a:xfrm>
            <a:custGeom>
              <a:avLst/>
              <a:gdLst>
                <a:gd name="T0" fmla="*/ 1351 w 1368"/>
                <a:gd name="T1" fmla="*/ 289 h 1429"/>
                <a:gd name="T2" fmla="*/ 1368 w 1368"/>
                <a:gd name="T3" fmla="*/ 361 h 1429"/>
                <a:gd name="T4" fmla="*/ 1368 w 1368"/>
                <a:gd name="T5" fmla="*/ 1068 h 1429"/>
                <a:gd name="T6" fmla="*/ 1352 w 1368"/>
                <a:gd name="T7" fmla="*/ 1141 h 1429"/>
                <a:gd name="T8" fmla="*/ 1352 w 1368"/>
                <a:gd name="T9" fmla="*/ 1140 h 1429"/>
                <a:gd name="T10" fmla="*/ 1314 w 1368"/>
                <a:gd name="T11" fmla="*/ 1183 h 1429"/>
                <a:gd name="T12" fmla="*/ 742 w 1368"/>
                <a:gd name="T13" fmla="*/ 1419 h 1429"/>
                <a:gd name="T14" fmla="*/ 741 w 1368"/>
                <a:gd name="T15" fmla="*/ 1419 h 1429"/>
                <a:gd name="T16" fmla="*/ 684 w 1368"/>
                <a:gd name="T17" fmla="*/ 1429 h 1429"/>
                <a:gd name="T18" fmla="*/ 627 w 1368"/>
                <a:gd name="T19" fmla="*/ 1419 h 1429"/>
                <a:gd name="T20" fmla="*/ 56 w 1368"/>
                <a:gd name="T21" fmla="*/ 1183 h 1429"/>
                <a:gd name="T22" fmla="*/ 18 w 1368"/>
                <a:gd name="T23" fmla="*/ 1141 h 1429"/>
                <a:gd name="T24" fmla="*/ 18 w 1368"/>
                <a:gd name="T25" fmla="*/ 1140 h 1429"/>
                <a:gd name="T26" fmla="*/ 0 w 1368"/>
                <a:gd name="T27" fmla="*/ 1068 h 1429"/>
                <a:gd name="T28" fmla="*/ 0 w 1368"/>
                <a:gd name="T29" fmla="*/ 361 h 1429"/>
                <a:gd name="T30" fmla="*/ 16 w 1368"/>
                <a:gd name="T31" fmla="*/ 289 h 1429"/>
                <a:gd name="T32" fmla="*/ 55 w 1368"/>
                <a:gd name="T33" fmla="*/ 247 h 1429"/>
                <a:gd name="T34" fmla="*/ 627 w 1368"/>
                <a:gd name="T35" fmla="*/ 10 h 1429"/>
                <a:gd name="T36" fmla="*/ 684 w 1368"/>
                <a:gd name="T37" fmla="*/ 0 h 1429"/>
                <a:gd name="T38" fmla="*/ 741 w 1368"/>
                <a:gd name="T39" fmla="*/ 10 h 1429"/>
                <a:gd name="T40" fmla="*/ 742 w 1368"/>
                <a:gd name="T41" fmla="*/ 10 h 1429"/>
                <a:gd name="T42" fmla="*/ 1313 w 1368"/>
                <a:gd name="T43" fmla="*/ 247 h 1429"/>
                <a:gd name="T44" fmla="*/ 1351 w 1368"/>
                <a:gd name="T45" fmla="*/ 289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68" h="1429">
                  <a:moveTo>
                    <a:pt x="1351" y="289"/>
                  </a:moveTo>
                  <a:cubicBezTo>
                    <a:pt x="1362" y="312"/>
                    <a:pt x="1368" y="336"/>
                    <a:pt x="1368" y="361"/>
                  </a:cubicBezTo>
                  <a:cubicBezTo>
                    <a:pt x="1368" y="1068"/>
                    <a:pt x="1368" y="1068"/>
                    <a:pt x="1368" y="1068"/>
                  </a:cubicBezTo>
                  <a:cubicBezTo>
                    <a:pt x="1368" y="1094"/>
                    <a:pt x="1363" y="1118"/>
                    <a:pt x="1352" y="1141"/>
                  </a:cubicBezTo>
                  <a:cubicBezTo>
                    <a:pt x="1352" y="1140"/>
                    <a:pt x="1352" y="1140"/>
                    <a:pt x="1352" y="1140"/>
                  </a:cubicBezTo>
                  <a:cubicBezTo>
                    <a:pt x="1341" y="1162"/>
                    <a:pt x="1328" y="1176"/>
                    <a:pt x="1314" y="1183"/>
                  </a:cubicBezTo>
                  <a:cubicBezTo>
                    <a:pt x="742" y="1419"/>
                    <a:pt x="742" y="1419"/>
                    <a:pt x="742" y="1419"/>
                  </a:cubicBezTo>
                  <a:cubicBezTo>
                    <a:pt x="741" y="1419"/>
                    <a:pt x="741" y="1419"/>
                    <a:pt x="741" y="1419"/>
                  </a:cubicBezTo>
                  <a:cubicBezTo>
                    <a:pt x="726" y="1426"/>
                    <a:pt x="707" y="1429"/>
                    <a:pt x="684" y="1429"/>
                  </a:cubicBezTo>
                  <a:cubicBezTo>
                    <a:pt x="662" y="1429"/>
                    <a:pt x="643" y="1426"/>
                    <a:pt x="627" y="1419"/>
                  </a:cubicBezTo>
                  <a:cubicBezTo>
                    <a:pt x="56" y="1183"/>
                    <a:pt x="56" y="1183"/>
                    <a:pt x="56" y="1183"/>
                  </a:cubicBezTo>
                  <a:cubicBezTo>
                    <a:pt x="41" y="1176"/>
                    <a:pt x="28" y="1162"/>
                    <a:pt x="18" y="1141"/>
                  </a:cubicBezTo>
                  <a:cubicBezTo>
                    <a:pt x="18" y="1140"/>
                    <a:pt x="18" y="1140"/>
                    <a:pt x="18" y="1140"/>
                  </a:cubicBezTo>
                  <a:cubicBezTo>
                    <a:pt x="6" y="1117"/>
                    <a:pt x="0" y="1093"/>
                    <a:pt x="0" y="1068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0" y="335"/>
                    <a:pt x="6" y="311"/>
                    <a:pt x="16" y="289"/>
                  </a:cubicBezTo>
                  <a:cubicBezTo>
                    <a:pt x="27" y="267"/>
                    <a:pt x="40" y="253"/>
                    <a:pt x="55" y="247"/>
                  </a:cubicBezTo>
                  <a:cubicBezTo>
                    <a:pt x="627" y="10"/>
                    <a:pt x="627" y="10"/>
                    <a:pt x="627" y="10"/>
                  </a:cubicBezTo>
                  <a:cubicBezTo>
                    <a:pt x="642" y="3"/>
                    <a:pt x="661" y="0"/>
                    <a:pt x="684" y="0"/>
                  </a:cubicBezTo>
                  <a:cubicBezTo>
                    <a:pt x="706" y="0"/>
                    <a:pt x="725" y="3"/>
                    <a:pt x="741" y="10"/>
                  </a:cubicBezTo>
                  <a:cubicBezTo>
                    <a:pt x="742" y="10"/>
                    <a:pt x="742" y="10"/>
                    <a:pt x="742" y="10"/>
                  </a:cubicBezTo>
                  <a:cubicBezTo>
                    <a:pt x="1313" y="247"/>
                    <a:pt x="1313" y="247"/>
                    <a:pt x="1313" y="247"/>
                  </a:cubicBezTo>
                  <a:cubicBezTo>
                    <a:pt x="1328" y="253"/>
                    <a:pt x="1340" y="267"/>
                    <a:pt x="1351" y="289"/>
                  </a:cubicBezTo>
                  <a:close/>
                </a:path>
              </a:pathLst>
            </a:custGeom>
            <a:solidFill>
              <a:srgbClr val="F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8"/>
            <p:cNvSpPr>
              <a:spLocks noEditPoints="1"/>
            </p:cNvSpPr>
            <p:nvPr/>
          </p:nvSpPr>
          <p:spPr bwMode="auto">
            <a:xfrm>
              <a:off x="3878124" y="1276922"/>
              <a:ext cx="4396615" cy="4588914"/>
            </a:xfrm>
            <a:custGeom>
              <a:avLst/>
              <a:gdLst>
                <a:gd name="T0" fmla="*/ 1322 w 1341"/>
                <a:gd name="T1" fmla="*/ 286 h 1399"/>
                <a:gd name="T2" fmla="*/ 1322 w 1341"/>
                <a:gd name="T3" fmla="*/ 286 h 1399"/>
                <a:gd name="T4" fmla="*/ 1341 w 1341"/>
                <a:gd name="T5" fmla="*/ 363 h 1399"/>
                <a:gd name="T6" fmla="*/ 1341 w 1341"/>
                <a:gd name="T7" fmla="*/ 1036 h 1399"/>
                <a:gd name="T8" fmla="*/ 1323 w 1341"/>
                <a:gd name="T9" fmla="*/ 1113 h 1399"/>
                <a:gd name="T10" fmla="*/ 1276 w 1341"/>
                <a:gd name="T11" fmla="*/ 1163 h 1399"/>
                <a:gd name="T12" fmla="*/ 733 w 1341"/>
                <a:gd name="T13" fmla="*/ 1388 h 1399"/>
                <a:gd name="T14" fmla="*/ 670 w 1341"/>
                <a:gd name="T15" fmla="*/ 1399 h 1399"/>
                <a:gd name="T16" fmla="*/ 608 w 1341"/>
                <a:gd name="T17" fmla="*/ 1388 h 1399"/>
                <a:gd name="T18" fmla="*/ 608 w 1341"/>
                <a:gd name="T19" fmla="*/ 1388 h 1399"/>
                <a:gd name="T20" fmla="*/ 66 w 1341"/>
                <a:gd name="T21" fmla="*/ 1163 h 1399"/>
                <a:gd name="T22" fmla="*/ 19 w 1341"/>
                <a:gd name="T23" fmla="*/ 1113 h 1399"/>
                <a:gd name="T24" fmla="*/ 0 w 1341"/>
                <a:gd name="T25" fmla="*/ 1036 h 1399"/>
                <a:gd name="T26" fmla="*/ 0 w 1341"/>
                <a:gd name="T27" fmla="*/ 363 h 1399"/>
                <a:gd name="T28" fmla="*/ 18 w 1341"/>
                <a:gd name="T29" fmla="*/ 286 h 1399"/>
                <a:gd name="T30" fmla="*/ 18 w 1341"/>
                <a:gd name="T31" fmla="*/ 286 h 1399"/>
                <a:gd name="T32" fmla="*/ 65 w 1341"/>
                <a:gd name="T33" fmla="*/ 236 h 1399"/>
                <a:gd name="T34" fmla="*/ 608 w 1341"/>
                <a:gd name="T35" fmla="*/ 11 h 1399"/>
                <a:gd name="T36" fmla="*/ 608 w 1341"/>
                <a:gd name="T37" fmla="*/ 11 h 1399"/>
                <a:gd name="T38" fmla="*/ 670 w 1341"/>
                <a:gd name="T39" fmla="*/ 0 h 1399"/>
                <a:gd name="T40" fmla="*/ 733 w 1341"/>
                <a:gd name="T41" fmla="*/ 11 h 1399"/>
                <a:gd name="T42" fmla="*/ 1276 w 1341"/>
                <a:gd name="T43" fmla="*/ 236 h 1399"/>
                <a:gd name="T44" fmla="*/ 1322 w 1341"/>
                <a:gd name="T45" fmla="*/ 286 h 1399"/>
                <a:gd name="T46" fmla="*/ 1304 w 1341"/>
                <a:gd name="T47" fmla="*/ 295 h 1399"/>
                <a:gd name="T48" fmla="*/ 1268 w 1341"/>
                <a:gd name="T49" fmla="*/ 255 h 1399"/>
                <a:gd name="T50" fmla="*/ 725 w 1341"/>
                <a:gd name="T51" fmla="*/ 30 h 1399"/>
                <a:gd name="T52" fmla="*/ 725 w 1341"/>
                <a:gd name="T53" fmla="*/ 30 h 1399"/>
                <a:gd name="T54" fmla="*/ 670 w 1341"/>
                <a:gd name="T55" fmla="*/ 20 h 1399"/>
                <a:gd name="T56" fmla="*/ 616 w 1341"/>
                <a:gd name="T57" fmla="*/ 30 h 1399"/>
                <a:gd name="T58" fmla="*/ 73 w 1341"/>
                <a:gd name="T59" fmla="*/ 255 h 1399"/>
                <a:gd name="T60" fmla="*/ 36 w 1341"/>
                <a:gd name="T61" fmla="*/ 295 h 1399"/>
                <a:gd name="T62" fmla="*/ 21 w 1341"/>
                <a:gd name="T63" fmla="*/ 363 h 1399"/>
                <a:gd name="T64" fmla="*/ 21 w 1341"/>
                <a:gd name="T65" fmla="*/ 1036 h 1399"/>
                <a:gd name="T66" fmla="*/ 37 w 1341"/>
                <a:gd name="T67" fmla="*/ 1104 h 1399"/>
                <a:gd name="T68" fmla="*/ 37 w 1341"/>
                <a:gd name="T69" fmla="*/ 1104 h 1399"/>
                <a:gd name="T70" fmla="*/ 73 w 1341"/>
                <a:gd name="T71" fmla="*/ 1144 h 1399"/>
                <a:gd name="T72" fmla="*/ 616 w 1341"/>
                <a:gd name="T73" fmla="*/ 1369 h 1399"/>
                <a:gd name="T74" fmla="*/ 670 w 1341"/>
                <a:gd name="T75" fmla="*/ 1378 h 1399"/>
                <a:gd name="T76" fmla="*/ 725 w 1341"/>
                <a:gd name="T77" fmla="*/ 1369 h 1399"/>
                <a:gd name="T78" fmla="*/ 725 w 1341"/>
                <a:gd name="T79" fmla="*/ 1369 h 1399"/>
                <a:gd name="T80" fmla="*/ 1268 w 1341"/>
                <a:gd name="T81" fmla="*/ 1144 h 1399"/>
                <a:gd name="T82" fmla="*/ 1305 w 1341"/>
                <a:gd name="T83" fmla="*/ 1104 h 1399"/>
                <a:gd name="T84" fmla="*/ 1305 w 1341"/>
                <a:gd name="T85" fmla="*/ 1104 h 1399"/>
                <a:gd name="T86" fmla="*/ 1320 w 1341"/>
                <a:gd name="T87" fmla="*/ 1036 h 1399"/>
                <a:gd name="T88" fmla="*/ 1320 w 1341"/>
                <a:gd name="T89" fmla="*/ 363 h 1399"/>
                <a:gd name="T90" fmla="*/ 1304 w 1341"/>
                <a:gd name="T91" fmla="*/ 295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41" h="1399">
                  <a:moveTo>
                    <a:pt x="1322" y="286"/>
                  </a:moveTo>
                  <a:cubicBezTo>
                    <a:pt x="1322" y="286"/>
                    <a:pt x="1322" y="286"/>
                    <a:pt x="1322" y="286"/>
                  </a:cubicBezTo>
                  <a:cubicBezTo>
                    <a:pt x="1335" y="310"/>
                    <a:pt x="1341" y="336"/>
                    <a:pt x="1341" y="363"/>
                  </a:cubicBezTo>
                  <a:cubicBezTo>
                    <a:pt x="1341" y="1036"/>
                    <a:pt x="1341" y="1036"/>
                    <a:pt x="1341" y="1036"/>
                  </a:cubicBezTo>
                  <a:cubicBezTo>
                    <a:pt x="1341" y="1063"/>
                    <a:pt x="1335" y="1088"/>
                    <a:pt x="1323" y="1113"/>
                  </a:cubicBezTo>
                  <a:cubicBezTo>
                    <a:pt x="1310" y="1139"/>
                    <a:pt x="1294" y="1156"/>
                    <a:pt x="1276" y="1163"/>
                  </a:cubicBezTo>
                  <a:cubicBezTo>
                    <a:pt x="733" y="1388"/>
                    <a:pt x="733" y="1388"/>
                    <a:pt x="733" y="1388"/>
                  </a:cubicBezTo>
                  <a:cubicBezTo>
                    <a:pt x="716" y="1395"/>
                    <a:pt x="695" y="1399"/>
                    <a:pt x="670" y="1399"/>
                  </a:cubicBezTo>
                  <a:cubicBezTo>
                    <a:pt x="646" y="1399"/>
                    <a:pt x="625" y="1395"/>
                    <a:pt x="608" y="1388"/>
                  </a:cubicBezTo>
                  <a:cubicBezTo>
                    <a:pt x="608" y="1388"/>
                    <a:pt x="608" y="1388"/>
                    <a:pt x="608" y="1388"/>
                  </a:cubicBezTo>
                  <a:cubicBezTo>
                    <a:pt x="66" y="1163"/>
                    <a:pt x="66" y="1163"/>
                    <a:pt x="66" y="1163"/>
                  </a:cubicBezTo>
                  <a:cubicBezTo>
                    <a:pt x="47" y="1156"/>
                    <a:pt x="31" y="1139"/>
                    <a:pt x="19" y="1113"/>
                  </a:cubicBezTo>
                  <a:cubicBezTo>
                    <a:pt x="6" y="1089"/>
                    <a:pt x="0" y="1063"/>
                    <a:pt x="0" y="1036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36"/>
                    <a:pt x="6" y="311"/>
                    <a:pt x="18" y="286"/>
                  </a:cubicBezTo>
                  <a:cubicBezTo>
                    <a:pt x="18" y="286"/>
                    <a:pt x="18" y="286"/>
                    <a:pt x="18" y="286"/>
                  </a:cubicBezTo>
                  <a:cubicBezTo>
                    <a:pt x="31" y="259"/>
                    <a:pt x="46" y="243"/>
                    <a:pt x="65" y="236"/>
                  </a:cubicBezTo>
                  <a:cubicBezTo>
                    <a:pt x="608" y="11"/>
                    <a:pt x="608" y="11"/>
                    <a:pt x="608" y="11"/>
                  </a:cubicBezTo>
                  <a:cubicBezTo>
                    <a:pt x="608" y="11"/>
                    <a:pt x="608" y="11"/>
                    <a:pt x="608" y="11"/>
                  </a:cubicBezTo>
                  <a:cubicBezTo>
                    <a:pt x="625" y="4"/>
                    <a:pt x="646" y="0"/>
                    <a:pt x="670" y="0"/>
                  </a:cubicBezTo>
                  <a:cubicBezTo>
                    <a:pt x="695" y="0"/>
                    <a:pt x="716" y="4"/>
                    <a:pt x="733" y="11"/>
                  </a:cubicBezTo>
                  <a:cubicBezTo>
                    <a:pt x="1276" y="236"/>
                    <a:pt x="1276" y="236"/>
                    <a:pt x="1276" y="236"/>
                  </a:cubicBezTo>
                  <a:cubicBezTo>
                    <a:pt x="1294" y="243"/>
                    <a:pt x="1309" y="260"/>
                    <a:pt x="1322" y="286"/>
                  </a:cubicBezTo>
                  <a:close/>
                  <a:moveTo>
                    <a:pt x="1304" y="295"/>
                  </a:moveTo>
                  <a:cubicBezTo>
                    <a:pt x="1294" y="274"/>
                    <a:pt x="1282" y="261"/>
                    <a:pt x="1268" y="255"/>
                  </a:cubicBezTo>
                  <a:cubicBezTo>
                    <a:pt x="725" y="30"/>
                    <a:pt x="725" y="30"/>
                    <a:pt x="725" y="30"/>
                  </a:cubicBezTo>
                  <a:cubicBezTo>
                    <a:pt x="725" y="30"/>
                    <a:pt x="725" y="30"/>
                    <a:pt x="725" y="30"/>
                  </a:cubicBezTo>
                  <a:cubicBezTo>
                    <a:pt x="709" y="24"/>
                    <a:pt x="691" y="20"/>
                    <a:pt x="670" y="20"/>
                  </a:cubicBezTo>
                  <a:cubicBezTo>
                    <a:pt x="649" y="20"/>
                    <a:pt x="631" y="24"/>
                    <a:pt x="616" y="30"/>
                  </a:cubicBezTo>
                  <a:cubicBezTo>
                    <a:pt x="73" y="255"/>
                    <a:pt x="73" y="255"/>
                    <a:pt x="73" y="255"/>
                  </a:cubicBezTo>
                  <a:cubicBezTo>
                    <a:pt x="59" y="261"/>
                    <a:pt x="46" y="274"/>
                    <a:pt x="36" y="295"/>
                  </a:cubicBezTo>
                  <a:cubicBezTo>
                    <a:pt x="26" y="316"/>
                    <a:pt x="21" y="339"/>
                    <a:pt x="21" y="363"/>
                  </a:cubicBezTo>
                  <a:cubicBezTo>
                    <a:pt x="21" y="1036"/>
                    <a:pt x="21" y="1036"/>
                    <a:pt x="21" y="1036"/>
                  </a:cubicBezTo>
                  <a:cubicBezTo>
                    <a:pt x="21" y="1059"/>
                    <a:pt x="26" y="1082"/>
                    <a:pt x="37" y="1104"/>
                  </a:cubicBezTo>
                  <a:cubicBezTo>
                    <a:pt x="37" y="1104"/>
                    <a:pt x="37" y="1104"/>
                    <a:pt x="37" y="1104"/>
                  </a:cubicBezTo>
                  <a:cubicBezTo>
                    <a:pt x="47" y="1125"/>
                    <a:pt x="59" y="1138"/>
                    <a:pt x="73" y="1144"/>
                  </a:cubicBezTo>
                  <a:cubicBezTo>
                    <a:pt x="616" y="1369"/>
                    <a:pt x="616" y="1369"/>
                    <a:pt x="616" y="1369"/>
                  </a:cubicBezTo>
                  <a:cubicBezTo>
                    <a:pt x="631" y="1375"/>
                    <a:pt x="649" y="1378"/>
                    <a:pt x="670" y="1378"/>
                  </a:cubicBezTo>
                  <a:cubicBezTo>
                    <a:pt x="692" y="1378"/>
                    <a:pt x="710" y="1375"/>
                    <a:pt x="725" y="1369"/>
                  </a:cubicBezTo>
                  <a:cubicBezTo>
                    <a:pt x="725" y="1369"/>
                    <a:pt x="725" y="1369"/>
                    <a:pt x="725" y="1369"/>
                  </a:cubicBezTo>
                  <a:cubicBezTo>
                    <a:pt x="1268" y="1144"/>
                    <a:pt x="1268" y="1144"/>
                    <a:pt x="1268" y="1144"/>
                  </a:cubicBezTo>
                  <a:cubicBezTo>
                    <a:pt x="1282" y="1138"/>
                    <a:pt x="1294" y="1124"/>
                    <a:pt x="1305" y="1104"/>
                  </a:cubicBezTo>
                  <a:cubicBezTo>
                    <a:pt x="1305" y="1104"/>
                    <a:pt x="1305" y="1104"/>
                    <a:pt x="1305" y="1104"/>
                  </a:cubicBezTo>
                  <a:cubicBezTo>
                    <a:pt x="1315" y="1083"/>
                    <a:pt x="1320" y="1060"/>
                    <a:pt x="1320" y="1036"/>
                  </a:cubicBezTo>
                  <a:cubicBezTo>
                    <a:pt x="1320" y="363"/>
                    <a:pt x="1320" y="363"/>
                    <a:pt x="1320" y="363"/>
                  </a:cubicBezTo>
                  <a:cubicBezTo>
                    <a:pt x="1320" y="339"/>
                    <a:pt x="1315" y="317"/>
                    <a:pt x="1304" y="29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0"/>
            <p:cNvSpPr>
              <a:spLocks noEditPoints="1"/>
            </p:cNvSpPr>
            <p:nvPr/>
          </p:nvSpPr>
          <p:spPr bwMode="auto">
            <a:xfrm>
              <a:off x="3887985" y="5170596"/>
              <a:ext cx="4422912" cy="734687"/>
            </a:xfrm>
            <a:custGeom>
              <a:avLst/>
              <a:gdLst>
                <a:gd name="T0" fmla="*/ 952 w 1349"/>
                <a:gd name="T1" fmla="*/ 116 h 224"/>
                <a:gd name="T2" fmla="*/ 987 w 1349"/>
                <a:gd name="T3" fmla="*/ 116 h 224"/>
                <a:gd name="T4" fmla="*/ 1001 w 1349"/>
                <a:gd name="T5" fmla="*/ 121 h 224"/>
                <a:gd name="T6" fmla="*/ 1236 w 1349"/>
                <a:gd name="T7" fmla="*/ 199 h 224"/>
                <a:gd name="T8" fmla="*/ 1236 w 1349"/>
                <a:gd name="T9" fmla="*/ 212 h 224"/>
                <a:gd name="T10" fmla="*/ 952 w 1349"/>
                <a:gd name="T11" fmla="*/ 116 h 224"/>
                <a:gd name="T12" fmla="*/ 1241 w 1349"/>
                <a:gd name="T13" fmla="*/ 11 h 224"/>
                <a:gd name="T14" fmla="*/ 1247 w 1349"/>
                <a:gd name="T15" fmla="*/ 0 h 224"/>
                <a:gd name="T16" fmla="*/ 1349 w 1349"/>
                <a:gd name="T17" fmla="*/ 30 h 224"/>
                <a:gd name="T18" fmla="*/ 1334 w 1349"/>
                <a:gd name="T19" fmla="*/ 39 h 224"/>
                <a:gd name="T20" fmla="*/ 1241 w 1349"/>
                <a:gd name="T21" fmla="*/ 11 h 224"/>
                <a:gd name="T22" fmla="*/ 1327 w 1349"/>
                <a:gd name="T23" fmla="*/ 43 h 224"/>
                <a:gd name="T24" fmla="*/ 1235 w 1349"/>
                <a:gd name="T25" fmla="*/ 100 h 224"/>
                <a:gd name="T26" fmla="*/ 1236 w 1349"/>
                <a:gd name="T27" fmla="*/ 189 h 224"/>
                <a:gd name="T28" fmla="*/ 1010 w 1349"/>
                <a:gd name="T29" fmla="*/ 116 h 224"/>
                <a:gd name="T30" fmla="*/ 1171 w 1349"/>
                <a:gd name="T31" fmla="*/ 114 h 224"/>
                <a:gd name="T32" fmla="*/ 1237 w 1349"/>
                <a:gd name="T33" fmla="*/ 19 h 224"/>
                <a:gd name="T34" fmla="*/ 1324 w 1349"/>
                <a:gd name="T35" fmla="*/ 45 h 224"/>
                <a:gd name="T36" fmla="*/ 1327 w 1349"/>
                <a:gd name="T37" fmla="*/ 43 h 224"/>
                <a:gd name="T38" fmla="*/ 111 w 1349"/>
                <a:gd name="T39" fmla="*/ 31 h 224"/>
                <a:gd name="T40" fmla="*/ 178 w 1349"/>
                <a:gd name="T41" fmla="*/ 126 h 224"/>
                <a:gd name="T42" fmla="*/ 338 w 1349"/>
                <a:gd name="T43" fmla="*/ 128 h 224"/>
                <a:gd name="T44" fmla="*/ 113 w 1349"/>
                <a:gd name="T45" fmla="*/ 201 h 224"/>
                <a:gd name="T46" fmla="*/ 114 w 1349"/>
                <a:gd name="T47" fmla="*/ 112 h 224"/>
                <a:gd name="T48" fmla="*/ 22 w 1349"/>
                <a:gd name="T49" fmla="*/ 55 h 224"/>
                <a:gd name="T50" fmla="*/ 25 w 1349"/>
                <a:gd name="T51" fmla="*/ 57 h 224"/>
                <a:gd name="T52" fmla="*/ 111 w 1349"/>
                <a:gd name="T53" fmla="*/ 31 h 224"/>
                <a:gd name="T54" fmla="*/ 108 w 1349"/>
                <a:gd name="T55" fmla="*/ 23 h 224"/>
                <a:gd name="T56" fmla="*/ 15 w 1349"/>
                <a:gd name="T57" fmla="*/ 51 h 224"/>
                <a:gd name="T58" fmla="*/ 0 w 1349"/>
                <a:gd name="T59" fmla="*/ 42 h 224"/>
                <a:gd name="T60" fmla="*/ 102 w 1349"/>
                <a:gd name="T61" fmla="*/ 12 h 224"/>
                <a:gd name="T62" fmla="*/ 108 w 1349"/>
                <a:gd name="T63" fmla="*/ 23 h 224"/>
                <a:gd name="T64" fmla="*/ 397 w 1349"/>
                <a:gd name="T65" fmla="*/ 128 h 224"/>
                <a:gd name="T66" fmla="*/ 113 w 1349"/>
                <a:gd name="T67" fmla="*/ 224 h 224"/>
                <a:gd name="T68" fmla="*/ 113 w 1349"/>
                <a:gd name="T69" fmla="*/ 211 h 224"/>
                <a:gd name="T70" fmla="*/ 347 w 1349"/>
                <a:gd name="T71" fmla="*/ 133 h 224"/>
                <a:gd name="T72" fmla="*/ 362 w 1349"/>
                <a:gd name="T73" fmla="*/ 128 h 224"/>
                <a:gd name="T74" fmla="*/ 397 w 1349"/>
                <a:gd name="T75" fmla="*/ 12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49" h="224">
                  <a:moveTo>
                    <a:pt x="952" y="116"/>
                  </a:moveTo>
                  <a:cubicBezTo>
                    <a:pt x="987" y="116"/>
                    <a:pt x="987" y="116"/>
                    <a:pt x="987" y="116"/>
                  </a:cubicBezTo>
                  <a:cubicBezTo>
                    <a:pt x="994" y="118"/>
                    <a:pt x="998" y="120"/>
                    <a:pt x="1001" y="121"/>
                  </a:cubicBezTo>
                  <a:cubicBezTo>
                    <a:pt x="1102" y="155"/>
                    <a:pt x="1180" y="180"/>
                    <a:pt x="1236" y="199"/>
                  </a:cubicBezTo>
                  <a:cubicBezTo>
                    <a:pt x="1236" y="203"/>
                    <a:pt x="1236" y="207"/>
                    <a:pt x="1236" y="212"/>
                  </a:cubicBezTo>
                  <a:cubicBezTo>
                    <a:pt x="1163" y="188"/>
                    <a:pt x="1068" y="156"/>
                    <a:pt x="952" y="116"/>
                  </a:cubicBezTo>
                  <a:close/>
                  <a:moveTo>
                    <a:pt x="1241" y="11"/>
                  </a:moveTo>
                  <a:cubicBezTo>
                    <a:pt x="1247" y="0"/>
                    <a:pt x="1247" y="0"/>
                    <a:pt x="1247" y="0"/>
                  </a:cubicBezTo>
                  <a:cubicBezTo>
                    <a:pt x="1282" y="9"/>
                    <a:pt x="1316" y="19"/>
                    <a:pt x="1349" y="30"/>
                  </a:cubicBezTo>
                  <a:cubicBezTo>
                    <a:pt x="1344" y="33"/>
                    <a:pt x="1339" y="36"/>
                    <a:pt x="1334" y="39"/>
                  </a:cubicBezTo>
                  <a:cubicBezTo>
                    <a:pt x="1303" y="29"/>
                    <a:pt x="1272" y="20"/>
                    <a:pt x="1241" y="11"/>
                  </a:cubicBezTo>
                  <a:close/>
                  <a:moveTo>
                    <a:pt x="1327" y="43"/>
                  </a:moveTo>
                  <a:cubicBezTo>
                    <a:pt x="1298" y="60"/>
                    <a:pt x="1267" y="79"/>
                    <a:pt x="1235" y="100"/>
                  </a:cubicBezTo>
                  <a:cubicBezTo>
                    <a:pt x="1237" y="132"/>
                    <a:pt x="1237" y="162"/>
                    <a:pt x="1236" y="189"/>
                  </a:cubicBezTo>
                  <a:cubicBezTo>
                    <a:pt x="1185" y="173"/>
                    <a:pt x="1109" y="149"/>
                    <a:pt x="1010" y="116"/>
                  </a:cubicBezTo>
                  <a:cubicBezTo>
                    <a:pt x="1171" y="114"/>
                    <a:pt x="1171" y="114"/>
                    <a:pt x="1171" y="114"/>
                  </a:cubicBezTo>
                  <a:cubicBezTo>
                    <a:pt x="1237" y="19"/>
                    <a:pt x="1237" y="19"/>
                    <a:pt x="1237" y="19"/>
                  </a:cubicBezTo>
                  <a:cubicBezTo>
                    <a:pt x="1266" y="27"/>
                    <a:pt x="1295" y="36"/>
                    <a:pt x="1324" y="45"/>
                  </a:cubicBezTo>
                  <a:lnTo>
                    <a:pt x="1327" y="43"/>
                  </a:lnTo>
                  <a:close/>
                  <a:moveTo>
                    <a:pt x="111" y="31"/>
                  </a:moveTo>
                  <a:cubicBezTo>
                    <a:pt x="178" y="126"/>
                    <a:pt x="178" y="126"/>
                    <a:pt x="178" y="126"/>
                  </a:cubicBezTo>
                  <a:cubicBezTo>
                    <a:pt x="338" y="128"/>
                    <a:pt x="338" y="128"/>
                    <a:pt x="338" y="128"/>
                  </a:cubicBezTo>
                  <a:cubicBezTo>
                    <a:pt x="239" y="161"/>
                    <a:pt x="164" y="185"/>
                    <a:pt x="113" y="201"/>
                  </a:cubicBezTo>
                  <a:cubicBezTo>
                    <a:pt x="112" y="174"/>
                    <a:pt x="112" y="144"/>
                    <a:pt x="114" y="112"/>
                  </a:cubicBezTo>
                  <a:cubicBezTo>
                    <a:pt x="82" y="91"/>
                    <a:pt x="51" y="72"/>
                    <a:pt x="22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54" y="48"/>
                    <a:pt x="82" y="39"/>
                    <a:pt x="111" y="31"/>
                  </a:cubicBezTo>
                  <a:close/>
                  <a:moveTo>
                    <a:pt x="108" y="23"/>
                  </a:moveTo>
                  <a:cubicBezTo>
                    <a:pt x="76" y="32"/>
                    <a:pt x="46" y="41"/>
                    <a:pt x="15" y="51"/>
                  </a:cubicBezTo>
                  <a:cubicBezTo>
                    <a:pt x="10" y="48"/>
                    <a:pt x="5" y="45"/>
                    <a:pt x="0" y="42"/>
                  </a:cubicBezTo>
                  <a:cubicBezTo>
                    <a:pt x="33" y="31"/>
                    <a:pt x="67" y="21"/>
                    <a:pt x="102" y="12"/>
                  </a:cubicBezTo>
                  <a:lnTo>
                    <a:pt x="108" y="23"/>
                  </a:lnTo>
                  <a:close/>
                  <a:moveTo>
                    <a:pt x="397" y="128"/>
                  </a:moveTo>
                  <a:cubicBezTo>
                    <a:pt x="280" y="168"/>
                    <a:pt x="186" y="200"/>
                    <a:pt x="113" y="224"/>
                  </a:cubicBezTo>
                  <a:cubicBezTo>
                    <a:pt x="113" y="219"/>
                    <a:pt x="113" y="215"/>
                    <a:pt x="113" y="211"/>
                  </a:cubicBezTo>
                  <a:cubicBezTo>
                    <a:pt x="169" y="192"/>
                    <a:pt x="247" y="167"/>
                    <a:pt x="347" y="133"/>
                  </a:cubicBezTo>
                  <a:cubicBezTo>
                    <a:pt x="350" y="132"/>
                    <a:pt x="355" y="130"/>
                    <a:pt x="362" y="128"/>
                  </a:cubicBezTo>
                  <a:lnTo>
                    <a:pt x="397" y="128"/>
                  </a:lnTo>
                  <a:close/>
                </a:path>
              </a:pathLst>
            </a:custGeom>
            <a:solidFill>
              <a:srgbClr val="A27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3"/>
            <p:cNvSpPr>
              <a:spLocks noEditPoints="1"/>
            </p:cNvSpPr>
            <p:nvPr/>
          </p:nvSpPr>
          <p:spPr bwMode="auto">
            <a:xfrm>
              <a:off x="4471461" y="5426997"/>
              <a:ext cx="3255960" cy="162716"/>
            </a:xfrm>
            <a:custGeom>
              <a:avLst/>
              <a:gdLst>
                <a:gd name="T0" fmla="*/ 1544 w 1981"/>
                <a:gd name="T1" fmla="*/ 76 h 99"/>
                <a:gd name="T2" fmla="*/ 1720 w 1981"/>
                <a:gd name="T3" fmla="*/ 0 h 99"/>
                <a:gd name="T4" fmla="*/ 1981 w 1981"/>
                <a:gd name="T5" fmla="*/ 72 h 99"/>
                <a:gd name="T6" fmla="*/ 1660 w 1981"/>
                <a:gd name="T7" fmla="*/ 76 h 99"/>
                <a:gd name="T8" fmla="*/ 1614 w 1981"/>
                <a:gd name="T9" fmla="*/ 76 h 99"/>
                <a:gd name="T10" fmla="*/ 1544 w 1981"/>
                <a:gd name="T11" fmla="*/ 76 h 99"/>
                <a:gd name="T12" fmla="*/ 0 w 1981"/>
                <a:gd name="T13" fmla="*/ 95 h 99"/>
                <a:gd name="T14" fmla="*/ 261 w 1981"/>
                <a:gd name="T15" fmla="*/ 24 h 99"/>
                <a:gd name="T16" fmla="*/ 437 w 1981"/>
                <a:gd name="T17" fmla="*/ 99 h 99"/>
                <a:gd name="T18" fmla="*/ 367 w 1981"/>
                <a:gd name="T19" fmla="*/ 99 h 99"/>
                <a:gd name="T20" fmla="*/ 319 w 1981"/>
                <a:gd name="T21" fmla="*/ 99 h 99"/>
                <a:gd name="T22" fmla="*/ 0 w 1981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81" h="99">
                  <a:moveTo>
                    <a:pt x="1544" y="76"/>
                  </a:moveTo>
                  <a:lnTo>
                    <a:pt x="1720" y="0"/>
                  </a:lnTo>
                  <a:lnTo>
                    <a:pt x="1981" y="72"/>
                  </a:lnTo>
                  <a:lnTo>
                    <a:pt x="1660" y="76"/>
                  </a:lnTo>
                  <a:lnTo>
                    <a:pt x="1614" y="76"/>
                  </a:lnTo>
                  <a:lnTo>
                    <a:pt x="1544" y="76"/>
                  </a:lnTo>
                  <a:close/>
                  <a:moveTo>
                    <a:pt x="0" y="95"/>
                  </a:moveTo>
                  <a:lnTo>
                    <a:pt x="261" y="24"/>
                  </a:lnTo>
                  <a:lnTo>
                    <a:pt x="437" y="99"/>
                  </a:lnTo>
                  <a:lnTo>
                    <a:pt x="367" y="99"/>
                  </a:lnTo>
                  <a:lnTo>
                    <a:pt x="319" y="99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09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108227" y="4741618"/>
              <a:ext cx="3965993" cy="848094"/>
            </a:xfrm>
            <a:custGeom>
              <a:avLst/>
              <a:gdLst>
                <a:gd name="T0" fmla="*/ 1210 w 1210"/>
                <a:gd name="T1" fmla="*/ 110 h 259"/>
                <a:gd name="T2" fmla="*/ 1104 w 1210"/>
                <a:gd name="T3" fmla="*/ 246 h 259"/>
                <a:gd name="T4" fmla="*/ 628 w 1210"/>
                <a:gd name="T5" fmla="*/ 185 h 259"/>
                <a:gd name="T6" fmla="*/ 139 w 1210"/>
                <a:gd name="T7" fmla="*/ 250 h 259"/>
                <a:gd name="T8" fmla="*/ 112 w 1210"/>
                <a:gd name="T9" fmla="*/ 259 h 259"/>
                <a:gd name="T10" fmla="*/ 0 w 1210"/>
                <a:gd name="T11" fmla="*/ 116 h 259"/>
                <a:gd name="T12" fmla="*/ 121 w 1210"/>
                <a:gd name="T13" fmla="*/ 65 h 259"/>
                <a:gd name="T14" fmla="*/ 611 w 1210"/>
                <a:gd name="T15" fmla="*/ 0 h 259"/>
                <a:gd name="T16" fmla="*/ 1100 w 1210"/>
                <a:gd name="T17" fmla="*/ 65 h 259"/>
                <a:gd name="T18" fmla="*/ 1210 w 1210"/>
                <a:gd name="T19" fmla="*/ 11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0" h="259">
                  <a:moveTo>
                    <a:pt x="1210" y="110"/>
                  </a:moveTo>
                  <a:cubicBezTo>
                    <a:pt x="1104" y="246"/>
                    <a:pt x="1104" y="246"/>
                    <a:pt x="1104" y="246"/>
                  </a:cubicBezTo>
                  <a:cubicBezTo>
                    <a:pt x="972" y="205"/>
                    <a:pt x="813" y="185"/>
                    <a:pt x="628" y="185"/>
                  </a:cubicBezTo>
                  <a:cubicBezTo>
                    <a:pt x="437" y="185"/>
                    <a:pt x="274" y="207"/>
                    <a:pt x="139" y="250"/>
                  </a:cubicBezTo>
                  <a:cubicBezTo>
                    <a:pt x="129" y="253"/>
                    <a:pt x="120" y="256"/>
                    <a:pt x="112" y="259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2" y="98"/>
                    <a:pt x="72" y="81"/>
                    <a:pt x="121" y="65"/>
                  </a:cubicBezTo>
                  <a:cubicBezTo>
                    <a:pt x="257" y="22"/>
                    <a:pt x="420" y="0"/>
                    <a:pt x="611" y="0"/>
                  </a:cubicBezTo>
                  <a:cubicBezTo>
                    <a:pt x="802" y="0"/>
                    <a:pt x="965" y="22"/>
                    <a:pt x="1100" y="65"/>
                  </a:cubicBezTo>
                  <a:cubicBezTo>
                    <a:pt x="1144" y="79"/>
                    <a:pt x="1181" y="94"/>
                    <a:pt x="1210" y="110"/>
                  </a:cubicBez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49423" y="2187505"/>
            <a:ext cx="619635" cy="645932"/>
            <a:chOff x="6873760" y="1907721"/>
            <a:chExt cx="619635" cy="645932"/>
          </a:xfrm>
        </p:grpSpPr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6873760" y="1907721"/>
              <a:ext cx="619635" cy="645932"/>
            </a:xfrm>
            <a:custGeom>
              <a:avLst/>
              <a:gdLst>
                <a:gd name="T0" fmla="*/ 186 w 189"/>
                <a:gd name="T1" fmla="*/ 157 h 197"/>
                <a:gd name="T2" fmla="*/ 180 w 189"/>
                <a:gd name="T3" fmla="*/ 164 h 197"/>
                <a:gd name="T4" fmla="*/ 103 w 189"/>
                <a:gd name="T5" fmla="*/ 195 h 197"/>
                <a:gd name="T6" fmla="*/ 94 w 189"/>
                <a:gd name="T7" fmla="*/ 197 h 197"/>
                <a:gd name="T8" fmla="*/ 86 w 189"/>
                <a:gd name="T9" fmla="*/ 195 h 197"/>
                <a:gd name="T10" fmla="*/ 9 w 189"/>
                <a:gd name="T11" fmla="*/ 164 h 197"/>
                <a:gd name="T12" fmla="*/ 3 w 189"/>
                <a:gd name="T13" fmla="*/ 157 h 197"/>
                <a:gd name="T14" fmla="*/ 0 w 189"/>
                <a:gd name="T15" fmla="*/ 146 h 197"/>
                <a:gd name="T16" fmla="*/ 0 w 189"/>
                <a:gd name="T17" fmla="*/ 51 h 197"/>
                <a:gd name="T18" fmla="*/ 2 w 189"/>
                <a:gd name="T19" fmla="*/ 40 h 197"/>
                <a:gd name="T20" fmla="*/ 2 w 189"/>
                <a:gd name="T21" fmla="*/ 40 h 197"/>
                <a:gd name="T22" fmla="*/ 9 w 189"/>
                <a:gd name="T23" fmla="*/ 33 h 197"/>
                <a:gd name="T24" fmla="*/ 86 w 189"/>
                <a:gd name="T25" fmla="*/ 1 h 197"/>
                <a:gd name="T26" fmla="*/ 94 w 189"/>
                <a:gd name="T27" fmla="*/ 0 h 197"/>
                <a:gd name="T28" fmla="*/ 103 w 189"/>
                <a:gd name="T29" fmla="*/ 1 h 197"/>
                <a:gd name="T30" fmla="*/ 180 w 189"/>
                <a:gd name="T31" fmla="*/ 33 h 197"/>
                <a:gd name="T32" fmla="*/ 186 w 189"/>
                <a:gd name="T33" fmla="*/ 40 h 197"/>
                <a:gd name="T34" fmla="*/ 186 w 189"/>
                <a:gd name="T35" fmla="*/ 40 h 197"/>
                <a:gd name="T36" fmla="*/ 189 w 189"/>
                <a:gd name="T37" fmla="*/ 51 h 197"/>
                <a:gd name="T38" fmla="*/ 189 w 189"/>
                <a:gd name="T39" fmla="*/ 146 h 197"/>
                <a:gd name="T40" fmla="*/ 186 w 189"/>
                <a:gd name="T41" fmla="*/ 15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" h="197">
                  <a:moveTo>
                    <a:pt x="186" y="157"/>
                  </a:moveTo>
                  <a:cubicBezTo>
                    <a:pt x="184" y="160"/>
                    <a:pt x="182" y="163"/>
                    <a:pt x="180" y="164"/>
                  </a:cubicBezTo>
                  <a:cubicBezTo>
                    <a:pt x="103" y="195"/>
                    <a:pt x="103" y="195"/>
                    <a:pt x="103" y="195"/>
                  </a:cubicBezTo>
                  <a:cubicBezTo>
                    <a:pt x="101" y="196"/>
                    <a:pt x="98" y="197"/>
                    <a:pt x="94" y="197"/>
                  </a:cubicBezTo>
                  <a:cubicBezTo>
                    <a:pt x="91" y="197"/>
                    <a:pt x="88" y="196"/>
                    <a:pt x="86" y="195"/>
                  </a:cubicBezTo>
                  <a:cubicBezTo>
                    <a:pt x="9" y="164"/>
                    <a:pt x="9" y="164"/>
                    <a:pt x="9" y="164"/>
                  </a:cubicBezTo>
                  <a:cubicBezTo>
                    <a:pt x="7" y="163"/>
                    <a:pt x="4" y="160"/>
                    <a:pt x="3" y="157"/>
                  </a:cubicBezTo>
                  <a:cubicBezTo>
                    <a:pt x="1" y="153"/>
                    <a:pt x="0" y="149"/>
                    <a:pt x="0" y="14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7"/>
                    <a:pt x="1" y="44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4" y="36"/>
                    <a:pt x="7" y="34"/>
                    <a:pt x="9" y="33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8" y="0"/>
                    <a:pt x="91" y="0"/>
                    <a:pt x="94" y="0"/>
                  </a:cubicBezTo>
                  <a:cubicBezTo>
                    <a:pt x="98" y="0"/>
                    <a:pt x="101" y="0"/>
                    <a:pt x="103" y="1"/>
                  </a:cubicBezTo>
                  <a:cubicBezTo>
                    <a:pt x="180" y="33"/>
                    <a:pt x="180" y="33"/>
                    <a:pt x="180" y="33"/>
                  </a:cubicBezTo>
                  <a:cubicBezTo>
                    <a:pt x="182" y="34"/>
                    <a:pt x="184" y="36"/>
                    <a:pt x="186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8" y="43"/>
                    <a:pt x="189" y="47"/>
                    <a:pt x="189" y="51"/>
                  </a:cubicBezTo>
                  <a:cubicBezTo>
                    <a:pt x="189" y="146"/>
                    <a:pt x="189" y="146"/>
                    <a:pt x="189" y="146"/>
                  </a:cubicBezTo>
                  <a:cubicBezTo>
                    <a:pt x="189" y="149"/>
                    <a:pt x="188" y="153"/>
                    <a:pt x="186" y="157"/>
                  </a:cubicBezTo>
                  <a:close/>
                </a:path>
              </a:pathLst>
            </a:custGeom>
            <a:solidFill>
              <a:srgbClr val="6ED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7173913" y="2071687"/>
              <a:ext cx="319087" cy="425449"/>
            </a:xfrm>
            <a:custGeom>
              <a:avLst/>
              <a:gdLst>
                <a:gd name="connsiteX0" fmla="*/ 158750 w 447675"/>
                <a:gd name="connsiteY0" fmla="*/ 0 h 514350"/>
                <a:gd name="connsiteX1" fmla="*/ 447675 w 447675"/>
                <a:gd name="connsiteY1" fmla="*/ 149225 h 514350"/>
                <a:gd name="connsiteX2" fmla="*/ 447675 w 447675"/>
                <a:gd name="connsiteY2" fmla="*/ 349250 h 514350"/>
                <a:gd name="connsiteX3" fmla="*/ 425450 w 447675"/>
                <a:gd name="connsiteY3" fmla="*/ 390525 h 514350"/>
                <a:gd name="connsiteX4" fmla="*/ 142875 w 447675"/>
                <a:gd name="connsiteY4" fmla="*/ 514350 h 514350"/>
                <a:gd name="connsiteX5" fmla="*/ 0 w 447675"/>
                <a:gd name="connsiteY5" fmla="*/ 342900 h 514350"/>
                <a:gd name="connsiteX6" fmla="*/ 158750 w 447675"/>
                <a:gd name="connsiteY6" fmla="*/ 0 h 514350"/>
                <a:gd name="connsiteX0" fmla="*/ 193675 w 447675"/>
                <a:gd name="connsiteY0" fmla="*/ 0 h 495300"/>
                <a:gd name="connsiteX1" fmla="*/ 447675 w 447675"/>
                <a:gd name="connsiteY1" fmla="*/ 130175 h 495300"/>
                <a:gd name="connsiteX2" fmla="*/ 447675 w 447675"/>
                <a:gd name="connsiteY2" fmla="*/ 330200 h 495300"/>
                <a:gd name="connsiteX3" fmla="*/ 425450 w 447675"/>
                <a:gd name="connsiteY3" fmla="*/ 371475 h 495300"/>
                <a:gd name="connsiteX4" fmla="*/ 142875 w 447675"/>
                <a:gd name="connsiteY4" fmla="*/ 495300 h 495300"/>
                <a:gd name="connsiteX5" fmla="*/ 0 w 447675"/>
                <a:gd name="connsiteY5" fmla="*/ 323850 h 495300"/>
                <a:gd name="connsiteX6" fmla="*/ 193675 w 447675"/>
                <a:gd name="connsiteY6" fmla="*/ 0 h 495300"/>
                <a:gd name="connsiteX0" fmla="*/ 196850 w 447675"/>
                <a:gd name="connsiteY0" fmla="*/ 0 h 501650"/>
                <a:gd name="connsiteX1" fmla="*/ 447675 w 447675"/>
                <a:gd name="connsiteY1" fmla="*/ 136525 h 501650"/>
                <a:gd name="connsiteX2" fmla="*/ 447675 w 447675"/>
                <a:gd name="connsiteY2" fmla="*/ 336550 h 501650"/>
                <a:gd name="connsiteX3" fmla="*/ 425450 w 447675"/>
                <a:gd name="connsiteY3" fmla="*/ 377825 h 501650"/>
                <a:gd name="connsiteX4" fmla="*/ 142875 w 447675"/>
                <a:gd name="connsiteY4" fmla="*/ 501650 h 501650"/>
                <a:gd name="connsiteX5" fmla="*/ 0 w 447675"/>
                <a:gd name="connsiteY5" fmla="*/ 330200 h 501650"/>
                <a:gd name="connsiteX6" fmla="*/ 196850 w 447675"/>
                <a:gd name="connsiteY6" fmla="*/ 0 h 501650"/>
                <a:gd name="connsiteX0" fmla="*/ 199231 w 447675"/>
                <a:gd name="connsiteY0" fmla="*/ 0 h 501650"/>
                <a:gd name="connsiteX1" fmla="*/ 447675 w 447675"/>
                <a:gd name="connsiteY1" fmla="*/ 136525 h 501650"/>
                <a:gd name="connsiteX2" fmla="*/ 447675 w 447675"/>
                <a:gd name="connsiteY2" fmla="*/ 336550 h 501650"/>
                <a:gd name="connsiteX3" fmla="*/ 425450 w 447675"/>
                <a:gd name="connsiteY3" fmla="*/ 377825 h 501650"/>
                <a:gd name="connsiteX4" fmla="*/ 142875 w 447675"/>
                <a:gd name="connsiteY4" fmla="*/ 501650 h 501650"/>
                <a:gd name="connsiteX5" fmla="*/ 0 w 447675"/>
                <a:gd name="connsiteY5" fmla="*/ 330200 h 501650"/>
                <a:gd name="connsiteX6" fmla="*/ 199231 w 447675"/>
                <a:gd name="connsiteY6" fmla="*/ 0 h 501650"/>
                <a:gd name="connsiteX0" fmla="*/ 151606 w 447675"/>
                <a:gd name="connsiteY0" fmla="*/ 0 h 487362"/>
                <a:gd name="connsiteX1" fmla="*/ 447675 w 447675"/>
                <a:gd name="connsiteY1" fmla="*/ 122237 h 487362"/>
                <a:gd name="connsiteX2" fmla="*/ 447675 w 447675"/>
                <a:gd name="connsiteY2" fmla="*/ 322262 h 487362"/>
                <a:gd name="connsiteX3" fmla="*/ 425450 w 447675"/>
                <a:gd name="connsiteY3" fmla="*/ 363537 h 487362"/>
                <a:gd name="connsiteX4" fmla="*/ 142875 w 447675"/>
                <a:gd name="connsiteY4" fmla="*/ 487362 h 487362"/>
                <a:gd name="connsiteX5" fmla="*/ 0 w 447675"/>
                <a:gd name="connsiteY5" fmla="*/ 315912 h 487362"/>
                <a:gd name="connsiteX6" fmla="*/ 151606 w 447675"/>
                <a:gd name="connsiteY6" fmla="*/ 0 h 487362"/>
                <a:gd name="connsiteX0" fmla="*/ 23018 w 319087"/>
                <a:gd name="connsiteY0" fmla="*/ 0 h 487362"/>
                <a:gd name="connsiteX1" fmla="*/ 319087 w 319087"/>
                <a:gd name="connsiteY1" fmla="*/ 122237 h 487362"/>
                <a:gd name="connsiteX2" fmla="*/ 319087 w 319087"/>
                <a:gd name="connsiteY2" fmla="*/ 322262 h 487362"/>
                <a:gd name="connsiteX3" fmla="*/ 296862 w 319087"/>
                <a:gd name="connsiteY3" fmla="*/ 363537 h 487362"/>
                <a:gd name="connsiteX4" fmla="*/ 14287 w 319087"/>
                <a:gd name="connsiteY4" fmla="*/ 487362 h 487362"/>
                <a:gd name="connsiteX5" fmla="*/ 0 w 319087"/>
                <a:gd name="connsiteY5" fmla="*/ 301625 h 487362"/>
                <a:gd name="connsiteX6" fmla="*/ 23018 w 319087"/>
                <a:gd name="connsiteY6" fmla="*/ 0 h 487362"/>
                <a:gd name="connsiteX0" fmla="*/ 23018 w 319087"/>
                <a:gd name="connsiteY0" fmla="*/ 0 h 425449"/>
                <a:gd name="connsiteX1" fmla="*/ 319087 w 319087"/>
                <a:gd name="connsiteY1" fmla="*/ 122237 h 425449"/>
                <a:gd name="connsiteX2" fmla="*/ 319087 w 319087"/>
                <a:gd name="connsiteY2" fmla="*/ 322262 h 425449"/>
                <a:gd name="connsiteX3" fmla="*/ 296862 w 319087"/>
                <a:gd name="connsiteY3" fmla="*/ 363537 h 425449"/>
                <a:gd name="connsiteX4" fmla="*/ 133349 w 319087"/>
                <a:gd name="connsiteY4" fmla="*/ 425449 h 425449"/>
                <a:gd name="connsiteX5" fmla="*/ 0 w 319087"/>
                <a:gd name="connsiteY5" fmla="*/ 301625 h 425449"/>
                <a:gd name="connsiteX6" fmla="*/ 23018 w 319087"/>
                <a:gd name="connsiteY6" fmla="*/ 0 h 425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087" h="425449">
                  <a:moveTo>
                    <a:pt x="23018" y="0"/>
                  </a:moveTo>
                  <a:lnTo>
                    <a:pt x="319087" y="122237"/>
                  </a:lnTo>
                  <a:lnTo>
                    <a:pt x="319087" y="322262"/>
                  </a:lnTo>
                  <a:lnTo>
                    <a:pt x="296862" y="363537"/>
                  </a:lnTo>
                  <a:lnTo>
                    <a:pt x="133349" y="425449"/>
                  </a:lnTo>
                  <a:lnTo>
                    <a:pt x="0" y="301625"/>
                  </a:lnTo>
                  <a:lnTo>
                    <a:pt x="23018" y="0"/>
                  </a:lnTo>
                  <a:close/>
                </a:path>
              </a:pathLst>
            </a:custGeom>
            <a:gradFill>
              <a:gsLst>
                <a:gs pos="24000">
                  <a:srgbClr val="21A3C1">
                    <a:alpha val="16000"/>
                  </a:srgbClr>
                </a:gs>
                <a:gs pos="100000">
                  <a:srgbClr val="21A3C1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6" name="文本框 175"/>
          <p:cNvSpPr txBox="1"/>
          <p:nvPr/>
        </p:nvSpPr>
        <p:spPr>
          <a:xfrm>
            <a:off x="5542002" y="2281889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目</a:t>
            </a:r>
            <a:endParaRPr lang="en-US" altLang="zh-CN" sz="7200" dirty="0" smtClean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5539544" y="3319754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录</a:t>
            </a:r>
            <a:endParaRPr lang="zh-CN" altLang="en-US" sz="72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5034777" y="4495895"/>
            <a:ext cx="2112892" cy="455817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zh-CN" altLang="en-US" sz="3600" dirty="0" smtClean="0">
                <a:solidFill>
                  <a:srgbClr val="330F0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此处添加标题</a:t>
            </a:r>
            <a:endParaRPr lang="zh-CN" altLang="en-US" sz="3600" dirty="0">
              <a:solidFill>
                <a:srgbClr val="330F0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6952329" y="2250288"/>
            <a:ext cx="793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863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" name="组合 4095"/>
          <p:cNvGrpSpPr/>
          <p:nvPr/>
        </p:nvGrpSpPr>
        <p:grpSpPr>
          <a:xfrm>
            <a:off x="-860649" y="-1504409"/>
            <a:ext cx="14870587" cy="10158801"/>
            <a:chOff x="-860649" y="-1504409"/>
            <a:chExt cx="14870587" cy="1015880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0" t="-3119" r="50741" b="78172"/>
            <a:stretch/>
          </p:blipFill>
          <p:spPr>
            <a:xfrm rot="2081232">
              <a:off x="1767712" y="-896452"/>
              <a:ext cx="1966678" cy="237640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37416"/>
            <a:stretch/>
          </p:blipFill>
          <p:spPr>
            <a:xfrm>
              <a:off x="9308378" y="2196250"/>
              <a:ext cx="4701560" cy="645814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87" t="6380" b="60072"/>
            <a:stretch/>
          </p:blipFill>
          <p:spPr>
            <a:xfrm>
              <a:off x="6109997" y="-1396537"/>
              <a:ext cx="4528143" cy="272257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37" t="74498" r="54853" b="5878"/>
            <a:stretch/>
          </p:blipFill>
          <p:spPr>
            <a:xfrm>
              <a:off x="3383516" y="6166775"/>
              <a:ext cx="1372545" cy="142629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861" b="52903"/>
            <a:stretch/>
          </p:blipFill>
          <p:spPr>
            <a:xfrm rot="21251178">
              <a:off x="-860649" y="-1504409"/>
              <a:ext cx="2812981" cy="405745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757" r="81120"/>
            <a:stretch/>
          </p:blipFill>
          <p:spPr>
            <a:xfrm>
              <a:off x="-47248" y="4709867"/>
              <a:ext cx="1586569" cy="30648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" t="44965" r="64699" b="39551"/>
            <a:stretch/>
          </p:blipFill>
          <p:spPr>
            <a:xfrm rot="16924892">
              <a:off x="-934914" y="2703631"/>
              <a:ext cx="2626747" cy="1196999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82" t="25198" r="54282" b="56738"/>
            <a:stretch/>
          </p:blipFill>
          <p:spPr>
            <a:xfrm rot="821451">
              <a:off x="11041951" y="545380"/>
              <a:ext cx="1728809" cy="220030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2897463">
              <a:off x="4389036" y="-763475"/>
              <a:ext cx="997577" cy="1648173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17584157">
              <a:off x="10060186" y="-691887"/>
              <a:ext cx="1250403" cy="206588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4121634">
              <a:off x="1658548" y="5432910"/>
              <a:ext cx="1250403" cy="206588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3" t="42510" r="43779" b="36415"/>
            <a:stretch/>
          </p:blipFill>
          <p:spPr>
            <a:xfrm rot="3850872">
              <a:off x="5303873" y="6068609"/>
              <a:ext cx="1574700" cy="1677397"/>
            </a:xfrm>
            <a:prstGeom prst="rect">
              <a:avLst/>
            </a:prstGeom>
          </p:spPr>
        </p:pic>
        <p:pic>
          <p:nvPicPr>
            <p:cNvPr id="175" name="图片 17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0" t="-3119" r="50741" b="78172"/>
            <a:stretch/>
          </p:blipFill>
          <p:spPr>
            <a:xfrm rot="2160578">
              <a:off x="7116945" y="5449590"/>
              <a:ext cx="1966678" cy="2376403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2164871" y="1800225"/>
            <a:ext cx="2357001" cy="3476625"/>
            <a:chOff x="1804521" y="1800225"/>
            <a:chExt cx="2357001" cy="3476625"/>
          </a:xfrm>
        </p:grpSpPr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1804521" y="1812513"/>
              <a:ext cx="2320925" cy="3444875"/>
            </a:xfrm>
            <a:prstGeom prst="rect">
              <a:avLst/>
            </a:prstGeom>
            <a:solidFill>
              <a:srgbClr val="F47032"/>
            </a:solidFill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"/>
            <p:cNvSpPr>
              <a:spLocks noEditPoints="1"/>
            </p:cNvSpPr>
            <p:nvPr/>
          </p:nvSpPr>
          <p:spPr bwMode="auto">
            <a:xfrm>
              <a:off x="1819959" y="1800225"/>
              <a:ext cx="2341563" cy="3476625"/>
            </a:xfrm>
            <a:custGeom>
              <a:avLst/>
              <a:gdLst>
                <a:gd name="T0" fmla="*/ 1475 w 1475"/>
                <a:gd name="T1" fmla="*/ 2190 h 2190"/>
                <a:gd name="T2" fmla="*/ 0 w 1475"/>
                <a:gd name="T3" fmla="*/ 2190 h 2190"/>
                <a:gd name="T4" fmla="*/ 0 w 1475"/>
                <a:gd name="T5" fmla="*/ 0 h 2190"/>
                <a:gd name="T6" fmla="*/ 1475 w 1475"/>
                <a:gd name="T7" fmla="*/ 0 h 2190"/>
                <a:gd name="T8" fmla="*/ 1475 w 1475"/>
                <a:gd name="T9" fmla="*/ 2190 h 2190"/>
                <a:gd name="T10" fmla="*/ 16 w 1475"/>
                <a:gd name="T11" fmla="*/ 2173 h 2190"/>
                <a:gd name="T12" fmla="*/ 1458 w 1475"/>
                <a:gd name="T13" fmla="*/ 2173 h 2190"/>
                <a:gd name="T14" fmla="*/ 1458 w 1475"/>
                <a:gd name="T15" fmla="*/ 17 h 2190"/>
                <a:gd name="T16" fmla="*/ 16 w 1475"/>
                <a:gd name="T17" fmla="*/ 17 h 2190"/>
                <a:gd name="T18" fmla="*/ 16 w 1475"/>
                <a:gd name="T19" fmla="*/ 2173 h 2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5" h="2190">
                  <a:moveTo>
                    <a:pt x="1475" y="2190"/>
                  </a:moveTo>
                  <a:lnTo>
                    <a:pt x="0" y="2190"/>
                  </a:lnTo>
                  <a:lnTo>
                    <a:pt x="0" y="0"/>
                  </a:lnTo>
                  <a:lnTo>
                    <a:pt x="1475" y="0"/>
                  </a:lnTo>
                  <a:lnTo>
                    <a:pt x="1475" y="2190"/>
                  </a:lnTo>
                  <a:close/>
                  <a:moveTo>
                    <a:pt x="16" y="2173"/>
                  </a:moveTo>
                  <a:lnTo>
                    <a:pt x="1458" y="2173"/>
                  </a:lnTo>
                  <a:lnTo>
                    <a:pt x="1458" y="17"/>
                  </a:lnTo>
                  <a:lnTo>
                    <a:pt x="16" y="17"/>
                  </a:lnTo>
                  <a:lnTo>
                    <a:pt x="16" y="21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925219" y="1800225"/>
            <a:ext cx="2341563" cy="3476625"/>
            <a:chOff x="4856163" y="1800225"/>
            <a:chExt cx="2341563" cy="3476625"/>
          </a:xfrm>
        </p:grpSpPr>
        <p:sp>
          <p:nvSpPr>
            <p:cNvPr id="35" name="Rectangle 7"/>
            <p:cNvSpPr>
              <a:spLocks noChangeArrowheads="1"/>
            </p:cNvSpPr>
            <p:nvPr/>
          </p:nvSpPr>
          <p:spPr bwMode="auto">
            <a:xfrm>
              <a:off x="4867276" y="1816100"/>
              <a:ext cx="2320925" cy="3444875"/>
            </a:xfrm>
            <a:prstGeom prst="rect">
              <a:avLst/>
            </a:prstGeom>
            <a:solidFill>
              <a:srgbClr val="F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"/>
            <p:cNvSpPr>
              <a:spLocks noEditPoints="1"/>
            </p:cNvSpPr>
            <p:nvPr/>
          </p:nvSpPr>
          <p:spPr bwMode="auto">
            <a:xfrm>
              <a:off x="4856163" y="1800225"/>
              <a:ext cx="2341563" cy="3476625"/>
            </a:xfrm>
            <a:custGeom>
              <a:avLst/>
              <a:gdLst>
                <a:gd name="T0" fmla="*/ 1475 w 1475"/>
                <a:gd name="T1" fmla="*/ 2190 h 2190"/>
                <a:gd name="T2" fmla="*/ 0 w 1475"/>
                <a:gd name="T3" fmla="*/ 2190 h 2190"/>
                <a:gd name="T4" fmla="*/ 0 w 1475"/>
                <a:gd name="T5" fmla="*/ 0 h 2190"/>
                <a:gd name="T6" fmla="*/ 1475 w 1475"/>
                <a:gd name="T7" fmla="*/ 0 h 2190"/>
                <a:gd name="T8" fmla="*/ 1475 w 1475"/>
                <a:gd name="T9" fmla="*/ 2190 h 2190"/>
                <a:gd name="T10" fmla="*/ 17 w 1475"/>
                <a:gd name="T11" fmla="*/ 2173 h 2190"/>
                <a:gd name="T12" fmla="*/ 1458 w 1475"/>
                <a:gd name="T13" fmla="*/ 2173 h 2190"/>
                <a:gd name="T14" fmla="*/ 1458 w 1475"/>
                <a:gd name="T15" fmla="*/ 17 h 2190"/>
                <a:gd name="T16" fmla="*/ 17 w 1475"/>
                <a:gd name="T17" fmla="*/ 17 h 2190"/>
                <a:gd name="T18" fmla="*/ 17 w 1475"/>
                <a:gd name="T19" fmla="*/ 2173 h 2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5" h="2190">
                  <a:moveTo>
                    <a:pt x="1475" y="2190"/>
                  </a:moveTo>
                  <a:lnTo>
                    <a:pt x="0" y="2190"/>
                  </a:lnTo>
                  <a:lnTo>
                    <a:pt x="0" y="0"/>
                  </a:lnTo>
                  <a:lnTo>
                    <a:pt x="1475" y="0"/>
                  </a:lnTo>
                  <a:lnTo>
                    <a:pt x="1475" y="2190"/>
                  </a:lnTo>
                  <a:close/>
                  <a:moveTo>
                    <a:pt x="17" y="2173"/>
                  </a:moveTo>
                  <a:lnTo>
                    <a:pt x="1458" y="2173"/>
                  </a:lnTo>
                  <a:lnTo>
                    <a:pt x="1458" y="17"/>
                  </a:lnTo>
                  <a:lnTo>
                    <a:pt x="17" y="17"/>
                  </a:lnTo>
                  <a:lnTo>
                    <a:pt x="17" y="21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640962" y="1800225"/>
            <a:ext cx="2346551" cy="3476625"/>
            <a:chOff x="8018238" y="1800225"/>
            <a:chExt cx="2346551" cy="3476625"/>
          </a:xfrm>
        </p:grpSpPr>
        <p:sp>
          <p:nvSpPr>
            <p:cNvPr id="38" name="Rectangle 9"/>
            <p:cNvSpPr>
              <a:spLocks noChangeArrowheads="1"/>
            </p:cNvSpPr>
            <p:nvPr/>
          </p:nvSpPr>
          <p:spPr bwMode="auto">
            <a:xfrm>
              <a:off x="8043864" y="1816100"/>
              <a:ext cx="2320925" cy="3444875"/>
            </a:xfrm>
            <a:prstGeom prst="rect">
              <a:avLst/>
            </a:prstGeom>
            <a:solidFill>
              <a:srgbClr val="F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"/>
            <p:cNvSpPr>
              <a:spLocks noEditPoints="1"/>
            </p:cNvSpPr>
            <p:nvPr/>
          </p:nvSpPr>
          <p:spPr bwMode="auto">
            <a:xfrm>
              <a:off x="8018238" y="1800225"/>
              <a:ext cx="2341563" cy="3476625"/>
            </a:xfrm>
            <a:custGeom>
              <a:avLst/>
              <a:gdLst>
                <a:gd name="T0" fmla="*/ 1475 w 1475"/>
                <a:gd name="T1" fmla="*/ 2190 h 2190"/>
                <a:gd name="T2" fmla="*/ 0 w 1475"/>
                <a:gd name="T3" fmla="*/ 2190 h 2190"/>
                <a:gd name="T4" fmla="*/ 0 w 1475"/>
                <a:gd name="T5" fmla="*/ 0 h 2190"/>
                <a:gd name="T6" fmla="*/ 1475 w 1475"/>
                <a:gd name="T7" fmla="*/ 0 h 2190"/>
                <a:gd name="T8" fmla="*/ 1475 w 1475"/>
                <a:gd name="T9" fmla="*/ 2190 h 2190"/>
                <a:gd name="T10" fmla="*/ 17 w 1475"/>
                <a:gd name="T11" fmla="*/ 2173 h 2190"/>
                <a:gd name="T12" fmla="*/ 1458 w 1475"/>
                <a:gd name="T13" fmla="*/ 2173 h 2190"/>
                <a:gd name="T14" fmla="*/ 1458 w 1475"/>
                <a:gd name="T15" fmla="*/ 17 h 2190"/>
                <a:gd name="T16" fmla="*/ 17 w 1475"/>
                <a:gd name="T17" fmla="*/ 17 h 2190"/>
                <a:gd name="T18" fmla="*/ 17 w 1475"/>
                <a:gd name="T19" fmla="*/ 2173 h 2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75" h="2190">
                  <a:moveTo>
                    <a:pt x="1475" y="2190"/>
                  </a:moveTo>
                  <a:lnTo>
                    <a:pt x="0" y="2190"/>
                  </a:lnTo>
                  <a:lnTo>
                    <a:pt x="0" y="0"/>
                  </a:lnTo>
                  <a:lnTo>
                    <a:pt x="1475" y="0"/>
                  </a:lnTo>
                  <a:lnTo>
                    <a:pt x="1475" y="2190"/>
                  </a:lnTo>
                  <a:close/>
                  <a:moveTo>
                    <a:pt x="17" y="2173"/>
                  </a:moveTo>
                  <a:lnTo>
                    <a:pt x="1458" y="2173"/>
                  </a:lnTo>
                  <a:lnTo>
                    <a:pt x="1458" y="17"/>
                  </a:lnTo>
                  <a:lnTo>
                    <a:pt x="17" y="17"/>
                  </a:lnTo>
                  <a:lnTo>
                    <a:pt x="17" y="21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765801" y="2136775"/>
            <a:ext cx="660400" cy="677863"/>
            <a:chOff x="5765801" y="2166938"/>
            <a:chExt cx="660400" cy="677863"/>
          </a:xfrm>
        </p:grpSpPr>
        <p:sp>
          <p:nvSpPr>
            <p:cNvPr id="41" name="Freeform 5"/>
            <p:cNvSpPr>
              <a:spLocks noEditPoints="1"/>
            </p:cNvSpPr>
            <p:nvPr/>
          </p:nvSpPr>
          <p:spPr bwMode="auto">
            <a:xfrm>
              <a:off x="5964238" y="2316163"/>
              <a:ext cx="263525" cy="344488"/>
            </a:xfrm>
            <a:custGeom>
              <a:avLst/>
              <a:gdLst>
                <a:gd name="T0" fmla="*/ 40 w 44"/>
                <a:gd name="T1" fmla="*/ 13 h 56"/>
                <a:gd name="T2" fmla="*/ 36 w 44"/>
                <a:gd name="T3" fmla="*/ 13 h 56"/>
                <a:gd name="T4" fmla="*/ 22 w 44"/>
                <a:gd name="T5" fmla="*/ 0 h 56"/>
                <a:gd name="T6" fmla="*/ 8 w 44"/>
                <a:gd name="T7" fmla="*/ 13 h 56"/>
                <a:gd name="T8" fmla="*/ 4 w 44"/>
                <a:gd name="T9" fmla="*/ 13 h 56"/>
                <a:gd name="T10" fmla="*/ 0 w 44"/>
                <a:gd name="T11" fmla="*/ 17 h 56"/>
                <a:gd name="T12" fmla="*/ 0 w 44"/>
                <a:gd name="T13" fmla="*/ 52 h 56"/>
                <a:gd name="T14" fmla="*/ 4 w 44"/>
                <a:gd name="T15" fmla="*/ 56 h 56"/>
                <a:gd name="T16" fmla="*/ 40 w 44"/>
                <a:gd name="T17" fmla="*/ 56 h 56"/>
                <a:gd name="T18" fmla="*/ 44 w 44"/>
                <a:gd name="T19" fmla="*/ 52 h 56"/>
                <a:gd name="T20" fmla="*/ 44 w 44"/>
                <a:gd name="T21" fmla="*/ 17 h 56"/>
                <a:gd name="T22" fmla="*/ 40 w 44"/>
                <a:gd name="T23" fmla="*/ 13 h 56"/>
                <a:gd name="T24" fmla="*/ 25 w 44"/>
                <a:gd name="T25" fmla="*/ 36 h 56"/>
                <a:gd name="T26" fmla="*/ 25 w 44"/>
                <a:gd name="T27" fmla="*/ 43 h 56"/>
                <a:gd name="T28" fmla="*/ 22 w 44"/>
                <a:gd name="T29" fmla="*/ 46 h 56"/>
                <a:gd name="T30" fmla="*/ 21 w 44"/>
                <a:gd name="T31" fmla="*/ 46 h 56"/>
                <a:gd name="T32" fmla="*/ 19 w 44"/>
                <a:gd name="T33" fmla="*/ 43 h 56"/>
                <a:gd name="T34" fmla="*/ 19 w 44"/>
                <a:gd name="T35" fmla="*/ 36 h 56"/>
                <a:gd name="T36" fmla="*/ 16 w 44"/>
                <a:gd name="T37" fmla="*/ 31 h 56"/>
                <a:gd name="T38" fmla="*/ 22 w 44"/>
                <a:gd name="T39" fmla="*/ 26 h 56"/>
                <a:gd name="T40" fmla="*/ 27 w 44"/>
                <a:gd name="T41" fmla="*/ 31 h 56"/>
                <a:gd name="T42" fmla="*/ 25 w 44"/>
                <a:gd name="T43" fmla="*/ 36 h 56"/>
                <a:gd name="T44" fmla="*/ 14 w 44"/>
                <a:gd name="T45" fmla="*/ 13 h 56"/>
                <a:gd name="T46" fmla="*/ 22 w 44"/>
                <a:gd name="T47" fmla="*/ 5 h 56"/>
                <a:gd name="T48" fmla="*/ 30 w 44"/>
                <a:gd name="T49" fmla="*/ 13 h 56"/>
                <a:gd name="T50" fmla="*/ 14 w 44"/>
                <a:gd name="T51" fmla="*/ 1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4" h="56">
                  <a:moveTo>
                    <a:pt x="40" y="13"/>
                  </a:moveTo>
                  <a:cubicBezTo>
                    <a:pt x="36" y="13"/>
                    <a:pt x="36" y="13"/>
                    <a:pt x="36" y="13"/>
                  </a:cubicBezTo>
                  <a:cubicBezTo>
                    <a:pt x="35" y="5"/>
                    <a:pt x="29" y="0"/>
                    <a:pt x="22" y="0"/>
                  </a:cubicBezTo>
                  <a:cubicBezTo>
                    <a:pt x="15" y="0"/>
                    <a:pt x="9" y="5"/>
                    <a:pt x="8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2" y="13"/>
                    <a:pt x="0" y="14"/>
                    <a:pt x="0" y="17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2" y="56"/>
                    <a:pt x="4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2" y="56"/>
                    <a:pt x="44" y="54"/>
                    <a:pt x="44" y="52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4"/>
                    <a:pt x="42" y="13"/>
                    <a:pt x="40" y="13"/>
                  </a:cubicBezTo>
                  <a:close/>
                  <a:moveTo>
                    <a:pt x="25" y="36"/>
                  </a:moveTo>
                  <a:cubicBezTo>
                    <a:pt x="25" y="43"/>
                    <a:pt x="25" y="43"/>
                    <a:pt x="25" y="43"/>
                  </a:cubicBezTo>
                  <a:cubicBezTo>
                    <a:pt x="25" y="45"/>
                    <a:pt x="23" y="46"/>
                    <a:pt x="22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0" y="46"/>
                    <a:pt x="19" y="45"/>
                    <a:pt x="19" y="43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5"/>
                    <a:pt x="16" y="33"/>
                    <a:pt x="16" y="31"/>
                  </a:cubicBezTo>
                  <a:cubicBezTo>
                    <a:pt x="16" y="28"/>
                    <a:pt x="19" y="26"/>
                    <a:pt x="22" y="26"/>
                  </a:cubicBezTo>
                  <a:cubicBezTo>
                    <a:pt x="25" y="26"/>
                    <a:pt x="27" y="28"/>
                    <a:pt x="27" y="31"/>
                  </a:cubicBezTo>
                  <a:cubicBezTo>
                    <a:pt x="27" y="33"/>
                    <a:pt x="26" y="35"/>
                    <a:pt x="25" y="36"/>
                  </a:cubicBezTo>
                  <a:close/>
                  <a:moveTo>
                    <a:pt x="14" y="13"/>
                  </a:moveTo>
                  <a:cubicBezTo>
                    <a:pt x="14" y="9"/>
                    <a:pt x="18" y="5"/>
                    <a:pt x="22" y="5"/>
                  </a:cubicBezTo>
                  <a:cubicBezTo>
                    <a:pt x="26" y="5"/>
                    <a:pt x="29" y="9"/>
                    <a:pt x="30" y="13"/>
                  </a:cubicBezTo>
                  <a:lnTo>
                    <a:pt x="14" y="13"/>
                  </a:ln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"/>
            <p:cNvSpPr>
              <a:spLocks noEditPoints="1"/>
            </p:cNvSpPr>
            <p:nvPr/>
          </p:nvSpPr>
          <p:spPr bwMode="auto">
            <a:xfrm>
              <a:off x="5765801" y="2166938"/>
              <a:ext cx="660400" cy="677863"/>
            </a:xfrm>
            <a:custGeom>
              <a:avLst/>
              <a:gdLst>
                <a:gd name="T0" fmla="*/ 55 w 110"/>
                <a:gd name="T1" fmla="*/ 110 h 110"/>
                <a:gd name="T2" fmla="*/ 0 w 110"/>
                <a:gd name="T3" fmla="*/ 55 h 110"/>
                <a:gd name="T4" fmla="*/ 55 w 110"/>
                <a:gd name="T5" fmla="*/ 0 h 110"/>
                <a:gd name="T6" fmla="*/ 110 w 110"/>
                <a:gd name="T7" fmla="*/ 55 h 110"/>
                <a:gd name="T8" fmla="*/ 55 w 110"/>
                <a:gd name="T9" fmla="*/ 110 h 110"/>
                <a:gd name="T10" fmla="*/ 55 w 110"/>
                <a:gd name="T11" fmla="*/ 5 h 110"/>
                <a:gd name="T12" fmla="*/ 5 w 110"/>
                <a:gd name="T13" fmla="*/ 55 h 110"/>
                <a:gd name="T14" fmla="*/ 55 w 110"/>
                <a:gd name="T15" fmla="*/ 105 h 110"/>
                <a:gd name="T16" fmla="*/ 105 w 110"/>
                <a:gd name="T17" fmla="*/ 55 h 110"/>
                <a:gd name="T18" fmla="*/ 55 w 110"/>
                <a:gd name="T19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10">
                  <a:moveTo>
                    <a:pt x="55" y="110"/>
                  </a:moveTo>
                  <a:cubicBezTo>
                    <a:pt x="24" y="110"/>
                    <a:pt x="0" y="86"/>
                    <a:pt x="0" y="55"/>
                  </a:cubicBezTo>
                  <a:cubicBezTo>
                    <a:pt x="0" y="25"/>
                    <a:pt x="24" y="0"/>
                    <a:pt x="55" y="0"/>
                  </a:cubicBezTo>
                  <a:cubicBezTo>
                    <a:pt x="85" y="0"/>
                    <a:pt x="110" y="25"/>
                    <a:pt x="110" y="55"/>
                  </a:cubicBezTo>
                  <a:cubicBezTo>
                    <a:pt x="110" y="86"/>
                    <a:pt x="85" y="110"/>
                    <a:pt x="55" y="110"/>
                  </a:cubicBezTo>
                  <a:close/>
                  <a:moveTo>
                    <a:pt x="55" y="5"/>
                  </a:moveTo>
                  <a:cubicBezTo>
                    <a:pt x="27" y="5"/>
                    <a:pt x="5" y="28"/>
                    <a:pt x="5" y="55"/>
                  </a:cubicBezTo>
                  <a:cubicBezTo>
                    <a:pt x="5" y="83"/>
                    <a:pt x="27" y="105"/>
                    <a:pt x="55" y="105"/>
                  </a:cubicBezTo>
                  <a:cubicBezTo>
                    <a:pt x="82" y="105"/>
                    <a:pt x="105" y="83"/>
                    <a:pt x="105" y="55"/>
                  </a:cubicBezTo>
                  <a:cubicBezTo>
                    <a:pt x="105" y="28"/>
                    <a:pt x="82" y="5"/>
                    <a:pt x="55" y="5"/>
                  </a:cubicBez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468162" y="2136775"/>
            <a:ext cx="692150" cy="708025"/>
            <a:chOff x="8526463" y="2136775"/>
            <a:chExt cx="692150" cy="708025"/>
          </a:xfrm>
        </p:grpSpPr>
        <p:sp>
          <p:nvSpPr>
            <p:cNvPr id="44" name="Freeform 7"/>
            <p:cNvSpPr>
              <a:spLocks noEditPoints="1"/>
            </p:cNvSpPr>
            <p:nvPr/>
          </p:nvSpPr>
          <p:spPr bwMode="auto">
            <a:xfrm>
              <a:off x="8526463" y="2136775"/>
              <a:ext cx="692150" cy="708025"/>
            </a:xfrm>
            <a:custGeom>
              <a:avLst/>
              <a:gdLst>
                <a:gd name="T0" fmla="*/ 57 w 115"/>
                <a:gd name="T1" fmla="*/ 115 h 115"/>
                <a:gd name="T2" fmla="*/ 0 w 115"/>
                <a:gd name="T3" fmla="*/ 58 h 115"/>
                <a:gd name="T4" fmla="*/ 57 w 115"/>
                <a:gd name="T5" fmla="*/ 0 h 115"/>
                <a:gd name="T6" fmla="*/ 115 w 115"/>
                <a:gd name="T7" fmla="*/ 58 h 115"/>
                <a:gd name="T8" fmla="*/ 57 w 115"/>
                <a:gd name="T9" fmla="*/ 115 h 115"/>
                <a:gd name="T10" fmla="*/ 57 w 115"/>
                <a:gd name="T11" fmla="*/ 6 h 115"/>
                <a:gd name="T12" fmla="*/ 5 w 115"/>
                <a:gd name="T13" fmla="*/ 58 h 115"/>
                <a:gd name="T14" fmla="*/ 57 w 115"/>
                <a:gd name="T15" fmla="*/ 110 h 115"/>
                <a:gd name="T16" fmla="*/ 109 w 115"/>
                <a:gd name="T17" fmla="*/ 58 h 115"/>
                <a:gd name="T18" fmla="*/ 57 w 115"/>
                <a:gd name="T19" fmla="*/ 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115">
                  <a:moveTo>
                    <a:pt x="57" y="115"/>
                  </a:moveTo>
                  <a:cubicBezTo>
                    <a:pt x="25" y="115"/>
                    <a:pt x="0" y="90"/>
                    <a:pt x="0" y="58"/>
                  </a:cubicBezTo>
                  <a:cubicBezTo>
                    <a:pt x="0" y="26"/>
                    <a:pt x="25" y="0"/>
                    <a:pt x="57" y="0"/>
                  </a:cubicBezTo>
                  <a:cubicBezTo>
                    <a:pt x="89" y="0"/>
                    <a:pt x="115" y="26"/>
                    <a:pt x="115" y="58"/>
                  </a:cubicBezTo>
                  <a:cubicBezTo>
                    <a:pt x="115" y="90"/>
                    <a:pt x="89" y="115"/>
                    <a:pt x="57" y="115"/>
                  </a:cubicBezTo>
                  <a:close/>
                  <a:moveTo>
                    <a:pt x="57" y="6"/>
                  </a:moveTo>
                  <a:cubicBezTo>
                    <a:pt x="28" y="6"/>
                    <a:pt x="5" y="29"/>
                    <a:pt x="5" y="58"/>
                  </a:cubicBezTo>
                  <a:cubicBezTo>
                    <a:pt x="5" y="87"/>
                    <a:pt x="28" y="110"/>
                    <a:pt x="57" y="110"/>
                  </a:cubicBezTo>
                  <a:cubicBezTo>
                    <a:pt x="86" y="110"/>
                    <a:pt x="109" y="87"/>
                    <a:pt x="109" y="58"/>
                  </a:cubicBezTo>
                  <a:cubicBezTo>
                    <a:pt x="109" y="29"/>
                    <a:pt x="86" y="6"/>
                    <a:pt x="57" y="6"/>
                  </a:cubicBez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"/>
            <p:cNvSpPr>
              <a:spLocks noEditPoints="1"/>
            </p:cNvSpPr>
            <p:nvPr/>
          </p:nvSpPr>
          <p:spPr bwMode="auto">
            <a:xfrm>
              <a:off x="8688388" y="2309813"/>
              <a:ext cx="361950" cy="368300"/>
            </a:xfrm>
            <a:custGeom>
              <a:avLst/>
              <a:gdLst>
                <a:gd name="T0" fmla="*/ 58 w 60"/>
                <a:gd name="T1" fmla="*/ 27 h 60"/>
                <a:gd name="T2" fmla="*/ 54 w 60"/>
                <a:gd name="T3" fmla="*/ 24 h 60"/>
                <a:gd name="T4" fmla="*/ 51 w 60"/>
                <a:gd name="T5" fmla="*/ 18 h 60"/>
                <a:gd name="T6" fmla="*/ 53 w 60"/>
                <a:gd name="T7" fmla="*/ 13 h 60"/>
                <a:gd name="T8" fmla="*/ 48 w 60"/>
                <a:gd name="T9" fmla="*/ 8 h 60"/>
                <a:gd name="T10" fmla="*/ 43 w 60"/>
                <a:gd name="T11" fmla="*/ 9 h 60"/>
                <a:gd name="T12" fmla="*/ 36 w 60"/>
                <a:gd name="T13" fmla="*/ 6 h 60"/>
                <a:gd name="T14" fmla="*/ 34 w 60"/>
                <a:gd name="T15" fmla="*/ 2 h 60"/>
                <a:gd name="T16" fmla="*/ 27 w 60"/>
                <a:gd name="T17" fmla="*/ 2 h 60"/>
                <a:gd name="T18" fmla="*/ 25 w 60"/>
                <a:gd name="T19" fmla="*/ 6 h 60"/>
                <a:gd name="T20" fmla="*/ 18 w 60"/>
                <a:gd name="T21" fmla="*/ 9 h 60"/>
                <a:gd name="T22" fmla="*/ 14 w 60"/>
                <a:gd name="T23" fmla="*/ 8 h 60"/>
                <a:gd name="T24" fmla="*/ 8 w 60"/>
                <a:gd name="T25" fmla="*/ 13 h 60"/>
                <a:gd name="T26" fmla="*/ 9 w 60"/>
                <a:gd name="T27" fmla="*/ 17 h 60"/>
                <a:gd name="T28" fmla="*/ 6 w 60"/>
                <a:gd name="T29" fmla="*/ 24 h 60"/>
                <a:gd name="T30" fmla="*/ 3 w 60"/>
                <a:gd name="T31" fmla="*/ 26 h 60"/>
                <a:gd name="T32" fmla="*/ 3 w 60"/>
                <a:gd name="T33" fmla="*/ 33 h 60"/>
                <a:gd name="T34" fmla="*/ 6 w 60"/>
                <a:gd name="T35" fmla="*/ 35 h 60"/>
                <a:gd name="T36" fmla="*/ 9 w 60"/>
                <a:gd name="T37" fmla="*/ 42 h 60"/>
                <a:gd name="T38" fmla="*/ 8 w 60"/>
                <a:gd name="T39" fmla="*/ 46 h 60"/>
                <a:gd name="T40" fmla="*/ 13 w 60"/>
                <a:gd name="T41" fmla="*/ 52 h 60"/>
                <a:gd name="T42" fmla="*/ 17 w 60"/>
                <a:gd name="T43" fmla="*/ 51 h 60"/>
                <a:gd name="T44" fmla="*/ 24 w 60"/>
                <a:gd name="T45" fmla="*/ 54 h 60"/>
                <a:gd name="T46" fmla="*/ 26 w 60"/>
                <a:gd name="T47" fmla="*/ 57 h 60"/>
                <a:gd name="T48" fmla="*/ 33 w 60"/>
                <a:gd name="T49" fmla="*/ 58 h 60"/>
                <a:gd name="T50" fmla="*/ 36 w 60"/>
                <a:gd name="T51" fmla="*/ 54 h 60"/>
                <a:gd name="T52" fmla="*/ 43 w 60"/>
                <a:gd name="T53" fmla="*/ 51 h 60"/>
                <a:gd name="T54" fmla="*/ 47 w 60"/>
                <a:gd name="T55" fmla="*/ 52 h 60"/>
                <a:gd name="T56" fmla="*/ 52 w 60"/>
                <a:gd name="T57" fmla="*/ 47 h 60"/>
                <a:gd name="T58" fmla="*/ 51 w 60"/>
                <a:gd name="T59" fmla="*/ 43 h 60"/>
                <a:gd name="T60" fmla="*/ 54 w 60"/>
                <a:gd name="T61" fmla="*/ 36 h 60"/>
                <a:gd name="T62" fmla="*/ 58 w 60"/>
                <a:gd name="T63" fmla="*/ 34 h 60"/>
                <a:gd name="T64" fmla="*/ 58 w 60"/>
                <a:gd name="T65" fmla="*/ 27 h 60"/>
                <a:gd name="T66" fmla="*/ 30 w 60"/>
                <a:gd name="T67" fmla="*/ 46 h 60"/>
                <a:gd name="T68" fmla="*/ 13 w 60"/>
                <a:gd name="T69" fmla="*/ 30 h 60"/>
                <a:gd name="T70" fmla="*/ 30 w 60"/>
                <a:gd name="T71" fmla="*/ 14 h 60"/>
                <a:gd name="T72" fmla="*/ 46 w 60"/>
                <a:gd name="T73" fmla="*/ 30 h 60"/>
                <a:gd name="T74" fmla="*/ 30 w 60"/>
                <a:gd name="T75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" h="60">
                  <a:moveTo>
                    <a:pt x="58" y="27"/>
                  </a:moveTo>
                  <a:cubicBezTo>
                    <a:pt x="54" y="24"/>
                    <a:pt x="54" y="24"/>
                    <a:pt x="54" y="24"/>
                  </a:cubicBezTo>
                  <a:cubicBezTo>
                    <a:pt x="52" y="23"/>
                    <a:pt x="51" y="20"/>
                    <a:pt x="51" y="18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0"/>
                    <a:pt x="51" y="7"/>
                    <a:pt x="48" y="8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1" y="10"/>
                    <a:pt x="38" y="8"/>
                    <a:pt x="36" y="6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0"/>
                    <a:pt x="29" y="0"/>
                    <a:pt x="27" y="2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3" y="8"/>
                    <a:pt x="20" y="9"/>
                    <a:pt x="18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1" y="7"/>
                    <a:pt x="8" y="9"/>
                    <a:pt x="8" y="13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9"/>
                    <a:pt x="9" y="22"/>
                    <a:pt x="6" y="24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27"/>
                    <a:pt x="0" y="31"/>
                    <a:pt x="3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9" y="37"/>
                    <a:pt x="10" y="40"/>
                    <a:pt x="9" y="42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7" y="50"/>
                    <a:pt x="10" y="52"/>
                    <a:pt x="13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20" y="50"/>
                    <a:pt x="23" y="51"/>
                    <a:pt x="24" y="54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8" y="60"/>
                    <a:pt x="32" y="60"/>
                    <a:pt x="33" y="58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7" y="52"/>
                    <a:pt x="40" y="50"/>
                    <a:pt x="43" y="51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0" y="53"/>
                    <a:pt x="53" y="50"/>
                    <a:pt x="52" y="47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0" y="40"/>
                    <a:pt x="52" y="38"/>
                    <a:pt x="54" y="36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60" y="32"/>
                    <a:pt x="60" y="28"/>
                    <a:pt x="58" y="27"/>
                  </a:cubicBezTo>
                  <a:close/>
                  <a:moveTo>
                    <a:pt x="30" y="46"/>
                  </a:moveTo>
                  <a:cubicBezTo>
                    <a:pt x="21" y="46"/>
                    <a:pt x="13" y="39"/>
                    <a:pt x="13" y="30"/>
                  </a:cubicBezTo>
                  <a:cubicBezTo>
                    <a:pt x="13" y="21"/>
                    <a:pt x="21" y="14"/>
                    <a:pt x="30" y="14"/>
                  </a:cubicBezTo>
                  <a:cubicBezTo>
                    <a:pt x="38" y="14"/>
                    <a:pt x="46" y="21"/>
                    <a:pt x="46" y="30"/>
                  </a:cubicBezTo>
                  <a:cubicBezTo>
                    <a:pt x="46" y="39"/>
                    <a:pt x="38" y="46"/>
                    <a:pt x="30" y="46"/>
                  </a:cubicBez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"/>
            <p:cNvSpPr>
              <a:spLocks noEditPoints="1"/>
            </p:cNvSpPr>
            <p:nvPr/>
          </p:nvSpPr>
          <p:spPr bwMode="auto">
            <a:xfrm>
              <a:off x="8802688" y="2432050"/>
              <a:ext cx="127000" cy="130175"/>
            </a:xfrm>
            <a:custGeom>
              <a:avLst/>
              <a:gdLst>
                <a:gd name="T0" fmla="*/ 11 w 21"/>
                <a:gd name="T1" fmla="*/ 0 h 21"/>
                <a:gd name="T2" fmla="*/ 0 w 21"/>
                <a:gd name="T3" fmla="*/ 10 h 21"/>
                <a:gd name="T4" fmla="*/ 11 w 21"/>
                <a:gd name="T5" fmla="*/ 21 h 21"/>
                <a:gd name="T6" fmla="*/ 21 w 21"/>
                <a:gd name="T7" fmla="*/ 10 h 21"/>
                <a:gd name="T8" fmla="*/ 11 w 21"/>
                <a:gd name="T9" fmla="*/ 0 h 21"/>
                <a:gd name="T10" fmla="*/ 11 w 21"/>
                <a:gd name="T11" fmla="*/ 15 h 21"/>
                <a:gd name="T12" fmla="*/ 6 w 21"/>
                <a:gd name="T13" fmla="*/ 10 h 21"/>
                <a:gd name="T14" fmla="*/ 11 w 21"/>
                <a:gd name="T15" fmla="*/ 5 h 21"/>
                <a:gd name="T16" fmla="*/ 15 w 21"/>
                <a:gd name="T17" fmla="*/ 10 h 21"/>
                <a:gd name="T18" fmla="*/ 11 w 21"/>
                <a:gd name="T1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21">
                  <a:moveTo>
                    <a:pt x="11" y="0"/>
                  </a:move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6" y="21"/>
                    <a:pt x="21" y="16"/>
                    <a:pt x="21" y="10"/>
                  </a:cubicBezTo>
                  <a:cubicBezTo>
                    <a:pt x="21" y="4"/>
                    <a:pt x="16" y="0"/>
                    <a:pt x="11" y="0"/>
                  </a:cubicBezTo>
                  <a:close/>
                  <a:moveTo>
                    <a:pt x="11" y="15"/>
                  </a:moveTo>
                  <a:cubicBezTo>
                    <a:pt x="8" y="15"/>
                    <a:pt x="6" y="13"/>
                    <a:pt x="6" y="10"/>
                  </a:cubicBezTo>
                  <a:cubicBezTo>
                    <a:pt x="6" y="7"/>
                    <a:pt x="8" y="5"/>
                    <a:pt x="11" y="5"/>
                  </a:cubicBezTo>
                  <a:cubicBezTo>
                    <a:pt x="13" y="5"/>
                    <a:pt x="15" y="7"/>
                    <a:pt x="15" y="10"/>
                  </a:cubicBezTo>
                  <a:cubicBezTo>
                    <a:pt x="15" y="13"/>
                    <a:pt x="13" y="15"/>
                    <a:pt x="11" y="15"/>
                  </a:cubicBez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020096" y="2136775"/>
            <a:ext cx="661988" cy="677863"/>
            <a:chOff x="2979738" y="2173288"/>
            <a:chExt cx="661988" cy="677863"/>
          </a:xfrm>
        </p:grpSpPr>
        <p:sp>
          <p:nvSpPr>
            <p:cNvPr id="48" name="Freeform 10"/>
            <p:cNvSpPr>
              <a:spLocks noEditPoints="1"/>
            </p:cNvSpPr>
            <p:nvPr/>
          </p:nvSpPr>
          <p:spPr bwMode="auto">
            <a:xfrm>
              <a:off x="2979738" y="2173288"/>
              <a:ext cx="661988" cy="677863"/>
            </a:xfrm>
            <a:custGeom>
              <a:avLst/>
              <a:gdLst>
                <a:gd name="T0" fmla="*/ 55 w 110"/>
                <a:gd name="T1" fmla="*/ 110 h 110"/>
                <a:gd name="T2" fmla="*/ 0 w 110"/>
                <a:gd name="T3" fmla="*/ 55 h 110"/>
                <a:gd name="T4" fmla="*/ 55 w 110"/>
                <a:gd name="T5" fmla="*/ 0 h 110"/>
                <a:gd name="T6" fmla="*/ 110 w 110"/>
                <a:gd name="T7" fmla="*/ 55 h 110"/>
                <a:gd name="T8" fmla="*/ 55 w 110"/>
                <a:gd name="T9" fmla="*/ 110 h 110"/>
                <a:gd name="T10" fmla="*/ 55 w 110"/>
                <a:gd name="T11" fmla="*/ 5 h 110"/>
                <a:gd name="T12" fmla="*/ 5 w 110"/>
                <a:gd name="T13" fmla="*/ 55 h 110"/>
                <a:gd name="T14" fmla="*/ 55 w 110"/>
                <a:gd name="T15" fmla="*/ 105 h 110"/>
                <a:gd name="T16" fmla="*/ 104 w 110"/>
                <a:gd name="T17" fmla="*/ 55 h 110"/>
                <a:gd name="T18" fmla="*/ 55 w 110"/>
                <a:gd name="T19" fmla="*/ 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10">
                  <a:moveTo>
                    <a:pt x="55" y="110"/>
                  </a:moveTo>
                  <a:cubicBezTo>
                    <a:pt x="24" y="110"/>
                    <a:pt x="0" y="85"/>
                    <a:pt x="0" y="55"/>
                  </a:cubicBezTo>
                  <a:cubicBezTo>
                    <a:pt x="0" y="24"/>
                    <a:pt x="24" y="0"/>
                    <a:pt x="55" y="0"/>
                  </a:cubicBezTo>
                  <a:cubicBezTo>
                    <a:pt x="85" y="0"/>
                    <a:pt x="110" y="24"/>
                    <a:pt x="110" y="55"/>
                  </a:cubicBezTo>
                  <a:cubicBezTo>
                    <a:pt x="110" y="85"/>
                    <a:pt x="85" y="110"/>
                    <a:pt x="55" y="110"/>
                  </a:cubicBezTo>
                  <a:close/>
                  <a:moveTo>
                    <a:pt x="55" y="5"/>
                  </a:moveTo>
                  <a:cubicBezTo>
                    <a:pt x="27" y="5"/>
                    <a:pt x="5" y="27"/>
                    <a:pt x="5" y="55"/>
                  </a:cubicBezTo>
                  <a:cubicBezTo>
                    <a:pt x="5" y="82"/>
                    <a:pt x="27" y="105"/>
                    <a:pt x="55" y="105"/>
                  </a:cubicBezTo>
                  <a:cubicBezTo>
                    <a:pt x="82" y="105"/>
                    <a:pt x="104" y="82"/>
                    <a:pt x="104" y="55"/>
                  </a:cubicBezTo>
                  <a:cubicBezTo>
                    <a:pt x="104" y="27"/>
                    <a:pt x="82" y="5"/>
                    <a:pt x="55" y="5"/>
                  </a:cubicBez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"/>
            <p:cNvSpPr>
              <a:spLocks/>
            </p:cNvSpPr>
            <p:nvPr/>
          </p:nvSpPr>
          <p:spPr bwMode="auto">
            <a:xfrm>
              <a:off x="3232151" y="2346325"/>
              <a:ext cx="228600" cy="288925"/>
            </a:xfrm>
            <a:custGeom>
              <a:avLst/>
              <a:gdLst>
                <a:gd name="T0" fmla="*/ 33 w 38"/>
                <a:gd name="T1" fmla="*/ 0 h 47"/>
                <a:gd name="T2" fmla="*/ 5 w 38"/>
                <a:gd name="T3" fmla="*/ 0 h 47"/>
                <a:gd name="T4" fmla="*/ 0 w 38"/>
                <a:gd name="T5" fmla="*/ 5 h 47"/>
                <a:gd name="T6" fmla="*/ 0 w 38"/>
                <a:gd name="T7" fmla="*/ 5 h 47"/>
                <a:gd name="T8" fmla="*/ 22 w 38"/>
                <a:gd name="T9" fmla="*/ 5 h 47"/>
                <a:gd name="T10" fmla="*/ 27 w 38"/>
                <a:gd name="T11" fmla="*/ 10 h 47"/>
                <a:gd name="T12" fmla="*/ 27 w 38"/>
                <a:gd name="T13" fmla="*/ 47 h 47"/>
                <a:gd name="T14" fmla="*/ 33 w 38"/>
                <a:gd name="T15" fmla="*/ 47 h 47"/>
                <a:gd name="T16" fmla="*/ 38 w 38"/>
                <a:gd name="T17" fmla="*/ 42 h 47"/>
                <a:gd name="T18" fmla="*/ 38 w 38"/>
                <a:gd name="T19" fmla="*/ 5 h 47"/>
                <a:gd name="T20" fmla="*/ 33 w 38"/>
                <a:gd name="T2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47">
                  <a:moveTo>
                    <a:pt x="33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5" y="5"/>
                    <a:pt x="27" y="8"/>
                    <a:pt x="27" y="10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5" y="47"/>
                    <a:pt x="38" y="44"/>
                    <a:pt x="38" y="42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2"/>
                    <a:pt x="35" y="0"/>
                    <a:pt x="33" y="0"/>
                  </a:cubicBez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2"/>
            <p:cNvSpPr>
              <a:spLocks noEditPoints="1"/>
            </p:cNvSpPr>
            <p:nvPr/>
          </p:nvSpPr>
          <p:spPr bwMode="auto">
            <a:xfrm>
              <a:off x="3154363" y="2401888"/>
              <a:ext cx="215900" cy="265113"/>
            </a:xfrm>
            <a:custGeom>
              <a:avLst/>
              <a:gdLst>
                <a:gd name="T0" fmla="*/ 32 w 36"/>
                <a:gd name="T1" fmla="*/ 0 h 43"/>
                <a:gd name="T2" fmla="*/ 4 w 36"/>
                <a:gd name="T3" fmla="*/ 0 h 43"/>
                <a:gd name="T4" fmla="*/ 0 w 36"/>
                <a:gd name="T5" fmla="*/ 4 h 43"/>
                <a:gd name="T6" fmla="*/ 0 w 36"/>
                <a:gd name="T7" fmla="*/ 38 h 43"/>
                <a:gd name="T8" fmla="*/ 4 w 36"/>
                <a:gd name="T9" fmla="*/ 43 h 43"/>
                <a:gd name="T10" fmla="*/ 32 w 36"/>
                <a:gd name="T11" fmla="*/ 43 h 43"/>
                <a:gd name="T12" fmla="*/ 36 w 36"/>
                <a:gd name="T13" fmla="*/ 38 h 43"/>
                <a:gd name="T14" fmla="*/ 36 w 36"/>
                <a:gd name="T15" fmla="*/ 4 h 43"/>
                <a:gd name="T16" fmla="*/ 32 w 36"/>
                <a:gd name="T17" fmla="*/ 0 h 43"/>
                <a:gd name="T18" fmla="*/ 28 w 36"/>
                <a:gd name="T19" fmla="*/ 31 h 43"/>
                <a:gd name="T20" fmla="*/ 27 w 36"/>
                <a:gd name="T21" fmla="*/ 33 h 43"/>
                <a:gd name="T22" fmla="*/ 8 w 36"/>
                <a:gd name="T23" fmla="*/ 33 h 43"/>
                <a:gd name="T24" fmla="*/ 6 w 36"/>
                <a:gd name="T25" fmla="*/ 31 h 43"/>
                <a:gd name="T26" fmla="*/ 8 w 36"/>
                <a:gd name="T27" fmla="*/ 29 h 43"/>
                <a:gd name="T28" fmla="*/ 27 w 36"/>
                <a:gd name="T29" fmla="*/ 29 h 43"/>
                <a:gd name="T30" fmla="*/ 28 w 36"/>
                <a:gd name="T31" fmla="*/ 31 h 43"/>
                <a:gd name="T32" fmla="*/ 28 w 36"/>
                <a:gd name="T33" fmla="*/ 21 h 43"/>
                <a:gd name="T34" fmla="*/ 27 w 36"/>
                <a:gd name="T35" fmla="*/ 23 h 43"/>
                <a:gd name="T36" fmla="*/ 8 w 36"/>
                <a:gd name="T37" fmla="*/ 23 h 43"/>
                <a:gd name="T38" fmla="*/ 6 w 36"/>
                <a:gd name="T39" fmla="*/ 21 h 43"/>
                <a:gd name="T40" fmla="*/ 8 w 36"/>
                <a:gd name="T41" fmla="*/ 19 h 43"/>
                <a:gd name="T42" fmla="*/ 27 w 36"/>
                <a:gd name="T43" fmla="*/ 19 h 43"/>
                <a:gd name="T44" fmla="*/ 28 w 36"/>
                <a:gd name="T45" fmla="*/ 21 h 43"/>
                <a:gd name="T46" fmla="*/ 28 w 36"/>
                <a:gd name="T47" fmla="*/ 12 h 43"/>
                <a:gd name="T48" fmla="*/ 27 w 36"/>
                <a:gd name="T49" fmla="*/ 14 h 43"/>
                <a:gd name="T50" fmla="*/ 8 w 36"/>
                <a:gd name="T51" fmla="*/ 14 h 43"/>
                <a:gd name="T52" fmla="*/ 6 w 36"/>
                <a:gd name="T53" fmla="*/ 12 h 43"/>
                <a:gd name="T54" fmla="*/ 8 w 36"/>
                <a:gd name="T55" fmla="*/ 10 h 43"/>
                <a:gd name="T56" fmla="*/ 27 w 36"/>
                <a:gd name="T57" fmla="*/ 10 h 43"/>
                <a:gd name="T58" fmla="*/ 28 w 36"/>
                <a:gd name="T5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43">
                  <a:moveTo>
                    <a:pt x="3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1"/>
                    <a:pt x="2" y="43"/>
                    <a:pt x="4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4" y="43"/>
                    <a:pt x="36" y="41"/>
                    <a:pt x="36" y="38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2" y="0"/>
                  </a:cubicBezTo>
                  <a:close/>
                  <a:moveTo>
                    <a:pt x="28" y="31"/>
                  </a:moveTo>
                  <a:cubicBezTo>
                    <a:pt x="28" y="32"/>
                    <a:pt x="28" y="33"/>
                    <a:pt x="27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3"/>
                    <a:pt x="6" y="32"/>
                    <a:pt x="6" y="31"/>
                  </a:cubicBezTo>
                  <a:cubicBezTo>
                    <a:pt x="6" y="30"/>
                    <a:pt x="7" y="29"/>
                    <a:pt x="8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28" y="30"/>
                    <a:pt x="28" y="31"/>
                  </a:cubicBezTo>
                  <a:close/>
                  <a:moveTo>
                    <a:pt x="28" y="21"/>
                  </a:moveTo>
                  <a:cubicBezTo>
                    <a:pt x="28" y="22"/>
                    <a:pt x="28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7" y="23"/>
                    <a:pt x="6" y="22"/>
                    <a:pt x="6" y="21"/>
                  </a:cubicBezTo>
                  <a:cubicBezTo>
                    <a:pt x="6" y="20"/>
                    <a:pt x="7" y="19"/>
                    <a:pt x="8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19"/>
                    <a:pt x="28" y="20"/>
                    <a:pt x="28" y="21"/>
                  </a:cubicBezTo>
                  <a:close/>
                  <a:moveTo>
                    <a:pt x="28" y="12"/>
                  </a:moveTo>
                  <a:cubicBezTo>
                    <a:pt x="28" y="13"/>
                    <a:pt x="28" y="14"/>
                    <a:pt x="2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6" y="13"/>
                    <a:pt x="6" y="12"/>
                  </a:cubicBezTo>
                  <a:cubicBezTo>
                    <a:pt x="6" y="11"/>
                    <a:pt x="7" y="10"/>
                    <a:pt x="8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8" y="10"/>
                    <a:pt x="28" y="11"/>
                    <a:pt x="28" y="12"/>
                  </a:cubicBez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352214" y="3424133"/>
            <a:ext cx="3057489" cy="710212"/>
            <a:chOff x="1934753" y="2027014"/>
            <a:chExt cx="3057489" cy="710212"/>
          </a:xfrm>
        </p:grpSpPr>
        <p:sp>
          <p:nvSpPr>
            <p:cNvPr id="59" name="TextBox 9"/>
            <p:cNvSpPr txBox="1"/>
            <p:nvPr/>
          </p:nvSpPr>
          <p:spPr bwMode="auto">
            <a:xfrm>
              <a:off x="2062999" y="2027014"/>
              <a:ext cx="292924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6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60" name="Text Box 11"/>
            <p:cNvSpPr txBox="1">
              <a:spLocks noChangeArrowheads="1"/>
            </p:cNvSpPr>
            <p:nvPr/>
          </p:nvSpPr>
          <p:spPr bwMode="auto">
            <a:xfrm>
              <a:off x="1934753" y="2400531"/>
              <a:ext cx="2028593" cy="336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078381" y="3424133"/>
            <a:ext cx="3057489" cy="710212"/>
            <a:chOff x="1934753" y="2027014"/>
            <a:chExt cx="3057489" cy="710212"/>
          </a:xfrm>
        </p:grpSpPr>
        <p:sp>
          <p:nvSpPr>
            <p:cNvPr id="64" name="TextBox 9"/>
            <p:cNvSpPr txBox="1"/>
            <p:nvPr/>
          </p:nvSpPr>
          <p:spPr bwMode="auto">
            <a:xfrm>
              <a:off x="2062999" y="2027014"/>
              <a:ext cx="292924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6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65" name="Text Box 11"/>
            <p:cNvSpPr txBox="1">
              <a:spLocks noChangeArrowheads="1"/>
            </p:cNvSpPr>
            <p:nvPr/>
          </p:nvSpPr>
          <p:spPr bwMode="auto">
            <a:xfrm>
              <a:off x="1934753" y="2400531"/>
              <a:ext cx="2028593" cy="336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816650" y="3424133"/>
            <a:ext cx="3057489" cy="710212"/>
            <a:chOff x="1934753" y="2027014"/>
            <a:chExt cx="3057489" cy="710212"/>
          </a:xfrm>
        </p:grpSpPr>
        <p:sp>
          <p:nvSpPr>
            <p:cNvPr id="67" name="TextBox 9"/>
            <p:cNvSpPr txBox="1"/>
            <p:nvPr/>
          </p:nvSpPr>
          <p:spPr bwMode="auto">
            <a:xfrm>
              <a:off x="2062999" y="2027014"/>
              <a:ext cx="2929243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6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68" name="Text Box 11"/>
            <p:cNvSpPr txBox="1">
              <a:spLocks noChangeArrowheads="1"/>
            </p:cNvSpPr>
            <p:nvPr/>
          </p:nvSpPr>
          <p:spPr bwMode="auto">
            <a:xfrm>
              <a:off x="1934753" y="2400531"/>
              <a:ext cx="2028593" cy="336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833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" name="组合 4095"/>
          <p:cNvGrpSpPr/>
          <p:nvPr/>
        </p:nvGrpSpPr>
        <p:grpSpPr>
          <a:xfrm>
            <a:off x="-860649" y="-1504409"/>
            <a:ext cx="14870587" cy="10158801"/>
            <a:chOff x="-860649" y="-1504409"/>
            <a:chExt cx="14870587" cy="1015880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0" t="-3119" r="50741" b="78172"/>
            <a:stretch/>
          </p:blipFill>
          <p:spPr>
            <a:xfrm rot="2081232">
              <a:off x="1767712" y="-896452"/>
              <a:ext cx="1966678" cy="237640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37416"/>
            <a:stretch/>
          </p:blipFill>
          <p:spPr>
            <a:xfrm>
              <a:off x="9308378" y="2196250"/>
              <a:ext cx="4701560" cy="645814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87" t="6380" b="60072"/>
            <a:stretch/>
          </p:blipFill>
          <p:spPr>
            <a:xfrm>
              <a:off x="6109997" y="-1396537"/>
              <a:ext cx="4528143" cy="272257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37" t="74498" r="54853" b="5878"/>
            <a:stretch/>
          </p:blipFill>
          <p:spPr>
            <a:xfrm>
              <a:off x="3383516" y="6166775"/>
              <a:ext cx="1372545" cy="142629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861" b="52903"/>
            <a:stretch/>
          </p:blipFill>
          <p:spPr>
            <a:xfrm rot="21251178">
              <a:off x="-860649" y="-1504409"/>
              <a:ext cx="2812981" cy="405745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757" r="81120"/>
            <a:stretch/>
          </p:blipFill>
          <p:spPr>
            <a:xfrm>
              <a:off x="-47248" y="4709867"/>
              <a:ext cx="1586569" cy="30648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" t="44965" r="64699" b="39551"/>
            <a:stretch/>
          </p:blipFill>
          <p:spPr>
            <a:xfrm rot="16924892">
              <a:off x="-934914" y="2703631"/>
              <a:ext cx="2626747" cy="1196999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82" t="25198" r="54282" b="56738"/>
            <a:stretch/>
          </p:blipFill>
          <p:spPr>
            <a:xfrm rot="821451">
              <a:off x="11041951" y="545380"/>
              <a:ext cx="1728809" cy="220030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2897463">
              <a:off x="4389036" y="-763475"/>
              <a:ext cx="997577" cy="1648173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17584157">
              <a:off x="10060186" y="-691887"/>
              <a:ext cx="1250403" cy="206588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4121634">
              <a:off x="1658548" y="5432910"/>
              <a:ext cx="1250403" cy="206588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3" t="42510" r="43779" b="36415"/>
            <a:stretch/>
          </p:blipFill>
          <p:spPr>
            <a:xfrm rot="3850872">
              <a:off x="5303873" y="6068609"/>
              <a:ext cx="1574700" cy="1677397"/>
            </a:xfrm>
            <a:prstGeom prst="rect">
              <a:avLst/>
            </a:prstGeom>
          </p:spPr>
        </p:pic>
        <p:pic>
          <p:nvPicPr>
            <p:cNvPr id="175" name="图片 17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0" t="-3119" r="50741" b="78172"/>
            <a:stretch/>
          </p:blipFill>
          <p:spPr>
            <a:xfrm rot="2160578">
              <a:off x="7116945" y="5449590"/>
              <a:ext cx="1966678" cy="2376403"/>
            </a:xfrm>
            <a:prstGeom prst="rect">
              <a:avLst/>
            </a:prstGeom>
          </p:spPr>
        </p:pic>
      </p:grpSp>
      <p:grpSp>
        <p:nvGrpSpPr>
          <p:cNvPr id="51" name="组合 50"/>
          <p:cNvGrpSpPr/>
          <p:nvPr/>
        </p:nvGrpSpPr>
        <p:grpSpPr>
          <a:xfrm>
            <a:off x="6264775" y="1761442"/>
            <a:ext cx="1543050" cy="1641475"/>
            <a:chOff x="6395975" y="1384072"/>
            <a:chExt cx="1543050" cy="1641475"/>
          </a:xfrm>
        </p:grpSpPr>
        <p:sp>
          <p:nvSpPr>
            <p:cNvPr id="52" name="Freeform 41"/>
            <p:cNvSpPr>
              <a:spLocks noEditPoints="1"/>
            </p:cNvSpPr>
            <p:nvPr/>
          </p:nvSpPr>
          <p:spPr bwMode="auto">
            <a:xfrm>
              <a:off x="7267512" y="1777772"/>
              <a:ext cx="514350" cy="830263"/>
            </a:xfrm>
            <a:custGeom>
              <a:avLst/>
              <a:gdLst>
                <a:gd name="T0" fmla="*/ 123 w 137"/>
                <a:gd name="T1" fmla="*/ 12 h 221"/>
                <a:gd name="T2" fmla="*/ 42 w 137"/>
                <a:gd name="T3" fmla="*/ 1 h 221"/>
                <a:gd name="T4" fmla="*/ 25 w 137"/>
                <a:gd name="T5" fmla="*/ 14 h 221"/>
                <a:gd name="T6" fmla="*/ 1 w 137"/>
                <a:gd name="T7" fmla="*/ 192 h 221"/>
                <a:gd name="T8" fmla="*/ 14 w 137"/>
                <a:gd name="T9" fmla="*/ 209 h 221"/>
                <a:gd name="T10" fmla="*/ 94 w 137"/>
                <a:gd name="T11" fmla="*/ 220 h 221"/>
                <a:gd name="T12" fmla="*/ 111 w 137"/>
                <a:gd name="T13" fmla="*/ 207 h 221"/>
                <a:gd name="T14" fmla="*/ 136 w 137"/>
                <a:gd name="T15" fmla="*/ 30 h 221"/>
                <a:gd name="T16" fmla="*/ 123 w 137"/>
                <a:gd name="T17" fmla="*/ 12 h 221"/>
                <a:gd name="T18" fmla="*/ 65 w 137"/>
                <a:gd name="T19" fmla="*/ 202 h 221"/>
                <a:gd name="T20" fmla="*/ 55 w 137"/>
                <a:gd name="T21" fmla="*/ 210 h 221"/>
                <a:gd name="T22" fmla="*/ 47 w 137"/>
                <a:gd name="T23" fmla="*/ 199 h 221"/>
                <a:gd name="T24" fmla="*/ 57 w 137"/>
                <a:gd name="T25" fmla="*/ 192 h 221"/>
                <a:gd name="T26" fmla="*/ 65 w 137"/>
                <a:gd name="T27" fmla="*/ 202 h 221"/>
                <a:gd name="T28" fmla="*/ 102 w 137"/>
                <a:gd name="T29" fmla="*/ 194 h 221"/>
                <a:gd name="T30" fmla="*/ 14 w 137"/>
                <a:gd name="T31" fmla="*/ 182 h 221"/>
                <a:gd name="T32" fmla="*/ 35 w 137"/>
                <a:gd name="T33" fmla="*/ 27 h 221"/>
                <a:gd name="T34" fmla="*/ 123 w 137"/>
                <a:gd name="T35" fmla="*/ 39 h 221"/>
                <a:gd name="T36" fmla="*/ 102 w 137"/>
                <a:gd name="T37" fmla="*/ 19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7" h="221">
                  <a:moveTo>
                    <a:pt x="123" y="12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34" y="0"/>
                    <a:pt x="26" y="6"/>
                    <a:pt x="25" y="14"/>
                  </a:cubicBezTo>
                  <a:cubicBezTo>
                    <a:pt x="1" y="192"/>
                    <a:pt x="1" y="192"/>
                    <a:pt x="1" y="192"/>
                  </a:cubicBezTo>
                  <a:cubicBezTo>
                    <a:pt x="0" y="200"/>
                    <a:pt x="5" y="208"/>
                    <a:pt x="14" y="209"/>
                  </a:cubicBezTo>
                  <a:cubicBezTo>
                    <a:pt x="94" y="220"/>
                    <a:pt x="94" y="220"/>
                    <a:pt x="94" y="220"/>
                  </a:cubicBezTo>
                  <a:cubicBezTo>
                    <a:pt x="103" y="221"/>
                    <a:pt x="110" y="215"/>
                    <a:pt x="111" y="207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7" y="21"/>
                    <a:pt x="131" y="14"/>
                    <a:pt x="123" y="12"/>
                  </a:cubicBezTo>
                  <a:close/>
                  <a:moveTo>
                    <a:pt x="65" y="202"/>
                  </a:moveTo>
                  <a:cubicBezTo>
                    <a:pt x="64" y="207"/>
                    <a:pt x="60" y="210"/>
                    <a:pt x="55" y="210"/>
                  </a:cubicBezTo>
                  <a:cubicBezTo>
                    <a:pt x="50" y="209"/>
                    <a:pt x="46" y="204"/>
                    <a:pt x="47" y="199"/>
                  </a:cubicBezTo>
                  <a:cubicBezTo>
                    <a:pt x="48" y="195"/>
                    <a:pt x="52" y="191"/>
                    <a:pt x="57" y="192"/>
                  </a:cubicBezTo>
                  <a:cubicBezTo>
                    <a:pt x="62" y="192"/>
                    <a:pt x="66" y="197"/>
                    <a:pt x="65" y="202"/>
                  </a:cubicBezTo>
                  <a:close/>
                  <a:moveTo>
                    <a:pt x="102" y="194"/>
                  </a:moveTo>
                  <a:cubicBezTo>
                    <a:pt x="14" y="182"/>
                    <a:pt x="14" y="182"/>
                    <a:pt x="14" y="182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123" y="39"/>
                    <a:pt x="123" y="39"/>
                    <a:pt x="123" y="39"/>
                  </a:cubicBezTo>
                  <a:lnTo>
                    <a:pt x="102" y="194"/>
                  </a:lnTo>
                  <a:close/>
                </a:path>
              </a:pathLst>
            </a:custGeom>
            <a:solidFill>
              <a:srgbClr val="6ED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2"/>
            <p:cNvSpPr>
              <a:spLocks noEditPoints="1"/>
            </p:cNvSpPr>
            <p:nvPr/>
          </p:nvSpPr>
          <p:spPr bwMode="auto">
            <a:xfrm>
              <a:off x="7413562" y="2019072"/>
              <a:ext cx="255588" cy="250825"/>
            </a:xfrm>
            <a:custGeom>
              <a:avLst/>
              <a:gdLst>
                <a:gd name="T0" fmla="*/ 30 w 68"/>
                <a:gd name="T1" fmla="*/ 65 h 67"/>
                <a:gd name="T2" fmla="*/ 3 w 68"/>
                <a:gd name="T3" fmla="*/ 29 h 67"/>
                <a:gd name="T4" fmla="*/ 39 w 68"/>
                <a:gd name="T5" fmla="*/ 2 h 67"/>
                <a:gd name="T6" fmla="*/ 66 w 68"/>
                <a:gd name="T7" fmla="*/ 38 h 67"/>
                <a:gd name="T8" fmla="*/ 30 w 68"/>
                <a:gd name="T9" fmla="*/ 65 h 67"/>
                <a:gd name="T10" fmla="*/ 38 w 68"/>
                <a:gd name="T11" fmla="*/ 5 h 67"/>
                <a:gd name="T12" fmla="*/ 6 w 68"/>
                <a:gd name="T13" fmla="*/ 30 h 67"/>
                <a:gd name="T14" fmla="*/ 30 w 68"/>
                <a:gd name="T15" fmla="*/ 62 h 67"/>
                <a:gd name="T16" fmla="*/ 63 w 68"/>
                <a:gd name="T17" fmla="*/ 38 h 67"/>
                <a:gd name="T18" fmla="*/ 38 w 68"/>
                <a:gd name="T19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7">
                  <a:moveTo>
                    <a:pt x="30" y="65"/>
                  </a:moveTo>
                  <a:cubicBezTo>
                    <a:pt x="13" y="63"/>
                    <a:pt x="0" y="47"/>
                    <a:pt x="3" y="29"/>
                  </a:cubicBezTo>
                  <a:cubicBezTo>
                    <a:pt x="5" y="12"/>
                    <a:pt x="21" y="0"/>
                    <a:pt x="39" y="2"/>
                  </a:cubicBezTo>
                  <a:cubicBezTo>
                    <a:pt x="56" y="5"/>
                    <a:pt x="68" y="21"/>
                    <a:pt x="66" y="38"/>
                  </a:cubicBezTo>
                  <a:cubicBezTo>
                    <a:pt x="63" y="55"/>
                    <a:pt x="47" y="67"/>
                    <a:pt x="30" y="65"/>
                  </a:cubicBezTo>
                  <a:moveTo>
                    <a:pt x="38" y="5"/>
                  </a:moveTo>
                  <a:cubicBezTo>
                    <a:pt x="22" y="3"/>
                    <a:pt x="8" y="14"/>
                    <a:pt x="6" y="30"/>
                  </a:cubicBezTo>
                  <a:cubicBezTo>
                    <a:pt x="4" y="45"/>
                    <a:pt x="15" y="60"/>
                    <a:pt x="30" y="62"/>
                  </a:cubicBezTo>
                  <a:cubicBezTo>
                    <a:pt x="46" y="64"/>
                    <a:pt x="61" y="53"/>
                    <a:pt x="63" y="38"/>
                  </a:cubicBezTo>
                  <a:cubicBezTo>
                    <a:pt x="65" y="22"/>
                    <a:pt x="54" y="7"/>
                    <a:pt x="38" y="5"/>
                  </a:cubicBezTo>
                </a:path>
              </a:pathLst>
            </a:custGeom>
            <a:solidFill>
              <a:srgbClr val="F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3"/>
            <p:cNvSpPr>
              <a:spLocks noEditPoints="1"/>
            </p:cNvSpPr>
            <p:nvPr/>
          </p:nvSpPr>
          <p:spPr bwMode="auto">
            <a:xfrm>
              <a:off x="7399275" y="2011134"/>
              <a:ext cx="280988" cy="269875"/>
            </a:xfrm>
            <a:custGeom>
              <a:avLst/>
              <a:gdLst>
                <a:gd name="T0" fmla="*/ 38 w 75"/>
                <a:gd name="T1" fmla="*/ 70 h 72"/>
                <a:gd name="T2" fmla="*/ 34 w 75"/>
                <a:gd name="T3" fmla="*/ 70 h 72"/>
                <a:gd name="T4" fmla="*/ 4 w 75"/>
                <a:gd name="T5" fmla="*/ 31 h 72"/>
                <a:gd name="T6" fmla="*/ 38 w 75"/>
                <a:gd name="T7" fmla="*/ 1 h 72"/>
                <a:gd name="T8" fmla="*/ 43 w 75"/>
                <a:gd name="T9" fmla="*/ 1 h 72"/>
                <a:gd name="T10" fmla="*/ 73 w 75"/>
                <a:gd name="T11" fmla="*/ 40 h 72"/>
                <a:gd name="T12" fmla="*/ 38 w 75"/>
                <a:gd name="T13" fmla="*/ 70 h 72"/>
                <a:gd name="T14" fmla="*/ 38 w 75"/>
                <a:gd name="T15" fmla="*/ 0 h 72"/>
                <a:gd name="T16" fmla="*/ 2 w 75"/>
                <a:gd name="T17" fmla="*/ 31 h 72"/>
                <a:gd name="T18" fmla="*/ 33 w 75"/>
                <a:gd name="T19" fmla="*/ 71 h 72"/>
                <a:gd name="T20" fmla="*/ 38 w 75"/>
                <a:gd name="T21" fmla="*/ 72 h 72"/>
                <a:gd name="T22" fmla="*/ 39 w 75"/>
                <a:gd name="T23" fmla="*/ 72 h 72"/>
                <a:gd name="T24" fmla="*/ 74 w 75"/>
                <a:gd name="T25" fmla="*/ 41 h 72"/>
                <a:gd name="T26" fmla="*/ 74 w 75"/>
                <a:gd name="T27" fmla="*/ 36 h 72"/>
                <a:gd name="T28" fmla="*/ 74 w 75"/>
                <a:gd name="T29" fmla="*/ 35 h 72"/>
                <a:gd name="T30" fmla="*/ 43 w 75"/>
                <a:gd name="T31" fmla="*/ 0 h 72"/>
                <a:gd name="T32" fmla="*/ 38 w 75"/>
                <a:gd name="T3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2">
                  <a:moveTo>
                    <a:pt x="38" y="70"/>
                  </a:moveTo>
                  <a:cubicBezTo>
                    <a:pt x="37" y="70"/>
                    <a:pt x="35" y="70"/>
                    <a:pt x="34" y="70"/>
                  </a:cubicBezTo>
                  <a:cubicBezTo>
                    <a:pt x="15" y="67"/>
                    <a:pt x="1" y="50"/>
                    <a:pt x="4" y="31"/>
                  </a:cubicBezTo>
                  <a:cubicBezTo>
                    <a:pt x="6" y="14"/>
                    <a:pt x="21" y="1"/>
                    <a:pt x="38" y="1"/>
                  </a:cubicBezTo>
                  <a:cubicBezTo>
                    <a:pt x="40" y="1"/>
                    <a:pt x="41" y="1"/>
                    <a:pt x="43" y="1"/>
                  </a:cubicBezTo>
                  <a:cubicBezTo>
                    <a:pt x="62" y="4"/>
                    <a:pt x="75" y="21"/>
                    <a:pt x="73" y="40"/>
                  </a:cubicBezTo>
                  <a:cubicBezTo>
                    <a:pt x="70" y="58"/>
                    <a:pt x="55" y="70"/>
                    <a:pt x="38" y="70"/>
                  </a:cubicBezTo>
                  <a:moveTo>
                    <a:pt x="38" y="0"/>
                  </a:moveTo>
                  <a:cubicBezTo>
                    <a:pt x="20" y="0"/>
                    <a:pt x="5" y="13"/>
                    <a:pt x="2" y="31"/>
                  </a:cubicBezTo>
                  <a:cubicBezTo>
                    <a:pt x="0" y="50"/>
                    <a:pt x="14" y="69"/>
                    <a:pt x="33" y="71"/>
                  </a:cubicBezTo>
                  <a:cubicBezTo>
                    <a:pt x="35" y="72"/>
                    <a:pt x="36" y="72"/>
                    <a:pt x="38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56" y="71"/>
                    <a:pt x="72" y="58"/>
                    <a:pt x="74" y="41"/>
                  </a:cubicBezTo>
                  <a:cubicBezTo>
                    <a:pt x="74" y="39"/>
                    <a:pt x="74" y="38"/>
                    <a:pt x="74" y="36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18"/>
                    <a:pt x="61" y="2"/>
                    <a:pt x="43" y="0"/>
                  </a:cubicBezTo>
                  <a:cubicBezTo>
                    <a:pt x="42" y="0"/>
                    <a:pt x="40" y="0"/>
                    <a:pt x="38" y="0"/>
                  </a:cubicBezTo>
                </a:path>
              </a:pathLst>
            </a:custGeom>
            <a:solidFill>
              <a:srgbClr val="F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4"/>
            <p:cNvSpPr>
              <a:spLocks/>
            </p:cNvSpPr>
            <p:nvPr/>
          </p:nvSpPr>
          <p:spPr bwMode="auto">
            <a:xfrm>
              <a:off x="7553262" y="2179409"/>
              <a:ext cx="22225" cy="60325"/>
            </a:xfrm>
            <a:custGeom>
              <a:avLst/>
              <a:gdLst>
                <a:gd name="T0" fmla="*/ 2 w 6"/>
                <a:gd name="T1" fmla="*/ 7 h 16"/>
                <a:gd name="T2" fmla="*/ 2 w 6"/>
                <a:gd name="T3" fmla="*/ 9 h 16"/>
                <a:gd name="T4" fmla="*/ 2 w 6"/>
                <a:gd name="T5" fmla="*/ 16 h 16"/>
                <a:gd name="T6" fmla="*/ 4 w 6"/>
                <a:gd name="T7" fmla="*/ 15 h 16"/>
                <a:gd name="T8" fmla="*/ 3 w 6"/>
                <a:gd name="T9" fmla="*/ 1 h 16"/>
                <a:gd name="T10" fmla="*/ 0 w 6"/>
                <a:gd name="T11" fmla="*/ 0 h 16"/>
                <a:gd name="T12" fmla="*/ 2 w 6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">
                  <a:moveTo>
                    <a:pt x="2" y="7"/>
                  </a:moveTo>
                  <a:cubicBezTo>
                    <a:pt x="2" y="8"/>
                    <a:pt x="2" y="8"/>
                    <a:pt x="2" y="9"/>
                  </a:cubicBezTo>
                  <a:cubicBezTo>
                    <a:pt x="2" y="11"/>
                    <a:pt x="2" y="14"/>
                    <a:pt x="2" y="16"/>
                  </a:cubicBezTo>
                  <a:cubicBezTo>
                    <a:pt x="2" y="15"/>
                    <a:pt x="3" y="15"/>
                    <a:pt x="4" y="15"/>
                  </a:cubicBezTo>
                  <a:cubicBezTo>
                    <a:pt x="5" y="14"/>
                    <a:pt x="6" y="5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2"/>
                    <a:pt x="1" y="4"/>
                    <a:pt x="2" y="7"/>
                  </a:cubicBezTo>
                  <a:close/>
                </a:path>
              </a:pathLst>
            </a:custGeom>
            <a:solidFill>
              <a:srgbClr val="F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"/>
            <p:cNvSpPr>
              <a:spLocks/>
            </p:cNvSpPr>
            <p:nvPr/>
          </p:nvSpPr>
          <p:spPr bwMode="auto">
            <a:xfrm>
              <a:off x="7542150" y="2052409"/>
              <a:ext cx="22225" cy="60325"/>
            </a:xfrm>
            <a:custGeom>
              <a:avLst/>
              <a:gdLst>
                <a:gd name="T0" fmla="*/ 2 w 6"/>
                <a:gd name="T1" fmla="*/ 8 h 16"/>
                <a:gd name="T2" fmla="*/ 2 w 6"/>
                <a:gd name="T3" fmla="*/ 9 h 16"/>
                <a:gd name="T4" fmla="*/ 2 w 6"/>
                <a:gd name="T5" fmla="*/ 16 h 16"/>
                <a:gd name="T6" fmla="*/ 4 w 6"/>
                <a:gd name="T7" fmla="*/ 14 h 16"/>
                <a:gd name="T8" fmla="*/ 2 w 6"/>
                <a:gd name="T9" fmla="*/ 1 h 16"/>
                <a:gd name="T10" fmla="*/ 0 w 6"/>
                <a:gd name="T11" fmla="*/ 0 h 16"/>
                <a:gd name="T12" fmla="*/ 2 w 6"/>
                <a:gd name="T13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"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12"/>
                    <a:pt x="2" y="14"/>
                    <a:pt x="2" y="16"/>
                  </a:cubicBezTo>
                  <a:cubicBezTo>
                    <a:pt x="2" y="15"/>
                    <a:pt x="3" y="15"/>
                    <a:pt x="4" y="14"/>
                  </a:cubicBezTo>
                  <a:cubicBezTo>
                    <a:pt x="6" y="9"/>
                    <a:pt x="4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2"/>
                    <a:pt x="1" y="4"/>
                    <a:pt x="2" y="8"/>
                  </a:cubicBezTo>
                  <a:close/>
                </a:path>
              </a:pathLst>
            </a:custGeom>
            <a:solidFill>
              <a:srgbClr val="F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6"/>
            <p:cNvSpPr>
              <a:spLocks/>
            </p:cNvSpPr>
            <p:nvPr/>
          </p:nvSpPr>
          <p:spPr bwMode="auto">
            <a:xfrm>
              <a:off x="7496112" y="2052409"/>
              <a:ext cx="60325" cy="187325"/>
            </a:xfrm>
            <a:custGeom>
              <a:avLst/>
              <a:gdLst>
                <a:gd name="T0" fmla="*/ 12 w 16"/>
                <a:gd name="T1" fmla="*/ 16 h 50"/>
                <a:gd name="T2" fmla="*/ 12 w 16"/>
                <a:gd name="T3" fmla="*/ 16 h 50"/>
                <a:gd name="T4" fmla="*/ 13 w 16"/>
                <a:gd name="T5" fmla="*/ 8 h 50"/>
                <a:gd name="T6" fmla="*/ 10 w 16"/>
                <a:gd name="T7" fmla="*/ 0 h 50"/>
                <a:gd name="T8" fmla="*/ 3 w 16"/>
                <a:gd name="T9" fmla="*/ 6 h 50"/>
                <a:gd name="T10" fmla="*/ 1 w 16"/>
                <a:gd name="T11" fmla="*/ 26 h 50"/>
                <a:gd name="T12" fmla="*/ 7 w 16"/>
                <a:gd name="T13" fmla="*/ 45 h 50"/>
                <a:gd name="T14" fmla="*/ 16 w 16"/>
                <a:gd name="T15" fmla="*/ 50 h 50"/>
                <a:gd name="T16" fmla="*/ 16 w 16"/>
                <a:gd name="T17" fmla="*/ 42 h 50"/>
                <a:gd name="T18" fmla="*/ 14 w 16"/>
                <a:gd name="T19" fmla="*/ 34 h 50"/>
                <a:gd name="T20" fmla="*/ 13 w 16"/>
                <a:gd name="T21" fmla="*/ 34 h 50"/>
                <a:gd name="T22" fmla="*/ 10 w 16"/>
                <a:gd name="T23" fmla="*/ 33 h 50"/>
                <a:gd name="T24" fmla="*/ 7 w 16"/>
                <a:gd name="T25" fmla="*/ 26 h 50"/>
                <a:gd name="T26" fmla="*/ 8 w 16"/>
                <a:gd name="T27" fmla="*/ 17 h 50"/>
                <a:gd name="T28" fmla="*/ 12 w 16"/>
                <a:gd name="T29" fmla="*/ 1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50"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3" y="14"/>
                    <a:pt x="13" y="11"/>
                    <a:pt x="13" y="8"/>
                  </a:cubicBezTo>
                  <a:cubicBezTo>
                    <a:pt x="12" y="4"/>
                    <a:pt x="11" y="1"/>
                    <a:pt x="10" y="0"/>
                  </a:cubicBezTo>
                  <a:cubicBezTo>
                    <a:pt x="8" y="0"/>
                    <a:pt x="5" y="2"/>
                    <a:pt x="3" y="6"/>
                  </a:cubicBezTo>
                  <a:cubicBezTo>
                    <a:pt x="0" y="12"/>
                    <a:pt x="0" y="22"/>
                    <a:pt x="1" y="26"/>
                  </a:cubicBezTo>
                  <a:cubicBezTo>
                    <a:pt x="1" y="31"/>
                    <a:pt x="3" y="40"/>
                    <a:pt x="7" y="45"/>
                  </a:cubicBezTo>
                  <a:cubicBezTo>
                    <a:pt x="10" y="50"/>
                    <a:pt x="13" y="50"/>
                    <a:pt x="16" y="50"/>
                  </a:cubicBezTo>
                  <a:cubicBezTo>
                    <a:pt x="16" y="49"/>
                    <a:pt x="16" y="45"/>
                    <a:pt x="16" y="42"/>
                  </a:cubicBezTo>
                  <a:cubicBezTo>
                    <a:pt x="15" y="38"/>
                    <a:pt x="14" y="35"/>
                    <a:pt x="14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1" y="34"/>
                    <a:pt x="11" y="34"/>
                    <a:pt x="10" y="33"/>
                  </a:cubicBezTo>
                  <a:cubicBezTo>
                    <a:pt x="8" y="33"/>
                    <a:pt x="7" y="30"/>
                    <a:pt x="7" y="26"/>
                  </a:cubicBezTo>
                  <a:cubicBezTo>
                    <a:pt x="6" y="21"/>
                    <a:pt x="7" y="19"/>
                    <a:pt x="8" y="17"/>
                  </a:cubicBezTo>
                  <a:cubicBezTo>
                    <a:pt x="9" y="16"/>
                    <a:pt x="10" y="16"/>
                    <a:pt x="12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7"/>
            <p:cNvSpPr>
              <a:spLocks noEditPoints="1"/>
            </p:cNvSpPr>
            <p:nvPr/>
          </p:nvSpPr>
          <p:spPr bwMode="auto">
            <a:xfrm>
              <a:off x="6899212" y="2660422"/>
              <a:ext cx="365125" cy="365125"/>
            </a:xfrm>
            <a:custGeom>
              <a:avLst/>
              <a:gdLst>
                <a:gd name="T0" fmla="*/ 48 w 97"/>
                <a:gd name="T1" fmla="*/ 97 h 97"/>
                <a:gd name="T2" fmla="*/ 0 w 97"/>
                <a:gd name="T3" fmla="*/ 48 h 97"/>
                <a:gd name="T4" fmla="*/ 48 w 97"/>
                <a:gd name="T5" fmla="*/ 0 h 97"/>
                <a:gd name="T6" fmla="*/ 97 w 97"/>
                <a:gd name="T7" fmla="*/ 48 h 97"/>
                <a:gd name="T8" fmla="*/ 48 w 97"/>
                <a:gd name="T9" fmla="*/ 97 h 97"/>
                <a:gd name="T10" fmla="*/ 48 w 97"/>
                <a:gd name="T11" fmla="*/ 7 h 97"/>
                <a:gd name="T12" fmla="*/ 7 w 97"/>
                <a:gd name="T13" fmla="*/ 48 h 97"/>
                <a:gd name="T14" fmla="*/ 48 w 97"/>
                <a:gd name="T15" fmla="*/ 90 h 97"/>
                <a:gd name="T16" fmla="*/ 90 w 97"/>
                <a:gd name="T17" fmla="*/ 48 h 97"/>
                <a:gd name="T18" fmla="*/ 48 w 97"/>
                <a:gd name="T19" fmla="*/ 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" h="97">
                  <a:moveTo>
                    <a:pt x="48" y="97"/>
                  </a:moveTo>
                  <a:cubicBezTo>
                    <a:pt x="22" y="97"/>
                    <a:pt x="0" y="75"/>
                    <a:pt x="0" y="48"/>
                  </a:cubicBezTo>
                  <a:cubicBezTo>
                    <a:pt x="0" y="22"/>
                    <a:pt x="22" y="0"/>
                    <a:pt x="48" y="0"/>
                  </a:cubicBezTo>
                  <a:cubicBezTo>
                    <a:pt x="75" y="0"/>
                    <a:pt x="97" y="22"/>
                    <a:pt x="97" y="48"/>
                  </a:cubicBezTo>
                  <a:cubicBezTo>
                    <a:pt x="97" y="75"/>
                    <a:pt x="75" y="97"/>
                    <a:pt x="48" y="97"/>
                  </a:cubicBezTo>
                  <a:close/>
                  <a:moveTo>
                    <a:pt x="48" y="7"/>
                  </a:moveTo>
                  <a:cubicBezTo>
                    <a:pt x="26" y="7"/>
                    <a:pt x="7" y="26"/>
                    <a:pt x="7" y="48"/>
                  </a:cubicBezTo>
                  <a:cubicBezTo>
                    <a:pt x="7" y="71"/>
                    <a:pt x="26" y="90"/>
                    <a:pt x="48" y="90"/>
                  </a:cubicBezTo>
                  <a:cubicBezTo>
                    <a:pt x="71" y="90"/>
                    <a:pt x="90" y="71"/>
                    <a:pt x="90" y="48"/>
                  </a:cubicBezTo>
                  <a:cubicBezTo>
                    <a:pt x="90" y="26"/>
                    <a:pt x="71" y="7"/>
                    <a:pt x="48" y="7"/>
                  </a:cubicBez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8"/>
            <p:cNvSpPr>
              <a:spLocks/>
            </p:cNvSpPr>
            <p:nvPr/>
          </p:nvSpPr>
          <p:spPr bwMode="auto">
            <a:xfrm>
              <a:off x="6992875" y="2731859"/>
              <a:ext cx="176213" cy="225425"/>
            </a:xfrm>
            <a:custGeom>
              <a:avLst/>
              <a:gdLst>
                <a:gd name="T0" fmla="*/ 46 w 47"/>
                <a:gd name="T1" fmla="*/ 44 h 60"/>
                <a:gd name="T2" fmla="*/ 28 w 47"/>
                <a:gd name="T3" fmla="*/ 36 h 60"/>
                <a:gd name="T4" fmla="*/ 28 w 47"/>
                <a:gd name="T5" fmla="*/ 35 h 60"/>
                <a:gd name="T6" fmla="*/ 36 w 47"/>
                <a:gd name="T7" fmla="*/ 18 h 60"/>
                <a:gd name="T8" fmla="*/ 23 w 47"/>
                <a:gd name="T9" fmla="*/ 0 h 60"/>
                <a:gd name="T10" fmla="*/ 11 w 47"/>
                <a:gd name="T11" fmla="*/ 18 h 60"/>
                <a:gd name="T12" fmla="*/ 19 w 47"/>
                <a:gd name="T13" fmla="*/ 35 h 60"/>
                <a:gd name="T14" fmla="*/ 19 w 47"/>
                <a:gd name="T15" fmla="*/ 36 h 60"/>
                <a:gd name="T16" fmla="*/ 1 w 47"/>
                <a:gd name="T17" fmla="*/ 44 h 60"/>
                <a:gd name="T18" fmla="*/ 0 w 47"/>
                <a:gd name="T19" fmla="*/ 50 h 60"/>
                <a:gd name="T20" fmla="*/ 24 w 47"/>
                <a:gd name="T21" fmla="*/ 59 h 60"/>
                <a:gd name="T22" fmla="*/ 47 w 47"/>
                <a:gd name="T23" fmla="*/ 49 h 60"/>
                <a:gd name="T24" fmla="*/ 46 w 47"/>
                <a:gd name="T25" fmla="*/ 4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60">
                  <a:moveTo>
                    <a:pt x="46" y="44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3" y="32"/>
                    <a:pt x="36" y="26"/>
                    <a:pt x="36" y="18"/>
                  </a:cubicBezTo>
                  <a:cubicBezTo>
                    <a:pt x="36" y="8"/>
                    <a:pt x="30" y="0"/>
                    <a:pt x="23" y="0"/>
                  </a:cubicBezTo>
                  <a:cubicBezTo>
                    <a:pt x="16" y="0"/>
                    <a:pt x="11" y="8"/>
                    <a:pt x="11" y="18"/>
                  </a:cubicBezTo>
                  <a:cubicBezTo>
                    <a:pt x="11" y="26"/>
                    <a:pt x="14" y="32"/>
                    <a:pt x="19" y="35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8" y="60"/>
                    <a:pt x="24" y="59"/>
                  </a:cubicBezTo>
                  <a:cubicBezTo>
                    <a:pt x="41" y="58"/>
                    <a:pt x="46" y="50"/>
                    <a:pt x="47" y="49"/>
                  </a:cubicBezTo>
                  <a:lnTo>
                    <a:pt x="46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9"/>
            <p:cNvSpPr>
              <a:spLocks/>
            </p:cNvSpPr>
            <p:nvPr/>
          </p:nvSpPr>
          <p:spPr bwMode="auto">
            <a:xfrm>
              <a:off x="7127812" y="2511197"/>
              <a:ext cx="136525" cy="203200"/>
            </a:xfrm>
            <a:custGeom>
              <a:avLst/>
              <a:gdLst>
                <a:gd name="T0" fmla="*/ 0 w 86"/>
                <a:gd name="T1" fmla="*/ 106 h 128"/>
                <a:gd name="T2" fmla="*/ 86 w 86"/>
                <a:gd name="T3" fmla="*/ 0 h 128"/>
                <a:gd name="T4" fmla="*/ 38 w 86"/>
                <a:gd name="T5" fmla="*/ 128 h 128"/>
                <a:gd name="T6" fmla="*/ 0 w 86"/>
                <a:gd name="T7" fmla="*/ 10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128">
                  <a:moveTo>
                    <a:pt x="0" y="106"/>
                  </a:moveTo>
                  <a:lnTo>
                    <a:pt x="86" y="0"/>
                  </a:lnTo>
                  <a:lnTo>
                    <a:pt x="38" y="128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0"/>
            <p:cNvSpPr>
              <a:spLocks noEditPoints="1"/>
            </p:cNvSpPr>
            <p:nvPr/>
          </p:nvSpPr>
          <p:spPr bwMode="auto">
            <a:xfrm>
              <a:off x="6613462" y="2173059"/>
              <a:ext cx="481013" cy="484188"/>
            </a:xfrm>
            <a:custGeom>
              <a:avLst/>
              <a:gdLst>
                <a:gd name="T0" fmla="*/ 64 w 128"/>
                <a:gd name="T1" fmla="*/ 129 h 129"/>
                <a:gd name="T2" fmla="*/ 0 w 128"/>
                <a:gd name="T3" fmla="*/ 65 h 129"/>
                <a:gd name="T4" fmla="*/ 64 w 128"/>
                <a:gd name="T5" fmla="*/ 0 h 129"/>
                <a:gd name="T6" fmla="*/ 128 w 128"/>
                <a:gd name="T7" fmla="*/ 65 h 129"/>
                <a:gd name="T8" fmla="*/ 64 w 128"/>
                <a:gd name="T9" fmla="*/ 129 h 129"/>
                <a:gd name="T10" fmla="*/ 64 w 128"/>
                <a:gd name="T11" fmla="*/ 8 h 129"/>
                <a:gd name="T12" fmla="*/ 7 w 128"/>
                <a:gd name="T13" fmla="*/ 65 h 129"/>
                <a:gd name="T14" fmla="*/ 64 w 128"/>
                <a:gd name="T15" fmla="*/ 121 h 129"/>
                <a:gd name="T16" fmla="*/ 121 w 128"/>
                <a:gd name="T17" fmla="*/ 65 h 129"/>
                <a:gd name="T18" fmla="*/ 64 w 128"/>
                <a:gd name="T19" fmla="*/ 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9">
                  <a:moveTo>
                    <a:pt x="64" y="129"/>
                  </a:moveTo>
                  <a:cubicBezTo>
                    <a:pt x="29" y="129"/>
                    <a:pt x="0" y="100"/>
                    <a:pt x="0" y="65"/>
                  </a:cubicBezTo>
                  <a:cubicBezTo>
                    <a:pt x="0" y="29"/>
                    <a:pt x="29" y="0"/>
                    <a:pt x="64" y="0"/>
                  </a:cubicBezTo>
                  <a:cubicBezTo>
                    <a:pt x="99" y="0"/>
                    <a:pt x="128" y="29"/>
                    <a:pt x="128" y="65"/>
                  </a:cubicBezTo>
                  <a:cubicBezTo>
                    <a:pt x="128" y="100"/>
                    <a:pt x="99" y="129"/>
                    <a:pt x="64" y="129"/>
                  </a:cubicBezTo>
                  <a:close/>
                  <a:moveTo>
                    <a:pt x="64" y="8"/>
                  </a:moveTo>
                  <a:cubicBezTo>
                    <a:pt x="33" y="8"/>
                    <a:pt x="7" y="33"/>
                    <a:pt x="7" y="65"/>
                  </a:cubicBezTo>
                  <a:cubicBezTo>
                    <a:pt x="7" y="96"/>
                    <a:pt x="33" y="121"/>
                    <a:pt x="64" y="121"/>
                  </a:cubicBezTo>
                  <a:cubicBezTo>
                    <a:pt x="95" y="121"/>
                    <a:pt x="121" y="96"/>
                    <a:pt x="121" y="65"/>
                  </a:cubicBezTo>
                  <a:cubicBezTo>
                    <a:pt x="121" y="33"/>
                    <a:pt x="95" y="8"/>
                    <a:pt x="64" y="8"/>
                  </a:cubicBez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1"/>
            <p:cNvSpPr>
              <a:spLocks/>
            </p:cNvSpPr>
            <p:nvPr/>
          </p:nvSpPr>
          <p:spPr bwMode="auto">
            <a:xfrm>
              <a:off x="6738875" y="2266722"/>
              <a:ext cx="231775" cy="304800"/>
            </a:xfrm>
            <a:custGeom>
              <a:avLst/>
              <a:gdLst>
                <a:gd name="T0" fmla="*/ 62 w 62"/>
                <a:gd name="T1" fmla="*/ 59 h 81"/>
                <a:gd name="T2" fmla="*/ 38 w 62"/>
                <a:gd name="T3" fmla="*/ 48 h 81"/>
                <a:gd name="T4" fmla="*/ 37 w 62"/>
                <a:gd name="T5" fmla="*/ 47 h 81"/>
                <a:gd name="T6" fmla="*/ 48 w 62"/>
                <a:gd name="T7" fmla="*/ 24 h 81"/>
                <a:gd name="T8" fmla="*/ 31 w 62"/>
                <a:gd name="T9" fmla="*/ 0 h 81"/>
                <a:gd name="T10" fmla="*/ 14 w 62"/>
                <a:gd name="T11" fmla="*/ 24 h 81"/>
                <a:gd name="T12" fmla="*/ 25 w 62"/>
                <a:gd name="T13" fmla="*/ 47 h 81"/>
                <a:gd name="T14" fmla="*/ 25 w 62"/>
                <a:gd name="T15" fmla="*/ 48 h 81"/>
                <a:gd name="T16" fmla="*/ 1 w 62"/>
                <a:gd name="T17" fmla="*/ 59 h 81"/>
                <a:gd name="T18" fmla="*/ 0 w 62"/>
                <a:gd name="T19" fmla="*/ 66 h 81"/>
                <a:gd name="T20" fmla="*/ 32 w 62"/>
                <a:gd name="T21" fmla="*/ 79 h 81"/>
                <a:gd name="T22" fmla="*/ 62 w 62"/>
                <a:gd name="T23" fmla="*/ 66 h 81"/>
                <a:gd name="T24" fmla="*/ 62 w 62"/>
                <a:gd name="T25" fmla="*/ 5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81">
                  <a:moveTo>
                    <a:pt x="62" y="59"/>
                  </a:moveTo>
                  <a:cubicBezTo>
                    <a:pt x="38" y="48"/>
                    <a:pt x="38" y="48"/>
                    <a:pt x="38" y="48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44" y="43"/>
                    <a:pt x="48" y="35"/>
                    <a:pt x="48" y="24"/>
                  </a:cubicBezTo>
                  <a:cubicBezTo>
                    <a:pt x="48" y="11"/>
                    <a:pt x="41" y="0"/>
                    <a:pt x="31" y="0"/>
                  </a:cubicBezTo>
                  <a:cubicBezTo>
                    <a:pt x="22" y="0"/>
                    <a:pt x="14" y="11"/>
                    <a:pt x="14" y="24"/>
                  </a:cubicBezTo>
                  <a:cubicBezTo>
                    <a:pt x="14" y="35"/>
                    <a:pt x="18" y="44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10" y="81"/>
                    <a:pt x="32" y="79"/>
                  </a:cubicBezTo>
                  <a:cubicBezTo>
                    <a:pt x="54" y="78"/>
                    <a:pt x="62" y="68"/>
                    <a:pt x="62" y="66"/>
                  </a:cubicBezTo>
                  <a:lnTo>
                    <a:pt x="62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2"/>
            <p:cNvSpPr>
              <a:spLocks/>
            </p:cNvSpPr>
            <p:nvPr/>
          </p:nvSpPr>
          <p:spPr bwMode="auto">
            <a:xfrm>
              <a:off x="7069075" y="2288947"/>
              <a:ext cx="201613" cy="192088"/>
            </a:xfrm>
            <a:custGeom>
              <a:avLst/>
              <a:gdLst>
                <a:gd name="T0" fmla="*/ 0 w 127"/>
                <a:gd name="T1" fmla="*/ 29 h 121"/>
                <a:gd name="T2" fmla="*/ 127 w 127"/>
                <a:gd name="T3" fmla="*/ 0 h 121"/>
                <a:gd name="T4" fmla="*/ 2 w 127"/>
                <a:gd name="T5" fmla="*/ 121 h 121"/>
                <a:gd name="T6" fmla="*/ 0 w 127"/>
                <a:gd name="T7" fmla="*/ 2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21">
                  <a:moveTo>
                    <a:pt x="0" y="29"/>
                  </a:moveTo>
                  <a:lnTo>
                    <a:pt x="127" y="0"/>
                  </a:lnTo>
                  <a:lnTo>
                    <a:pt x="2" y="121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53"/>
            <p:cNvSpPr>
              <a:spLocks noChangeArrowheads="1"/>
            </p:cNvSpPr>
            <p:nvPr/>
          </p:nvSpPr>
          <p:spPr bwMode="auto">
            <a:xfrm>
              <a:off x="6651562" y="1511072"/>
              <a:ext cx="593725" cy="590550"/>
            </a:xfrm>
            <a:prstGeom prst="ellipse">
              <a:avLst/>
            </a:pr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4"/>
            <p:cNvSpPr>
              <a:spLocks/>
            </p:cNvSpPr>
            <p:nvPr/>
          </p:nvSpPr>
          <p:spPr bwMode="auto">
            <a:xfrm>
              <a:off x="7053200" y="1901597"/>
              <a:ext cx="233363" cy="200025"/>
            </a:xfrm>
            <a:custGeom>
              <a:avLst/>
              <a:gdLst>
                <a:gd name="T0" fmla="*/ 64 w 147"/>
                <a:gd name="T1" fmla="*/ 0 h 126"/>
                <a:gd name="T2" fmla="*/ 147 w 147"/>
                <a:gd name="T3" fmla="*/ 126 h 126"/>
                <a:gd name="T4" fmla="*/ 0 w 147"/>
                <a:gd name="T5" fmla="*/ 69 h 126"/>
                <a:gd name="T6" fmla="*/ 64 w 147"/>
                <a:gd name="T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26">
                  <a:moveTo>
                    <a:pt x="64" y="0"/>
                  </a:moveTo>
                  <a:lnTo>
                    <a:pt x="147" y="126"/>
                  </a:lnTo>
                  <a:lnTo>
                    <a:pt x="0" y="69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6"/>
            <p:cNvSpPr>
              <a:spLocks/>
            </p:cNvSpPr>
            <p:nvPr/>
          </p:nvSpPr>
          <p:spPr bwMode="auto">
            <a:xfrm>
              <a:off x="7507225" y="2481034"/>
              <a:ext cx="258763" cy="209550"/>
            </a:xfrm>
            <a:custGeom>
              <a:avLst/>
              <a:gdLst>
                <a:gd name="T0" fmla="*/ 41 w 69"/>
                <a:gd name="T1" fmla="*/ 56 h 56"/>
                <a:gd name="T2" fmla="*/ 37 w 69"/>
                <a:gd name="T3" fmla="*/ 56 h 56"/>
                <a:gd name="T4" fmla="*/ 1 w 69"/>
                <a:gd name="T5" fmla="*/ 51 h 56"/>
                <a:gd name="T6" fmla="*/ 0 w 69"/>
                <a:gd name="T7" fmla="*/ 49 h 56"/>
                <a:gd name="T8" fmla="*/ 2 w 69"/>
                <a:gd name="T9" fmla="*/ 48 h 56"/>
                <a:gd name="T10" fmla="*/ 37 w 69"/>
                <a:gd name="T11" fmla="*/ 52 h 56"/>
                <a:gd name="T12" fmla="*/ 60 w 69"/>
                <a:gd name="T13" fmla="*/ 37 h 56"/>
                <a:gd name="T14" fmla="*/ 61 w 69"/>
                <a:gd name="T15" fmla="*/ 32 h 56"/>
                <a:gd name="T16" fmla="*/ 65 w 69"/>
                <a:gd name="T17" fmla="*/ 2 h 56"/>
                <a:gd name="T18" fmla="*/ 67 w 69"/>
                <a:gd name="T19" fmla="*/ 1 h 56"/>
                <a:gd name="T20" fmla="*/ 68 w 69"/>
                <a:gd name="T21" fmla="*/ 3 h 56"/>
                <a:gd name="T22" fmla="*/ 65 w 69"/>
                <a:gd name="T23" fmla="*/ 32 h 56"/>
                <a:gd name="T24" fmla="*/ 64 w 69"/>
                <a:gd name="T25" fmla="*/ 38 h 56"/>
                <a:gd name="T26" fmla="*/ 41 w 69"/>
                <a:gd name="T2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56">
                  <a:moveTo>
                    <a:pt x="41" y="56"/>
                  </a:moveTo>
                  <a:cubicBezTo>
                    <a:pt x="40" y="56"/>
                    <a:pt x="38" y="56"/>
                    <a:pt x="37" y="56"/>
                  </a:cubicBezTo>
                  <a:cubicBezTo>
                    <a:pt x="30" y="55"/>
                    <a:pt x="2" y="51"/>
                    <a:pt x="1" y="51"/>
                  </a:cubicBezTo>
                  <a:cubicBezTo>
                    <a:pt x="0" y="51"/>
                    <a:pt x="0" y="50"/>
                    <a:pt x="0" y="49"/>
                  </a:cubicBezTo>
                  <a:cubicBezTo>
                    <a:pt x="0" y="48"/>
                    <a:pt x="1" y="47"/>
                    <a:pt x="2" y="48"/>
                  </a:cubicBezTo>
                  <a:cubicBezTo>
                    <a:pt x="2" y="48"/>
                    <a:pt x="30" y="52"/>
                    <a:pt x="37" y="52"/>
                  </a:cubicBezTo>
                  <a:cubicBezTo>
                    <a:pt x="51" y="54"/>
                    <a:pt x="59" y="49"/>
                    <a:pt x="60" y="37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2" y="23"/>
                    <a:pt x="64" y="13"/>
                    <a:pt x="65" y="2"/>
                  </a:cubicBezTo>
                  <a:cubicBezTo>
                    <a:pt x="65" y="1"/>
                    <a:pt x="66" y="0"/>
                    <a:pt x="67" y="1"/>
                  </a:cubicBezTo>
                  <a:cubicBezTo>
                    <a:pt x="68" y="1"/>
                    <a:pt x="69" y="2"/>
                    <a:pt x="68" y="3"/>
                  </a:cubicBezTo>
                  <a:cubicBezTo>
                    <a:pt x="67" y="14"/>
                    <a:pt x="66" y="24"/>
                    <a:pt x="65" y="32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2" y="50"/>
                    <a:pt x="55" y="56"/>
                    <a:pt x="41" y="56"/>
                  </a:cubicBezTo>
                  <a:close/>
                </a:path>
              </a:pathLst>
            </a:custGeom>
            <a:solidFill>
              <a:srgbClr val="F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7"/>
            <p:cNvSpPr>
              <a:spLocks/>
            </p:cNvSpPr>
            <p:nvPr/>
          </p:nvSpPr>
          <p:spPr bwMode="auto">
            <a:xfrm>
              <a:off x="7454837" y="2450872"/>
              <a:ext cx="360363" cy="292100"/>
            </a:xfrm>
            <a:custGeom>
              <a:avLst/>
              <a:gdLst>
                <a:gd name="T0" fmla="*/ 58 w 96"/>
                <a:gd name="T1" fmla="*/ 78 h 78"/>
                <a:gd name="T2" fmla="*/ 52 w 96"/>
                <a:gd name="T3" fmla="*/ 77 h 78"/>
                <a:gd name="T4" fmla="*/ 3 w 96"/>
                <a:gd name="T5" fmla="*/ 71 h 78"/>
                <a:gd name="T6" fmla="*/ 0 w 96"/>
                <a:gd name="T7" fmla="*/ 68 h 78"/>
                <a:gd name="T8" fmla="*/ 4 w 96"/>
                <a:gd name="T9" fmla="*/ 65 h 78"/>
                <a:gd name="T10" fmla="*/ 52 w 96"/>
                <a:gd name="T11" fmla="*/ 72 h 78"/>
                <a:gd name="T12" fmla="*/ 84 w 96"/>
                <a:gd name="T13" fmla="*/ 51 h 78"/>
                <a:gd name="T14" fmla="*/ 85 w 96"/>
                <a:gd name="T15" fmla="*/ 44 h 78"/>
                <a:gd name="T16" fmla="*/ 90 w 96"/>
                <a:gd name="T17" fmla="*/ 3 h 78"/>
                <a:gd name="T18" fmla="*/ 93 w 96"/>
                <a:gd name="T19" fmla="*/ 1 h 78"/>
                <a:gd name="T20" fmla="*/ 96 w 96"/>
                <a:gd name="T21" fmla="*/ 4 h 78"/>
                <a:gd name="T22" fmla="*/ 90 w 96"/>
                <a:gd name="T23" fmla="*/ 45 h 78"/>
                <a:gd name="T24" fmla="*/ 89 w 96"/>
                <a:gd name="T25" fmla="*/ 52 h 78"/>
                <a:gd name="T26" fmla="*/ 58 w 96"/>
                <a:gd name="T2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78">
                  <a:moveTo>
                    <a:pt x="58" y="78"/>
                  </a:moveTo>
                  <a:cubicBezTo>
                    <a:pt x="56" y="78"/>
                    <a:pt x="54" y="78"/>
                    <a:pt x="52" y="77"/>
                  </a:cubicBezTo>
                  <a:cubicBezTo>
                    <a:pt x="42" y="77"/>
                    <a:pt x="4" y="71"/>
                    <a:pt x="3" y="71"/>
                  </a:cubicBezTo>
                  <a:cubicBezTo>
                    <a:pt x="1" y="70"/>
                    <a:pt x="0" y="69"/>
                    <a:pt x="0" y="68"/>
                  </a:cubicBezTo>
                  <a:cubicBezTo>
                    <a:pt x="1" y="66"/>
                    <a:pt x="2" y="65"/>
                    <a:pt x="4" y="65"/>
                  </a:cubicBezTo>
                  <a:cubicBezTo>
                    <a:pt x="4" y="65"/>
                    <a:pt x="43" y="71"/>
                    <a:pt x="52" y="72"/>
                  </a:cubicBezTo>
                  <a:cubicBezTo>
                    <a:pt x="72" y="74"/>
                    <a:pt x="82" y="67"/>
                    <a:pt x="84" y="51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87" y="32"/>
                    <a:pt x="89" y="18"/>
                    <a:pt x="90" y="3"/>
                  </a:cubicBezTo>
                  <a:cubicBezTo>
                    <a:pt x="90" y="1"/>
                    <a:pt x="92" y="0"/>
                    <a:pt x="93" y="1"/>
                  </a:cubicBezTo>
                  <a:cubicBezTo>
                    <a:pt x="95" y="1"/>
                    <a:pt x="96" y="2"/>
                    <a:pt x="96" y="4"/>
                  </a:cubicBezTo>
                  <a:cubicBezTo>
                    <a:pt x="94" y="19"/>
                    <a:pt x="92" y="33"/>
                    <a:pt x="90" y="45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7" y="69"/>
                    <a:pt x="76" y="78"/>
                    <a:pt x="58" y="78"/>
                  </a:cubicBezTo>
                  <a:close/>
                </a:path>
              </a:pathLst>
            </a:custGeom>
            <a:solidFill>
              <a:srgbClr val="F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8"/>
            <p:cNvSpPr>
              <a:spLocks/>
            </p:cNvSpPr>
            <p:nvPr/>
          </p:nvSpPr>
          <p:spPr bwMode="auto">
            <a:xfrm>
              <a:off x="7405625" y="2417534"/>
              <a:ext cx="466725" cy="379413"/>
            </a:xfrm>
            <a:custGeom>
              <a:avLst/>
              <a:gdLst>
                <a:gd name="T0" fmla="*/ 75 w 124"/>
                <a:gd name="T1" fmla="*/ 101 h 101"/>
                <a:gd name="T2" fmla="*/ 67 w 124"/>
                <a:gd name="T3" fmla="*/ 100 h 101"/>
                <a:gd name="T4" fmla="*/ 3 w 124"/>
                <a:gd name="T5" fmla="*/ 91 h 101"/>
                <a:gd name="T6" fmla="*/ 0 w 124"/>
                <a:gd name="T7" fmla="*/ 87 h 101"/>
                <a:gd name="T8" fmla="*/ 4 w 124"/>
                <a:gd name="T9" fmla="*/ 84 h 101"/>
                <a:gd name="T10" fmla="*/ 68 w 124"/>
                <a:gd name="T11" fmla="*/ 93 h 101"/>
                <a:gd name="T12" fmla="*/ 109 w 124"/>
                <a:gd name="T13" fmla="*/ 66 h 101"/>
                <a:gd name="T14" fmla="*/ 110 w 124"/>
                <a:gd name="T15" fmla="*/ 57 h 101"/>
                <a:gd name="T16" fmla="*/ 117 w 124"/>
                <a:gd name="T17" fmla="*/ 3 h 101"/>
                <a:gd name="T18" fmla="*/ 121 w 124"/>
                <a:gd name="T19" fmla="*/ 0 h 101"/>
                <a:gd name="T20" fmla="*/ 124 w 124"/>
                <a:gd name="T21" fmla="*/ 4 h 101"/>
                <a:gd name="T22" fmla="*/ 117 w 124"/>
                <a:gd name="T23" fmla="*/ 58 h 101"/>
                <a:gd name="T24" fmla="*/ 116 w 124"/>
                <a:gd name="T25" fmla="*/ 67 h 101"/>
                <a:gd name="T26" fmla="*/ 75 w 124"/>
                <a:gd name="T2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01">
                  <a:moveTo>
                    <a:pt x="75" y="101"/>
                  </a:moveTo>
                  <a:cubicBezTo>
                    <a:pt x="72" y="101"/>
                    <a:pt x="70" y="100"/>
                    <a:pt x="67" y="100"/>
                  </a:cubicBezTo>
                  <a:cubicBezTo>
                    <a:pt x="55" y="99"/>
                    <a:pt x="5" y="92"/>
                    <a:pt x="3" y="91"/>
                  </a:cubicBezTo>
                  <a:cubicBezTo>
                    <a:pt x="1" y="91"/>
                    <a:pt x="0" y="89"/>
                    <a:pt x="0" y="87"/>
                  </a:cubicBezTo>
                  <a:cubicBezTo>
                    <a:pt x="0" y="85"/>
                    <a:pt x="2" y="84"/>
                    <a:pt x="4" y="84"/>
                  </a:cubicBezTo>
                  <a:cubicBezTo>
                    <a:pt x="5" y="84"/>
                    <a:pt x="56" y="92"/>
                    <a:pt x="68" y="93"/>
                  </a:cubicBezTo>
                  <a:cubicBezTo>
                    <a:pt x="93" y="95"/>
                    <a:pt x="106" y="87"/>
                    <a:pt x="109" y="66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12" y="41"/>
                    <a:pt x="115" y="23"/>
                    <a:pt x="117" y="3"/>
                  </a:cubicBezTo>
                  <a:cubicBezTo>
                    <a:pt x="117" y="1"/>
                    <a:pt x="119" y="0"/>
                    <a:pt x="121" y="0"/>
                  </a:cubicBezTo>
                  <a:cubicBezTo>
                    <a:pt x="123" y="0"/>
                    <a:pt x="124" y="2"/>
                    <a:pt x="124" y="4"/>
                  </a:cubicBezTo>
                  <a:cubicBezTo>
                    <a:pt x="122" y="24"/>
                    <a:pt x="119" y="42"/>
                    <a:pt x="117" y="58"/>
                  </a:cubicBezTo>
                  <a:cubicBezTo>
                    <a:pt x="116" y="67"/>
                    <a:pt x="116" y="67"/>
                    <a:pt x="116" y="67"/>
                  </a:cubicBezTo>
                  <a:cubicBezTo>
                    <a:pt x="113" y="89"/>
                    <a:pt x="99" y="101"/>
                    <a:pt x="75" y="101"/>
                  </a:cubicBezTo>
                  <a:close/>
                </a:path>
              </a:pathLst>
            </a:custGeom>
            <a:solidFill>
              <a:srgbClr val="F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3"/>
            <p:cNvSpPr>
              <a:spLocks/>
            </p:cNvSpPr>
            <p:nvPr/>
          </p:nvSpPr>
          <p:spPr bwMode="auto">
            <a:xfrm>
              <a:off x="6395975" y="1384072"/>
              <a:ext cx="1543050" cy="1476375"/>
            </a:xfrm>
            <a:custGeom>
              <a:avLst/>
              <a:gdLst>
                <a:gd name="T0" fmla="*/ 122 w 411"/>
                <a:gd name="T1" fmla="*/ 382 h 393"/>
                <a:gd name="T2" fmla="*/ 10 w 411"/>
                <a:gd name="T3" fmla="*/ 206 h 393"/>
                <a:gd name="T4" fmla="*/ 206 w 411"/>
                <a:gd name="T5" fmla="*/ 10 h 393"/>
                <a:gd name="T6" fmla="*/ 401 w 411"/>
                <a:gd name="T7" fmla="*/ 206 h 393"/>
                <a:gd name="T8" fmla="*/ 397 w 411"/>
                <a:gd name="T9" fmla="*/ 243 h 393"/>
                <a:gd name="T10" fmla="*/ 402 w 411"/>
                <a:gd name="T11" fmla="*/ 268 h 393"/>
                <a:gd name="T12" fmla="*/ 411 w 411"/>
                <a:gd name="T13" fmla="*/ 206 h 393"/>
                <a:gd name="T14" fmla="*/ 206 w 411"/>
                <a:gd name="T15" fmla="*/ 0 h 393"/>
                <a:gd name="T16" fmla="*/ 0 w 411"/>
                <a:gd name="T17" fmla="*/ 206 h 393"/>
                <a:gd name="T18" fmla="*/ 122 w 411"/>
                <a:gd name="T19" fmla="*/ 393 h 393"/>
                <a:gd name="T20" fmla="*/ 122 w 411"/>
                <a:gd name="T21" fmla="*/ 38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1" h="393">
                  <a:moveTo>
                    <a:pt x="122" y="382"/>
                  </a:moveTo>
                  <a:cubicBezTo>
                    <a:pt x="56" y="351"/>
                    <a:pt x="10" y="284"/>
                    <a:pt x="10" y="206"/>
                  </a:cubicBezTo>
                  <a:cubicBezTo>
                    <a:pt x="10" y="98"/>
                    <a:pt x="98" y="10"/>
                    <a:pt x="206" y="10"/>
                  </a:cubicBezTo>
                  <a:cubicBezTo>
                    <a:pt x="314" y="10"/>
                    <a:pt x="401" y="98"/>
                    <a:pt x="401" y="206"/>
                  </a:cubicBezTo>
                  <a:cubicBezTo>
                    <a:pt x="401" y="218"/>
                    <a:pt x="400" y="231"/>
                    <a:pt x="397" y="243"/>
                  </a:cubicBezTo>
                  <a:cubicBezTo>
                    <a:pt x="402" y="268"/>
                    <a:pt x="402" y="268"/>
                    <a:pt x="402" y="268"/>
                  </a:cubicBezTo>
                  <a:cubicBezTo>
                    <a:pt x="408" y="248"/>
                    <a:pt x="411" y="227"/>
                    <a:pt x="411" y="206"/>
                  </a:cubicBez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289"/>
                    <a:pt x="50" y="361"/>
                    <a:pt x="122" y="393"/>
                  </a:cubicBezTo>
                  <a:lnTo>
                    <a:pt x="122" y="382"/>
                  </a:lnTo>
                  <a:close/>
                </a:path>
              </a:pathLst>
            </a:custGeom>
            <a:solidFill>
              <a:srgbClr val="F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250261" y="3568705"/>
            <a:ext cx="1543050" cy="1597025"/>
            <a:chOff x="6395975" y="3828822"/>
            <a:chExt cx="1543050" cy="1597025"/>
          </a:xfrm>
          <a:solidFill>
            <a:schemeClr val="bg1"/>
          </a:solidFill>
        </p:grpSpPr>
        <p:sp>
          <p:nvSpPr>
            <p:cNvPr id="80" name="Oval 59"/>
            <p:cNvSpPr>
              <a:spLocks noChangeArrowheads="1"/>
            </p:cNvSpPr>
            <p:nvPr/>
          </p:nvSpPr>
          <p:spPr bwMode="auto">
            <a:xfrm>
              <a:off x="6588062" y="4276497"/>
              <a:ext cx="198438" cy="2000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0"/>
            <p:cNvSpPr>
              <a:spLocks/>
            </p:cNvSpPr>
            <p:nvPr/>
          </p:nvSpPr>
          <p:spPr bwMode="auto">
            <a:xfrm>
              <a:off x="6629337" y="4705122"/>
              <a:ext cx="1092200" cy="222250"/>
            </a:xfrm>
            <a:custGeom>
              <a:avLst/>
              <a:gdLst>
                <a:gd name="T0" fmla="*/ 688 w 688"/>
                <a:gd name="T1" fmla="*/ 140 h 140"/>
                <a:gd name="T2" fmla="*/ 0 w 688"/>
                <a:gd name="T3" fmla="*/ 140 h 140"/>
                <a:gd name="T4" fmla="*/ 59 w 688"/>
                <a:gd name="T5" fmla="*/ 0 h 140"/>
                <a:gd name="T6" fmla="*/ 641 w 688"/>
                <a:gd name="T7" fmla="*/ 0 h 140"/>
                <a:gd name="T8" fmla="*/ 688 w 688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140">
                  <a:moveTo>
                    <a:pt x="688" y="140"/>
                  </a:moveTo>
                  <a:lnTo>
                    <a:pt x="0" y="140"/>
                  </a:lnTo>
                  <a:lnTo>
                    <a:pt x="59" y="0"/>
                  </a:lnTo>
                  <a:lnTo>
                    <a:pt x="641" y="0"/>
                  </a:lnTo>
                  <a:lnTo>
                    <a:pt x="688" y="140"/>
                  </a:ln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1"/>
            <p:cNvSpPr>
              <a:spLocks noEditPoints="1"/>
            </p:cNvSpPr>
            <p:nvPr/>
          </p:nvSpPr>
          <p:spPr bwMode="auto">
            <a:xfrm>
              <a:off x="6723000" y="3949472"/>
              <a:ext cx="923925" cy="706438"/>
            </a:xfrm>
            <a:custGeom>
              <a:avLst/>
              <a:gdLst>
                <a:gd name="T0" fmla="*/ 0 w 582"/>
                <a:gd name="T1" fmla="*/ 445 h 445"/>
                <a:gd name="T2" fmla="*/ 582 w 582"/>
                <a:gd name="T3" fmla="*/ 445 h 445"/>
                <a:gd name="T4" fmla="*/ 582 w 582"/>
                <a:gd name="T5" fmla="*/ 0 h 445"/>
                <a:gd name="T6" fmla="*/ 0 w 582"/>
                <a:gd name="T7" fmla="*/ 0 h 445"/>
                <a:gd name="T8" fmla="*/ 0 w 582"/>
                <a:gd name="T9" fmla="*/ 445 h 445"/>
                <a:gd name="T10" fmla="*/ 527 w 582"/>
                <a:gd name="T11" fmla="*/ 391 h 445"/>
                <a:gd name="T12" fmla="*/ 54 w 582"/>
                <a:gd name="T13" fmla="*/ 391 h 445"/>
                <a:gd name="T14" fmla="*/ 54 w 582"/>
                <a:gd name="T15" fmla="*/ 55 h 445"/>
                <a:gd name="T16" fmla="*/ 527 w 582"/>
                <a:gd name="T17" fmla="*/ 55 h 445"/>
                <a:gd name="T18" fmla="*/ 527 w 582"/>
                <a:gd name="T19" fmla="*/ 391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2" h="445">
                  <a:moveTo>
                    <a:pt x="0" y="445"/>
                  </a:moveTo>
                  <a:lnTo>
                    <a:pt x="582" y="445"/>
                  </a:lnTo>
                  <a:lnTo>
                    <a:pt x="582" y="0"/>
                  </a:lnTo>
                  <a:lnTo>
                    <a:pt x="0" y="0"/>
                  </a:lnTo>
                  <a:lnTo>
                    <a:pt x="0" y="445"/>
                  </a:lnTo>
                  <a:close/>
                  <a:moveTo>
                    <a:pt x="527" y="391"/>
                  </a:moveTo>
                  <a:lnTo>
                    <a:pt x="54" y="391"/>
                  </a:lnTo>
                  <a:lnTo>
                    <a:pt x="54" y="55"/>
                  </a:lnTo>
                  <a:lnTo>
                    <a:pt x="527" y="55"/>
                  </a:lnTo>
                  <a:lnTo>
                    <a:pt x="527" y="391"/>
                  </a:ln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62"/>
            <p:cNvSpPr>
              <a:spLocks noChangeArrowheads="1"/>
            </p:cNvSpPr>
            <p:nvPr/>
          </p:nvSpPr>
          <p:spPr bwMode="auto">
            <a:xfrm>
              <a:off x="7383400" y="4941659"/>
              <a:ext cx="481013" cy="484188"/>
            </a:xfrm>
            <a:prstGeom prst="ellipse">
              <a:avLst/>
            </a:prstGeom>
            <a:solidFill>
              <a:srgbClr val="6ED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3"/>
            <p:cNvSpPr>
              <a:spLocks/>
            </p:cNvSpPr>
            <p:nvPr/>
          </p:nvSpPr>
          <p:spPr bwMode="auto">
            <a:xfrm>
              <a:off x="6959537" y="4182834"/>
              <a:ext cx="157163" cy="285750"/>
            </a:xfrm>
            <a:custGeom>
              <a:avLst/>
              <a:gdLst>
                <a:gd name="T0" fmla="*/ 99 w 99"/>
                <a:gd name="T1" fmla="*/ 83 h 180"/>
                <a:gd name="T2" fmla="*/ 0 w 99"/>
                <a:gd name="T3" fmla="*/ 0 h 180"/>
                <a:gd name="T4" fmla="*/ 0 w 99"/>
                <a:gd name="T5" fmla="*/ 180 h 180"/>
                <a:gd name="T6" fmla="*/ 0 w 99"/>
                <a:gd name="T7" fmla="*/ 168 h 180"/>
                <a:gd name="T8" fmla="*/ 99 w 99"/>
                <a:gd name="T9" fmla="*/ 83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80">
                  <a:moveTo>
                    <a:pt x="99" y="83"/>
                  </a:moveTo>
                  <a:lnTo>
                    <a:pt x="0" y="0"/>
                  </a:lnTo>
                  <a:lnTo>
                    <a:pt x="0" y="180"/>
                  </a:lnTo>
                  <a:lnTo>
                    <a:pt x="0" y="168"/>
                  </a:lnTo>
                  <a:lnTo>
                    <a:pt x="99" y="83"/>
                  </a:ln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4"/>
            <p:cNvSpPr>
              <a:spLocks/>
            </p:cNvSpPr>
            <p:nvPr/>
          </p:nvSpPr>
          <p:spPr bwMode="auto">
            <a:xfrm>
              <a:off x="6959537" y="4325709"/>
              <a:ext cx="423863" cy="150813"/>
            </a:xfrm>
            <a:custGeom>
              <a:avLst/>
              <a:gdLst>
                <a:gd name="T0" fmla="*/ 132 w 267"/>
                <a:gd name="T1" fmla="*/ 24 h 95"/>
                <a:gd name="T2" fmla="*/ 109 w 267"/>
                <a:gd name="T3" fmla="*/ 2 h 95"/>
                <a:gd name="T4" fmla="*/ 0 w 267"/>
                <a:gd name="T5" fmla="*/ 95 h 95"/>
                <a:gd name="T6" fmla="*/ 0 w 267"/>
                <a:gd name="T7" fmla="*/ 95 h 95"/>
                <a:gd name="T8" fmla="*/ 267 w 267"/>
                <a:gd name="T9" fmla="*/ 95 h 95"/>
                <a:gd name="T10" fmla="*/ 158 w 267"/>
                <a:gd name="T11" fmla="*/ 0 h 95"/>
                <a:gd name="T12" fmla="*/ 132 w 267"/>
                <a:gd name="T13" fmla="*/ 2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7" h="95">
                  <a:moveTo>
                    <a:pt x="132" y="24"/>
                  </a:moveTo>
                  <a:lnTo>
                    <a:pt x="109" y="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267" y="95"/>
                  </a:lnTo>
                  <a:lnTo>
                    <a:pt x="158" y="0"/>
                  </a:lnTo>
                  <a:lnTo>
                    <a:pt x="132" y="24"/>
                  </a:ln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5"/>
            <p:cNvSpPr>
              <a:spLocks/>
            </p:cNvSpPr>
            <p:nvPr/>
          </p:nvSpPr>
          <p:spPr bwMode="auto">
            <a:xfrm>
              <a:off x="7226237" y="4155847"/>
              <a:ext cx="157163" cy="320675"/>
            </a:xfrm>
            <a:custGeom>
              <a:avLst/>
              <a:gdLst>
                <a:gd name="T0" fmla="*/ 99 w 99"/>
                <a:gd name="T1" fmla="*/ 0 h 202"/>
                <a:gd name="T2" fmla="*/ 99 w 99"/>
                <a:gd name="T3" fmla="*/ 17 h 202"/>
                <a:gd name="T4" fmla="*/ 0 w 99"/>
                <a:gd name="T5" fmla="*/ 100 h 202"/>
                <a:gd name="T6" fmla="*/ 99 w 99"/>
                <a:gd name="T7" fmla="*/ 185 h 202"/>
                <a:gd name="T8" fmla="*/ 99 w 99"/>
                <a:gd name="T9" fmla="*/ 202 h 202"/>
                <a:gd name="T10" fmla="*/ 99 w 99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02">
                  <a:moveTo>
                    <a:pt x="99" y="0"/>
                  </a:moveTo>
                  <a:lnTo>
                    <a:pt x="99" y="17"/>
                  </a:lnTo>
                  <a:lnTo>
                    <a:pt x="0" y="100"/>
                  </a:lnTo>
                  <a:lnTo>
                    <a:pt x="99" y="185"/>
                  </a:lnTo>
                  <a:lnTo>
                    <a:pt x="99" y="202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6"/>
            <p:cNvSpPr>
              <a:spLocks/>
            </p:cNvSpPr>
            <p:nvPr/>
          </p:nvSpPr>
          <p:spPr bwMode="auto">
            <a:xfrm>
              <a:off x="6959537" y="4155847"/>
              <a:ext cx="423863" cy="177800"/>
            </a:xfrm>
            <a:custGeom>
              <a:avLst/>
              <a:gdLst>
                <a:gd name="T0" fmla="*/ 132 w 267"/>
                <a:gd name="T1" fmla="*/ 112 h 112"/>
                <a:gd name="T2" fmla="*/ 267 w 267"/>
                <a:gd name="T3" fmla="*/ 0 h 112"/>
                <a:gd name="T4" fmla="*/ 0 w 267"/>
                <a:gd name="T5" fmla="*/ 0 h 112"/>
                <a:gd name="T6" fmla="*/ 132 w 267"/>
                <a:gd name="T7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7" h="112">
                  <a:moveTo>
                    <a:pt x="132" y="112"/>
                  </a:moveTo>
                  <a:lnTo>
                    <a:pt x="267" y="0"/>
                  </a:lnTo>
                  <a:lnTo>
                    <a:pt x="0" y="0"/>
                  </a:lnTo>
                  <a:lnTo>
                    <a:pt x="132" y="112"/>
                  </a:ln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7"/>
            <p:cNvSpPr>
              <a:spLocks/>
            </p:cNvSpPr>
            <p:nvPr/>
          </p:nvSpPr>
          <p:spPr bwMode="auto">
            <a:xfrm>
              <a:off x="7418325" y="4667022"/>
              <a:ext cx="217488" cy="349250"/>
            </a:xfrm>
            <a:custGeom>
              <a:avLst/>
              <a:gdLst>
                <a:gd name="T0" fmla="*/ 137 w 137"/>
                <a:gd name="T1" fmla="*/ 180 h 220"/>
                <a:gd name="T2" fmla="*/ 0 w 137"/>
                <a:gd name="T3" fmla="*/ 0 h 220"/>
                <a:gd name="T4" fmla="*/ 56 w 137"/>
                <a:gd name="T5" fmla="*/ 220 h 220"/>
                <a:gd name="T6" fmla="*/ 137 w 137"/>
                <a:gd name="T7" fmla="*/ 18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20">
                  <a:moveTo>
                    <a:pt x="137" y="180"/>
                  </a:moveTo>
                  <a:lnTo>
                    <a:pt x="0" y="0"/>
                  </a:lnTo>
                  <a:lnTo>
                    <a:pt x="56" y="220"/>
                  </a:lnTo>
                  <a:lnTo>
                    <a:pt x="137" y="180"/>
                  </a:lnTo>
                  <a:close/>
                </a:path>
              </a:pathLst>
            </a:custGeom>
            <a:solidFill>
              <a:srgbClr val="6ED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8"/>
            <p:cNvSpPr>
              <a:spLocks noEditPoints="1"/>
            </p:cNvSpPr>
            <p:nvPr/>
          </p:nvSpPr>
          <p:spPr bwMode="auto">
            <a:xfrm>
              <a:off x="7083362" y="4843234"/>
              <a:ext cx="334963" cy="334963"/>
            </a:xfrm>
            <a:custGeom>
              <a:avLst/>
              <a:gdLst>
                <a:gd name="T0" fmla="*/ 78 w 89"/>
                <a:gd name="T1" fmla="*/ 51 h 89"/>
                <a:gd name="T2" fmla="*/ 89 w 89"/>
                <a:gd name="T3" fmla="*/ 48 h 89"/>
                <a:gd name="T4" fmla="*/ 89 w 89"/>
                <a:gd name="T5" fmla="*/ 44 h 89"/>
                <a:gd name="T6" fmla="*/ 89 w 89"/>
                <a:gd name="T7" fmla="*/ 40 h 89"/>
                <a:gd name="T8" fmla="*/ 78 w 89"/>
                <a:gd name="T9" fmla="*/ 38 h 89"/>
                <a:gd name="T10" fmla="*/ 77 w 89"/>
                <a:gd name="T11" fmla="*/ 33 h 89"/>
                <a:gd name="T12" fmla="*/ 85 w 89"/>
                <a:gd name="T13" fmla="*/ 26 h 89"/>
                <a:gd name="T14" fmla="*/ 81 w 89"/>
                <a:gd name="T15" fmla="*/ 19 h 89"/>
                <a:gd name="T16" fmla="*/ 70 w 89"/>
                <a:gd name="T17" fmla="*/ 22 h 89"/>
                <a:gd name="T18" fmla="*/ 67 w 89"/>
                <a:gd name="T19" fmla="*/ 18 h 89"/>
                <a:gd name="T20" fmla="*/ 70 w 89"/>
                <a:gd name="T21" fmla="*/ 8 h 89"/>
                <a:gd name="T22" fmla="*/ 63 w 89"/>
                <a:gd name="T23" fmla="*/ 4 h 89"/>
                <a:gd name="T24" fmla="*/ 56 w 89"/>
                <a:gd name="T25" fmla="*/ 12 h 89"/>
                <a:gd name="T26" fmla="*/ 51 w 89"/>
                <a:gd name="T27" fmla="*/ 11 h 89"/>
                <a:gd name="T28" fmla="*/ 48 w 89"/>
                <a:gd name="T29" fmla="*/ 0 h 89"/>
                <a:gd name="T30" fmla="*/ 44 w 89"/>
                <a:gd name="T31" fmla="*/ 0 h 89"/>
                <a:gd name="T32" fmla="*/ 40 w 89"/>
                <a:gd name="T33" fmla="*/ 0 h 89"/>
                <a:gd name="T34" fmla="*/ 38 w 89"/>
                <a:gd name="T35" fmla="*/ 11 h 89"/>
                <a:gd name="T36" fmla="*/ 33 w 89"/>
                <a:gd name="T37" fmla="*/ 12 h 89"/>
                <a:gd name="T38" fmla="*/ 26 w 89"/>
                <a:gd name="T39" fmla="*/ 4 h 89"/>
                <a:gd name="T40" fmla="*/ 19 w 89"/>
                <a:gd name="T41" fmla="*/ 8 h 89"/>
                <a:gd name="T42" fmla="*/ 22 w 89"/>
                <a:gd name="T43" fmla="*/ 18 h 89"/>
                <a:gd name="T44" fmla="*/ 18 w 89"/>
                <a:gd name="T45" fmla="*/ 22 h 89"/>
                <a:gd name="T46" fmla="*/ 8 w 89"/>
                <a:gd name="T47" fmla="*/ 19 h 89"/>
                <a:gd name="T48" fmla="*/ 4 w 89"/>
                <a:gd name="T49" fmla="*/ 26 h 89"/>
                <a:gd name="T50" fmla="*/ 12 w 89"/>
                <a:gd name="T51" fmla="*/ 33 h 89"/>
                <a:gd name="T52" fmla="*/ 10 w 89"/>
                <a:gd name="T53" fmla="*/ 38 h 89"/>
                <a:gd name="T54" fmla="*/ 0 w 89"/>
                <a:gd name="T55" fmla="*/ 41 h 89"/>
                <a:gd name="T56" fmla="*/ 0 w 89"/>
                <a:gd name="T57" fmla="*/ 45 h 89"/>
                <a:gd name="T58" fmla="*/ 0 w 89"/>
                <a:gd name="T59" fmla="*/ 49 h 89"/>
                <a:gd name="T60" fmla="*/ 10 w 89"/>
                <a:gd name="T61" fmla="*/ 51 h 89"/>
                <a:gd name="T62" fmla="*/ 12 w 89"/>
                <a:gd name="T63" fmla="*/ 56 h 89"/>
                <a:gd name="T64" fmla="*/ 4 w 89"/>
                <a:gd name="T65" fmla="*/ 63 h 89"/>
                <a:gd name="T66" fmla="*/ 8 w 89"/>
                <a:gd name="T67" fmla="*/ 70 h 89"/>
                <a:gd name="T68" fmla="*/ 18 w 89"/>
                <a:gd name="T69" fmla="*/ 67 h 89"/>
                <a:gd name="T70" fmla="*/ 22 w 89"/>
                <a:gd name="T71" fmla="*/ 71 h 89"/>
                <a:gd name="T72" fmla="*/ 19 w 89"/>
                <a:gd name="T73" fmla="*/ 81 h 89"/>
                <a:gd name="T74" fmla="*/ 26 w 89"/>
                <a:gd name="T75" fmla="*/ 85 h 89"/>
                <a:gd name="T76" fmla="*/ 33 w 89"/>
                <a:gd name="T77" fmla="*/ 77 h 89"/>
                <a:gd name="T78" fmla="*/ 38 w 89"/>
                <a:gd name="T79" fmla="*/ 78 h 89"/>
                <a:gd name="T80" fmla="*/ 41 w 89"/>
                <a:gd name="T81" fmla="*/ 89 h 89"/>
                <a:gd name="T82" fmla="*/ 44 w 89"/>
                <a:gd name="T83" fmla="*/ 89 h 89"/>
                <a:gd name="T84" fmla="*/ 48 w 89"/>
                <a:gd name="T85" fmla="*/ 89 h 89"/>
                <a:gd name="T86" fmla="*/ 51 w 89"/>
                <a:gd name="T87" fmla="*/ 78 h 89"/>
                <a:gd name="T88" fmla="*/ 56 w 89"/>
                <a:gd name="T89" fmla="*/ 77 h 89"/>
                <a:gd name="T90" fmla="*/ 63 w 89"/>
                <a:gd name="T91" fmla="*/ 85 h 89"/>
                <a:gd name="T92" fmla="*/ 70 w 89"/>
                <a:gd name="T93" fmla="*/ 81 h 89"/>
                <a:gd name="T94" fmla="*/ 67 w 89"/>
                <a:gd name="T95" fmla="*/ 71 h 89"/>
                <a:gd name="T96" fmla="*/ 71 w 89"/>
                <a:gd name="T97" fmla="*/ 67 h 89"/>
                <a:gd name="T98" fmla="*/ 81 w 89"/>
                <a:gd name="T99" fmla="*/ 70 h 89"/>
                <a:gd name="T100" fmla="*/ 85 w 89"/>
                <a:gd name="T101" fmla="*/ 63 h 89"/>
                <a:gd name="T102" fmla="*/ 77 w 89"/>
                <a:gd name="T103" fmla="*/ 56 h 89"/>
                <a:gd name="T104" fmla="*/ 78 w 89"/>
                <a:gd name="T105" fmla="*/ 51 h 89"/>
                <a:gd name="T106" fmla="*/ 43 w 89"/>
                <a:gd name="T107" fmla="*/ 66 h 89"/>
                <a:gd name="T108" fmla="*/ 23 w 89"/>
                <a:gd name="T109" fmla="*/ 43 h 89"/>
                <a:gd name="T110" fmla="*/ 46 w 89"/>
                <a:gd name="T111" fmla="*/ 23 h 89"/>
                <a:gd name="T112" fmla="*/ 66 w 89"/>
                <a:gd name="T113" fmla="*/ 46 h 89"/>
                <a:gd name="T114" fmla="*/ 43 w 89"/>
                <a:gd name="T115" fmla="*/ 6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9" h="89">
                  <a:moveTo>
                    <a:pt x="78" y="51"/>
                  </a:moveTo>
                  <a:cubicBezTo>
                    <a:pt x="89" y="48"/>
                    <a:pt x="89" y="48"/>
                    <a:pt x="89" y="48"/>
                  </a:cubicBezTo>
                  <a:cubicBezTo>
                    <a:pt x="89" y="47"/>
                    <a:pt x="89" y="46"/>
                    <a:pt x="89" y="44"/>
                  </a:cubicBezTo>
                  <a:cubicBezTo>
                    <a:pt x="89" y="43"/>
                    <a:pt x="89" y="42"/>
                    <a:pt x="89" y="40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78" y="36"/>
                    <a:pt x="78" y="35"/>
                    <a:pt x="77" y="33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4" y="23"/>
                    <a:pt x="82" y="21"/>
                    <a:pt x="81" y="19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9" y="21"/>
                    <a:pt x="68" y="19"/>
                    <a:pt x="67" y="18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8" y="6"/>
                    <a:pt x="66" y="5"/>
                    <a:pt x="63" y="4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4" y="11"/>
                    <a:pt x="53" y="11"/>
                    <a:pt x="51" y="1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0"/>
                    <a:pt x="46" y="0"/>
                    <a:pt x="44" y="0"/>
                  </a:cubicBezTo>
                  <a:cubicBezTo>
                    <a:pt x="43" y="0"/>
                    <a:pt x="42" y="0"/>
                    <a:pt x="40" y="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6" y="11"/>
                    <a:pt x="35" y="11"/>
                    <a:pt x="33" y="1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3" y="5"/>
                    <a:pt x="21" y="6"/>
                    <a:pt x="19" y="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0" y="19"/>
                    <a:pt x="19" y="21"/>
                    <a:pt x="18" y="22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6" y="21"/>
                    <a:pt x="5" y="23"/>
                    <a:pt x="4" y="26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5"/>
                    <a:pt x="11" y="36"/>
                    <a:pt x="10" y="3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3"/>
                    <a:pt x="0" y="45"/>
                  </a:cubicBezTo>
                  <a:cubicBezTo>
                    <a:pt x="0" y="46"/>
                    <a:pt x="0" y="47"/>
                    <a:pt x="0" y="49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1" y="53"/>
                    <a:pt x="11" y="54"/>
                    <a:pt x="12" y="56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5" y="66"/>
                    <a:pt x="6" y="68"/>
                    <a:pt x="8" y="70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9" y="68"/>
                    <a:pt x="20" y="70"/>
                    <a:pt x="22" y="71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1" y="83"/>
                    <a:pt x="23" y="84"/>
                    <a:pt x="26" y="85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5" y="78"/>
                    <a:pt x="36" y="78"/>
                    <a:pt x="38" y="78"/>
                  </a:cubicBezTo>
                  <a:cubicBezTo>
                    <a:pt x="41" y="89"/>
                    <a:pt x="41" y="89"/>
                    <a:pt x="41" y="89"/>
                  </a:cubicBezTo>
                  <a:cubicBezTo>
                    <a:pt x="42" y="89"/>
                    <a:pt x="43" y="89"/>
                    <a:pt x="44" y="89"/>
                  </a:cubicBezTo>
                  <a:cubicBezTo>
                    <a:pt x="46" y="89"/>
                    <a:pt x="47" y="89"/>
                    <a:pt x="48" y="89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53" y="78"/>
                    <a:pt x="54" y="78"/>
                    <a:pt x="56" y="77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66" y="84"/>
                    <a:pt x="68" y="83"/>
                    <a:pt x="70" y="81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68" y="70"/>
                    <a:pt x="69" y="68"/>
                    <a:pt x="71" y="67"/>
                  </a:cubicBezTo>
                  <a:cubicBezTo>
                    <a:pt x="81" y="70"/>
                    <a:pt x="81" y="70"/>
                    <a:pt x="81" y="70"/>
                  </a:cubicBezTo>
                  <a:cubicBezTo>
                    <a:pt x="82" y="68"/>
                    <a:pt x="84" y="66"/>
                    <a:pt x="85" y="63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8" y="54"/>
                    <a:pt x="78" y="53"/>
                    <a:pt x="78" y="51"/>
                  </a:cubicBezTo>
                  <a:close/>
                  <a:moveTo>
                    <a:pt x="43" y="66"/>
                  </a:moveTo>
                  <a:cubicBezTo>
                    <a:pt x="31" y="65"/>
                    <a:pt x="22" y="55"/>
                    <a:pt x="23" y="43"/>
                  </a:cubicBezTo>
                  <a:cubicBezTo>
                    <a:pt x="24" y="31"/>
                    <a:pt x="34" y="22"/>
                    <a:pt x="46" y="23"/>
                  </a:cubicBezTo>
                  <a:cubicBezTo>
                    <a:pt x="58" y="24"/>
                    <a:pt x="67" y="34"/>
                    <a:pt x="66" y="46"/>
                  </a:cubicBezTo>
                  <a:cubicBezTo>
                    <a:pt x="65" y="58"/>
                    <a:pt x="55" y="67"/>
                    <a:pt x="43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7699312" y="4047897"/>
              <a:ext cx="239713" cy="923925"/>
            </a:xfrm>
            <a:custGeom>
              <a:avLst/>
              <a:gdLst>
                <a:gd name="T0" fmla="*/ 2 w 64"/>
                <a:gd name="T1" fmla="*/ 0 h 246"/>
                <a:gd name="T2" fmla="*/ 0 w 64"/>
                <a:gd name="T3" fmla="*/ 12 h 246"/>
                <a:gd name="T4" fmla="*/ 54 w 64"/>
                <a:gd name="T5" fmla="*/ 147 h 246"/>
                <a:gd name="T6" fmla="*/ 32 w 64"/>
                <a:gd name="T7" fmla="*/ 237 h 246"/>
                <a:gd name="T8" fmla="*/ 39 w 64"/>
                <a:gd name="T9" fmla="*/ 246 h 246"/>
                <a:gd name="T10" fmla="*/ 64 w 64"/>
                <a:gd name="T11" fmla="*/ 147 h 246"/>
                <a:gd name="T12" fmla="*/ 2 w 64"/>
                <a:gd name="T13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46">
                  <a:moveTo>
                    <a:pt x="2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3" y="47"/>
                    <a:pt x="54" y="95"/>
                    <a:pt x="54" y="147"/>
                  </a:cubicBezTo>
                  <a:cubicBezTo>
                    <a:pt x="54" y="180"/>
                    <a:pt x="46" y="210"/>
                    <a:pt x="32" y="237"/>
                  </a:cubicBezTo>
                  <a:cubicBezTo>
                    <a:pt x="34" y="240"/>
                    <a:pt x="37" y="243"/>
                    <a:pt x="39" y="246"/>
                  </a:cubicBezTo>
                  <a:cubicBezTo>
                    <a:pt x="55" y="217"/>
                    <a:pt x="64" y="183"/>
                    <a:pt x="64" y="147"/>
                  </a:cubicBezTo>
                  <a:cubicBezTo>
                    <a:pt x="64" y="90"/>
                    <a:pt x="40" y="37"/>
                    <a:pt x="2" y="0"/>
                  </a:cubicBezTo>
                  <a:close/>
                </a:path>
              </a:pathLst>
            </a:custGeom>
            <a:solidFill>
              <a:srgbClr val="F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835712" y="3828822"/>
              <a:ext cx="671513" cy="106363"/>
            </a:xfrm>
            <a:custGeom>
              <a:avLst/>
              <a:gdLst>
                <a:gd name="T0" fmla="*/ 6 w 179"/>
                <a:gd name="T1" fmla="*/ 28 h 28"/>
                <a:gd name="T2" fmla="*/ 89 w 179"/>
                <a:gd name="T3" fmla="*/ 10 h 28"/>
                <a:gd name="T4" fmla="*/ 165 w 179"/>
                <a:gd name="T5" fmla="*/ 25 h 28"/>
                <a:gd name="T6" fmla="*/ 179 w 179"/>
                <a:gd name="T7" fmla="*/ 21 h 28"/>
                <a:gd name="T8" fmla="*/ 89 w 179"/>
                <a:gd name="T9" fmla="*/ 0 h 28"/>
                <a:gd name="T10" fmla="*/ 0 w 179"/>
                <a:gd name="T11" fmla="*/ 20 h 28"/>
                <a:gd name="T12" fmla="*/ 6 w 179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9" h="28">
                  <a:moveTo>
                    <a:pt x="6" y="28"/>
                  </a:moveTo>
                  <a:cubicBezTo>
                    <a:pt x="31" y="16"/>
                    <a:pt x="59" y="10"/>
                    <a:pt x="89" y="10"/>
                  </a:cubicBezTo>
                  <a:cubicBezTo>
                    <a:pt x="116" y="10"/>
                    <a:pt x="141" y="15"/>
                    <a:pt x="165" y="25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52" y="7"/>
                    <a:pt x="121" y="0"/>
                    <a:pt x="89" y="0"/>
                  </a:cubicBezTo>
                  <a:cubicBezTo>
                    <a:pt x="57" y="0"/>
                    <a:pt x="27" y="7"/>
                    <a:pt x="0" y="20"/>
                  </a:cubicBezTo>
                  <a:lnTo>
                    <a:pt x="6" y="28"/>
                  </a:lnTo>
                  <a:close/>
                </a:path>
              </a:pathLst>
            </a:custGeom>
            <a:solidFill>
              <a:srgbClr val="F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6"/>
            <p:cNvSpPr>
              <a:spLocks/>
            </p:cNvSpPr>
            <p:nvPr/>
          </p:nvSpPr>
          <p:spPr bwMode="auto">
            <a:xfrm>
              <a:off x="6395975" y="4020909"/>
              <a:ext cx="939800" cy="1352550"/>
            </a:xfrm>
            <a:custGeom>
              <a:avLst/>
              <a:gdLst>
                <a:gd name="T0" fmla="*/ 247 w 250"/>
                <a:gd name="T1" fmla="*/ 345 h 360"/>
                <a:gd name="T2" fmla="*/ 206 w 250"/>
                <a:gd name="T3" fmla="*/ 350 h 360"/>
                <a:gd name="T4" fmla="*/ 10 w 250"/>
                <a:gd name="T5" fmla="*/ 154 h 360"/>
                <a:gd name="T6" fmla="*/ 68 w 250"/>
                <a:gd name="T7" fmla="*/ 15 h 360"/>
                <a:gd name="T8" fmla="*/ 70 w 250"/>
                <a:gd name="T9" fmla="*/ 0 h 360"/>
                <a:gd name="T10" fmla="*/ 0 w 250"/>
                <a:gd name="T11" fmla="*/ 154 h 360"/>
                <a:gd name="T12" fmla="*/ 206 w 250"/>
                <a:gd name="T13" fmla="*/ 360 h 360"/>
                <a:gd name="T14" fmla="*/ 250 w 250"/>
                <a:gd name="T15" fmla="*/ 355 h 360"/>
                <a:gd name="T16" fmla="*/ 247 w 250"/>
                <a:gd name="T17" fmla="*/ 345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360">
                  <a:moveTo>
                    <a:pt x="247" y="345"/>
                  </a:moveTo>
                  <a:cubicBezTo>
                    <a:pt x="233" y="348"/>
                    <a:pt x="220" y="350"/>
                    <a:pt x="206" y="350"/>
                  </a:cubicBezTo>
                  <a:cubicBezTo>
                    <a:pt x="98" y="350"/>
                    <a:pt x="10" y="262"/>
                    <a:pt x="10" y="154"/>
                  </a:cubicBezTo>
                  <a:cubicBezTo>
                    <a:pt x="10" y="100"/>
                    <a:pt x="32" y="50"/>
                    <a:pt x="68" y="15"/>
                  </a:cubicBezTo>
                  <a:cubicBezTo>
                    <a:pt x="69" y="10"/>
                    <a:pt x="69" y="5"/>
                    <a:pt x="70" y="0"/>
                  </a:cubicBezTo>
                  <a:cubicBezTo>
                    <a:pt x="27" y="38"/>
                    <a:pt x="0" y="93"/>
                    <a:pt x="0" y="154"/>
                  </a:cubicBezTo>
                  <a:cubicBezTo>
                    <a:pt x="0" y="268"/>
                    <a:pt x="92" y="360"/>
                    <a:pt x="206" y="360"/>
                  </a:cubicBezTo>
                  <a:cubicBezTo>
                    <a:pt x="221" y="360"/>
                    <a:pt x="236" y="358"/>
                    <a:pt x="250" y="355"/>
                  </a:cubicBezTo>
                  <a:lnTo>
                    <a:pt x="247" y="345"/>
                  </a:lnTo>
                  <a:close/>
                </a:path>
              </a:pathLst>
            </a:custGeom>
            <a:solidFill>
              <a:srgbClr val="F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211573" y="1761442"/>
            <a:ext cx="1711325" cy="1543050"/>
            <a:chOff x="3900425" y="1384072"/>
            <a:chExt cx="1711325" cy="1543050"/>
          </a:xfrm>
        </p:grpSpPr>
        <p:sp>
          <p:nvSpPr>
            <p:cNvPr id="94" name="Freeform 35"/>
            <p:cNvSpPr>
              <a:spLocks noEditPoints="1"/>
            </p:cNvSpPr>
            <p:nvPr/>
          </p:nvSpPr>
          <p:spPr bwMode="auto">
            <a:xfrm>
              <a:off x="4106800" y="1969859"/>
              <a:ext cx="363538" cy="785813"/>
            </a:xfrm>
            <a:custGeom>
              <a:avLst/>
              <a:gdLst>
                <a:gd name="T0" fmla="*/ 96 w 97"/>
                <a:gd name="T1" fmla="*/ 209 h 209"/>
                <a:gd name="T2" fmla="*/ 86 w 97"/>
                <a:gd name="T3" fmla="*/ 205 h 209"/>
                <a:gd name="T4" fmla="*/ 88 w 97"/>
                <a:gd name="T5" fmla="*/ 202 h 209"/>
                <a:gd name="T6" fmla="*/ 97 w 97"/>
                <a:gd name="T7" fmla="*/ 206 h 209"/>
                <a:gd name="T8" fmla="*/ 96 w 97"/>
                <a:gd name="T9" fmla="*/ 209 h 209"/>
                <a:gd name="T10" fmla="*/ 61 w 97"/>
                <a:gd name="T11" fmla="*/ 189 h 209"/>
                <a:gd name="T12" fmla="*/ 53 w 97"/>
                <a:gd name="T13" fmla="*/ 183 h 209"/>
                <a:gd name="T14" fmla="*/ 55 w 97"/>
                <a:gd name="T15" fmla="*/ 180 h 209"/>
                <a:gd name="T16" fmla="*/ 63 w 97"/>
                <a:gd name="T17" fmla="*/ 187 h 209"/>
                <a:gd name="T18" fmla="*/ 61 w 97"/>
                <a:gd name="T19" fmla="*/ 189 h 209"/>
                <a:gd name="T20" fmla="*/ 46 w 97"/>
                <a:gd name="T21" fmla="*/ 176 h 209"/>
                <a:gd name="T22" fmla="*/ 39 w 97"/>
                <a:gd name="T23" fmla="*/ 169 h 209"/>
                <a:gd name="T24" fmla="*/ 42 w 97"/>
                <a:gd name="T25" fmla="*/ 167 h 209"/>
                <a:gd name="T26" fmla="*/ 48 w 97"/>
                <a:gd name="T27" fmla="*/ 174 h 209"/>
                <a:gd name="T28" fmla="*/ 46 w 97"/>
                <a:gd name="T29" fmla="*/ 176 h 209"/>
                <a:gd name="T30" fmla="*/ 33 w 97"/>
                <a:gd name="T31" fmla="*/ 161 h 209"/>
                <a:gd name="T32" fmla="*/ 27 w 97"/>
                <a:gd name="T33" fmla="*/ 153 h 209"/>
                <a:gd name="T34" fmla="*/ 30 w 97"/>
                <a:gd name="T35" fmla="*/ 151 h 209"/>
                <a:gd name="T36" fmla="*/ 35 w 97"/>
                <a:gd name="T37" fmla="*/ 159 h 209"/>
                <a:gd name="T38" fmla="*/ 33 w 97"/>
                <a:gd name="T39" fmla="*/ 161 h 209"/>
                <a:gd name="T40" fmla="*/ 22 w 97"/>
                <a:gd name="T41" fmla="*/ 145 h 209"/>
                <a:gd name="T42" fmla="*/ 17 w 97"/>
                <a:gd name="T43" fmla="*/ 136 h 209"/>
                <a:gd name="T44" fmla="*/ 20 w 97"/>
                <a:gd name="T45" fmla="*/ 134 h 209"/>
                <a:gd name="T46" fmla="*/ 25 w 97"/>
                <a:gd name="T47" fmla="*/ 143 h 209"/>
                <a:gd name="T48" fmla="*/ 22 w 97"/>
                <a:gd name="T49" fmla="*/ 145 h 209"/>
                <a:gd name="T50" fmla="*/ 13 w 97"/>
                <a:gd name="T51" fmla="*/ 127 h 209"/>
                <a:gd name="T52" fmla="*/ 9 w 97"/>
                <a:gd name="T53" fmla="*/ 117 h 209"/>
                <a:gd name="T54" fmla="*/ 12 w 97"/>
                <a:gd name="T55" fmla="*/ 116 h 209"/>
                <a:gd name="T56" fmla="*/ 16 w 97"/>
                <a:gd name="T57" fmla="*/ 125 h 209"/>
                <a:gd name="T58" fmla="*/ 13 w 97"/>
                <a:gd name="T59" fmla="*/ 127 h 209"/>
                <a:gd name="T60" fmla="*/ 6 w 97"/>
                <a:gd name="T61" fmla="*/ 108 h 209"/>
                <a:gd name="T62" fmla="*/ 4 w 97"/>
                <a:gd name="T63" fmla="*/ 101 h 209"/>
                <a:gd name="T64" fmla="*/ 4 w 97"/>
                <a:gd name="T65" fmla="*/ 98 h 209"/>
                <a:gd name="T66" fmla="*/ 7 w 97"/>
                <a:gd name="T67" fmla="*/ 97 h 209"/>
                <a:gd name="T68" fmla="*/ 8 w 97"/>
                <a:gd name="T69" fmla="*/ 100 h 209"/>
                <a:gd name="T70" fmla="*/ 9 w 97"/>
                <a:gd name="T71" fmla="*/ 107 h 209"/>
                <a:gd name="T72" fmla="*/ 6 w 97"/>
                <a:gd name="T73" fmla="*/ 108 h 209"/>
                <a:gd name="T74" fmla="*/ 5 w 97"/>
                <a:gd name="T75" fmla="*/ 88 h 209"/>
                <a:gd name="T76" fmla="*/ 2 w 97"/>
                <a:gd name="T77" fmla="*/ 88 h 209"/>
                <a:gd name="T78" fmla="*/ 1 w 97"/>
                <a:gd name="T79" fmla="*/ 78 h 209"/>
                <a:gd name="T80" fmla="*/ 4 w 97"/>
                <a:gd name="T81" fmla="*/ 78 h 209"/>
                <a:gd name="T82" fmla="*/ 5 w 97"/>
                <a:gd name="T83" fmla="*/ 88 h 209"/>
                <a:gd name="T84" fmla="*/ 4 w 97"/>
                <a:gd name="T85" fmla="*/ 68 h 209"/>
                <a:gd name="T86" fmla="*/ 0 w 97"/>
                <a:gd name="T87" fmla="*/ 68 h 209"/>
                <a:gd name="T88" fmla="*/ 1 w 97"/>
                <a:gd name="T89" fmla="*/ 58 h 209"/>
                <a:gd name="T90" fmla="*/ 4 w 97"/>
                <a:gd name="T91" fmla="*/ 58 h 209"/>
                <a:gd name="T92" fmla="*/ 4 w 97"/>
                <a:gd name="T93" fmla="*/ 68 h 209"/>
                <a:gd name="T94" fmla="*/ 8 w 97"/>
                <a:gd name="T95" fmla="*/ 29 h 209"/>
                <a:gd name="T96" fmla="*/ 5 w 97"/>
                <a:gd name="T97" fmla="*/ 29 h 209"/>
                <a:gd name="T98" fmla="*/ 8 w 97"/>
                <a:gd name="T99" fmla="*/ 19 h 209"/>
                <a:gd name="T100" fmla="*/ 11 w 97"/>
                <a:gd name="T101" fmla="*/ 20 h 209"/>
                <a:gd name="T102" fmla="*/ 8 w 97"/>
                <a:gd name="T103" fmla="*/ 29 h 209"/>
                <a:gd name="T104" fmla="*/ 14 w 97"/>
                <a:gd name="T105" fmla="*/ 11 h 209"/>
                <a:gd name="T106" fmla="*/ 11 w 97"/>
                <a:gd name="T107" fmla="*/ 10 h 209"/>
                <a:gd name="T108" fmla="*/ 15 w 97"/>
                <a:gd name="T109" fmla="*/ 0 h 209"/>
                <a:gd name="T110" fmla="*/ 18 w 97"/>
                <a:gd name="T111" fmla="*/ 2 h 209"/>
                <a:gd name="T112" fmla="*/ 14 w 97"/>
                <a:gd name="T113" fmla="*/ 1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7" h="209">
                  <a:moveTo>
                    <a:pt x="96" y="209"/>
                  </a:moveTo>
                  <a:cubicBezTo>
                    <a:pt x="93" y="208"/>
                    <a:pt x="89" y="207"/>
                    <a:pt x="86" y="205"/>
                  </a:cubicBezTo>
                  <a:cubicBezTo>
                    <a:pt x="88" y="202"/>
                    <a:pt x="88" y="202"/>
                    <a:pt x="88" y="202"/>
                  </a:cubicBezTo>
                  <a:cubicBezTo>
                    <a:pt x="91" y="204"/>
                    <a:pt x="94" y="205"/>
                    <a:pt x="97" y="206"/>
                  </a:cubicBezTo>
                  <a:lnTo>
                    <a:pt x="96" y="209"/>
                  </a:lnTo>
                  <a:close/>
                  <a:moveTo>
                    <a:pt x="61" y="189"/>
                  </a:moveTo>
                  <a:cubicBezTo>
                    <a:pt x="58" y="187"/>
                    <a:pt x="56" y="185"/>
                    <a:pt x="53" y="183"/>
                  </a:cubicBezTo>
                  <a:cubicBezTo>
                    <a:pt x="55" y="180"/>
                    <a:pt x="55" y="180"/>
                    <a:pt x="55" y="180"/>
                  </a:cubicBezTo>
                  <a:cubicBezTo>
                    <a:pt x="58" y="183"/>
                    <a:pt x="61" y="185"/>
                    <a:pt x="63" y="187"/>
                  </a:cubicBezTo>
                  <a:lnTo>
                    <a:pt x="61" y="189"/>
                  </a:lnTo>
                  <a:close/>
                  <a:moveTo>
                    <a:pt x="46" y="176"/>
                  </a:moveTo>
                  <a:cubicBezTo>
                    <a:pt x="44" y="174"/>
                    <a:pt x="41" y="171"/>
                    <a:pt x="39" y="169"/>
                  </a:cubicBezTo>
                  <a:cubicBezTo>
                    <a:pt x="42" y="167"/>
                    <a:pt x="42" y="167"/>
                    <a:pt x="42" y="167"/>
                  </a:cubicBezTo>
                  <a:cubicBezTo>
                    <a:pt x="44" y="169"/>
                    <a:pt x="46" y="171"/>
                    <a:pt x="48" y="174"/>
                  </a:cubicBezTo>
                  <a:lnTo>
                    <a:pt x="46" y="176"/>
                  </a:lnTo>
                  <a:close/>
                  <a:moveTo>
                    <a:pt x="33" y="161"/>
                  </a:moveTo>
                  <a:cubicBezTo>
                    <a:pt x="31" y="158"/>
                    <a:pt x="29" y="156"/>
                    <a:pt x="27" y="153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1" y="154"/>
                    <a:pt x="33" y="157"/>
                    <a:pt x="35" y="159"/>
                  </a:cubicBezTo>
                  <a:lnTo>
                    <a:pt x="33" y="161"/>
                  </a:lnTo>
                  <a:close/>
                  <a:moveTo>
                    <a:pt x="22" y="145"/>
                  </a:moveTo>
                  <a:cubicBezTo>
                    <a:pt x="20" y="142"/>
                    <a:pt x="18" y="139"/>
                    <a:pt x="17" y="136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7"/>
                    <a:pt x="23" y="140"/>
                    <a:pt x="25" y="143"/>
                  </a:cubicBezTo>
                  <a:lnTo>
                    <a:pt x="22" y="145"/>
                  </a:lnTo>
                  <a:close/>
                  <a:moveTo>
                    <a:pt x="13" y="127"/>
                  </a:moveTo>
                  <a:cubicBezTo>
                    <a:pt x="11" y="124"/>
                    <a:pt x="10" y="120"/>
                    <a:pt x="9" y="117"/>
                  </a:cubicBezTo>
                  <a:cubicBezTo>
                    <a:pt x="12" y="116"/>
                    <a:pt x="12" y="116"/>
                    <a:pt x="12" y="116"/>
                  </a:cubicBezTo>
                  <a:cubicBezTo>
                    <a:pt x="13" y="119"/>
                    <a:pt x="14" y="122"/>
                    <a:pt x="16" y="125"/>
                  </a:cubicBezTo>
                  <a:lnTo>
                    <a:pt x="13" y="127"/>
                  </a:lnTo>
                  <a:close/>
                  <a:moveTo>
                    <a:pt x="6" y="108"/>
                  </a:moveTo>
                  <a:cubicBezTo>
                    <a:pt x="6" y="106"/>
                    <a:pt x="5" y="103"/>
                    <a:pt x="4" y="101"/>
                  </a:cubicBezTo>
                  <a:cubicBezTo>
                    <a:pt x="4" y="100"/>
                    <a:pt x="4" y="99"/>
                    <a:pt x="4" y="98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8"/>
                    <a:pt x="7" y="99"/>
                    <a:pt x="8" y="100"/>
                  </a:cubicBezTo>
                  <a:cubicBezTo>
                    <a:pt x="8" y="103"/>
                    <a:pt x="9" y="105"/>
                    <a:pt x="9" y="107"/>
                  </a:cubicBezTo>
                  <a:lnTo>
                    <a:pt x="6" y="108"/>
                  </a:lnTo>
                  <a:close/>
                  <a:moveTo>
                    <a:pt x="5" y="88"/>
                  </a:moveTo>
                  <a:cubicBezTo>
                    <a:pt x="2" y="88"/>
                    <a:pt x="2" y="88"/>
                    <a:pt x="2" y="88"/>
                  </a:cubicBezTo>
                  <a:cubicBezTo>
                    <a:pt x="2" y="85"/>
                    <a:pt x="1" y="82"/>
                    <a:pt x="1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81"/>
                    <a:pt x="5" y="85"/>
                    <a:pt x="5" y="88"/>
                  </a:cubicBezTo>
                  <a:close/>
                  <a:moveTo>
                    <a:pt x="4" y="68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65"/>
                    <a:pt x="0" y="62"/>
                    <a:pt x="1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4" y="65"/>
                    <a:pt x="4" y="68"/>
                  </a:cubicBezTo>
                  <a:close/>
                  <a:moveTo>
                    <a:pt x="8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6" y="25"/>
                    <a:pt x="7" y="22"/>
                    <a:pt x="8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3"/>
                    <a:pt x="9" y="26"/>
                    <a:pt x="8" y="29"/>
                  </a:cubicBezTo>
                  <a:close/>
                  <a:moveTo>
                    <a:pt x="14" y="11"/>
                  </a:moveTo>
                  <a:cubicBezTo>
                    <a:pt x="11" y="10"/>
                    <a:pt x="11" y="10"/>
                    <a:pt x="11" y="10"/>
                  </a:cubicBezTo>
                  <a:cubicBezTo>
                    <a:pt x="12" y="6"/>
                    <a:pt x="14" y="3"/>
                    <a:pt x="15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5"/>
                    <a:pt x="15" y="8"/>
                    <a:pt x="14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6"/>
            <p:cNvSpPr>
              <a:spLocks/>
            </p:cNvSpPr>
            <p:nvPr/>
          </p:nvSpPr>
          <p:spPr bwMode="auto">
            <a:xfrm>
              <a:off x="4398900" y="1650772"/>
              <a:ext cx="803275" cy="1127125"/>
            </a:xfrm>
            <a:custGeom>
              <a:avLst/>
              <a:gdLst>
                <a:gd name="T0" fmla="*/ 200 w 214"/>
                <a:gd name="T1" fmla="*/ 0 h 300"/>
                <a:gd name="T2" fmla="*/ 31 w 214"/>
                <a:gd name="T3" fmla="*/ 0 h 300"/>
                <a:gd name="T4" fmla="*/ 47 w 214"/>
                <a:gd name="T5" fmla="*/ 32 h 300"/>
                <a:gd name="T6" fmla="*/ 200 w 214"/>
                <a:gd name="T7" fmla="*/ 32 h 300"/>
                <a:gd name="T8" fmla="*/ 200 w 214"/>
                <a:gd name="T9" fmla="*/ 194 h 300"/>
                <a:gd name="T10" fmla="*/ 200 w 214"/>
                <a:gd name="T11" fmla="*/ 194 h 300"/>
                <a:gd name="T12" fmla="*/ 200 w 214"/>
                <a:gd name="T13" fmla="*/ 267 h 300"/>
                <a:gd name="T14" fmla="*/ 14 w 214"/>
                <a:gd name="T15" fmla="*/ 267 h 300"/>
                <a:gd name="T16" fmla="*/ 14 w 214"/>
                <a:gd name="T17" fmla="*/ 142 h 300"/>
                <a:gd name="T18" fmla="*/ 0 w 214"/>
                <a:gd name="T19" fmla="*/ 141 h 300"/>
                <a:gd name="T20" fmla="*/ 0 w 214"/>
                <a:gd name="T21" fmla="*/ 285 h 300"/>
                <a:gd name="T22" fmla="*/ 14 w 214"/>
                <a:gd name="T23" fmla="*/ 300 h 300"/>
                <a:gd name="T24" fmla="*/ 200 w 214"/>
                <a:gd name="T25" fmla="*/ 300 h 300"/>
                <a:gd name="T26" fmla="*/ 214 w 214"/>
                <a:gd name="T27" fmla="*/ 285 h 300"/>
                <a:gd name="T28" fmla="*/ 214 w 214"/>
                <a:gd name="T29" fmla="*/ 14 h 300"/>
                <a:gd name="T30" fmla="*/ 200 w 214"/>
                <a:gd name="T31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4" h="300">
                  <a:moveTo>
                    <a:pt x="200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38" y="9"/>
                    <a:pt x="44" y="20"/>
                    <a:pt x="47" y="32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0" y="194"/>
                    <a:pt x="200" y="194"/>
                    <a:pt x="200" y="194"/>
                  </a:cubicBezTo>
                  <a:cubicBezTo>
                    <a:pt x="200" y="194"/>
                    <a:pt x="200" y="194"/>
                    <a:pt x="200" y="194"/>
                  </a:cubicBezTo>
                  <a:cubicBezTo>
                    <a:pt x="200" y="267"/>
                    <a:pt x="200" y="267"/>
                    <a:pt x="200" y="267"/>
                  </a:cubicBezTo>
                  <a:cubicBezTo>
                    <a:pt x="14" y="267"/>
                    <a:pt x="14" y="267"/>
                    <a:pt x="14" y="267"/>
                  </a:cubicBezTo>
                  <a:cubicBezTo>
                    <a:pt x="14" y="142"/>
                    <a:pt x="14" y="142"/>
                    <a:pt x="14" y="142"/>
                  </a:cubicBezTo>
                  <a:cubicBezTo>
                    <a:pt x="9" y="142"/>
                    <a:pt x="5" y="142"/>
                    <a:pt x="0" y="141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0" y="293"/>
                    <a:pt x="6" y="300"/>
                    <a:pt x="14" y="300"/>
                  </a:cubicBezTo>
                  <a:cubicBezTo>
                    <a:pt x="200" y="300"/>
                    <a:pt x="200" y="300"/>
                    <a:pt x="200" y="300"/>
                  </a:cubicBezTo>
                  <a:cubicBezTo>
                    <a:pt x="208" y="300"/>
                    <a:pt x="214" y="293"/>
                    <a:pt x="214" y="285"/>
                  </a:cubicBezTo>
                  <a:cubicBezTo>
                    <a:pt x="214" y="14"/>
                    <a:pt x="214" y="14"/>
                    <a:pt x="214" y="14"/>
                  </a:cubicBezTo>
                  <a:cubicBezTo>
                    <a:pt x="214" y="6"/>
                    <a:pt x="208" y="0"/>
                    <a:pt x="2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7"/>
            <p:cNvSpPr>
              <a:spLocks/>
            </p:cNvSpPr>
            <p:nvPr/>
          </p:nvSpPr>
          <p:spPr bwMode="auto">
            <a:xfrm>
              <a:off x="4921187" y="2101622"/>
              <a:ext cx="109538" cy="138113"/>
            </a:xfrm>
            <a:custGeom>
              <a:avLst/>
              <a:gdLst>
                <a:gd name="T0" fmla="*/ 9 w 29"/>
                <a:gd name="T1" fmla="*/ 17 h 37"/>
                <a:gd name="T2" fmla="*/ 5 w 29"/>
                <a:gd name="T3" fmla="*/ 22 h 37"/>
                <a:gd name="T4" fmla="*/ 0 w 29"/>
                <a:gd name="T5" fmla="*/ 16 h 37"/>
                <a:gd name="T6" fmla="*/ 11 w 29"/>
                <a:gd name="T7" fmla="*/ 3 h 37"/>
                <a:gd name="T8" fmla="*/ 29 w 29"/>
                <a:gd name="T9" fmla="*/ 15 h 37"/>
                <a:gd name="T10" fmla="*/ 24 w 29"/>
                <a:gd name="T11" fmla="*/ 28 h 37"/>
                <a:gd name="T12" fmla="*/ 19 w 29"/>
                <a:gd name="T13" fmla="*/ 34 h 37"/>
                <a:gd name="T14" fmla="*/ 10 w 29"/>
                <a:gd name="T15" fmla="*/ 33 h 37"/>
                <a:gd name="T16" fmla="*/ 14 w 29"/>
                <a:gd name="T17" fmla="*/ 25 h 37"/>
                <a:gd name="T18" fmla="*/ 21 w 29"/>
                <a:gd name="T19" fmla="*/ 17 h 37"/>
                <a:gd name="T20" fmla="*/ 15 w 29"/>
                <a:gd name="T21" fmla="*/ 10 h 37"/>
                <a:gd name="T22" fmla="*/ 9 w 29"/>
                <a:gd name="T23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37">
                  <a:moveTo>
                    <a:pt x="9" y="17"/>
                  </a:moveTo>
                  <a:cubicBezTo>
                    <a:pt x="9" y="17"/>
                    <a:pt x="8" y="21"/>
                    <a:pt x="5" y="22"/>
                  </a:cubicBezTo>
                  <a:cubicBezTo>
                    <a:pt x="1" y="22"/>
                    <a:pt x="0" y="18"/>
                    <a:pt x="0" y="16"/>
                  </a:cubicBezTo>
                  <a:cubicBezTo>
                    <a:pt x="0" y="11"/>
                    <a:pt x="2" y="5"/>
                    <a:pt x="11" y="3"/>
                  </a:cubicBezTo>
                  <a:cubicBezTo>
                    <a:pt x="21" y="0"/>
                    <a:pt x="29" y="7"/>
                    <a:pt x="29" y="15"/>
                  </a:cubicBezTo>
                  <a:cubicBezTo>
                    <a:pt x="29" y="23"/>
                    <a:pt x="26" y="25"/>
                    <a:pt x="24" y="28"/>
                  </a:cubicBezTo>
                  <a:cubicBezTo>
                    <a:pt x="22" y="29"/>
                    <a:pt x="21" y="30"/>
                    <a:pt x="19" y="34"/>
                  </a:cubicBezTo>
                  <a:cubicBezTo>
                    <a:pt x="16" y="37"/>
                    <a:pt x="11" y="36"/>
                    <a:pt x="10" y="33"/>
                  </a:cubicBezTo>
                  <a:cubicBezTo>
                    <a:pt x="9" y="30"/>
                    <a:pt x="11" y="28"/>
                    <a:pt x="14" y="25"/>
                  </a:cubicBezTo>
                  <a:cubicBezTo>
                    <a:pt x="17" y="22"/>
                    <a:pt x="21" y="21"/>
                    <a:pt x="21" y="17"/>
                  </a:cubicBezTo>
                  <a:cubicBezTo>
                    <a:pt x="21" y="13"/>
                    <a:pt x="18" y="11"/>
                    <a:pt x="15" y="10"/>
                  </a:cubicBezTo>
                  <a:cubicBezTo>
                    <a:pt x="12" y="10"/>
                    <a:pt x="9" y="12"/>
                    <a:pt x="9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38"/>
            <p:cNvSpPr>
              <a:spLocks noChangeArrowheads="1"/>
            </p:cNvSpPr>
            <p:nvPr/>
          </p:nvSpPr>
          <p:spPr bwMode="auto">
            <a:xfrm>
              <a:off x="4954525" y="2244497"/>
              <a:ext cx="38100" cy="365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9"/>
            <p:cNvSpPr>
              <a:spLocks/>
            </p:cNvSpPr>
            <p:nvPr/>
          </p:nvSpPr>
          <p:spPr bwMode="auto">
            <a:xfrm>
              <a:off x="4544950" y="1920647"/>
              <a:ext cx="522288" cy="538163"/>
            </a:xfrm>
            <a:custGeom>
              <a:avLst/>
              <a:gdLst>
                <a:gd name="T0" fmla="*/ 133 w 139"/>
                <a:gd name="T1" fmla="*/ 100 h 143"/>
                <a:gd name="T2" fmla="*/ 125 w 139"/>
                <a:gd name="T3" fmla="*/ 95 h 143"/>
                <a:gd name="T4" fmla="*/ 114 w 139"/>
                <a:gd name="T5" fmla="*/ 101 h 143"/>
                <a:gd name="T6" fmla="*/ 101 w 139"/>
                <a:gd name="T7" fmla="*/ 89 h 143"/>
                <a:gd name="T8" fmla="*/ 90 w 139"/>
                <a:gd name="T9" fmla="*/ 86 h 143"/>
                <a:gd name="T10" fmla="*/ 85 w 139"/>
                <a:gd name="T11" fmla="*/ 76 h 143"/>
                <a:gd name="T12" fmla="*/ 99 w 139"/>
                <a:gd name="T13" fmla="*/ 59 h 143"/>
                <a:gd name="T14" fmla="*/ 95 w 139"/>
                <a:gd name="T15" fmla="*/ 10 h 143"/>
                <a:gd name="T16" fmla="*/ 70 w 139"/>
                <a:gd name="T17" fmla="*/ 0 h 143"/>
                <a:gd name="T18" fmla="*/ 45 w 139"/>
                <a:gd name="T19" fmla="*/ 10 h 143"/>
                <a:gd name="T20" fmla="*/ 41 w 139"/>
                <a:gd name="T21" fmla="*/ 59 h 143"/>
                <a:gd name="T22" fmla="*/ 54 w 139"/>
                <a:gd name="T23" fmla="*/ 76 h 143"/>
                <a:gd name="T24" fmla="*/ 49 w 139"/>
                <a:gd name="T25" fmla="*/ 86 h 143"/>
                <a:gd name="T26" fmla="*/ 6 w 139"/>
                <a:gd name="T27" fmla="*/ 100 h 143"/>
                <a:gd name="T28" fmla="*/ 28 w 139"/>
                <a:gd name="T29" fmla="*/ 131 h 143"/>
                <a:gd name="T30" fmla="*/ 70 w 139"/>
                <a:gd name="T31" fmla="*/ 143 h 143"/>
                <a:gd name="T32" fmla="*/ 112 w 139"/>
                <a:gd name="T33" fmla="*/ 131 h 143"/>
                <a:gd name="T34" fmla="*/ 133 w 139"/>
                <a:gd name="T35" fmla="*/ 10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143">
                  <a:moveTo>
                    <a:pt x="133" y="100"/>
                  </a:moveTo>
                  <a:cubicBezTo>
                    <a:pt x="132" y="98"/>
                    <a:pt x="129" y="96"/>
                    <a:pt x="125" y="95"/>
                  </a:cubicBezTo>
                  <a:cubicBezTo>
                    <a:pt x="122" y="99"/>
                    <a:pt x="118" y="101"/>
                    <a:pt x="114" y="101"/>
                  </a:cubicBezTo>
                  <a:cubicBezTo>
                    <a:pt x="107" y="101"/>
                    <a:pt x="102" y="96"/>
                    <a:pt x="101" y="89"/>
                  </a:cubicBezTo>
                  <a:cubicBezTo>
                    <a:pt x="96" y="88"/>
                    <a:pt x="92" y="87"/>
                    <a:pt x="90" y="86"/>
                  </a:cubicBezTo>
                  <a:cubicBezTo>
                    <a:pt x="85" y="83"/>
                    <a:pt x="85" y="80"/>
                    <a:pt x="85" y="76"/>
                  </a:cubicBezTo>
                  <a:cubicBezTo>
                    <a:pt x="86" y="73"/>
                    <a:pt x="93" y="68"/>
                    <a:pt x="99" y="59"/>
                  </a:cubicBezTo>
                  <a:cubicBezTo>
                    <a:pt x="108" y="44"/>
                    <a:pt x="106" y="21"/>
                    <a:pt x="95" y="10"/>
                  </a:cubicBezTo>
                  <a:cubicBezTo>
                    <a:pt x="85" y="1"/>
                    <a:pt x="76" y="0"/>
                    <a:pt x="70" y="0"/>
                  </a:cubicBezTo>
                  <a:cubicBezTo>
                    <a:pt x="64" y="0"/>
                    <a:pt x="55" y="1"/>
                    <a:pt x="45" y="10"/>
                  </a:cubicBezTo>
                  <a:cubicBezTo>
                    <a:pt x="33" y="21"/>
                    <a:pt x="31" y="44"/>
                    <a:pt x="41" y="59"/>
                  </a:cubicBezTo>
                  <a:cubicBezTo>
                    <a:pt x="47" y="68"/>
                    <a:pt x="54" y="73"/>
                    <a:pt x="54" y="76"/>
                  </a:cubicBezTo>
                  <a:cubicBezTo>
                    <a:pt x="55" y="80"/>
                    <a:pt x="54" y="83"/>
                    <a:pt x="49" y="86"/>
                  </a:cubicBezTo>
                  <a:cubicBezTo>
                    <a:pt x="44" y="90"/>
                    <a:pt x="11" y="93"/>
                    <a:pt x="6" y="100"/>
                  </a:cubicBezTo>
                  <a:cubicBezTo>
                    <a:pt x="0" y="108"/>
                    <a:pt x="10" y="120"/>
                    <a:pt x="28" y="131"/>
                  </a:cubicBezTo>
                  <a:cubicBezTo>
                    <a:pt x="39" y="137"/>
                    <a:pt x="53" y="142"/>
                    <a:pt x="70" y="143"/>
                  </a:cubicBezTo>
                  <a:cubicBezTo>
                    <a:pt x="87" y="142"/>
                    <a:pt x="101" y="137"/>
                    <a:pt x="112" y="131"/>
                  </a:cubicBezTo>
                  <a:cubicBezTo>
                    <a:pt x="129" y="120"/>
                    <a:pt x="139" y="108"/>
                    <a:pt x="133" y="100"/>
                  </a:cubicBezTo>
                  <a:close/>
                </a:path>
              </a:pathLst>
            </a:custGeom>
            <a:solidFill>
              <a:srgbClr val="6ED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82"/>
            <p:cNvSpPr>
              <a:spLocks/>
            </p:cNvSpPr>
            <p:nvPr/>
          </p:nvSpPr>
          <p:spPr bwMode="auto">
            <a:xfrm>
              <a:off x="4406837" y="1384072"/>
              <a:ext cx="1204913" cy="1543050"/>
            </a:xfrm>
            <a:custGeom>
              <a:avLst/>
              <a:gdLst>
                <a:gd name="T0" fmla="*/ 116 w 321"/>
                <a:gd name="T1" fmla="*/ 0 h 411"/>
                <a:gd name="T2" fmla="*/ 0 w 321"/>
                <a:gd name="T3" fmla="*/ 36 h 411"/>
                <a:gd name="T4" fmla="*/ 5 w 321"/>
                <a:gd name="T5" fmla="*/ 45 h 411"/>
                <a:gd name="T6" fmla="*/ 116 w 321"/>
                <a:gd name="T7" fmla="*/ 10 h 411"/>
                <a:gd name="T8" fmla="*/ 311 w 321"/>
                <a:gd name="T9" fmla="*/ 206 h 411"/>
                <a:gd name="T10" fmla="*/ 116 w 321"/>
                <a:gd name="T11" fmla="*/ 401 h 411"/>
                <a:gd name="T12" fmla="*/ 42 w 321"/>
                <a:gd name="T13" fmla="*/ 387 h 411"/>
                <a:gd name="T14" fmla="*/ 22 w 321"/>
                <a:gd name="T15" fmla="*/ 389 h 411"/>
                <a:gd name="T16" fmla="*/ 116 w 321"/>
                <a:gd name="T17" fmla="*/ 411 h 411"/>
                <a:gd name="T18" fmla="*/ 321 w 321"/>
                <a:gd name="T19" fmla="*/ 206 h 411"/>
                <a:gd name="T20" fmla="*/ 116 w 321"/>
                <a:gd name="T2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1" h="411">
                  <a:moveTo>
                    <a:pt x="116" y="0"/>
                  </a:moveTo>
                  <a:cubicBezTo>
                    <a:pt x="73" y="0"/>
                    <a:pt x="33" y="13"/>
                    <a:pt x="0" y="36"/>
                  </a:cubicBezTo>
                  <a:cubicBezTo>
                    <a:pt x="2" y="39"/>
                    <a:pt x="4" y="42"/>
                    <a:pt x="5" y="45"/>
                  </a:cubicBezTo>
                  <a:cubicBezTo>
                    <a:pt x="37" y="23"/>
                    <a:pt x="75" y="10"/>
                    <a:pt x="116" y="10"/>
                  </a:cubicBezTo>
                  <a:cubicBezTo>
                    <a:pt x="224" y="10"/>
                    <a:pt x="311" y="98"/>
                    <a:pt x="311" y="206"/>
                  </a:cubicBezTo>
                  <a:cubicBezTo>
                    <a:pt x="311" y="314"/>
                    <a:pt x="224" y="401"/>
                    <a:pt x="116" y="401"/>
                  </a:cubicBezTo>
                  <a:cubicBezTo>
                    <a:pt x="90" y="401"/>
                    <a:pt x="65" y="396"/>
                    <a:pt x="42" y="387"/>
                  </a:cubicBezTo>
                  <a:cubicBezTo>
                    <a:pt x="22" y="389"/>
                    <a:pt x="22" y="389"/>
                    <a:pt x="22" y="389"/>
                  </a:cubicBezTo>
                  <a:cubicBezTo>
                    <a:pt x="50" y="403"/>
                    <a:pt x="82" y="411"/>
                    <a:pt x="116" y="411"/>
                  </a:cubicBezTo>
                  <a:cubicBezTo>
                    <a:pt x="229" y="411"/>
                    <a:pt x="321" y="319"/>
                    <a:pt x="321" y="206"/>
                  </a:cubicBezTo>
                  <a:cubicBezTo>
                    <a:pt x="321" y="92"/>
                    <a:pt x="229" y="0"/>
                    <a:pt x="116" y="0"/>
                  </a:cubicBezTo>
                  <a:close/>
                </a:path>
              </a:pathLst>
            </a:custGeom>
            <a:solidFill>
              <a:srgbClr val="F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3900425" y="1530122"/>
              <a:ext cx="641350" cy="649288"/>
              <a:chOff x="3900425" y="1530122"/>
              <a:chExt cx="641350" cy="649288"/>
            </a:xfrm>
          </p:grpSpPr>
          <p:sp>
            <p:nvSpPr>
              <p:cNvPr id="101" name="Freeform 40"/>
              <p:cNvSpPr>
                <a:spLocks noEditPoints="1"/>
              </p:cNvSpPr>
              <p:nvPr/>
            </p:nvSpPr>
            <p:spPr bwMode="auto">
              <a:xfrm>
                <a:off x="3900425" y="1530122"/>
                <a:ext cx="641350" cy="649288"/>
              </a:xfrm>
              <a:custGeom>
                <a:avLst/>
                <a:gdLst>
                  <a:gd name="T0" fmla="*/ 145 w 171"/>
                  <a:gd name="T1" fmla="*/ 138 h 173"/>
                  <a:gd name="T2" fmla="*/ 166 w 171"/>
                  <a:gd name="T3" fmla="*/ 83 h 173"/>
                  <a:gd name="T4" fmla="*/ 83 w 171"/>
                  <a:gd name="T5" fmla="*/ 0 h 173"/>
                  <a:gd name="T6" fmla="*/ 0 w 171"/>
                  <a:gd name="T7" fmla="*/ 83 h 173"/>
                  <a:gd name="T8" fmla="*/ 83 w 171"/>
                  <a:gd name="T9" fmla="*/ 166 h 173"/>
                  <a:gd name="T10" fmla="*/ 115 w 171"/>
                  <a:gd name="T11" fmla="*/ 159 h 173"/>
                  <a:gd name="T12" fmla="*/ 171 w 171"/>
                  <a:gd name="T13" fmla="*/ 164 h 173"/>
                  <a:gd name="T14" fmla="*/ 145 w 171"/>
                  <a:gd name="T15" fmla="*/ 138 h 173"/>
                  <a:gd name="T16" fmla="*/ 42 w 171"/>
                  <a:gd name="T17" fmla="*/ 96 h 173"/>
                  <a:gd name="T18" fmla="*/ 32 w 171"/>
                  <a:gd name="T19" fmla="*/ 86 h 173"/>
                  <a:gd name="T20" fmla="*/ 42 w 171"/>
                  <a:gd name="T21" fmla="*/ 76 h 173"/>
                  <a:gd name="T22" fmla="*/ 52 w 171"/>
                  <a:gd name="T23" fmla="*/ 86 h 173"/>
                  <a:gd name="T24" fmla="*/ 42 w 171"/>
                  <a:gd name="T25" fmla="*/ 96 h 173"/>
                  <a:gd name="T26" fmla="*/ 84 w 171"/>
                  <a:gd name="T27" fmla="*/ 96 h 173"/>
                  <a:gd name="T28" fmla="*/ 74 w 171"/>
                  <a:gd name="T29" fmla="*/ 86 h 173"/>
                  <a:gd name="T30" fmla="*/ 84 w 171"/>
                  <a:gd name="T31" fmla="*/ 76 h 173"/>
                  <a:gd name="T32" fmla="*/ 94 w 171"/>
                  <a:gd name="T33" fmla="*/ 86 h 173"/>
                  <a:gd name="T34" fmla="*/ 84 w 171"/>
                  <a:gd name="T35" fmla="*/ 96 h 173"/>
                  <a:gd name="T36" fmla="*/ 126 w 171"/>
                  <a:gd name="T37" fmla="*/ 96 h 173"/>
                  <a:gd name="T38" fmla="*/ 116 w 171"/>
                  <a:gd name="T39" fmla="*/ 86 h 173"/>
                  <a:gd name="T40" fmla="*/ 126 w 171"/>
                  <a:gd name="T41" fmla="*/ 76 h 173"/>
                  <a:gd name="T42" fmla="*/ 136 w 171"/>
                  <a:gd name="T43" fmla="*/ 86 h 173"/>
                  <a:gd name="T44" fmla="*/ 126 w 171"/>
                  <a:gd name="T45" fmla="*/ 96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71" h="173">
                    <a:moveTo>
                      <a:pt x="145" y="138"/>
                    </a:moveTo>
                    <a:cubicBezTo>
                      <a:pt x="158" y="124"/>
                      <a:pt x="166" y="104"/>
                      <a:pt x="166" y="83"/>
                    </a:cubicBezTo>
                    <a:cubicBezTo>
                      <a:pt x="166" y="37"/>
                      <a:pt x="129" y="0"/>
                      <a:pt x="83" y="0"/>
                    </a:cubicBezTo>
                    <a:cubicBezTo>
                      <a:pt x="37" y="0"/>
                      <a:pt x="0" y="37"/>
                      <a:pt x="0" y="83"/>
                    </a:cubicBezTo>
                    <a:cubicBezTo>
                      <a:pt x="0" y="129"/>
                      <a:pt x="37" y="166"/>
                      <a:pt x="83" y="166"/>
                    </a:cubicBezTo>
                    <a:cubicBezTo>
                      <a:pt x="94" y="166"/>
                      <a:pt x="105" y="164"/>
                      <a:pt x="115" y="159"/>
                    </a:cubicBezTo>
                    <a:cubicBezTo>
                      <a:pt x="142" y="173"/>
                      <a:pt x="171" y="164"/>
                      <a:pt x="171" y="164"/>
                    </a:cubicBezTo>
                    <a:cubicBezTo>
                      <a:pt x="151" y="159"/>
                      <a:pt x="145" y="148"/>
                      <a:pt x="145" y="138"/>
                    </a:cubicBezTo>
                    <a:close/>
                    <a:moveTo>
                      <a:pt x="42" y="96"/>
                    </a:moveTo>
                    <a:cubicBezTo>
                      <a:pt x="37" y="96"/>
                      <a:pt x="32" y="92"/>
                      <a:pt x="32" y="86"/>
                    </a:cubicBezTo>
                    <a:cubicBezTo>
                      <a:pt x="32" y="81"/>
                      <a:pt x="37" y="76"/>
                      <a:pt x="42" y="76"/>
                    </a:cubicBezTo>
                    <a:cubicBezTo>
                      <a:pt x="47" y="76"/>
                      <a:pt x="52" y="81"/>
                      <a:pt x="52" y="86"/>
                    </a:cubicBezTo>
                    <a:cubicBezTo>
                      <a:pt x="52" y="92"/>
                      <a:pt x="47" y="96"/>
                      <a:pt x="42" y="96"/>
                    </a:cubicBezTo>
                    <a:close/>
                    <a:moveTo>
                      <a:pt x="84" y="96"/>
                    </a:moveTo>
                    <a:cubicBezTo>
                      <a:pt x="79" y="96"/>
                      <a:pt x="74" y="92"/>
                      <a:pt x="74" y="86"/>
                    </a:cubicBezTo>
                    <a:cubicBezTo>
                      <a:pt x="74" y="81"/>
                      <a:pt x="79" y="76"/>
                      <a:pt x="84" y="76"/>
                    </a:cubicBezTo>
                    <a:cubicBezTo>
                      <a:pt x="89" y="76"/>
                      <a:pt x="94" y="81"/>
                      <a:pt x="94" y="86"/>
                    </a:cubicBezTo>
                    <a:cubicBezTo>
                      <a:pt x="94" y="92"/>
                      <a:pt x="89" y="96"/>
                      <a:pt x="84" y="96"/>
                    </a:cubicBezTo>
                    <a:close/>
                    <a:moveTo>
                      <a:pt x="126" y="96"/>
                    </a:moveTo>
                    <a:cubicBezTo>
                      <a:pt x="121" y="96"/>
                      <a:pt x="116" y="92"/>
                      <a:pt x="116" y="86"/>
                    </a:cubicBezTo>
                    <a:cubicBezTo>
                      <a:pt x="116" y="81"/>
                      <a:pt x="121" y="76"/>
                      <a:pt x="126" y="76"/>
                    </a:cubicBezTo>
                    <a:cubicBezTo>
                      <a:pt x="131" y="76"/>
                      <a:pt x="136" y="81"/>
                      <a:pt x="136" y="86"/>
                    </a:cubicBezTo>
                    <a:cubicBezTo>
                      <a:pt x="136" y="92"/>
                      <a:pt x="131" y="96"/>
                      <a:pt x="126" y="96"/>
                    </a:cubicBezTo>
                    <a:close/>
                  </a:path>
                </a:pathLst>
              </a:custGeom>
              <a:solidFill>
                <a:srgbClr val="FFCA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3989325" y="1626167"/>
                <a:ext cx="461962" cy="461962"/>
              </a:xfrm>
              <a:prstGeom prst="ellipse">
                <a:avLst/>
              </a:prstGeom>
              <a:solidFill>
                <a:srgbClr val="FFCA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4301607" y="3543304"/>
            <a:ext cx="1592263" cy="1622426"/>
            <a:chOff x="4019487" y="3833584"/>
            <a:chExt cx="1592263" cy="1622426"/>
          </a:xfrm>
          <a:solidFill>
            <a:srgbClr val="6ED4C9"/>
          </a:solidFill>
        </p:grpSpPr>
        <p:sp>
          <p:nvSpPr>
            <p:cNvPr id="104" name="Freeform 70"/>
            <p:cNvSpPr>
              <a:spLocks noEditPoints="1"/>
            </p:cNvSpPr>
            <p:nvPr/>
          </p:nvSpPr>
          <p:spPr bwMode="auto">
            <a:xfrm>
              <a:off x="4279837" y="4419372"/>
              <a:ext cx="938213" cy="514350"/>
            </a:xfrm>
            <a:custGeom>
              <a:avLst/>
              <a:gdLst>
                <a:gd name="T0" fmla="*/ 181 w 250"/>
                <a:gd name="T1" fmla="*/ 2 h 137"/>
                <a:gd name="T2" fmla="*/ 24 w 250"/>
                <a:gd name="T3" fmla="*/ 0 h 137"/>
                <a:gd name="T4" fmla="*/ 0 w 250"/>
                <a:gd name="T5" fmla="*/ 92 h 137"/>
                <a:gd name="T6" fmla="*/ 50 w 250"/>
                <a:gd name="T7" fmla="*/ 136 h 137"/>
                <a:gd name="T8" fmla="*/ 94 w 250"/>
                <a:gd name="T9" fmla="*/ 89 h 137"/>
                <a:gd name="T10" fmla="*/ 155 w 250"/>
                <a:gd name="T11" fmla="*/ 93 h 137"/>
                <a:gd name="T12" fmla="*/ 205 w 250"/>
                <a:gd name="T13" fmla="*/ 137 h 137"/>
                <a:gd name="T14" fmla="*/ 250 w 250"/>
                <a:gd name="T15" fmla="*/ 24 h 137"/>
                <a:gd name="T16" fmla="*/ 207 w 250"/>
                <a:gd name="T17" fmla="*/ 17 h 137"/>
                <a:gd name="T18" fmla="*/ 58 w 250"/>
                <a:gd name="T19" fmla="*/ 60 h 137"/>
                <a:gd name="T20" fmla="*/ 48 w 250"/>
                <a:gd name="T21" fmla="*/ 80 h 137"/>
                <a:gd name="T22" fmla="*/ 39 w 250"/>
                <a:gd name="T23" fmla="*/ 60 h 137"/>
                <a:gd name="T24" fmla="*/ 18 w 250"/>
                <a:gd name="T25" fmla="*/ 50 h 137"/>
                <a:gd name="T26" fmla="*/ 39 w 250"/>
                <a:gd name="T27" fmla="*/ 41 h 137"/>
                <a:gd name="T28" fmla="*/ 48 w 250"/>
                <a:gd name="T29" fmla="*/ 20 h 137"/>
                <a:gd name="T30" fmla="*/ 58 w 250"/>
                <a:gd name="T31" fmla="*/ 41 h 137"/>
                <a:gd name="T32" fmla="*/ 78 w 250"/>
                <a:gd name="T33" fmla="*/ 50 h 137"/>
                <a:gd name="T34" fmla="*/ 112 w 250"/>
                <a:gd name="T35" fmla="*/ 55 h 137"/>
                <a:gd name="T36" fmla="*/ 97 w 250"/>
                <a:gd name="T37" fmla="*/ 51 h 137"/>
                <a:gd name="T38" fmla="*/ 112 w 250"/>
                <a:gd name="T39" fmla="*/ 46 h 137"/>
                <a:gd name="T40" fmla="*/ 112 w 250"/>
                <a:gd name="T41" fmla="*/ 55 h 137"/>
                <a:gd name="T42" fmla="*/ 135 w 250"/>
                <a:gd name="T43" fmla="*/ 55 h 137"/>
                <a:gd name="T44" fmla="*/ 135 w 250"/>
                <a:gd name="T45" fmla="*/ 46 h 137"/>
                <a:gd name="T46" fmla="*/ 150 w 250"/>
                <a:gd name="T47" fmla="*/ 51 h 137"/>
                <a:gd name="T48" fmla="*/ 185 w 250"/>
                <a:gd name="T49" fmla="*/ 75 h 137"/>
                <a:gd name="T50" fmla="*/ 185 w 250"/>
                <a:gd name="T51" fmla="*/ 56 h 137"/>
                <a:gd name="T52" fmla="*/ 185 w 250"/>
                <a:gd name="T53" fmla="*/ 75 h 137"/>
                <a:gd name="T54" fmla="*/ 175 w 250"/>
                <a:gd name="T55" fmla="*/ 33 h 137"/>
                <a:gd name="T56" fmla="*/ 195 w 250"/>
                <a:gd name="T57" fmla="*/ 33 h 137"/>
                <a:gd name="T58" fmla="*/ 221 w 250"/>
                <a:gd name="T59" fmla="*/ 75 h 137"/>
                <a:gd name="T60" fmla="*/ 221 w 250"/>
                <a:gd name="T61" fmla="*/ 56 h 137"/>
                <a:gd name="T62" fmla="*/ 221 w 250"/>
                <a:gd name="T63" fmla="*/ 75 h 137"/>
                <a:gd name="T64" fmla="*/ 211 w 250"/>
                <a:gd name="T65" fmla="*/ 33 h 137"/>
                <a:gd name="T66" fmla="*/ 231 w 250"/>
                <a:gd name="T67" fmla="*/ 3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0" h="137">
                  <a:moveTo>
                    <a:pt x="207" y="17"/>
                  </a:moveTo>
                  <a:cubicBezTo>
                    <a:pt x="198" y="13"/>
                    <a:pt x="187" y="9"/>
                    <a:pt x="181" y="2"/>
                  </a:cubicBezTo>
                  <a:cubicBezTo>
                    <a:pt x="180" y="1"/>
                    <a:pt x="180" y="1"/>
                    <a:pt x="179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116"/>
                    <a:pt x="20" y="136"/>
                    <a:pt x="44" y="136"/>
                  </a:cubicBezTo>
                  <a:cubicBezTo>
                    <a:pt x="50" y="136"/>
                    <a:pt x="50" y="136"/>
                    <a:pt x="50" y="136"/>
                  </a:cubicBezTo>
                  <a:cubicBezTo>
                    <a:pt x="74" y="136"/>
                    <a:pt x="94" y="116"/>
                    <a:pt x="94" y="92"/>
                  </a:cubicBezTo>
                  <a:cubicBezTo>
                    <a:pt x="94" y="89"/>
                    <a:pt x="94" y="89"/>
                    <a:pt x="94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5" y="118"/>
                    <a:pt x="175" y="137"/>
                    <a:pt x="199" y="137"/>
                  </a:cubicBezTo>
                  <a:cubicBezTo>
                    <a:pt x="205" y="137"/>
                    <a:pt x="205" y="137"/>
                    <a:pt x="205" y="137"/>
                  </a:cubicBezTo>
                  <a:cubicBezTo>
                    <a:pt x="229" y="137"/>
                    <a:pt x="249" y="118"/>
                    <a:pt x="249" y="93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23"/>
                    <a:pt x="249" y="22"/>
                    <a:pt x="249" y="21"/>
                  </a:cubicBezTo>
                  <a:cubicBezTo>
                    <a:pt x="235" y="24"/>
                    <a:pt x="221" y="24"/>
                    <a:pt x="207" y="17"/>
                  </a:cubicBezTo>
                  <a:close/>
                  <a:moveTo>
                    <a:pt x="69" y="60"/>
                  </a:moveTo>
                  <a:cubicBezTo>
                    <a:pt x="58" y="60"/>
                    <a:pt x="58" y="60"/>
                    <a:pt x="58" y="60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6"/>
                    <a:pt x="53" y="80"/>
                    <a:pt x="48" y="80"/>
                  </a:cubicBezTo>
                  <a:cubicBezTo>
                    <a:pt x="43" y="80"/>
                    <a:pt x="39" y="76"/>
                    <a:pt x="39" y="71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2" y="60"/>
                    <a:pt x="18" y="55"/>
                    <a:pt x="18" y="50"/>
                  </a:cubicBezTo>
                  <a:cubicBezTo>
                    <a:pt x="18" y="45"/>
                    <a:pt x="22" y="41"/>
                    <a:pt x="28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4"/>
                    <a:pt x="43" y="20"/>
                    <a:pt x="48" y="20"/>
                  </a:cubicBezTo>
                  <a:cubicBezTo>
                    <a:pt x="53" y="20"/>
                    <a:pt x="58" y="24"/>
                    <a:pt x="58" y="29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74" y="41"/>
                    <a:pt x="78" y="45"/>
                    <a:pt x="78" y="50"/>
                  </a:cubicBezTo>
                  <a:cubicBezTo>
                    <a:pt x="78" y="55"/>
                    <a:pt x="74" y="60"/>
                    <a:pt x="69" y="60"/>
                  </a:cubicBezTo>
                  <a:close/>
                  <a:moveTo>
                    <a:pt x="112" y="55"/>
                  </a:moveTo>
                  <a:cubicBezTo>
                    <a:pt x="101" y="55"/>
                    <a:pt x="101" y="55"/>
                    <a:pt x="101" y="55"/>
                  </a:cubicBezTo>
                  <a:cubicBezTo>
                    <a:pt x="99" y="55"/>
                    <a:pt x="97" y="53"/>
                    <a:pt x="97" y="51"/>
                  </a:cubicBezTo>
                  <a:cubicBezTo>
                    <a:pt x="97" y="48"/>
                    <a:pt x="99" y="46"/>
                    <a:pt x="101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4" y="46"/>
                    <a:pt x="116" y="48"/>
                    <a:pt x="116" y="51"/>
                  </a:cubicBezTo>
                  <a:cubicBezTo>
                    <a:pt x="116" y="53"/>
                    <a:pt x="114" y="55"/>
                    <a:pt x="112" y="55"/>
                  </a:cubicBezTo>
                  <a:close/>
                  <a:moveTo>
                    <a:pt x="145" y="55"/>
                  </a:moveTo>
                  <a:cubicBezTo>
                    <a:pt x="135" y="55"/>
                    <a:pt x="135" y="55"/>
                    <a:pt x="135" y="55"/>
                  </a:cubicBezTo>
                  <a:cubicBezTo>
                    <a:pt x="132" y="55"/>
                    <a:pt x="130" y="53"/>
                    <a:pt x="130" y="51"/>
                  </a:cubicBezTo>
                  <a:cubicBezTo>
                    <a:pt x="130" y="48"/>
                    <a:pt x="132" y="46"/>
                    <a:pt x="135" y="46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8" y="46"/>
                    <a:pt x="150" y="48"/>
                    <a:pt x="150" y="51"/>
                  </a:cubicBezTo>
                  <a:cubicBezTo>
                    <a:pt x="150" y="53"/>
                    <a:pt x="148" y="55"/>
                    <a:pt x="145" y="55"/>
                  </a:cubicBezTo>
                  <a:close/>
                  <a:moveTo>
                    <a:pt x="185" y="75"/>
                  </a:moveTo>
                  <a:cubicBezTo>
                    <a:pt x="179" y="75"/>
                    <a:pt x="175" y="71"/>
                    <a:pt x="175" y="65"/>
                  </a:cubicBezTo>
                  <a:cubicBezTo>
                    <a:pt x="175" y="60"/>
                    <a:pt x="179" y="56"/>
                    <a:pt x="185" y="56"/>
                  </a:cubicBezTo>
                  <a:cubicBezTo>
                    <a:pt x="190" y="56"/>
                    <a:pt x="195" y="60"/>
                    <a:pt x="195" y="65"/>
                  </a:cubicBezTo>
                  <a:cubicBezTo>
                    <a:pt x="195" y="71"/>
                    <a:pt x="190" y="75"/>
                    <a:pt x="185" y="75"/>
                  </a:cubicBezTo>
                  <a:close/>
                  <a:moveTo>
                    <a:pt x="185" y="42"/>
                  </a:moveTo>
                  <a:cubicBezTo>
                    <a:pt x="179" y="42"/>
                    <a:pt x="175" y="38"/>
                    <a:pt x="175" y="33"/>
                  </a:cubicBezTo>
                  <a:cubicBezTo>
                    <a:pt x="175" y="27"/>
                    <a:pt x="179" y="23"/>
                    <a:pt x="185" y="23"/>
                  </a:cubicBezTo>
                  <a:cubicBezTo>
                    <a:pt x="190" y="23"/>
                    <a:pt x="195" y="27"/>
                    <a:pt x="195" y="33"/>
                  </a:cubicBezTo>
                  <a:cubicBezTo>
                    <a:pt x="195" y="38"/>
                    <a:pt x="190" y="42"/>
                    <a:pt x="185" y="42"/>
                  </a:cubicBezTo>
                  <a:close/>
                  <a:moveTo>
                    <a:pt x="221" y="75"/>
                  </a:moveTo>
                  <a:cubicBezTo>
                    <a:pt x="215" y="75"/>
                    <a:pt x="211" y="71"/>
                    <a:pt x="211" y="65"/>
                  </a:cubicBezTo>
                  <a:cubicBezTo>
                    <a:pt x="211" y="60"/>
                    <a:pt x="215" y="56"/>
                    <a:pt x="221" y="56"/>
                  </a:cubicBezTo>
                  <a:cubicBezTo>
                    <a:pt x="226" y="56"/>
                    <a:pt x="231" y="60"/>
                    <a:pt x="231" y="65"/>
                  </a:cubicBezTo>
                  <a:cubicBezTo>
                    <a:pt x="231" y="71"/>
                    <a:pt x="226" y="75"/>
                    <a:pt x="221" y="75"/>
                  </a:cubicBezTo>
                  <a:close/>
                  <a:moveTo>
                    <a:pt x="221" y="42"/>
                  </a:moveTo>
                  <a:cubicBezTo>
                    <a:pt x="215" y="42"/>
                    <a:pt x="211" y="38"/>
                    <a:pt x="211" y="33"/>
                  </a:cubicBezTo>
                  <a:cubicBezTo>
                    <a:pt x="211" y="27"/>
                    <a:pt x="215" y="23"/>
                    <a:pt x="221" y="23"/>
                  </a:cubicBezTo>
                  <a:cubicBezTo>
                    <a:pt x="226" y="23"/>
                    <a:pt x="231" y="27"/>
                    <a:pt x="231" y="33"/>
                  </a:cubicBezTo>
                  <a:cubicBezTo>
                    <a:pt x="231" y="38"/>
                    <a:pt x="226" y="42"/>
                    <a:pt x="221" y="42"/>
                  </a:cubicBezTo>
                  <a:close/>
                </a:path>
              </a:pathLst>
            </a:custGeom>
            <a:solidFill>
              <a:srgbClr val="F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1"/>
            <p:cNvSpPr>
              <a:spLocks noEditPoints="1"/>
            </p:cNvSpPr>
            <p:nvPr/>
          </p:nvSpPr>
          <p:spPr bwMode="auto">
            <a:xfrm>
              <a:off x="4737037" y="4419372"/>
              <a:ext cx="481013" cy="514350"/>
            </a:xfrm>
            <a:custGeom>
              <a:avLst/>
              <a:gdLst>
                <a:gd name="T0" fmla="*/ 89 w 128"/>
                <a:gd name="T1" fmla="*/ 19 h 137"/>
                <a:gd name="T2" fmla="*/ 65 w 128"/>
                <a:gd name="T3" fmla="*/ 7 h 137"/>
                <a:gd name="T4" fmla="*/ 53 w 128"/>
                <a:gd name="T5" fmla="*/ 0 h 137"/>
                <a:gd name="T6" fmla="*/ 0 w 128"/>
                <a:gd name="T7" fmla="*/ 0 h 137"/>
                <a:gd name="T8" fmla="*/ 0 w 128"/>
                <a:gd name="T9" fmla="*/ 89 h 137"/>
                <a:gd name="T10" fmla="*/ 33 w 128"/>
                <a:gd name="T11" fmla="*/ 89 h 137"/>
                <a:gd name="T12" fmla="*/ 33 w 128"/>
                <a:gd name="T13" fmla="*/ 93 h 137"/>
                <a:gd name="T14" fmla="*/ 77 w 128"/>
                <a:gd name="T15" fmla="*/ 137 h 137"/>
                <a:gd name="T16" fmla="*/ 83 w 128"/>
                <a:gd name="T17" fmla="*/ 137 h 137"/>
                <a:gd name="T18" fmla="*/ 127 w 128"/>
                <a:gd name="T19" fmla="*/ 93 h 137"/>
                <a:gd name="T20" fmla="*/ 128 w 128"/>
                <a:gd name="T21" fmla="*/ 24 h 137"/>
                <a:gd name="T22" fmla="*/ 127 w 128"/>
                <a:gd name="T23" fmla="*/ 20 h 137"/>
                <a:gd name="T24" fmla="*/ 89 w 128"/>
                <a:gd name="T25" fmla="*/ 19 h 137"/>
                <a:gd name="T26" fmla="*/ 23 w 128"/>
                <a:gd name="T27" fmla="*/ 55 h 137"/>
                <a:gd name="T28" fmla="*/ 13 w 128"/>
                <a:gd name="T29" fmla="*/ 55 h 137"/>
                <a:gd name="T30" fmla="*/ 8 w 128"/>
                <a:gd name="T31" fmla="*/ 51 h 137"/>
                <a:gd name="T32" fmla="*/ 13 w 128"/>
                <a:gd name="T33" fmla="*/ 46 h 137"/>
                <a:gd name="T34" fmla="*/ 23 w 128"/>
                <a:gd name="T35" fmla="*/ 46 h 137"/>
                <a:gd name="T36" fmla="*/ 28 w 128"/>
                <a:gd name="T37" fmla="*/ 51 h 137"/>
                <a:gd name="T38" fmla="*/ 23 w 128"/>
                <a:gd name="T39" fmla="*/ 55 h 137"/>
                <a:gd name="T40" fmla="*/ 63 w 128"/>
                <a:gd name="T41" fmla="*/ 75 h 137"/>
                <a:gd name="T42" fmla="*/ 53 w 128"/>
                <a:gd name="T43" fmla="*/ 65 h 137"/>
                <a:gd name="T44" fmla="*/ 63 w 128"/>
                <a:gd name="T45" fmla="*/ 56 h 137"/>
                <a:gd name="T46" fmla="*/ 73 w 128"/>
                <a:gd name="T47" fmla="*/ 65 h 137"/>
                <a:gd name="T48" fmla="*/ 63 w 128"/>
                <a:gd name="T49" fmla="*/ 75 h 137"/>
                <a:gd name="T50" fmla="*/ 63 w 128"/>
                <a:gd name="T51" fmla="*/ 42 h 137"/>
                <a:gd name="T52" fmla="*/ 53 w 128"/>
                <a:gd name="T53" fmla="*/ 33 h 137"/>
                <a:gd name="T54" fmla="*/ 63 w 128"/>
                <a:gd name="T55" fmla="*/ 23 h 137"/>
                <a:gd name="T56" fmla="*/ 73 w 128"/>
                <a:gd name="T57" fmla="*/ 33 h 137"/>
                <a:gd name="T58" fmla="*/ 63 w 128"/>
                <a:gd name="T59" fmla="*/ 42 h 137"/>
                <a:gd name="T60" fmla="*/ 99 w 128"/>
                <a:gd name="T61" fmla="*/ 75 h 137"/>
                <a:gd name="T62" fmla="*/ 89 w 128"/>
                <a:gd name="T63" fmla="*/ 65 h 137"/>
                <a:gd name="T64" fmla="*/ 99 w 128"/>
                <a:gd name="T65" fmla="*/ 56 h 137"/>
                <a:gd name="T66" fmla="*/ 109 w 128"/>
                <a:gd name="T67" fmla="*/ 65 h 137"/>
                <a:gd name="T68" fmla="*/ 99 w 128"/>
                <a:gd name="T69" fmla="*/ 75 h 137"/>
                <a:gd name="T70" fmla="*/ 99 w 128"/>
                <a:gd name="T71" fmla="*/ 42 h 137"/>
                <a:gd name="T72" fmla="*/ 89 w 128"/>
                <a:gd name="T73" fmla="*/ 33 h 137"/>
                <a:gd name="T74" fmla="*/ 99 w 128"/>
                <a:gd name="T75" fmla="*/ 23 h 137"/>
                <a:gd name="T76" fmla="*/ 109 w 128"/>
                <a:gd name="T77" fmla="*/ 33 h 137"/>
                <a:gd name="T78" fmla="*/ 99 w 128"/>
                <a:gd name="T79" fmla="*/ 4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37">
                  <a:moveTo>
                    <a:pt x="89" y="19"/>
                  </a:moveTo>
                  <a:cubicBezTo>
                    <a:pt x="80" y="17"/>
                    <a:pt x="72" y="13"/>
                    <a:pt x="65" y="7"/>
                  </a:cubicBezTo>
                  <a:cubicBezTo>
                    <a:pt x="60" y="5"/>
                    <a:pt x="56" y="3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118"/>
                    <a:pt x="53" y="137"/>
                    <a:pt x="77" y="137"/>
                  </a:cubicBezTo>
                  <a:cubicBezTo>
                    <a:pt x="83" y="137"/>
                    <a:pt x="83" y="137"/>
                    <a:pt x="83" y="137"/>
                  </a:cubicBezTo>
                  <a:cubicBezTo>
                    <a:pt x="107" y="137"/>
                    <a:pt x="127" y="118"/>
                    <a:pt x="127" y="93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3"/>
                    <a:pt x="127" y="21"/>
                    <a:pt x="127" y="20"/>
                  </a:cubicBezTo>
                  <a:cubicBezTo>
                    <a:pt x="115" y="22"/>
                    <a:pt x="101" y="23"/>
                    <a:pt x="89" y="19"/>
                  </a:cubicBezTo>
                  <a:close/>
                  <a:moveTo>
                    <a:pt x="23" y="55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0" y="55"/>
                    <a:pt x="8" y="53"/>
                    <a:pt x="8" y="51"/>
                  </a:cubicBezTo>
                  <a:cubicBezTo>
                    <a:pt x="8" y="48"/>
                    <a:pt x="10" y="46"/>
                    <a:pt x="13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6" y="46"/>
                    <a:pt x="28" y="48"/>
                    <a:pt x="28" y="51"/>
                  </a:cubicBezTo>
                  <a:cubicBezTo>
                    <a:pt x="28" y="53"/>
                    <a:pt x="26" y="55"/>
                    <a:pt x="23" y="55"/>
                  </a:cubicBezTo>
                  <a:close/>
                  <a:moveTo>
                    <a:pt x="63" y="75"/>
                  </a:moveTo>
                  <a:cubicBezTo>
                    <a:pt x="57" y="75"/>
                    <a:pt x="53" y="71"/>
                    <a:pt x="53" y="65"/>
                  </a:cubicBezTo>
                  <a:cubicBezTo>
                    <a:pt x="53" y="60"/>
                    <a:pt x="57" y="56"/>
                    <a:pt x="63" y="56"/>
                  </a:cubicBezTo>
                  <a:cubicBezTo>
                    <a:pt x="68" y="56"/>
                    <a:pt x="73" y="60"/>
                    <a:pt x="73" y="65"/>
                  </a:cubicBezTo>
                  <a:cubicBezTo>
                    <a:pt x="73" y="71"/>
                    <a:pt x="68" y="75"/>
                    <a:pt x="63" y="75"/>
                  </a:cubicBezTo>
                  <a:close/>
                  <a:moveTo>
                    <a:pt x="63" y="42"/>
                  </a:moveTo>
                  <a:cubicBezTo>
                    <a:pt x="57" y="42"/>
                    <a:pt x="53" y="38"/>
                    <a:pt x="53" y="33"/>
                  </a:cubicBezTo>
                  <a:cubicBezTo>
                    <a:pt x="53" y="27"/>
                    <a:pt x="57" y="23"/>
                    <a:pt x="63" y="23"/>
                  </a:cubicBezTo>
                  <a:cubicBezTo>
                    <a:pt x="68" y="23"/>
                    <a:pt x="73" y="27"/>
                    <a:pt x="73" y="33"/>
                  </a:cubicBezTo>
                  <a:cubicBezTo>
                    <a:pt x="73" y="38"/>
                    <a:pt x="68" y="42"/>
                    <a:pt x="63" y="42"/>
                  </a:cubicBezTo>
                  <a:close/>
                  <a:moveTo>
                    <a:pt x="99" y="75"/>
                  </a:moveTo>
                  <a:cubicBezTo>
                    <a:pt x="93" y="75"/>
                    <a:pt x="89" y="71"/>
                    <a:pt x="89" y="65"/>
                  </a:cubicBezTo>
                  <a:cubicBezTo>
                    <a:pt x="89" y="60"/>
                    <a:pt x="93" y="56"/>
                    <a:pt x="99" y="56"/>
                  </a:cubicBezTo>
                  <a:cubicBezTo>
                    <a:pt x="104" y="56"/>
                    <a:pt x="109" y="60"/>
                    <a:pt x="109" y="65"/>
                  </a:cubicBezTo>
                  <a:cubicBezTo>
                    <a:pt x="109" y="71"/>
                    <a:pt x="104" y="75"/>
                    <a:pt x="99" y="75"/>
                  </a:cubicBezTo>
                  <a:close/>
                  <a:moveTo>
                    <a:pt x="99" y="42"/>
                  </a:moveTo>
                  <a:cubicBezTo>
                    <a:pt x="93" y="42"/>
                    <a:pt x="89" y="38"/>
                    <a:pt x="89" y="33"/>
                  </a:cubicBezTo>
                  <a:cubicBezTo>
                    <a:pt x="89" y="27"/>
                    <a:pt x="93" y="23"/>
                    <a:pt x="99" y="23"/>
                  </a:cubicBezTo>
                  <a:cubicBezTo>
                    <a:pt x="104" y="23"/>
                    <a:pt x="109" y="27"/>
                    <a:pt x="109" y="33"/>
                  </a:cubicBezTo>
                  <a:cubicBezTo>
                    <a:pt x="109" y="38"/>
                    <a:pt x="104" y="42"/>
                    <a:pt x="99" y="42"/>
                  </a:cubicBez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2"/>
            <p:cNvSpPr>
              <a:spLocks/>
            </p:cNvSpPr>
            <p:nvPr/>
          </p:nvSpPr>
          <p:spPr bwMode="auto">
            <a:xfrm>
              <a:off x="4346512" y="4493984"/>
              <a:ext cx="225425" cy="230188"/>
            </a:xfrm>
            <a:custGeom>
              <a:avLst/>
              <a:gdLst>
                <a:gd name="T0" fmla="*/ 10 w 60"/>
                <a:gd name="T1" fmla="*/ 21 h 61"/>
                <a:gd name="T2" fmla="*/ 21 w 60"/>
                <a:gd name="T3" fmla="*/ 21 h 61"/>
                <a:gd name="T4" fmla="*/ 21 w 60"/>
                <a:gd name="T5" fmla="*/ 10 h 61"/>
                <a:gd name="T6" fmla="*/ 30 w 60"/>
                <a:gd name="T7" fmla="*/ 0 h 61"/>
                <a:gd name="T8" fmla="*/ 40 w 60"/>
                <a:gd name="T9" fmla="*/ 10 h 61"/>
                <a:gd name="T10" fmla="*/ 40 w 60"/>
                <a:gd name="T11" fmla="*/ 21 h 61"/>
                <a:gd name="T12" fmla="*/ 51 w 60"/>
                <a:gd name="T13" fmla="*/ 21 h 61"/>
                <a:gd name="T14" fmla="*/ 60 w 60"/>
                <a:gd name="T15" fmla="*/ 30 h 61"/>
                <a:gd name="T16" fmla="*/ 51 w 60"/>
                <a:gd name="T17" fmla="*/ 40 h 61"/>
                <a:gd name="T18" fmla="*/ 40 w 60"/>
                <a:gd name="T19" fmla="*/ 40 h 61"/>
                <a:gd name="T20" fmla="*/ 40 w 60"/>
                <a:gd name="T21" fmla="*/ 51 h 61"/>
                <a:gd name="T22" fmla="*/ 30 w 60"/>
                <a:gd name="T23" fmla="*/ 61 h 61"/>
                <a:gd name="T24" fmla="*/ 21 w 60"/>
                <a:gd name="T25" fmla="*/ 51 h 61"/>
                <a:gd name="T26" fmla="*/ 21 w 60"/>
                <a:gd name="T27" fmla="*/ 40 h 61"/>
                <a:gd name="T28" fmla="*/ 10 w 60"/>
                <a:gd name="T29" fmla="*/ 40 h 61"/>
                <a:gd name="T30" fmla="*/ 0 w 60"/>
                <a:gd name="T31" fmla="*/ 30 h 61"/>
                <a:gd name="T32" fmla="*/ 10 w 60"/>
                <a:gd name="T33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61">
                  <a:moveTo>
                    <a:pt x="10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5"/>
                    <a:pt x="25" y="0"/>
                    <a:pt x="30" y="0"/>
                  </a:cubicBezTo>
                  <a:cubicBezTo>
                    <a:pt x="35" y="0"/>
                    <a:pt x="40" y="5"/>
                    <a:pt x="40" y="10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6" y="21"/>
                    <a:pt x="60" y="25"/>
                    <a:pt x="60" y="30"/>
                  </a:cubicBezTo>
                  <a:cubicBezTo>
                    <a:pt x="60" y="36"/>
                    <a:pt x="56" y="40"/>
                    <a:pt x="51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6"/>
                    <a:pt x="35" y="61"/>
                    <a:pt x="30" y="61"/>
                  </a:cubicBezTo>
                  <a:cubicBezTo>
                    <a:pt x="25" y="61"/>
                    <a:pt x="21" y="56"/>
                    <a:pt x="21" y="51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4" y="40"/>
                    <a:pt x="0" y="36"/>
                    <a:pt x="0" y="30"/>
                  </a:cubicBezTo>
                  <a:cubicBezTo>
                    <a:pt x="0" y="25"/>
                    <a:pt x="4" y="21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3"/>
            <p:cNvSpPr>
              <a:spLocks/>
            </p:cNvSpPr>
            <p:nvPr/>
          </p:nvSpPr>
          <p:spPr bwMode="auto">
            <a:xfrm>
              <a:off x="4346512" y="4493984"/>
              <a:ext cx="225425" cy="230188"/>
            </a:xfrm>
            <a:custGeom>
              <a:avLst/>
              <a:gdLst>
                <a:gd name="T0" fmla="*/ 10 w 60"/>
                <a:gd name="T1" fmla="*/ 21 h 61"/>
                <a:gd name="T2" fmla="*/ 21 w 60"/>
                <a:gd name="T3" fmla="*/ 21 h 61"/>
                <a:gd name="T4" fmla="*/ 21 w 60"/>
                <a:gd name="T5" fmla="*/ 10 h 61"/>
                <a:gd name="T6" fmla="*/ 30 w 60"/>
                <a:gd name="T7" fmla="*/ 0 h 61"/>
                <a:gd name="T8" fmla="*/ 40 w 60"/>
                <a:gd name="T9" fmla="*/ 10 h 61"/>
                <a:gd name="T10" fmla="*/ 40 w 60"/>
                <a:gd name="T11" fmla="*/ 21 h 61"/>
                <a:gd name="T12" fmla="*/ 51 w 60"/>
                <a:gd name="T13" fmla="*/ 21 h 61"/>
                <a:gd name="T14" fmla="*/ 60 w 60"/>
                <a:gd name="T15" fmla="*/ 30 h 61"/>
                <a:gd name="T16" fmla="*/ 51 w 60"/>
                <a:gd name="T17" fmla="*/ 40 h 61"/>
                <a:gd name="T18" fmla="*/ 40 w 60"/>
                <a:gd name="T19" fmla="*/ 40 h 61"/>
                <a:gd name="T20" fmla="*/ 40 w 60"/>
                <a:gd name="T21" fmla="*/ 51 h 61"/>
                <a:gd name="T22" fmla="*/ 30 w 60"/>
                <a:gd name="T23" fmla="*/ 61 h 61"/>
                <a:gd name="T24" fmla="*/ 21 w 60"/>
                <a:gd name="T25" fmla="*/ 51 h 61"/>
                <a:gd name="T26" fmla="*/ 21 w 60"/>
                <a:gd name="T27" fmla="*/ 40 h 61"/>
                <a:gd name="T28" fmla="*/ 10 w 60"/>
                <a:gd name="T29" fmla="*/ 40 h 61"/>
                <a:gd name="T30" fmla="*/ 0 w 60"/>
                <a:gd name="T31" fmla="*/ 30 h 61"/>
                <a:gd name="T32" fmla="*/ 10 w 60"/>
                <a:gd name="T33" fmla="*/ 2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61">
                  <a:moveTo>
                    <a:pt x="10" y="21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5"/>
                    <a:pt x="25" y="0"/>
                    <a:pt x="30" y="0"/>
                  </a:cubicBezTo>
                  <a:cubicBezTo>
                    <a:pt x="35" y="0"/>
                    <a:pt x="40" y="5"/>
                    <a:pt x="40" y="10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6" y="21"/>
                    <a:pt x="60" y="25"/>
                    <a:pt x="60" y="30"/>
                  </a:cubicBezTo>
                  <a:cubicBezTo>
                    <a:pt x="60" y="36"/>
                    <a:pt x="56" y="40"/>
                    <a:pt x="51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6"/>
                    <a:pt x="35" y="61"/>
                    <a:pt x="30" y="61"/>
                  </a:cubicBezTo>
                  <a:cubicBezTo>
                    <a:pt x="25" y="61"/>
                    <a:pt x="21" y="56"/>
                    <a:pt x="21" y="51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4" y="40"/>
                    <a:pt x="0" y="36"/>
                    <a:pt x="0" y="30"/>
                  </a:cubicBezTo>
                  <a:cubicBezTo>
                    <a:pt x="0" y="25"/>
                    <a:pt x="4" y="21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4"/>
            <p:cNvSpPr>
              <a:spLocks noEditPoints="1"/>
            </p:cNvSpPr>
            <p:nvPr/>
          </p:nvSpPr>
          <p:spPr bwMode="auto">
            <a:xfrm>
              <a:off x="4935475" y="4505097"/>
              <a:ext cx="211138" cy="196850"/>
            </a:xfrm>
            <a:custGeom>
              <a:avLst/>
              <a:gdLst>
                <a:gd name="T0" fmla="*/ 46 w 56"/>
                <a:gd name="T1" fmla="*/ 0 h 52"/>
                <a:gd name="T2" fmla="*/ 56 w 56"/>
                <a:gd name="T3" fmla="*/ 10 h 52"/>
                <a:gd name="T4" fmla="*/ 46 w 56"/>
                <a:gd name="T5" fmla="*/ 19 h 52"/>
                <a:gd name="T6" fmla="*/ 36 w 56"/>
                <a:gd name="T7" fmla="*/ 10 h 52"/>
                <a:gd name="T8" fmla="*/ 46 w 56"/>
                <a:gd name="T9" fmla="*/ 0 h 52"/>
                <a:gd name="T10" fmla="*/ 46 w 56"/>
                <a:gd name="T11" fmla="*/ 33 h 52"/>
                <a:gd name="T12" fmla="*/ 56 w 56"/>
                <a:gd name="T13" fmla="*/ 42 h 52"/>
                <a:gd name="T14" fmla="*/ 46 w 56"/>
                <a:gd name="T15" fmla="*/ 52 h 52"/>
                <a:gd name="T16" fmla="*/ 36 w 56"/>
                <a:gd name="T17" fmla="*/ 42 h 52"/>
                <a:gd name="T18" fmla="*/ 46 w 56"/>
                <a:gd name="T19" fmla="*/ 33 h 52"/>
                <a:gd name="T20" fmla="*/ 10 w 56"/>
                <a:gd name="T21" fmla="*/ 0 h 52"/>
                <a:gd name="T22" fmla="*/ 20 w 56"/>
                <a:gd name="T23" fmla="*/ 10 h 52"/>
                <a:gd name="T24" fmla="*/ 10 w 56"/>
                <a:gd name="T25" fmla="*/ 19 h 52"/>
                <a:gd name="T26" fmla="*/ 0 w 56"/>
                <a:gd name="T27" fmla="*/ 10 h 52"/>
                <a:gd name="T28" fmla="*/ 10 w 56"/>
                <a:gd name="T29" fmla="*/ 0 h 52"/>
                <a:gd name="T30" fmla="*/ 10 w 56"/>
                <a:gd name="T31" fmla="*/ 33 h 52"/>
                <a:gd name="T32" fmla="*/ 20 w 56"/>
                <a:gd name="T33" fmla="*/ 42 h 52"/>
                <a:gd name="T34" fmla="*/ 10 w 56"/>
                <a:gd name="T35" fmla="*/ 52 h 52"/>
                <a:gd name="T36" fmla="*/ 0 w 56"/>
                <a:gd name="T37" fmla="*/ 42 h 52"/>
                <a:gd name="T38" fmla="*/ 10 w 56"/>
                <a:gd name="T3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6" h="52">
                  <a:moveTo>
                    <a:pt x="46" y="0"/>
                  </a:moveTo>
                  <a:cubicBezTo>
                    <a:pt x="52" y="0"/>
                    <a:pt x="56" y="4"/>
                    <a:pt x="56" y="10"/>
                  </a:cubicBezTo>
                  <a:cubicBezTo>
                    <a:pt x="56" y="15"/>
                    <a:pt x="52" y="19"/>
                    <a:pt x="46" y="19"/>
                  </a:cubicBezTo>
                  <a:cubicBezTo>
                    <a:pt x="41" y="19"/>
                    <a:pt x="36" y="15"/>
                    <a:pt x="36" y="10"/>
                  </a:cubicBezTo>
                  <a:cubicBezTo>
                    <a:pt x="36" y="4"/>
                    <a:pt x="41" y="0"/>
                    <a:pt x="46" y="0"/>
                  </a:cubicBezTo>
                  <a:close/>
                  <a:moveTo>
                    <a:pt x="46" y="33"/>
                  </a:moveTo>
                  <a:cubicBezTo>
                    <a:pt x="52" y="33"/>
                    <a:pt x="56" y="37"/>
                    <a:pt x="56" y="42"/>
                  </a:cubicBezTo>
                  <a:cubicBezTo>
                    <a:pt x="56" y="48"/>
                    <a:pt x="52" y="52"/>
                    <a:pt x="46" y="52"/>
                  </a:cubicBezTo>
                  <a:cubicBezTo>
                    <a:pt x="41" y="52"/>
                    <a:pt x="36" y="48"/>
                    <a:pt x="36" y="42"/>
                  </a:cubicBezTo>
                  <a:cubicBezTo>
                    <a:pt x="36" y="37"/>
                    <a:pt x="41" y="33"/>
                    <a:pt x="46" y="33"/>
                  </a:cubicBezTo>
                  <a:close/>
                  <a:moveTo>
                    <a:pt x="10" y="0"/>
                  </a:moveTo>
                  <a:cubicBezTo>
                    <a:pt x="16" y="0"/>
                    <a:pt x="20" y="4"/>
                    <a:pt x="20" y="10"/>
                  </a:cubicBezTo>
                  <a:cubicBezTo>
                    <a:pt x="20" y="15"/>
                    <a:pt x="16" y="19"/>
                    <a:pt x="10" y="19"/>
                  </a:cubicBezTo>
                  <a:cubicBezTo>
                    <a:pt x="5" y="19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10" y="33"/>
                  </a:moveTo>
                  <a:cubicBezTo>
                    <a:pt x="16" y="33"/>
                    <a:pt x="20" y="37"/>
                    <a:pt x="20" y="42"/>
                  </a:cubicBezTo>
                  <a:cubicBezTo>
                    <a:pt x="20" y="48"/>
                    <a:pt x="16" y="52"/>
                    <a:pt x="10" y="52"/>
                  </a:cubicBezTo>
                  <a:cubicBezTo>
                    <a:pt x="5" y="52"/>
                    <a:pt x="0" y="48"/>
                    <a:pt x="0" y="42"/>
                  </a:cubicBezTo>
                  <a:cubicBezTo>
                    <a:pt x="0" y="37"/>
                    <a:pt x="5" y="33"/>
                    <a:pt x="1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5"/>
            <p:cNvSpPr>
              <a:spLocks noEditPoints="1"/>
            </p:cNvSpPr>
            <p:nvPr/>
          </p:nvSpPr>
          <p:spPr bwMode="auto">
            <a:xfrm>
              <a:off x="4643375" y="4592409"/>
              <a:ext cx="198438" cy="33338"/>
            </a:xfrm>
            <a:custGeom>
              <a:avLst/>
              <a:gdLst>
                <a:gd name="T0" fmla="*/ 15 w 53"/>
                <a:gd name="T1" fmla="*/ 9 h 9"/>
                <a:gd name="T2" fmla="*/ 4 w 53"/>
                <a:gd name="T3" fmla="*/ 9 h 9"/>
                <a:gd name="T4" fmla="*/ 0 w 53"/>
                <a:gd name="T5" fmla="*/ 4 h 9"/>
                <a:gd name="T6" fmla="*/ 4 w 53"/>
                <a:gd name="T7" fmla="*/ 0 h 9"/>
                <a:gd name="T8" fmla="*/ 15 w 53"/>
                <a:gd name="T9" fmla="*/ 0 h 9"/>
                <a:gd name="T10" fmla="*/ 19 w 53"/>
                <a:gd name="T11" fmla="*/ 4 h 9"/>
                <a:gd name="T12" fmla="*/ 15 w 53"/>
                <a:gd name="T13" fmla="*/ 9 h 9"/>
                <a:gd name="T14" fmla="*/ 49 w 53"/>
                <a:gd name="T15" fmla="*/ 9 h 9"/>
                <a:gd name="T16" fmla="*/ 38 w 53"/>
                <a:gd name="T17" fmla="*/ 9 h 9"/>
                <a:gd name="T18" fmla="*/ 33 w 53"/>
                <a:gd name="T19" fmla="*/ 4 h 9"/>
                <a:gd name="T20" fmla="*/ 38 w 53"/>
                <a:gd name="T21" fmla="*/ 0 h 9"/>
                <a:gd name="T22" fmla="*/ 49 w 53"/>
                <a:gd name="T23" fmla="*/ 0 h 9"/>
                <a:gd name="T24" fmla="*/ 53 w 53"/>
                <a:gd name="T25" fmla="*/ 4 h 9"/>
                <a:gd name="T26" fmla="*/ 49 w 53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9">
                  <a:moveTo>
                    <a:pt x="15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9" y="2"/>
                    <a:pt x="19" y="4"/>
                  </a:cubicBezTo>
                  <a:cubicBezTo>
                    <a:pt x="19" y="7"/>
                    <a:pt x="17" y="9"/>
                    <a:pt x="15" y="9"/>
                  </a:cubicBezTo>
                  <a:close/>
                  <a:moveTo>
                    <a:pt x="49" y="9"/>
                  </a:moveTo>
                  <a:cubicBezTo>
                    <a:pt x="38" y="9"/>
                    <a:pt x="38" y="9"/>
                    <a:pt x="38" y="9"/>
                  </a:cubicBezTo>
                  <a:cubicBezTo>
                    <a:pt x="35" y="9"/>
                    <a:pt x="33" y="7"/>
                    <a:pt x="33" y="4"/>
                  </a:cubicBezTo>
                  <a:cubicBezTo>
                    <a:pt x="33" y="2"/>
                    <a:pt x="35" y="0"/>
                    <a:pt x="38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1" y="0"/>
                    <a:pt x="53" y="2"/>
                    <a:pt x="53" y="4"/>
                  </a:cubicBezTo>
                  <a:cubicBezTo>
                    <a:pt x="53" y="7"/>
                    <a:pt x="51" y="9"/>
                    <a:pt x="4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6"/>
            <p:cNvSpPr>
              <a:spLocks noEditPoints="1"/>
            </p:cNvSpPr>
            <p:nvPr/>
          </p:nvSpPr>
          <p:spPr bwMode="auto">
            <a:xfrm>
              <a:off x="4019487" y="4600347"/>
              <a:ext cx="1069975" cy="855663"/>
            </a:xfrm>
            <a:custGeom>
              <a:avLst/>
              <a:gdLst>
                <a:gd name="T0" fmla="*/ 144 w 285"/>
                <a:gd name="T1" fmla="*/ 221 h 228"/>
                <a:gd name="T2" fmla="*/ 92 w 285"/>
                <a:gd name="T3" fmla="*/ 210 h 228"/>
                <a:gd name="T4" fmla="*/ 49 w 285"/>
                <a:gd name="T5" fmla="*/ 164 h 228"/>
                <a:gd name="T6" fmla="*/ 47 w 285"/>
                <a:gd name="T7" fmla="*/ 154 h 228"/>
                <a:gd name="T8" fmla="*/ 40 w 285"/>
                <a:gd name="T9" fmla="*/ 151 h 228"/>
                <a:gd name="T10" fmla="*/ 0 w 285"/>
                <a:gd name="T11" fmla="*/ 76 h 228"/>
                <a:gd name="T12" fmla="*/ 69 w 285"/>
                <a:gd name="T13" fmla="*/ 0 h 228"/>
                <a:gd name="T14" fmla="*/ 69 w 285"/>
                <a:gd name="T15" fmla="*/ 5 h 228"/>
                <a:gd name="T16" fmla="*/ 5 w 285"/>
                <a:gd name="T17" fmla="*/ 76 h 228"/>
                <a:gd name="T18" fmla="*/ 43 w 285"/>
                <a:gd name="T19" fmla="*/ 147 h 228"/>
                <a:gd name="T20" fmla="*/ 48 w 285"/>
                <a:gd name="T21" fmla="*/ 149 h 228"/>
                <a:gd name="T22" fmla="*/ 60 w 285"/>
                <a:gd name="T23" fmla="*/ 122 h 228"/>
                <a:gd name="T24" fmla="*/ 83 w 285"/>
                <a:gd name="T25" fmla="*/ 114 h 228"/>
                <a:gd name="T26" fmla="*/ 96 w 285"/>
                <a:gd name="T27" fmla="*/ 128 h 228"/>
                <a:gd name="T28" fmla="*/ 82 w 285"/>
                <a:gd name="T29" fmla="*/ 150 h 228"/>
                <a:gd name="T30" fmla="*/ 52 w 285"/>
                <a:gd name="T31" fmla="*/ 156 h 228"/>
                <a:gd name="T32" fmla="*/ 53 w 285"/>
                <a:gd name="T33" fmla="*/ 163 h 228"/>
                <a:gd name="T34" fmla="*/ 95 w 285"/>
                <a:gd name="T35" fmla="*/ 206 h 228"/>
                <a:gd name="T36" fmla="*/ 254 w 285"/>
                <a:gd name="T37" fmla="*/ 172 h 228"/>
                <a:gd name="T38" fmla="*/ 264 w 285"/>
                <a:gd name="T39" fmla="*/ 91 h 228"/>
                <a:gd name="T40" fmla="*/ 268 w 285"/>
                <a:gd name="T41" fmla="*/ 89 h 228"/>
                <a:gd name="T42" fmla="*/ 257 w 285"/>
                <a:gd name="T43" fmla="*/ 175 h 228"/>
                <a:gd name="T44" fmla="*/ 144 w 285"/>
                <a:gd name="T45" fmla="*/ 221 h 228"/>
                <a:gd name="T46" fmla="*/ 53 w 285"/>
                <a:gd name="T47" fmla="*/ 151 h 228"/>
                <a:gd name="T48" fmla="*/ 80 w 285"/>
                <a:gd name="T49" fmla="*/ 146 h 228"/>
                <a:gd name="T50" fmla="*/ 92 w 285"/>
                <a:gd name="T51" fmla="*/ 129 h 228"/>
                <a:gd name="T52" fmla="*/ 82 w 285"/>
                <a:gd name="T53" fmla="*/ 119 h 228"/>
                <a:gd name="T54" fmla="*/ 64 w 285"/>
                <a:gd name="T55" fmla="*/ 125 h 228"/>
                <a:gd name="T56" fmla="*/ 53 w 285"/>
                <a:gd name="T57" fmla="*/ 151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5" h="228">
                  <a:moveTo>
                    <a:pt x="144" y="221"/>
                  </a:moveTo>
                  <a:cubicBezTo>
                    <a:pt x="125" y="221"/>
                    <a:pt x="108" y="218"/>
                    <a:pt x="92" y="210"/>
                  </a:cubicBezTo>
                  <a:cubicBezTo>
                    <a:pt x="69" y="199"/>
                    <a:pt x="53" y="182"/>
                    <a:pt x="49" y="164"/>
                  </a:cubicBezTo>
                  <a:cubicBezTo>
                    <a:pt x="48" y="161"/>
                    <a:pt x="47" y="157"/>
                    <a:pt x="47" y="154"/>
                  </a:cubicBezTo>
                  <a:cubicBezTo>
                    <a:pt x="45" y="153"/>
                    <a:pt x="43" y="152"/>
                    <a:pt x="40" y="151"/>
                  </a:cubicBezTo>
                  <a:cubicBezTo>
                    <a:pt x="16" y="137"/>
                    <a:pt x="0" y="101"/>
                    <a:pt x="0" y="76"/>
                  </a:cubicBezTo>
                  <a:cubicBezTo>
                    <a:pt x="1" y="26"/>
                    <a:pt x="24" y="1"/>
                    <a:pt x="69" y="0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27" y="5"/>
                    <a:pt x="6" y="29"/>
                    <a:pt x="5" y="76"/>
                  </a:cubicBezTo>
                  <a:cubicBezTo>
                    <a:pt x="5" y="99"/>
                    <a:pt x="20" y="134"/>
                    <a:pt x="43" y="147"/>
                  </a:cubicBezTo>
                  <a:cubicBezTo>
                    <a:pt x="44" y="148"/>
                    <a:pt x="46" y="149"/>
                    <a:pt x="48" y="149"/>
                  </a:cubicBezTo>
                  <a:cubicBezTo>
                    <a:pt x="49" y="140"/>
                    <a:pt x="53" y="131"/>
                    <a:pt x="60" y="122"/>
                  </a:cubicBezTo>
                  <a:cubicBezTo>
                    <a:pt x="66" y="115"/>
                    <a:pt x="75" y="112"/>
                    <a:pt x="83" y="114"/>
                  </a:cubicBezTo>
                  <a:cubicBezTo>
                    <a:pt x="90" y="116"/>
                    <a:pt x="96" y="122"/>
                    <a:pt x="96" y="128"/>
                  </a:cubicBezTo>
                  <a:cubicBezTo>
                    <a:pt x="97" y="133"/>
                    <a:pt x="96" y="142"/>
                    <a:pt x="82" y="150"/>
                  </a:cubicBezTo>
                  <a:cubicBezTo>
                    <a:pt x="72" y="156"/>
                    <a:pt x="62" y="158"/>
                    <a:pt x="52" y="156"/>
                  </a:cubicBezTo>
                  <a:cubicBezTo>
                    <a:pt x="52" y="158"/>
                    <a:pt x="53" y="160"/>
                    <a:pt x="53" y="163"/>
                  </a:cubicBezTo>
                  <a:cubicBezTo>
                    <a:pt x="57" y="179"/>
                    <a:pt x="72" y="195"/>
                    <a:pt x="95" y="206"/>
                  </a:cubicBezTo>
                  <a:cubicBezTo>
                    <a:pt x="141" y="228"/>
                    <a:pt x="216" y="212"/>
                    <a:pt x="254" y="172"/>
                  </a:cubicBezTo>
                  <a:cubicBezTo>
                    <a:pt x="276" y="148"/>
                    <a:pt x="280" y="119"/>
                    <a:pt x="264" y="91"/>
                  </a:cubicBezTo>
                  <a:cubicBezTo>
                    <a:pt x="268" y="89"/>
                    <a:pt x="268" y="89"/>
                    <a:pt x="268" y="89"/>
                  </a:cubicBezTo>
                  <a:cubicBezTo>
                    <a:pt x="285" y="119"/>
                    <a:pt x="281" y="149"/>
                    <a:pt x="257" y="175"/>
                  </a:cubicBezTo>
                  <a:cubicBezTo>
                    <a:pt x="230" y="204"/>
                    <a:pt x="185" y="221"/>
                    <a:pt x="144" y="221"/>
                  </a:cubicBezTo>
                  <a:close/>
                  <a:moveTo>
                    <a:pt x="53" y="151"/>
                  </a:moveTo>
                  <a:cubicBezTo>
                    <a:pt x="62" y="153"/>
                    <a:pt x="71" y="151"/>
                    <a:pt x="80" y="146"/>
                  </a:cubicBezTo>
                  <a:cubicBezTo>
                    <a:pt x="88" y="141"/>
                    <a:pt x="92" y="135"/>
                    <a:pt x="92" y="129"/>
                  </a:cubicBezTo>
                  <a:cubicBezTo>
                    <a:pt x="91" y="124"/>
                    <a:pt x="87" y="120"/>
                    <a:pt x="82" y="119"/>
                  </a:cubicBezTo>
                  <a:cubicBezTo>
                    <a:pt x="75" y="117"/>
                    <a:pt x="69" y="119"/>
                    <a:pt x="64" y="125"/>
                  </a:cubicBezTo>
                  <a:cubicBezTo>
                    <a:pt x="57" y="134"/>
                    <a:pt x="53" y="142"/>
                    <a:pt x="53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77"/>
            <p:cNvSpPr>
              <a:spLocks noChangeArrowheads="1"/>
            </p:cNvSpPr>
            <p:nvPr/>
          </p:nvSpPr>
          <p:spPr bwMode="auto">
            <a:xfrm>
              <a:off x="4451287" y="4062184"/>
              <a:ext cx="1206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78"/>
            <p:cNvSpPr>
              <a:spLocks noChangeArrowheads="1"/>
            </p:cNvSpPr>
            <p:nvPr/>
          </p:nvSpPr>
          <p:spPr bwMode="auto">
            <a:xfrm>
              <a:off x="4605275" y="3912959"/>
              <a:ext cx="230188" cy="225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9"/>
            <p:cNvSpPr>
              <a:spLocks noEditPoints="1"/>
            </p:cNvSpPr>
            <p:nvPr/>
          </p:nvSpPr>
          <p:spPr bwMode="auto">
            <a:xfrm>
              <a:off x="4744975" y="3855809"/>
              <a:ext cx="715963" cy="635000"/>
            </a:xfrm>
            <a:custGeom>
              <a:avLst/>
              <a:gdLst>
                <a:gd name="T0" fmla="*/ 150 w 191"/>
                <a:gd name="T1" fmla="*/ 24 h 169"/>
                <a:gd name="T2" fmla="*/ 46 w 191"/>
                <a:gd name="T3" fmla="*/ 41 h 169"/>
                <a:gd name="T4" fmla="*/ 32 w 191"/>
                <a:gd name="T5" fmla="*/ 93 h 169"/>
                <a:gd name="T6" fmla="*/ 0 w 191"/>
                <a:gd name="T7" fmla="*/ 98 h 169"/>
                <a:gd name="T8" fmla="*/ 43 w 191"/>
                <a:gd name="T9" fmla="*/ 124 h 169"/>
                <a:gd name="T10" fmla="*/ 63 w 191"/>
                <a:gd name="T11" fmla="*/ 145 h 169"/>
                <a:gd name="T12" fmla="*/ 167 w 191"/>
                <a:gd name="T13" fmla="*/ 128 h 169"/>
                <a:gd name="T14" fmla="*/ 150 w 191"/>
                <a:gd name="T15" fmla="*/ 24 h 169"/>
                <a:gd name="T16" fmla="*/ 137 w 191"/>
                <a:gd name="T17" fmla="*/ 104 h 169"/>
                <a:gd name="T18" fmla="*/ 131 w 191"/>
                <a:gd name="T19" fmla="*/ 104 h 169"/>
                <a:gd name="T20" fmla="*/ 84 w 191"/>
                <a:gd name="T21" fmla="*/ 104 h 169"/>
                <a:gd name="T22" fmla="*/ 78 w 191"/>
                <a:gd name="T23" fmla="*/ 104 h 169"/>
                <a:gd name="T24" fmla="*/ 64 w 191"/>
                <a:gd name="T25" fmla="*/ 86 h 169"/>
                <a:gd name="T26" fmla="*/ 82 w 191"/>
                <a:gd name="T27" fmla="*/ 68 h 169"/>
                <a:gd name="T28" fmla="*/ 91 w 191"/>
                <a:gd name="T29" fmla="*/ 71 h 169"/>
                <a:gd name="T30" fmla="*/ 112 w 191"/>
                <a:gd name="T31" fmla="*/ 50 h 169"/>
                <a:gd name="T32" fmla="*/ 133 w 191"/>
                <a:gd name="T33" fmla="*/ 71 h 169"/>
                <a:gd name="T34" fmla="*/ 132 w 191"/>
                <a:gd name="T35" fmla="*/ 79 h 169"/>
                <a:gd name="T36" fmla="*/ 136 w 191"/>
                <a:gd name="T37" fmla="*/ 78 h 169"/>
                <a:gd name="T38" fmla="*/ 149 w 191"/>
                <a:gd name="T39" fmla="*/ 91 h 169"/>
                <a:gd name="T40" fmla="*/ 137 w 191"/>
                <a:gd name="T41" fmla="*/ 10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" h="169">
                  <a:moveTo>
                    <a:pt x="150" y="24"/>
                  </a:moveTo>
                  <a:cubicBezTo>
                    <a:pt x="116" y="0"/>
                    <a:pt x="70" y="8"/>
                    <a:pt x="46" y="41"/>
                  </a:cubicBezTo>
                  <a:cubicBezTo>
                    <a:pt x="35" y="57"/>
                    <a:pt x="30" y="75"/>
                    <a:pt x="32" y="93"/>
                  </a:cubicBezTo>
                  <a:cubicBezTo>
                    <a:pt x="27" y="100"/>
                    <a:pt x="17" y="105"/>
                    <a:pt x="0" y="98"/>
                  </a:cubicBezTo>
                  <a:cubicBezTo>
                    <a:pt x="0" y="98"/>
                    <a:pt x="16" y="120"/>
                    <a:pt x="43" y="124"/>
                  </a:cubicBezTo>
                  <a:cubicBezTo>
                    <a:pt x="48" y="132"/>
                    <a:pt x="55" y="139"/>
                    <a:pt x="63" y="145"/>
                  </a:cubicBezTo>
                  <a:cubicBezTo>
                    <a:pt x="96" y="169"/>
                    <a:pt x="143" y="162"/>
                    <a:pt x="167" y="128"/>
                  </a:cubicBezTo>
                  <a:cubicBezTo>
                    <a:pt x="191" y="95"/>
                    <a:pt x="183" y="48"/>
                    <a:pt x="150" y="24"/>
                  </a:cubicBezTo>
                  <a:close/>
                  <a:moveTo>
                    <a:pt x="137" y="104"/>
                  </a:moveTo>
                  <a:cubicBezTo>
                    <a:pt x="131" y="104"/>
                    <a:pt x="131" y="104"/>
                    <a:pt x="131" y="104"/>
                  </a:cubicBezTo>
                  <a:cubicBezTo>
                    <a:pt x="131" y="104"/>
                    <a:pt x="98" y="105"/>
                    <a:pt x="84" y="104"/>
                  </a:cubicBezTo>
                  <a:cubicBezTo>
                    <a:pt x="83" y="104"/>
                    <a:pt x="78" y="104"/>
                    <a:pt x="78" y="104"/>
                  </a:cubicBezTo>
                  <a:cubicBezTo>
                    <a:pt x="70" y="102"/>
                    <a:pt x="64" y="95"/>
                    <a:pt x="64" y="86"/>
                  </a:cubicBezTo>
                  <a:cubicBezTo>
                    <a:pt x="64" y="76"/>
                    <a:pt x="73" y="68"/>
                    <a:pt x="82" y="68"/>
                  </a:cubicBezTo>
                  <a:cubicBezTo>
                    <a:pt x="86" y="68"/>
                    <a:pt x="88" y="69"/>
                    <a:pt x="91" y="71"/>
                  </a:cubicBezTo>
                  <a:cubicBezTo>
                    <a:pt x="91" y="59"/>
                    <a:pt x="101" y="50"/>
                    <a:pt x="112" y="50"/>
                  </a:cubicBezTo>
                  <a:cubicBezTo>
                    <a:pt x="124" y="50"/>
                    <a:pt x="133" y="60"/>
                    <a:pt x="133" y="71"/>
                  </a:cubicBezTo>
                  <a:cubicBezTo>
                    <a:pt x="133" y="74"/>
                    <a:pt x="133" y="76"/>
                    <a:pt x="132" y="79"/>
                  </a:cubicBezTo>
                  <a:cubicBezTo>
                    <a:pt x="133" y="78"/>
                    <a:pt x="135" y="78"/>
                    <a:pt x="136" y="78"/>
                  </a:cubicBezTo>
                  <a:cubicBezTo>
                    <a:pt x="143" y="78"/>
                    <a:pt x="149" y="84"/>
                    <a:pt x="149" y="91"/>
                  </a:cubicBezTo>
                  <a:cubicBezTo>
                    <a:pt x="149" y="98"/>
                    <a:pt x="144" y="104"/>
                    <a:pt x="137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80"/>
            <p:cNvSpPr>
              <a:spLocks/>
            </p:cNvSpPr>
            <p:nvPr/>
          </p:nvSpPr>
          <p:spPr bwMode="auto">
            <a:xfrm>
              <a:off x="4073462" y="3833584"/>
              <a:ext cx="927100" cy="720725"/>
            </a:xfrm>
            <a:custGeom>
              <a:avLst/>
              <a:gdLst>
                <a:gd name="T0" fmla="*/ 11 w 247"/>
                <a:gd name="T1" fmla="*/ 181 h 192"/>
                <a:gd name="T2" fmla="*/ 205 w 247"/>
                <a:gd name="T3" fmla="*/ 10 h 192"/>
                <a:gd name="T4" fmla="*/ 236 w 247"/>
                <a:gd name="T5" fmla="*/ 12 h 192"/>
                <a:gd name="T6" fmla="*/ 247 w 247"/>
                <a:gd name="T7" fmla="*/ 4 h 192"/>
                <a:gd name="T8" fmla="*/ 205 w 247"/>
                <a:gd name="T9" fmla="*/ 0 h 192"/>
                <a:gd name="T10" fmla="*/ 0 w 247"/>
                <a:gd name="T11" fmla="*/ 192 h 192"/>
                <a:gd name="T12" fmla="*/ 11 w 247"/>
                <a:gd name="T13" fmla="*/ 18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192">
                  <a:moveTo>
                    <a:pt x="11" y="181"/>
                  </a:moveTo>
                  <a:cubicBezTo>
                    <a:pt x="23" y="85"/>
                    <a:pt x="105" y="10"/>
                    <a:pt x="205" y="10"/>
                  </a:cubicBezTo>
                  <a:cubicBezTo>
                    <a:pt x="215" y="10"/>
                    <a:pt x="226" y="11"/>
                    <a:pt x="236" y="12"/>
                  </a:cubicBezTo>
                  <a:cubicBezTo>
                    <a:pt x="247" y="4"/>
                    <a:pt x="247" y="4"/>
                    <a:pt x="247" y="4"/>
                  </a:cubicBezTo>
                  <a:cubicBezTo>
                    <a:pt x="233" y="1"/>
                    <a:pt x="219" y="0"/>
                    <a:pt x="205" y="0"/>
                  </a:cubicBezTo>
                  <a:cubicBezTo>
                    <a:pt x="96" y="0"/>
                    <a:pt x="7" y="84"/>
                    <a:pt x="0" y="192"/>
                  </a:cubicBezTo>
                  <a:lnTo>
                    <a:pt x="11" y="181"/>
                  </a:lnTo>
                  <a:close/>
                </a:path>
              </a:pathLst>
            </a:custGeom>
            <a:solidFill>
              <a:srgbClr val="F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81"/>
            <p:cNvSpPr>
              <a:spLocks/>
            </p:cNvSpPr>
            <p:nvPr/>
          </p:nvSpPr>
          <p:spPr bwMode="auto">
            <a:xfrm>
              <a:off x="4965637" y="4279672"/>
              <a:ext cx="646113" cy="1085850"/>
            </a:xfrm>
            <a:custGeom>
              <a:avLst/>
              <a:gdLst>
                <a:gd name="T0" fmla="*/ 153 w 172"/>
                <a:gd name="T1" fmla="*/ 0 h 289"/>
                <a:gd name="T2" fmla="*/ 148 w 172"/>
                <a:gd name="T3" fmla="*/ 13 h 289"/>
                <a:gd name="T4" fmla="*/ 162 w 172"/>
                <a:gd name="T5" fmla="*/ 86 h 289"/>
                <a:gd name="T6" fmla="*/ 5 w 172"/>
                <a:gd name="T7" fmla="*/ 278 h 289"/>
                <a:gd name="T8" fmla="*/ 0 w 172"/>
                <a:gd name="T9" fmla="*/ 289 h 289"/>
                <a:gd name="T10" fmla="*/ 172 w 172"/>
                <a:gd name="T11" fmla="*/ 86 h 289"/>
                <a:gd name="T12" fmla="*/ 153 w 172"/>
                <a:gd name="T1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289">
                  <a:moveTo>
                    <a:pt x="153" y="0"/>
                  </a:moveTo>
                  <a:cubicBezTo>
                    <a:pt x="148" y="13"/>
                    <a:pt x="148" y="13"/>
                    <a:pt x="148" y="13"/>
                  </a:cubicBezTo>
                  <a:cubicBezTo>
                    <a:pt x="157" y="36"/>
                    <a:pt x="162" y="60"/>
                    <a:pt x="162" y="86"/>
                  </a:cubicBezTo>
                  <a:cubicBezTo>
                    <a:pt x="162" y="181"/>
                    <a:pt x="95" y="260"/>
                    <a:pt x="5" y="278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98" y="273"/>
                    <a:pt x="172" y="189"/>
                    <a:pt x="172" y="86"/>
                  </a:cubicBezTo>
                  <a:cubicBezTo>
                    <a:pt x="172" y="55"/>
                    <a:pt x="166" y="26"/>
                    <a:pt x="153" y="0"/>
                  </a:cubicBezTo>
                  <a:close/>
                </a:path>
              </a:pathLst>
            </a:custGeom>
            <a:solidFill>
              <a:srgbClr val="F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4927362" y="3940739"/>
              <a:ext cx="461962" cy="46196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7" name="文本框 116"/>
          <p:cNvSpPr txBox="1"/>
          <p:nvPr/>
        </p:nvSpPr>
        <p:spPr>
          <a:xfrm>
            <a:off x="4330650" y="1966213"/>
            <a:ext cx="793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619533" y="1929001"/>
            <a:ext cx="793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5216793" y="3634763"/>
            <a:ext cx="793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7257579" y="4656470"/>
            <a:ext cx="793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grpSp>
        <p:nvGrpSpPr>
          <p:cNvPr id="121" name="组合 120"/>
          <p:cNvGrpSpPr/>
          <p:nvPr/>
        </p:nvGrpSpPr>
        <p:grpSpPr>
          <a:xfrm>
            <a:off x="2104851" y="2124188"/>
            <a:ext cx="2129341" cy="571423"/>
            <a:chOff x="1862183" y="2093233"/>
            <a:chExt cx="2129341" cy="571423"/>
          </a:xfrm>
        </p:grpSpPr>
        <p:sp>
          <p:nvSpPr>
            <p:cNvPr id="122" name="TextBox 9"/>
            <p:cNvSpPr txBox="1"/>
            <p:nvPr/>
          </p:nvSpPr>
          <p:spPr bwMode="auto">
            <a:xfrm>
              <a:off x="2222653" y="2093233"/>
              <a:ext cx="1761297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</a:t>
              </a:r>
              <a:r>
                <a:rPr lang="zh-CN" altLang="en-US" sz="14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23" name="Text Box 11"/>
            <p:cNvSpPr txBox="1">
              <a:spLocks noChangeArrowheads="1"/>
            </p:cNvSpPr>
            <p:nvPr/>
          </p:nvSpPr>
          <p:spPr bwMode="auto">
            <a:xfrm>
              <a:off x="1862183" y="2327961"/>
              <a:ext cx="2129341" cy="336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2104851" y="3946988"/>
            <a:ext cx="3275199" cy="670279"/>
            <a:chOff x="1862183" y="2027014"/>
            <a:chExt cx="3275199" cy="670279"/>
          </a:xfrm>
        </p:grpSpPr>
        <p:sp>
          <p:nvSpPr>
            <p:cNvPr id="125" name="TextBox 9"/>
            <p:cNvSpPr txBox="1"/>
            <p:nvPr/>
          </p:nvSpPr>
          <p:spPr bwMode="auto">
            <a:xfrm>
              <a:off x="2208139" y="2027014"/>
              <a:ext cx="292924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4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126" name="Text Box 11"/>
            <p:cNvSpPr txBox="1">
              <a:spLocks noChangeArrowheads="1"/>
            </p:cNvSpPr>
            <p:nvPr/>
          </p:nvSpPr>
          <p:spPr bwMode="auto">
            <a:xfrm>
              <a:off x="1862183" y="2327961"/>
              <a:ext cx="212934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8035175" y="2116367"/>
            <a:ext cx="2955891" cy="608614"/>
            <a:chOff x="1862183" y="2056042"/>
            <a:chExt cx="2955891" cy="608614"/>
          </a:xfrm>
        </p:grpSpPr>
        <p:sp>
          <p:nvSpPr>
            <p:cNvPr id="128" name="TextBox 9"/>
            <p:cNvSpPr txBox="1"/>
            <p:nvPr/>
          </p:nvSpPr>
          <p:spPr bwMode="auto">
            <a:xfrm>
              <a:off x="1888831" y="2056042"/>
              <a:ext cx="292924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4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129" name="Text Box 11"/>
            <p:cNvSpPr txBox="1">
              <a:spLocks noChangeArrowheads="1"/>
            </p:cNvSpPr>
            <p:nvPr/>
          </p:nvSpPr>
          <p:spPr bwMode="auto">
            <a:xfrm>
              <a:off x="1862183" y="2327961"/>
              <a:ext cx="2129341" cy="336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8035175" y="3976358"/>
            <a:ext cx="2955891" cy="637642"/>
            <a:chOff x="1862183" y="2027014"/>
            <a:chExt cx="2955891" cy="637642"/>
          </a:xfrm>
        </p:grpSpPr>
        <p:sp>
          <p:nvSpPr>
            <p:cNvPr id="131" name="TextBox 9"/>
            <p:cNvSpPr txBox="1"/>
            <p:nvPr/>
          </p:nvSpPr>
          <p:spPr bwMode="auto">
            <a:xfrm>
              <a:off x="1888831" y="2027014"/>
              <a:ext cx="292924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400" spc="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</a:p>
          </p:txBody>
        </p:sp>
        <p:sp>
          <p:nvSpPr>
            <p:cNvPr id="132" name="Text Box 11"/>
            <p:cNvSpPr txBox="1">
              <a:spLocks noChangeArrowheads="1"/>
            </p:cNvSpPr>
            <p:nvPr/>
          </p:nvSpPr>
          <p:spPr bwMode="auto">
            <a:xfrm>
              <a:off x="1862183" y="2327961"/>
              <a:ext cx="2129341" cy="336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266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" name="组合 4095"/>
          <p:cNvGrpSpPr/>
          <p:nvPr/>
        </p:nvGrpSpPr>
        <p:grpSpPr>
          <a:xfrm>
            <a:off x="-860649" y="-1504409"/>
            <a:ext cx="14870587" cy="10158801"/>
            <a:chOff x="-860649" y="-1504409"/>
            <a:chExt cx="14870587" cy="1015880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0" t="-3119" r="50741" b="78172"/>
            <a:stretch/>
          </p:blipFill>
          <p:spPr>
            <a:xfrm rot="2081232">
              <a:off x="1767712" y="-896452"/>
              <a:ext cx="1966678" cy="237640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37416"/>
            <a:stretch/>
          </p:blipFill>
          <p:spPr>
            <a:xfrm>
              <a:off x="9308378" y="2196250"/>
              <a:ext cx="4701560" cy="645814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87" t="6380" b="60072"/>
            <a:stretch/>
          </p:blipFill>
          <p:spPr>
            <a:xfrm>
              <a:off x="6109997" y="-1396537"/>
              <a:ext cx="4528143" cy="272257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37" t="74498" r="54853" b="5878"/>
            <a:stretch/>
          </p:blipFill>
          <p:spPr>
            <a:xfrm>
              <a:off x="3383516" y="6166775"/>
              <a:ext cx="1372545" cy="142629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861" b="52903"/>
            <a:stretch/>
          </p:blipFill>
          <p:spPr>
            <a:xfrm rot="21251178">
              <a:off x="-860649" y="-1504409"/>
              <a:ext cx="2812981" cy="405745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757" r="81120"/>
            <a:stretch/>
          </p:blipFill>
          <p:spPr>
            <a:xfrm>
              <a:off x="-47248" y="4709867"/>
              <a:ext cx="1586569" cy="30648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" t="44965" r="64699" b="39551"/>
            <a:stretch/>
          </p:blipFill>
          <p:spPr>
            <a:xfrm rot="16924892">
              <a:off x="-934914" y="2703631"/>
              <a:ext cx="2626747" cy="1196999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82" t="25198" r="54282" b="56738"/>
            <a:stretch/>
          </p:blipFill>
          <p:spPr>
            <a:xfrm rot="821451">
              <a:off x="11041951" y="545380"/>
              <a:ext cx="1728809" cy="220030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2897463">
              <a:off x="4389036" y="-763475"/>
              <a:ext cx="997577" cy="1648173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17584157">
              <a:off x="10060186" y="-691887"/>
              <a:ext cx="1250403" cy="206588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4121634">
              <a:off x="1658548" y="5432910"/>
              <a:ext cx="1250403" cy="206588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3" t="42510" r="43779" b="36415"/>
            <a:stretch/>
          </p:blipFill>
          <p:spPr>
            <a:xfrm rot="3850872">
              <a:off x="5303873" y="6068609"/>
              <a:ext cx="1574700" cy="1677397"/>
            </a:xfrm>
            <a:prstGeom prst="rect">
              <a:avLst/>
            </a:prstGeom>
          </p:spPr>
        </p:pic>
        <p:pic>
          <p:nvPicPr>
            <p:cNvPr id="175" name="图片 17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0" t="-3119" r="50741" b="78172"/>
            <a:stretch/>
          </p:blipFill>
          <p:spPr>
            <a:xfrm rot="2160578">
              <a:off x="7116945" y="5449590"/>
              <a:ext cx="1966678" cy="2376403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6375094" y="2018558"/>
            <a:ext cx="3559957" cy="3482247"/>
            <a:chOff x="6690332" y="1426276"/>
            <a:chExt cx="4226889" cy="4134621"/>
          </a:xfrm>
        </p:grpSpPr>
        <p:grpSp>
          <p:nvGrpSpPr>
            <p:cNvPr id="18" name="组合 17"/>
            <p:cNvGrpSpPr/>
            <p:nvPr/>
          </p:nvGrpSpPr>
          <p:grpSpPr>
            <a:xfrm>
              <a:off x="6690332" y="1426276"/>
              <a:ext cx="1161565" cy="1166156"/>
              <a:chOff x="5268255" y="836733"/>
              <a:chExt cx="871174" cy="874617"/>
            </a:xfrm>
          </p:grpSpPr>
          <p:sp>
            <p:nvSpPr>
              <p:cNvPr id="23" name="Oval 9"/>
              <p:cNvSpPr>
                <a:spLocks noChangeArrowheads="1"/>
              </p:cNvSpPr>
              <p:nvPr/>
            </p:nvSpPr>
            <p:spPr bwMode="auto">
              <a:xfrm>
                <a:off x="5268255" y="836733"/>
                <a:ext cx="871174" cy="874617"/>
              </a:xfrm>
              <a:prstGeom prst="ellipse">
                <a:avLst/>
              </a:prstGeom>
              <a:solidFill>
                <a:srgbClr val="FFCA08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13"/>
              <p:cNvSpPr>
                <a:spLocks noEditPoints="1"/>
              </p:cNvSpPr>
              <p:nvPr/>
            </p:nvSpPr>
            <p:spPr bwMode="auto">
              <a:xfrm>
                <a:off x="5524500" y="1067480"/>
                <a:ext cx="382587" cy="492125"/>
              </a:xfrm>
              <a:custGeom>
                <a:avLst/>
                <a:gdLst>
                  <a:gd name="T0" fmla="*/ 51 w 102"/>
                  <a:gd name="T1" fmla="*/ 0 h 131"/>
                  <a:gd name="T2" fmla="*/ 0 w 102"/>
                  <a:gd name="T3" fmla="*/ 51 h 131"/>
                  <a:gd name="T4" fmla="*/ 51 w 102"/>
                  <a:gd name="T5" fmla="*/ 131 h 131"/>
                  <a:gd name="T6" fmla="*/ 102 w 102"/>
                  <a:gd name="T7" fmla="*/ 51 h 131"/>
                  <a:gd name="T8" fmla="*/ 51 w 102"/>
                  <a:gd name="T9" fmla="*/ 0 h 131"/>
                  <a:gd name="T10" fmla="*/ 51 w 102"/>
                  <a:gd name="T11" fmla="*/ 86 h 131"/>
                  <a:gd name="T12" fmla="*/ 14 w 102"/>
                  <a:gd name="T13" fmla="*/ 50 h 131"/>
                  <a:gd name="T14" fmla="*/ 51 w 102"/>
                  <a:gd name="T15" fmla="*/ 14 h 131"/>
                  <a:gd name="T16" fmla="*/ 88 w 102"/>
                  <a:gd name="T17" fmla="*/ 50 h 131"/>
                  <a:gd name="T18" fmla="*/ 51 w 102"/>
                  <a:gd name="T19" fmla="*/ 86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" h="131"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79"/>
                      <a:pt x="39" y="131"/>
                      <a:pt x="51" y="131"/>
                    </a:cubicBezTo>
                    <a:cubicBezTo>
                      <a:pt x="65" y="131"/>
                      <a:pt x="102" y="79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  <a:moveTo>
                      <a:pt x="51" y="86"/>
                    </a:moveTo>
                    <a:cubicBezTo>
                      <a:pt x="30" y="86"/>
                      <a:pt x="14" y="70"/>
                      <a:pt x="14" y="50"/>
                    </a:cubicBezTo>
                    <a:cubicBezTo>
                      <a:pt x="14" y="30"/>
                      <a:pt x="30" y="14"/>
                      <a:pt x="51" y="14"/>
                    </a:cubicBezTo>
                    <a:cubicBezTo>
                      <a:pt x="72" y="14"/>
                      <a:pt x="88" y="30"/>
                      <a:pt x="88" y="50"/>
                    </a:cubicBezTo>
                    <a:cubicBezTo>
                      <a:pt x="88" y="70"/>
                      <a:pt x="72" y="86"/>
                      <a:pt x="51" y="8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377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204867" y="1426276"/>
              <a:ext cx="1161565" cy="1166156"/>
              <a:chOff x="6470831" y="836733"/>
              <a:chExt cx="871174" cy="874617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6681787" y="1067480"/>
                <a:ext cx="528637" cy="398463"/>
                <a:chOff x="2236788" y="1865312"/>
                <a:chExt cx="528637" cy="398463"/>
              </a:xfrm>
            </p:grpSpPr>
            <p:sp>
              <p:nvSpPr>
                <p:cNvPr id="29" name="Freeform 10"/>
                <p:cNvSpPr>
                  <a:spLocks/>
                </p:cNvSpPr>
                <p:nvPr/>
              </p:nvSpPr>
              <p:spPr bwMode="auto">
                <a:xfrm>
                  <a:off x="2251075" y="2005012"/>
                  <a:ext cx="514350" cy="258763"/>
                </a:xfrm>
                <a:custGeom>
                  <a:avLst/>
                  <a:gdLst>
                    <a:gd name="T0" fmla="*/ 324 w 324"/>
                    <a:gd name="T1" fmla="*/ 0 h 163"/>
                    <a:gd name="T2" fmla="*/ 270 w 324"/>
                    <a:gd name="T3" fmla="*/ 163 h 163"/>
                    <a:gd name="T4" fmla="*/ 0 w 324"/>
                    <a:gd name="T5" fmla="*/ 163 h 163"/>
                    <a:gd name="T6" fmla="*/ 54 w 324"/>
                    <a:gd name="T7" fmla="*/ 0 h 163"/>
                    <a:gd name="T8" fmla="*/ 324 w 324"/>
                    <a:gd name="T9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4" h="163">
                      <a:moveTo>
                        <a:pt x="324" y="0"/>
                      </a:moveTo>
                      <a:lnTo>
                        <a:pt x="270" y="163"/>
                      </a:lnTo>
                      <a:lnTo>
                        <a:pt x="0" y="163"/>
                      </a:lnTo>
                      <a:lnTo>
                        <a:pt x="54" y="0"/>
                      </a:lnTo>
                      <a:lnTo>
                        <a:pt x="324" y="0"/>
                      </a:ln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77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0" name="Freeform 11"/>
                <p:cNvSpPr>
                  <a:spLocks/>
                </p:cNvSpPr>
                <p:nvPr/>
              </p:nvSpPr>
              <p:spPr bwMode="auto">
                <a:xfrm>
                  <a:off x="2251075" y="2005012"/>
                  <a:ext cx="514350" cy="258763"/>
                </a:xfrm>
                <a:custGeom>
                  <a:avLst/>
                  <a:gdLst>
                    <a:gd name="T0" fmla="*/ 324 w 324"/>
                    <a:gd name="T1" fmla="*/ 0 h 163"/>
                    <a:gd name="T2" fmla="*/ 270 w 324"/>
                    <a:gd name="T3" fmla="*/ 163 h 163"/>
                    <a:gd name="T4" fmla="*/ 0 w 324"/>
                    <a:gd name="T5" fmla="*/ 163 h 163"/>
                    <a:gd name="T6" fmla="*/ 54 w 324"/>
                    <a:gd name="T7" fmla="*/ 0 h 163"/>
                    <a:gd name="T8" fmla="*/ 324 w 324"/>
                    <a:gd name="T9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4" h="163">
                      <a:moveTo>
                        <a:pt x="324" y="0"/>
                      </a:moveTo>
                      <a:lnTo>
                        <a:pt x="270" y="163"/>
                      </a:lnTo>
                      <a:lnTo>
                        <a:pt x="0" y="163"/>
                      </a:lnTo>
                      <a:lnTo>
                        <a:pt x="54" y="0"/>
                      </a:lnTo>
                      <a:lnTo>
                        <a:pt x="324" y="0"/>
                      </a:lnTo>
                    </a:path>
                  </a:pathLst>
                </a:custGeom>
                <a:solidFill>
                  <a:srgbClr val="F47032"/>
                </a:solidFill>
                <a:ln>
                  <a:noFill/>
                </a:ln>
                <a:effectLst>
                  <a:outerShdw blurRad="76200" dist="38100" dir="2700000" algn="tl" rotWithShape="0">
                    <a:prstClr val="black">
                      <a:alpha val="20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matte">
                  <a:bevelT w="63500" h="635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Freeform 12"/>
                <p:cNvSpPr>
                  <a:spLocks/>
                </p:cNvSpPr>
                <p:nvPr/>
              </p:nvSpPr>
              <p:spPr bwMode="auto">
                <a:xfrm>
                  <a:off x="2236788" y="1865312"/>
                  <a:ext cx="449262" cy="338138"/>
                </a:xfrm>
                <a:custGeom>
                  <a:avLst/>
                  <a:gdLst>
                    <a:gd name="T0" fmla="*/ 44 w 283"/>
                    <a:gd name="T1" fmla="*/ 81 h 213"/>
                    <a:gd name="T2" fmla="*/ 49 w 283"/>
                    <a:gd name="T3" fmla="*/ 71 h 213"/>
                    <a:gd name="T4" fmla="*/ 59 w 283"/>
                    <a:gd name="T5" fmla="*/ 71 h 213"/>
                    <a:gd name="T6" fmla="*/ 283 w 283"/>
                    <a:gd name="T7" fmla="*/ 71 h 213"/>
                    <a:gd name="T8" fmla="*/ 283 w 283"/>
                    <a:gd name="T9" fmla="*/ 43 h 213"/>
                    <a:gd name="T10" fmla="*/ 184 w 283"/>
                    <a:gd name="T11" fmla="*/ 43 h 213"/>
                    <a:gd name="T12" fmla="*/ 149 w 283"/>
                    <a:gd name="T13" fmla="*/ 0 h 213"/>
                    <a:gd name="T14" fmla="*/ 18 w 283"/>
                    <a:gd name="T15" fmla="*/ 0 h 213"/>
                    <a:gd name="T16" fmla="*/ 0 w 283"/>
                    <a:gd name="T17" fmla="*/ 43 h 213"/>
                    <a:gd name="T18" fmla="*/ 0 w 283"/>
                    <a:gd name="T19" fmla="*/ 213 h 213"/>
                    <a:gd name="T20" fmla="*/ 44 w 283"/>
                    <a:gd name="T21" fmla="*/ 81 h 2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3" h="213">
                      <a:moveTo>
                        <a:pt x="44" y="81"/>
                      </a:moveTo>
                      <a:lnTo>
                        <a:pt x="49" y="71"/>
                      </a:lnTo>
                      <a:lnTo>
                        <a:pt x="59" y="71"/>
                      </a:lnTo>
                      <a:lnTo>
                        <a:pt x="283" y="71"/>
                      </a:lnTo>
                      <a:lnTo>
                        <a:pt x="283" y="43"/>
                      </a:lnTo>
                      <a:lnTo>
                        <a:pt x="184" y="43"/>
                      </a:lnTo>
                      <a:lnTo>
                        <a:pt x="149" y="0"/>
                      </a:lnTo>
                      <a:lnTo>
                        <a:pt x="18" y="0"/>
                      </a:lnTo>
                      <a:lnTo>
                        <a:pt x="0" y="43"/>
                      </a:lnTo>
                      <a:lnTo>
                        <a:pt x="0" y="213"/>
                      </a:lnTo>
                      <a:lnTo>
                        <a:pt x="44" y="81"/>
                      </a:lnTo>
                      <a:close/>
                    </a:path>
                  </a:pathLst>
                </a:custGeom>
                <a:solidFill>
                  <a:srgbClr val="F47032"/>
                </a:solidFill>
                <a:ln>
                  <a:noFill/>
                </a:ln>
                <a:effectLst>
                  <a:outerShdw blurRad="76200" dist="38100" dir="2700000" algn="tl" rotWithShape="0">
                    <a:prstClr val="black">
                      <a:alpha val="20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matte">
                  <a:bevelT w="63500" h="635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8" name="Oval 9"/>
              <p:cNvSpPr>
                <a:spLocks noChangeArrowheads="1"/>
              </p:cNvSpPr>
              <p:nvPr/>
            </p:nvSpPr>
            <p:spPr bwMode="auto">
              <a:xfrm>
                <a:off x="6470831" y="836733"/>
                <a:ext cx="871174" cy="87461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9755656" y="1426276"/>
              <a:ext cx="1161565" cy="1166156"/>
              <a:chOff x="7567248" y="836733"/>
              <a:chExt cx="871174" cy="874617"/>
            </a:xfrm>
          </p:grpSpPr>
          <p:sp>
            <p:nvSpPr>
              <p:cNvPr id="33" name="Freeform 5"/>
              <p:cNvSpPr>
                <a:spLocks noEditPoints="1"/>
              </p:cNvSpPr>
              <p:nvPr/>
            </p:nvSpPr>
            <p:spPr bwMode="auto">
              <a:xfrm>
                <a:off x="7748583" y="1034141"/>
                <a:ext cx="498475" cy="519113"/>
              </a:xfrm>
              <a:custGeom>
                <a:avLst/>
                <a:gdLst>
                  <a:gd name="T0" fmla="*/ 129 w 133"/>
                  <a:gd name="T1" fmla="*/ 119 h 138"/>
                  <a:gd name="T2" fmla="*/ 104 w 133"/>
                  <a:gd name="T3" fmla="*/ 93 h 138"/>
                  <a:gd name="T4" fmla="*/ 93 w 133"/>
                  <a:gd name="T5" fmla="*/ 90 h 138"/>
                  <a:gd name="T6" fmla="*/ 90 w 133"/>
                  <a:gd name="T7" fmla="*/ 86 h 138"/>
                  <a:gd name="T8" fmla="*/ 103 w 133"/>
                  <a:gd name="T9" fmla="*/ 52 h 138"/>
                  <a:gd name="T10" fmla="*/ 51 w 133"/>
                  <a:gd name="T11" fmla="*/ 0 h 138"/>
                  <a:gd name="T12" fmla="*/ 0 w 133"/>
                  <a:gd name="T13" fmla="*/ 52 h 138"/>
                  <a:gd name="T14" fmla="*/ 51 w 133"/>
                  <a:gd name="T15" fmla="*/ 103 h 138"/>
                  <a:gd name="T16" fmla="*/ 82 w 133"/>
                  <a:gd name="T17" fmla="*/ 93 h 138"/>
                  <a:gd name="T18" fmla="*/ 86 w 133"/>
                  <a:gd name="T19" fmla="*/ 97 h 138"/>
                  <a:gd name="T20" fmla="*/ 88 w 133"/>
                  <a:gd name="T21" fmla="*/ 109 h 138"/>
                  <a:gd name="T22" fmla="*/ 113 w 133"/>
                  <a:gd name="T23" fmla="*/ 135 h 138"/>
                  <a:gd name="T24" fmla="*/ 121 w 133"/>
                  <a:gd name="T25" fmla="*/ 138 h 138"/>
                  <a:gd name="T26" fmla="*/ 129 w 133"/>
                  <a:gd name="T27" fmla="*/ 135 h 138"/>
                  <a:gd name="T28" fmla="*/ 129 w 133"/>
                  <a:gd name="T29" fmla="*/ 119 h 138"/>
                  <a:gd name="T30" fmla="*/ 51 w 133"/>
                  <a:gd name="T31" fmla="*/ 84 h 138"/>
                  <a:gd name="T32" fmla="*/ 19 w 133"/>
                  <a:gd name="T33" fmla="*/ 52 h 138"/>
                  <a:gd name="T34" fmla="*/ 51 w 133"/>
                  <a:gd name="T35" fmla="*/ 19 h 138"/>
                  <a:gd name="T36" fmla="*/ 84 w 133"/>
                  <a:gd name="T37" fmla="*/ 52 h 138"/>
                  <a:gd name="T38" fmla="*/ 51 w 133"/>
                  <a:gd name="T39" fmla="*/ 8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3" h="138">
                    <a:moveTo>
                      <a:pt x="129" y="119"/>
                    </a:moveTo>
                    <a:cubicBezTo>
                      <a:pt x="104" y="93"/>
                      <a:pt x="104" y="93"/>
                      <a:pt x="104" y="93"/>
                    </a:cubicBezTo>
                    <a:cubicBezTo>
                      <a:pt x="102" y="90"/>
                      <a:pt x="97" y="89"/>
                      <a:pt x="93" y="90"/>
                    </a:cubicBezTo>
                    <a:cubicBezTo>
                      <a:pt x="90" y="86"/>
                      <a:pt x="90" y="86"/>
                      <a:pt x="90" y="86"/>
                    </a:cubicBezTo>
                    <a:cubicBezTo>
                      <a:pt x="98" y="77"/>
                      <a:pt x="103" y="65"/>
                      <a:pt x="103" y="52"/>
                    </a:cubicBezTo>
                    <a:cubicBezTo>
                      <a:pt x="103" y="23"/>
                      <a:pt x="80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80"/>
                      <a:pt x="23" y="103"/>
                      <a:pt x="51" y="103"/>
                    </a:cubicBezTo>
                    <a:cubicBezTo>
                      <a:pt x="63" y="103"/>
                      <a:pt x="73" y="99"/>
                      <a:pt x="82" y="93"/>
                    </a:cubicBezTo>
                    <a:cubicBezTo>
                      <a:pt x="86" y="97"/>
                      <a:pt x="86" y="97"/>
                      <a:pt x="86" y="97"/>
                    </a:cubicBezTo>
                    <a:cubicBezTo>
                      <a:pt x="84" y="101"/>
                      <a:pt x="85" y="106"/>
                      <a:pt x="88" y="109"/>
                    </a:cubicBezTo>
                    <a:cubicBezTo>
                      <a:pt x="113" y="135"/>
                      <a:pt x="113" y="135"/>
                      <a:pt x="113" y="135"/>
                    </a:cubicBezTo>
                    <a:cubicBezTo>
                      <a:pt x="115" y="137"/>
                      <a:pt x="118" y="138"/>
                      <a:pt x="121" y="138"/>
                    </a:cubicBezTo>
                    <a:cubicBezTo>
                      <a:pt x="124" y="138"/>
                      <a:pt x="126" y="137"/>
                      <a:pt x="129" y="135"/>
                    </a:cubicBezTo>
                    <a:cubicBezTo>
                      <a:pt x="133" y="131"/>
                      <a:pt x="133" y="124"/>
                      <a:pt x="129" y="119"/>
                    </a:cubicBezTo>
                    <a:close/>
                    <a:moveTo>
                      <a:pt x="51" y="84"/>
                    </a:moveTo>
                    <a:cubicBezTo>
                      <a:pt x="33" y="84"/>
                      <a:pt x="19" y="70"/>
                      <a:pt x="19" y="52"/>
                    </a:cubicBezTo>
                    <a:cubicBezTo>
                      <a:pt x="19" y="33"/>
                      <a:pt x="33" y="19"/>
                      <a:pt x="51" y="19"/>
                    </a:cubicBezTo>
                    <a:cubicBezTo>
                      <a:pt x="70" y="19"/>
                      <a:pt x="84" y="33"/>
                      <a:pt x="84" y="52"/>
                    </a:cubicBezTo>
                    <a:cubicBezTo>
                      <a:pt x="84" y="70"/>
                      <a:pt x="70" y="84"/>
                      <a:pt x="51" y="84"/>
                    </a:cubicBezTo>
                    <a:close/>
                  </a:path>
                </a:pathLst>
              </a:custGeom>
              <a:solidFill>
                <a:srgbClr val="F47032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matte">
                <a:bevelT w="63500" h="635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Oval 9"/>
              <p:cNvSpPr>
                <a:spLocks noChangeArrowheads="1"/>
              </p:cNvSpPr>
              <p:nvPr/>
            </p:nvSpPr>
            <p:spPr bwMode="auto">
              <a:xfrm>
                <a:off x="7567248" y="836733"/>
                <a:ext cx="871174" cy="87461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690332" y="2906786"/>
              <a:ext cx="1161565" cy="1166156"/>
              <a:chOff x="5268255" y="1947116"/>
              <a:chExt cx="871174" cy="874617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5436439" y="2172492"/>
                <a:ext cx="577850" cy="423863"/>
                <a:chOff x="6527800" y="3987800"/>
                <a:chExt cx="577850" cy="423863"/>
              </a:xfrm>
            </p:grpSpPr>
            <p:sp>
              <p:nvSpPr>
                <p:cNvPr id="38" name="Freeform 7"/>
                <p:cNvSpPr>
                  <a:spLocks/>
                </p:cNvSpPr>
                <p:nvPr/>
              </p:nvSpPr>
              <p:spPr bwMode="auto">
                <a:xfrm>
                  <a:off x="6527800" y="3987800"/>
                  <a:ext cx="401637" cy="382588"/>
                </a:xfrm>
                <a:custGeom>
                  <a:avLst/>
                  <a:gdLst>
                    <a:gd name="T0" fmla="*/ 39 w 107"/>
                    <a:gd name="T1" fmla="*/ 75 h 102"/>
                    <a:gd name="T2" fmla="*/ 39 w 107"/>
                    <a:gd name="T3" fmla="*/ 75 h 102"/>
                    <a:gd name="T4" fmla="*/ 38 w 107"/>
                    <a:gd name="T5" fmla="*/ 75 h 102"/>
                    <a:gd name="T6" fmla="*/ 24 w 107"/>
                    <a:gd name="T7" fmla="*/ 81 h 102"/>
                    <a:gd name="T8" fmla="*/ 28 w 107"/>
                    <a:gd name="T9" fmla="*/ 71 h 102"/>
                    <a:gd name="T10" fmla="*/ 25 w 107"/>
                    <a:gd name="T11" fmla="*/ 69 h 102"/>
                    <a:gd name="T12" fmla="*/ 10 w 107"/>
                    <a:gd name="T13" fmla="*/ 44 h 102"/>
                    <a:gd name="T14" fmla="*/ 58 w 107"/>
                    <a:gd name="T15" fmla="*/ 9 h 102"/>
                    <a:gd name="T16" fmla="*/ 94 w 107"/>
                    <a:gd name="T17" fmla="*/ 21 h 102"/>
                    <a:gd name="T18" fmla="*/ 101 w 107"/>
                    <a:gd name="T19" fmla="*/ 21 h 102"/>
                    <a:gd name="T20" fmla="*/ 107 w 107"/>
                    <a:gd name="T21" fmla="*/ 21 h 102"/>
                    <a:gd name="T22" fmla="*/ 58 w 107"/>
                    <a:gd name="T23" fmla="*/ 0 h 102"/>
                    <a:gd name="T24" fmla="*/ 0 w 107"/>
                    <a:gd name="T25" fmla="*/ 44 h 102"/>
                    <a:gd name="T26" fmla="*/ 16 w 107"/>
                    <a:gd name="T27" fmla="*/ 74 h 102"/>
                    <a:gd name="T28" fmla="*/ 6 w 107"/>
                    <a:gd name="T29" fmla="*/ 102 h 102"/>
                    <a:gd name="T30" fmla="*/ 18 w 107"/>
                    <a:gd name="T31" fmla="*/ 95 h 102"/>
                    <a:gd name="T32" fmla="*/ 38 w 107"/>
                    <a:gd name="T33" fmla="*/ 85 h 102"/>
                    <a:gd name="T34" fmla="*/ 51 w 107"/>
                    <a:gd name="T35" fmla="*/ 88 h 102"/>
                    <a:gd name="T36" fmla="*/ 45 w 107"/>
                    <a:gd name="T37" fmla="*/ 77 h 102"/>
                    <a:gd name="T38" fmla="*/ 39 w 107"/>
                    <a:gd name="T39" fmla="*/ 75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07" h="102">
                      <a:moveTo>
                        <a:pt x="39" y="75"/>
                      </a:moveTo>
                      <a:cubicBezTo>
                        <a:pt x="39" y="75"/>
                        <a:pt x="39" y="75"/>
                        <a:pt x="39" y="75"/>
                      </a:cubicBezTo>
                      <a:cubicBezTo>
                        <a:pt x="38" y="75"/>
                        <a:pt x="38" y="75"/>
                        <a:pt x="38" y="75"/>
                      </a:cubicBezTo>
                      <a:cubicBezTo>
                        <a:pt x="37" y="75"/>
                        <a:pt x="35" y="75"/>
                        <a:pt x="24" y="81"/>
                      </a:cubicBezTo>
                      <a:cubicBezTo>
                        <a:pt x="28" y="71"/>
                        <a:pt x="28" y="71"/>
                        <a:pt x="28" y="71"/>
                      </a:cubicBezTo>
                      <a:cubicBezTo>
                        <a:pt x="25" y="69"/>
                        <a:pt x="25" y="69"/>
                        <a:pt x="25" y="69"/>
                      </a:cubicBezTo>
                      <a:cubicBezTo>
                        <a:pt x="15" y="62"/>
                        <a:pt x="10" y="53"/>
                        <a:pt x="10" y="44"/>
                      </a:cubicBezTo>
                      <a:cubicBezTo>
                        <a:pt x="10" y="25"/>
                        <a:pt x="31" y="9"/>
                        <a:pt x="58" y="9"/>
                      </a:cubicBezTo>
                      <a:cubicBezTo>
                        <a:pt x="72" y="9"/>
                        <a:pt x="85" y="14"/>
                        <a:pt x="94" y="21"/>
                      </a:cubicBezTo>
                      <a:cubicBezTo>
                        <a:pt x="96" y="21"/>
                        <a:pt x="98" y="21"/>
                        <a:pt x="101" y="21"/>
                      </a:cubicBezTo>
                      <a:cubicBezTo>
                        <a:pt x="103" y="21"/>
                        <a:pt x="105" y="21"/>
                        <a:pt x="107" y="21"/>
                      </a:cubicBezTo>
                      <a:cubicBezTo>
                        <a:pt x="97" y="8"/>
                        <a:pt x="79" y="0"/>
                        <a:pt x="58" y="0"/>
                      </a:cubicBezTo>
                      <a:cubicBezTo>
                        <a:pt x="26" y="0"/>
                        <a:pt x="0" y="19"/>
                        <a:pt x="0" y="44"/>
                      </a:cubicBezTo>
                      <a:cubicBezTo>
                        <a:pt x="0" y="55"/>
                        <a:pt x="6" y="66"/>
                        <a:pt x="16" y="74"/>
                      </a:cubicBezTo>
                      <a:cubicBezTo>
                        <a:pt x="6" y="102"/>
                        <a:pt x="6" y="102"/>
                        <a:pt x="6" y="102"/>
                      </a:cubicBezTo>
                      <a:cubicBezTo>
                        <a:pt x="18" y="95"/>
                        <a:pt x="18" y="95"/>
                        <a:pt x="18" y="95"/>
                      </a:cubicBezTo>
                      <a:cubicBezTo>
                        <a:pt x="25" y="91"/>
                        <a:pt x="35" y="86"/>
                        <a:pt x="38" y="85"/>
                      </a:cubicBezTo>
                      <a:cubicBezTo>
                        <a:pt x="42" y="86"/>
                        <a:pt x="47" y="87"/>
                        <a:pt x="51" y="88"/>
                      </a:cubicBezTo>
                      <a:cubicBezTo>
                        <a:pt x="48" y="84"/>
                        <a:pt x="46" y="81"/>
                        <a:pt x="45" y="77"/>
                      </a:cubicBezTo>
                      <a:cubicBezTo>
                        <a:pt x="43" y="76"/>
                        <a:pt x="41" y="76"/>
                        <a:pt x="39" y="75"/>
                      </a:cubicBezTo>
                      <a:close/>
                    </a:path>
                  </a:pathLst>
                </a:custGeom>
                <a:solidFill>
                  <a:srgbClr val="F47032"/>
                </a:solidFill>
                <a:ln>
                  <a:noFill/>
                </a:ln>
                <a:effectLst>
                  <a:outerShdw blurRad="76200" dist="38100" dir="2700000" algn="tl" rotWithShape="0">
                    <a:prstClr val="black">
                      <a:alpha val="20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matte">
                  <a:bevelT w="63500" h="635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9" name="Freeform 8"/>
                <p:cNvSpPr>
                  <a:spLocks noEditPoints="1"/>
                </p:cNvSpPr>
                <p:nvPr/>
              </p:nvSpPr>
              <p:spPr bwMode="auto">
                <a:xfrm>
                  <a:off x="6707188" y="4084638"/>
                  <a:ext cx="398462" cy="327025"/>
                </a:xfrm>
                <a:custGeom>
                  <a:avLst/>
                  <a:gdLst>
                    <a:gd name="T0" fmla="*/ 106 w 106"/>
                    <a:gd name="T1" fmla="*/ 39 h 87"/>
                    <a:gd name="T2" fmla="*/ 53 w 106"/>
                    <a:gd name="T3" fmla="*/ 0 h 87"/>
                    <a:gd name="T4" fmla="*/ 0 w 106"/>
                    <a:gd name="T5" fmla="*/ 39 h 87"/>
                    <a:gd name="T6" fmla="*/ 53 w 106"/>
                    <a:gd name="T7" fmla="*/ 78 h 87"/>
                    <a:gd name="T8" fmla="*/ 73 w 106"/>
                    <a:gd name="T9" fmla="*/ 75 h 87"/>
                    <a:gd name="T10" fmla="*/ 95 w 106"/>
                    <a:gd name="T11" fmla="*/ 87 h 87"/>
                    <a:gd name="T12" fmla="*/ 88 w 106"/>
                    <a:gd name="T13" fmla="*/ 68 h 87"/>
                    <a:gd name="T14" fmla="*/ 106 w 106"/>
                    <a:gd name="T15" fmla="*/ 39 h 87"/>
                    <a:gd name="T16" fmla="*/ 81 w 106"/>
                    <a:gd name="T17" fmla="*/ 52 h 87"/>
                    <a:gd name="T18" fmla="*/ 26 w 106"/>
                    <a:gd name="T19" fmla="*/ 52 h 87"/>
                    <a:gd name="T20" fmla="*/ 26 w 106"/>
                    <a:gd name="T21" fmla="*/ 47 h 87"/>
                    <a:gd name="T22" fmla="*/ 81 w 106"/>
                    <a:gd name="T23" fmla="*/ 47 h 87"/>
                    <a:gd name="T24" fmla="*/ 81 w 106"/>
                    <a:gd name="T25" fmla="*/ 52 h 87"/>
                    <a:gd name="T26" fmla="*/ 81 w 106"/>
                    <a:gd name="T27" fmla="*/ 41 h 87"/>
                    <a:gd name="T28" fmla="*/ 26 w 106"/>
                    <a:gd name="T29" fmla="*/ 41 h 87"/>
                    <a:gd name="T30" fmla="*/ 26 w 106"/>
                    <a:gd name="T31" fmla="*/ 36 h 87"/>
                    <a:gd name="T32" fmla="*/ 81 w 106"/>
                    <a:gd name="T33" fmla="*/ 36 h 87"/>
                    <a:gd name="T34" fmla="*/ 81 w 106"/>
                    <a:gd name="T35" fmla="*/ 41 h 87"/>
                    <a:gd name="T36" fmla="*/ 81 w 106"/>
                    <a:gd name="T37" fmla="*/ 31 h 87"/>
                    <a:gd name="T38" fmla="*/ 26 w 106"/>
                    <a:gd name="T39" fmla="*/ 31 h 87"/>
                    <a:gd name="T40" fmla="*/ 26 w 106"/>
                    <a:gd name="T41" fmla="*/ 26 h 87"/>
                    <a:gd name="T42" fmla="*/ 81 w 106"/>
                    <a:gd name="T43" fmla="*/ 26 h 87"/>
                    <a:gd name="T44" fmla="*/ 81 w 106"/>
                    <a:gd name="T45" fmla="*/ 31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06" h="87">
                      <a:moveTo>
                        <a:pt x="106" y="39"/>
                      </a:moveTo>
                      <a:cubicBezTo>
                        <a:pt x="106" y="17"/>
                        <a:pt x="82" y="0"/>
                        <a:pt x="53" y="0"/>
                      </a:cubicBezTo>
                      <a:cubicBezTo>
                        <a:pt x="23" y="0"/>
                        <a:pt x="0" y="17"/>
                        <a:pt x="0" y="39"/>
                      </a:cubicBezTo>
                      <a:cubicBezTo>
                        <a:pt x="0" y="61"/>
                        <a:pt x="23" y="78"/>
                        <a:pt x="53" y="78"/>
                      </a:cubicBezTo>
                      <a:cubicBezTo>
                        <a:pt x="60" y="78"/>
                        <a:pt x="66" y="77"/>
                        <a:pt x="73" y="75"/>
                      </a:cubicBezTo>
                      <a:cubicBezTo>
                        <a:pt x="75" y="75"/>
                        <a:pt x="95" y="87"/>
                        <a:pt x="95" y="87"/>
                      </a:cubicBezTo>
                      <a:cubicBezTo>
                        <a:pt x="88" y="68"/>
                        <a:pt x="88" y="68"/>
                        <a:pt x="88" y="68"/>
                      </a:cubicBezTo>
                      <a:cubicBezTo>
                        <a:pt x="99" y="61"/>
                        <a:pt x="106" y="50"/>
                        <a:pt x="106" y="39"/>
                      </a:cubicBezTo>
                      <a:close/>
                      <a:moveTo>
                        <a:pt x="81" y="52"/>
                      </a:moveTo>
                      <a:cubicBezTo>
                        <a:pt x="26" y="52"/>
                        <a:pt x="26" y="52"/>
                        <a:pt x="26" y="52"/>
                      </a:cubicBezTo>
                      <a:cubicBezTo>
                        <a:pt x="26" y="47"/>
                        <a:pt x="26" y="47"/>
                        <a:pt x="26" y="47"/>
                      </a:cubicBezTo>
                      <a:cubicBezTo>
                        <a:pt x="81" y="47"/>
                        <a:pt x="81" y="47"/>
                        <a:pt x="81" y="47"/>
                      </a:cubicBezTo>
                      <a:lnTo>
                        <a:pt x="81" y="52"/>
                      </a:lnTo>
                      <a:close/>
                      <a:moveTo>
                        <a:pt x="81" y="41"/>
                      </a:moveTo>
                      <a:cubicBezTo>
                        <a:pt x="26" y="41"/>
                        <a:pt x="26" y="41"/>
                        <a:pt x="26" y="41"/>
                      </a:cubicBezTo>
                      <a:cubicBezTo>
                        <a:pt x="26" y="36"/>
                        <a:pt x="26" y="36"/>
                        <a:pt x="26" y="36"/>
                      </a:cubicBezTo>
                      <a:cubicBezTo>
                        <a:pt x="81" y="36"/>
                        <a:pt x="81" y="36"/>
                        <a:pt x="81" y="36"/>
                      </a:cubicBezTo>
                      <a:lnTo>
                        <a:pt x="81" y="41"/>
                      </a:lnTo>
                      <a:close/>
                      <a:moveTo>
                        <a:pt x="81" y="31"/>
                      </a:move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26" y="26"/>
                        <a:pt x="26" y="26"/>
                        <a:pt x="26" y="26"/>
                      </a:cubicBezTo>
                      <a:cubicBezTo>
                        <a:pt x="81" y="26"/>
                        <a:pt x="81" y="26"/>
                        <a:pt x="81" y="26"/>
                      </a:cubicBezTo>
                      <a:lnTo>
                        <a:pt x="81" y="31"/>
                      </a:lnTo>
                      <a:close/>
                    </a:path>
                  </a:pathLst>
                </a:custGeom>
                <a:solidFill>
                  <a:srgbClr val="F47032"/>
                </a:solidFill>
                <a:ln>
                  <a:noFill/>
                </a:ln>
                <a:effectLst>
                  <a:outerShdw blurRad="76200" dist="38100" dir="2700000" algn="tl" rotWithShape="0">
                    <a:prstClr val="black">
                      <a:alpha val="20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matte">
                  <a:bevelT w="63500" h="635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7" name="Oval 9"/>
              <p:cNvSpPr>
                <a:spLocks noChangeArrowheads="1"/>
              </p:cNvSpPr>
              <p:nvPr/>
            </p:nvSpPr>
            <p:spPr bwMode="auto">
              <a:xfrm>
                <a:off x="5268255" y="1947116"/>
                <a:ext cx="871174" cy="87461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204867" y="2906786"/>
              <a:ext cx="1161565" cy="1166156"/>
              <a:chOff x="6470831" y="1947116"/>
              <a:chExt cx="871174" cy="874617"/>
            </a:xfrm>
          </p:grpSpPr>
          <p:sp>
            <p:nvSpPr>
              <p:cNvPr id="41" name="Freeform 9"/>
              <p:cNvSpPr>
                <a:spLocks noEditPoints="1"/>
              </p:cNvSpPr>
              <p:nvPr/>
            </p:nvSpPr>
            <p:spPr bwMode="auto">
              <a:xfrm>
                <a:off x="6696074" y="2232434"/>
                <a:ext cx="454025" cy="395288"/>
              </a:xfrm>
              <a:custGeom>
                <a:avLst/>
                <a:gdLst>
                  <a:gd name="T0" fmla="*/ 104 w 121"/>
                  <a:gd name="T1" fmla="*/ 0 h 105"/>
                  <a:gd name="T2" fmla="*/ 17 w 121"/>
                  <a:gd name="T3" fmla="*/ 0 h 105"/>
                  <a:gd name="T4" fmla="*/ 0 w 121"/>
                  <a:gd name="T5" fmla="*/ 17 h 105"/>
                  <a:gd name="T6" fmla="*/ 0 w 121"/>
                  <a:gd name="T7" fmla="*/ 63 h 105"/>
                  <a:gd name="T8" fmla="*/ 17 w 121"/>
                  <a:gd name="T9" fmla="*/ 80 h 105"/>
                  <a:gd name="T10" fmla="*/ 31 w 121"/>
                  <a:gd name="T11" fmla="*/ 80 h 105"/>
                  <a:gd name="T12" fmla="*/ 13 w 121"/>
                  <a:gd name="T13" fmla="*/ 105 h 105"/>
                  <a:gd name="T14" fmla="*/ 64 w 121"/>
                  <a:gd name="T15" fmla="*/ 80 h 105"/>
                  <a:gd name="T16" fmla="*/ 104 w 121"/>
                  <a:gd name="T17" fmla="*/ 80 h 105"/>
                  <a:gd name="T18" fmla="*/ 121 w 121"/>
                  <a:gd name="T19" fmla="*/ 63 h 105"/>
                  <a:gd name="T20" fmla="*/ 121 w 121"/>
                  <a:gd name="T21" fmla="*/ 17 h 105"/>
                  <a:gd name="T22" fmla="*/ 104 w 121"/>
                  <a:gd name="T23" fmla="*/ 0 h 105"/>
                  <a:gd name="T24" fmla="*/ 35 w 121"/>
                  <a:gd name="T25" fmla="*/ 48 h 105"/>
                  <a:gd name="T26" fmla="*/ 28 w 121"/>
                  <a:gd name="T27" fmla="*/ 40 h 105"/>
                  <a:gd name="T28" fmla="*/ 35 w 121"/>
                  <a:gd name="T29" fmla="*/ 33 h 105"/>
                  <a:gd name="T30" fmla="*/ 42 w 121"/>
                  <a:gd name="T31" fmla="*/ 40 h 105"/>
                  <a:gd name="T32" fmla="*/ 35 w 121"/>
                  <a:gd name="T33" fmla="*/ 48 h 105"/>
                  <a:gd name="T34" fmla="*/ 61 w 121"/>
                  <a:gd name="T35" fmla="*/ 48 h 105"/>
                  <a:gd name="T36" fmla="*/ 53 w 121"/>
                  <a:gd name="T37" fmla="*/ 40 h 105"/>
                  <a:gd name="T38" fmla="*/ 61 w 121"/>
                  <a:gd name="T39" fmla="*/ 33 h 105"/>
                  <a:gd name="T40" fmla="*/ 68 w 121"/>
                  <a:gd name="T41" fmla="*/ 40 h 105"/>
                  <a:gd name="T42" fmla="*/ 61 w 121"/>
                  <a:gd name="T43" fmla="*/ 48 h 105"/>
                  <a:gd name="T44" fmla="*/ 86 w 121"/>
                  <a:gd name="T45" fmla="*/ 48 h 105"/>
                  <a:gd name="T46" fmla="*/ 79 w 121"/>
                  <a:gd name="T47" fmla="*/ 40 h 105"/>
                  <a:gd name="T48" fmla="*/ 86 w 121"/>
                  <a:gd name="T49" fmla="*/ 33 h 105"/>
                  <a:gd name="T50" fmla="*/ 94 w 121"/>
                  <a:gd name="T51" fmla="*/ 40 h 105"/>
                  <a:gd name="T52" fmla="*/ 86 w 121"/>
                  <a:gd name="T53" fmla="*/ 48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1" h="105">
                    <a:moveTo>
                      <a:pt x="10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7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72"/>
                      <a:pt x="8" y="80"/>
                      <a:pt x="17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13" y="105"/>
                      <a:pt x="13" y="105"/>
                      <a:pt x="13" y="105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104" y="80"/>
                      <a:pt x="104" y="80"/>
                      <a:pt x="104" y="80"/>
                    </a:cubicBezTo>
                    <a:cubicBezTo>
                      <a:pt x="113" y="80"/>
                      <a:pt x="121" y="72"/>
                      <a:pt x="121" y="63"/>
                    </a:cubicBezTo>
                    <a:cubicBezTo>
                      <a:pt x="121" y="17"/>
                      <a:pt x="121" y="17"/>
                      <a:pt x="121" y="17"/>
                    </a:cubicBezTo>
                    <a:cubicBezTo>
                      <a:pt x="121" y="8"/>
                      <a:pt x="113" y="0"/>
                      <a:pt x="104" y="0"/>
                    </a:cubicBezTo>
                    <a:close/>
                    <a:moveTo>
                      <a:pt x="35" y="48"/>
                    </a:moveTo>
                    <a:cubicBezTo>
                      <a:pt x="31" y="48"/>
                      <a:pt x="28" y="44"/>
                      <a:pt x="28" y="40"/>
                    </a:cubicBezTo>
                    <a:cubicBezTo>
                      <a:pt x="28" y="36"/>
                      <a:pt x="31" y="33"/>
                      <a:pt x="35" y="33"/>
                    </a:cubicBezTo>
                    <a:cubicBezTo>
                      <a:pt x="39" y="33"/>
                      <a:pt x="42" y="36"/>
                      <a:pt x="42" y="40"/>
                    </a:cubicBezTo>
                    <a:cubicBezTo>
                      <a:pt x="42" y="44"/>
                      <a:pt x="39" y="48"/>
                      <a:pt x="35" y="48"/>
                    </a:cubicBezTo>
                    <a:close/>
                    <a:moveTo>
                      <a:pt x="61" y="48"/>
                    </a:moveTo>
                    <a:cubicBezTo>
                      <a:pt x="57" y="48"/>
                      <a:pt x="53" y="44"/>
                      <a:pt x="53" y="40"/>
                    </a:cubicBezTo>
                    <a:cubicBezTo>
                      <a:pt x="53" y="36"/>
                      <a:pt x="57" y="33"/>
                      <a:pt x="61" y="33"/>
                    </a:cubicBezTo>
                    <a:cubicBezTo>
                      <a:pt x="65" y="33"/>
                      <a:pt x="68" y="36"/>
                      <a:pt x="68" y="40"/>
                    </a:cubicBezTo>
                    <a:cubicBezTo>
                      <a:pt x="68" y="44"/>
                      <a:pt x="65" y="48"/>
                      <a:pt x="61" y="48"/>
                    </a:cubicBezTo>
                    <a:close/>
                    <a:moveTo>
                      <a:pt x="86" y="48"/>
                    </a:moveTo>
                    <a:cubicBezTo>
                      <a:pt x="82" y="48"/>
                      <a:pt x="79" y="44"/>
                      <a:pt x="79" y="40"/>
                    </a:cubicBezTo>
                    <a:cubicBezTo>
                      <a:pt x="79" y="36"/>
                      <a:pt x="82" y="33"/>
                      <a:pt x="86" y="33"/>
                    </a:cubicBezTo>
                    <a:cubicBezTo>
                      <a:pt x="90" y="33"/>
                      <a:pt x="94" y="36"/>
                      <a:pt x="94" y="40"/>
                    </a:cubicBezTo>
                    <a:cubicBezTo>
                      <a:pt x="94" y="44"/>
                      <a:pt x="90" y="48"/>
                      <a:pt x="86" y="48"/>
                    </a:cubicBezTo>
                    <a:close/>
                  </a:path>
                </a:pathLst>
              </a:custGeom>
              <a:solidFill>
                <a:srgbClr val="F47032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matte">
                <a:bevelT w="63500" h="635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Oval 9"/>
              <p:cNvSpPr>
                <a:spLocks noChangeArrowheads="1"/>
              </p:cNvSpPr>
              <p:nvPr/>
            </p:nvSpPr>
            <p:spPr bwMode="auto">
              <a:xfrm>
                <a:off x="6470831" y="1947116"/>
                <a:ext cx="871174" cy="87461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706267" y="4394741"/>
              <a:ext cx="1161565" cy="1166156"/>
              <a:chOff x="5280206" y="3148807"/>
              <a:chExt cx="871174" cy="874617"/>
            </a:xfrm>
          </p:grpSpPr>
          <p:sp>
            <p:nvSpPr>
              <p:cNvPr id="44" name="Freeform 6"/>
              <p:cNvSpPr>
                <a:spLocks noEditPoints="1"/>
              </p:cNvSpPr>
              <p:nvPr/>
            </p:nvSpPr>
            <p:spPr bwMode="auto">
              <a:xfrm>
                <a:off x="5498895" y="3317033"/>
                <a:ext cx="503237" cy="538163"/>
              </a:xfrm>
              <a:custGeom>
                <a:avLst/>
                <a:gdLst>
                  <a:gd name="T0" fmla="*/ 134 w 134"/>
                  <a:gd name="T1" fmla="*/ 130 h 143"/>
                  <a:gd name="T2" fmla="*/ 130 w 134"/>
                  <a:gd name="T3" fmla="*/ 125 h 143"/>
                  <a:gd name="T4" fmla="*/ 119 w 134"/>
                  <a:gd name="T5" fmla="*/ 132 h 143"/>
                  <a:gd name="T6" fmla="*/ 118 w 134"/>
                  <a:gd name="T7" fmla="*/ 134 h 143"/>
                  <a:gd name="T8" fmla="*/ 114 w 134"/>
                  <a:gd name="T9" fmla="*/ 134 h 143"/>
                  <a:gd name="T10" fmla="*/ 109 w 134"/>
                  <a:gd name="T11" fmla="*/ 130 h 143"/>
                  <a:gd name="T12" fmla="*/ 113 w 134"/>
                  <a:gd name="T13" fmla="*/ 129 h 143"/>
                  <a:gd name="T14" fmla="*/ 123 w 134"/>
                  <a:gd name="T15" fmla="*/ 119 h 143"/>
                  <a:gd name="T16" fmla="*/ 116 w 134"/>
                  <a:gd name="T17" fmla="*/ 117 h 143"/>
                  <a:gd name="T18" fmla="*/ 106 w 134"/>
                  <a:gd name="T19" fmla="*/ 126 h 143"/>
                  <a:gd name="T20" fmla="*/ 98 w 134"/>
                  <a:gd name="T21" fmla="*/ 120 h 143"/>
                  <a:gd name="T22" fmla="*/ 106 w 134"/>
                  <a:gd name="T23" fmla="*/ 115 h 143"/>
                  <a:gd name="T24" fmla="*/ 105 w 134"/>
                  <a:gd name="T25" fmla="*/ 91 h 143"/>
                  <a:gd name="T26" fmla="*/ 76 w 134"/>
                  <a:gd name="T27" fmla="*/ 83 h 143"/>
                  <a:gd name="T28" fmla="*/ 74 w 134"/>
                  <a:gd name="T29" fmla="*/ 86 h 143"/>
                  <a:gd name="T30" fmla="*/ 97 w 134"/>
                  <a:gd name="T31" fmla="*/ 93 h 143"/>
                  <a:gd name="T32" fmla="*/ 99 w 134"/>
                  <a:gd name="T33" fmla="*/ 97 h 143"/>
                  <a:gd name="T34" fmla="*/ 97 w 134"/>
                  <a:gd name="T35" fmla="*/ 95 h 143"/>
                  <a:gd name="T36" fmla="*/ 71 w 134"/>
                  <a:gd name="T37" fmla="*/ 89 h 143"/>
                  <a:gd name="T38" fmla="*/ 67 w 134"/>
                  <a:gd name="T39" fmla="*/ 90 h 143"/>
                  <a:gd name="T40" fmla="*/ 49 w 134"/>
                  <a:gd name="T41" fmla="*/ 73 h 143"/>
                  <a:gd name="T42" fmla="*/ 36 w 134"/>
                  <a:gd name="T43" fmla="*/ 52 h 143"/>
                  <a:gd name="T44" fmla="*/ 46 w 134"/>
                  <a:gd name="T45" fmla="*/ 46 h 143"/>
                  <a:gd name="T46" fmla="*/ 29 w 134"/>
                  <a:gd name="T47" fmla="*/ 1 h 143"/>
                  <a:gd name="T48" fmla="*/ 24 w 134"/>
                  <a:gd name="T49" fmla="*/ 1 h 143"/>
                  <a:gd name="T50" fmla="*/ 20 w 134"/>
                  <a:gd name="T51" fmla="*/ 4 h 143"/>
                  <a:gd name="T52" fmla="*/ 38 w 134"/>
                  <a:gd name="T53" fmla="*/ 32 h 143"/>
                  <a:gd name="T54" fmla="*/ 16 w 134"/>
                  <a:gd name="T55" fmla="*/ 7 h 143"/>
                  <a:gd name="T56" fmla="*/ 6 w 134"/>
                  <a:gd name="T57" fmla="*/ 22 h 143"/>
                  <a:gd name="T58" fmla="*/ 23 w 134"/>
                  <a:gd name="T59" fmla="*/ 78 h 143"/>
                  <a:gd name="T60" fmla="*/ 32 w 134"/>
                  <a:gd name="T61" fmla="*/ 90 h 143"/>
                  <a:gd name="T62" fmla="*/ 34 w 134"/>
                  <a:gd name="T63" fmla="*/ 92 h 143"/>
                  <a:gd name="T64" fmla="*/ 87 w 134"/>
                  <a:gd name="T65" fmla="*/ 123 h 143"/>
                  <a:gd name="T66" fmla="*/ 95 w 134"/>
                  <a:gd name="T67" fmla="*/ 121 h 143"/>
                  <a:gd name="T68" fmla="*/ 106 w 134"/>
                  <a:gd name="T69" fmla="*/ 130 h 143"/>
                  <a:gd name="T70" fmla="*/ 114 w 134"/>
                  <a:gd name="T71" fmla="*/ 137 h 143"/>
                  <a:gd name="T72" fmla="*/ 116 w 134"/>
                  <a:gd name="T73" fmla="*/ 137 h 143"/>
                  <a:gd name="T74" fmla="*/ 117 w 134"/>
                  <a:gd name="T75" fmla="*/ 140 h 143"/>
                  <a:gd name="T76" fmla="*/ 124 w 134"/>
                  <a:gd name="T77" fmla="*/ 143 h 143"/>
                  <a:gd name="T78" fmla="*/ 131 w 134"/>
                  <a:gd name="T79" fmla="*/ 141 h 143"/>
                  <a:gd name="T80" fmla="*/ 132 w 134"/>
                  <a:gd name="T81" fmla="*/ 141 h 143"/>
                  <a:gd name="T82" fmla="*/ 133 w 134"/>
                  <a:gd name="T83" fmla="*/ 139 h 143"/>
                  <a:gd name="T84" fmla="*/ 131 w 134"/>
                  <a:gd name="T85" fmla="*/ 138 h 143"/>
                  <a:gd name="T86" fmla="*/ 130 w 134"/>
                  <a:gd name="T87" fmla="*/ 138 h 143"/>
                  <a:gd name="T88" fmla="*/ 124 w 134"/>
                  <a:gd name="T89" fmla="*/ 140 h 143"/>
                  <a:gd name="T90" fmla="*/ 120 w 134"/>
                  <a:gd name="T91" fmla="*/ 138 h 143"/>
                  <a:gd name="T92" fmla="*/ 120 w 134"/>
                  <a:gd name="T93" fmla="*/ 137 h 143"/>
                  <a:gd name="T94" fmla="*/ 134 w 134"/>
                  <a:gd name="T95" fmla="*/ 130 h 143"/>
                  <a:gd name="T96" fmla="*/ 116 w 134"/>
                  <a:gd name="T97" fmla="*/ 120 h 143"/>
                  <a:gd name="T98" fmla="*/ 117 w 134"/>
                  <a:gd name="T99" fmla="*/ 120 h 143"/>
                  <a:gd name="T100" fmla="*/ 119 w 134"/>
                  <a:gd name="T101" fmla="*/ 120 h 143"/>
                  <a:gd name="T102" fmla="*/ 112 w 134"/>
                  <a:gd name="T103" fmla="*/ 126 h 143"/>
                  <a:gd name="T104" fmla="*/ 109 w 134"/>
                  <a:gd name="T105" fmla="*/ 127 h 143"/>
                  <a:gd name="T106" fmla="*/ 116 w 134"/>
                  <a:gd name="T107" fmla="*/ 120 h 143"/>
                  <a:gd name="T108" fmla="*/ 121 w 134"/>
                  <a:gd name="T109" fmla="*/ 134 h 143"/>
                  <a:gd name="T110" fmla="*/ 121 w 134"/>
                  <a:gd name="T111" fmla="*/ 134 h 143"/>
                  <a:gd name="T112" fmla="*/ 129 w 134"/>
                  <a:gd name="T113" fmla="*/ 128 h 143"/>
                  <a:gd name="T114" fmla="*/ 129 w 134"/>
                  <a:gd name="T115" fmla="*/ 128 h 143"/>
                  <a:gd name="T116" fmla="*/ 131 w 134"/>
                  <a:gd name="T117" fmla="*/ 129 h 143"/>
                  <a:gd name="T118" fmla="*/ 121 w 134"/>
                  <a:gd name="T119" fmla="*/ 134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4" h="143">
                    <a:moveTo>
                      <a:pt x="134" y="130"/>
                    </a:moveTo>
                    <a:cubicBezTo>
                      <a:pt x="134" y="128"/>
                      <a:pt x="133" y="126"/>
                      <a:pt x="130" y="125"/>
                    </a:cubicBezTo>
                    <a:cubicBezTo>
                      <a:pt x="126" y="125"/>
                      <a:pt x="122" y="128"/>
                      <a:pt x="119" y="132"/>
                    </a:cubicBezTo>
                    <a:cubicBezTo>
                      <a:pt x="118" y="133"/>
                      <a:pt x="118" y="133"/>
                      <a:pt x="118" y="134"/>
                    </a:cubicBezTo>
                    <a:cubicBezTo>
                      <a:pt x="116" y="134"/>
                      <a:pt x="115" y="134"/>
                      <a:pt x="114" y="134"/>
                    </a:cubicBezTo>
                    <a:cubicBezTo>
                      <a:pt x="111" y="133"/>
                      <a:pt x="109" y="132"/>
                      <a:pt x="109" y="130"/>
                    </a:cubicBezTo>
                    <a:cubicBezTo>
                      <a:pt x="110" y="130"/>
                      <a:pt x="111" y="130"/>
                      <a:pt x="113" y="129"/>
                    </a:cubicBezTo>
                    <a:cubicBezTo>
                      <a:pt x="120" y="127"/>
                      <a:pt x="123" y="123"/>
                      <a:pt x="123" y="119"/>
                    </a:cubicBezTo>
                    <a:cubicBezTo>
                      <a:pt x="122" y="118"/>
                      <a:pt x="120" y="116"/>
                      <a:pt x="116" y="117"/>
                    </a:cubicBezTo>
                    <a:cubicBezTo>
                      <a:pt x="111" y="117"/>
                      <a:pt x="107" y="122"/>
                      <a:pt x="106" y="126"/>
                    </a:cubicBezTo>
                    <a:cubicBezTo>
                      <a:pt x="103" y="125"/>
                      <a:pt x="100" y="122"/>
                      <a:pt x="98" y="120"/>
                    </a:cubicBezTo>
                    <a:cubicBezTo>
                      <a:pt x="101" y="118"/>
                      <a:pt x="103" y="117"/>
                      <a:pt x="106" y="115"/>
                    </a:cubicBezTo>
                    <a:cubicBezTo>
                      <a:pt x="116" y="107"/>
                      <a:pt x="108" y="94"/>
                      <a:pt x="105" y="91"/>
                    </a:cubicBezTo>
                    <a:cubicBezTo>
                      <a:pt x="94" y="79"/>
                      <a:pt x="77" y="81"/>
                      <a:pt x="76" y="83"/>
                    </a:cubicBezTo>
                    <a:cubicBezTo>
                      <a:pt x="75" y="84"/>
                      <a:pt x="75" y="85"/>
                      <a:pt x="74" y="86"/>
                    </a:cubicBezTo>
                    <a:cubicBezTo>
                      <a:pt x="78" y="85"/>
                      <a:pt x="89" y="85"/>
                      <a:pt x="97" y="93"/>
                    </a:cubicBezTo>
                    <a:cubicBezTo>
                      <a:pt x="98" y="94"/>
                      <a:pt x="99" y="95"/>
                      <a:pt x="99" y="97"/>
                    </a:cubicBezTo>
                    <a:cubicBezTo>
                      <a:pt x="99" y="96"/>
                      <a:pt x="98" y="95"/>
                      <a:pt x="97" y="95"/>
                    </a:cubicBezTo>
                    <a:cubicBezTo>
                      <a:pt x="88" y="86"/>
                      <a:pt x="75" y="87"/>
                      <a:pt x="71" y="89"/>
                    </a:cubicBezTo>
                    <a:cubicBezTo>
                      <a:pt x="70" y="90"/>
                      <a:pt x="69" y="90"/>
                      <a:pt x="67" y="90"/>
                    </a:cubicBezTo>
                    <a:cubicBezTo>
                      <a:pt x="64" y="90"/>
                      <a:pt x="54" y="79"/>
                      <a:pt x="49" y="73"/>
                    </a:cubicBezTo>
                    <a:cubicBezTo>
                      <a:pt x="45" y="68"/>
                      <a:pt x="35" y="56"/>
                      <a:pt x="36" y="52"/>
                    </a:cubicBezTo>
                    <a:cubicBezTo>
                      <a:pt x="37" y="46"/>
                      <a:pt x="43" y="48"/>
                      <a:pt x="46" y="46"/>
                    </a:cubicBezTo>
                    <a:cubicBezTo>
                      <a:pt x="50" y="43"/>
                      <a:pt x="50" y="11"/>
                      <a:pt x="29" y="1"/>
                    </a:cubicBezTo>
                    <a:cubicBezTo>
                      <a:pt x="28" y="0"/>
                      <a:pt x="26" y="0"/>
                      <a:pt x="24" y="1"/>
                    </a:cubicBezTo>
                    <a:cubicBezTo>
                      <a:pt x="23" y="2"/>
                      <a:pt x="22" y="3"/>
                      <a:pt x="20" y="4"/>
                    </a:cubicBezTo>
                    <a:cubicBezTo>
                      <a:pt x="32" y="10"/>
                      <a:pt x="38" y="25"/>
                      <a:pt x="38" y="32"/>
                    </a:cubicBezTo>
                    <a:cubicBezTo>
                      <a:pt x="34" y="23"/>
                      <a:pt x="27" y="12"/>
                      <a:pt x="16" y="7"/>
                    </a:cubicBezTo>
                    <a:cubicBezTo>
                      <a:pt x="12" y="11"/>
                      <a:pt x="8" y="15"/>
                      <a:pt x="6" y="22"/>
                    </a:cubicBezTo>
                    <a:cubicBezTo>
                      <a:pt x="4" y="31"/>
                      <a:pt x="0" y="45"/>
                      <a:pt x="23" y="78"/>
                    </a:cubicBezTo>
                    <a:cubicBezTo>
                      <a:pt x="24" y="81"/>
                      <a:pt x="27" y="85"/>
                      <a:pt x="32" y="90"/>
                    </a:cubicBezTo>
                    <a:cubicBezTo>
                      <a:pt x="32" y="91"/>
                      <a:pt x="33" y="91"/>
                      <a:pt x="34" y="92"/>
                    </a:cubicBezTo>
                    <a:cubicBezTo>
                      <a:pt x="63" y="124"/>
                      <a:pt x="78" y="123"/>
                      <a:pt x="87" y="123"/>
                    </a:cubicBezTo>
                    <a:cubicBezTo>
                      <a:pt x="90" y="122"/>
                      <a:pt x="92" y="122"/>
                      <a:pt x="95" y="121"/>
                    </a:cubicBezTo>
                    <a:cubicBezTo>
                      <a:pt x="97" y="125"/>
                      <a:pt x="101" y="128"/>
                      <a:pt x="106" y="130"/>
                    </a:cubicBezTo>
                    <a:cubicBezTo>
                      <a:pt x="106" y="132"/>
                      <a:pt x="107" y="136"/>
                      <a:pt x="114" y="137"/>
                    </a:cubicBezTo>
                    <a:cubicBezTo>
                      <a:pt x="115" y="137"/>
                      <a:pt x="116" y="137"/>
                      <a:pt x="116" y="137"/>
                    </a:cubicBezTo>
                    <a:cubicBezTo>
                      <a:pt x="116" y="138"/>
                      <a:pt x="117" y="139"/>
                      <a:pt x="117" y="140"/>
                    </a:cubicBezTo>
                    <a:cubicBezTo>
                      <a:pt x="118" y="142"/>
                      <a:pt x="120" y="143"/>
                      <a:pt x="124" y="143"/>
                    </a:cubicBezTo>
                    <a:cubicBezTo>
                      <a:pt x="127" y="143"/>
                      <a:pt x="130" y="142"/>
                      <a:pt x="131" y="141"/>
                    </a:cubicBezTo>
                    <a:cubicBezTo>
                      <a:pt x="132" y="141"/>
                      <a:pt x="132" y="141"/>
                      <a:pt x="132" y="141"/>
                    </a:cubicBezTo>
                    <a:cubicBezTo>
                      <a:pt x="133" y="141"/>
                      <a:pt x="133" y="140"/>
                      <a:pt x="133" y="139"/>
                    </a:cubicBezTo>
                    <a:cubicBezTo>
                      <a:pt x="133" y="138"/>
                      <a:pt x="132" y="138"/>
                      <a:pt x="131" y="138"/>
                    </a:cubicBezTo>
                    <a:cubicBezTo>
                      <a:pt x="130" y="138"/>
                      <a:pt x="130" y="138"/>
                      <a:pt x="130" y="138"/>
                    </a:cubicBezTo>
                    <a:cubicBezTo>
                      <a:pt x="129" y="139"/>
                      <a:pt x="127" y="140"/>
                      <a:pt x="124" y="140"/>
                    </a:cubicBezTo>
                    <a:cubicBezTo>
                      <a:pt x="122" y="140"/>
                      <a:pt x="120" y="139"/>
                      <a:pt x="120" y="138"/>
                    </a:cubicBezTo>
                    <a:cubicBezTo>
                      <a:pt x="120" y="138"/>
                      <a:pt x="120" y="138"/>
                      <a:pt x="120" y="137"/>
                    </a:cubicBezTo>
                    <a:cubicBezTo>
                      <a:pt x="128" y="137"/>
                      <a:pt x="133" y="133"/>
                      <a:pt x="134" y="130"/>
                    </a:cubicBezTo>
                    <a:close/>
                    <a:moveTo>
                      <a:pt x="116" y="120"/>
                    </a:moveTo>
                    <a:cubicBezTo>
                      <a:pt x="117" y="120"/>
                      <a:pt x="117" y="120"/>
                      <a:pt x="117" y="120"/>
                    </a:cubicBezTo>
                    <a:cubicBezTo>
                      <a:pt x="119" y="120"/>
                      <a:pt x="119" y="120"/>
                      <a:pt x="119" y="120"/>
                    </a:cubicBezTo>
                    <a:cubicBezTo>
                      <a:pt x="120" y="121"/>
                      <a:pt x="118" y="124"/>
                      <a:pt x="112" y="126"/>
                    </a:cubicBezTo>
                    <a:cubicBezTo>
                      <a:pt x="111" y="127"/>
                      <a:pt x="110" y="127"/>
                      <a:pt x="109" y="127"/>
                    </a:cubicBezTo>
                    <a:cubicBezTo>
                      <a:pt x="110" y="124"/>
                      <a:pt x="113" y="120"/>
                      <a:pt x="116" y="120"/>
                    </a:cubicBezTo>
                    <a:close/>
                    <a:moveTo>
                      <a:pt x="121" y="134"/>
                    </a:moveTo>
                    <a:cubicBezTo>
                      <a:pt x="121" y="134"/>
                      <a:pt x="121" y="134"/>
                      <a:pt x="121" y="134"/>
                    </a:cubicBezTo>
                    <a:cubicBezTo>
                      <a:pt x="124" y="131"/>
                      <a:pt x="127" y="128"/>
                      <a:pt x="129" y="128"/>
                    </a:cubicBezTo>
                    <a:cubicBezTo>
                      <a:pt x="129" y="128"/>
                      <a:pt x="129" y="128"/>
                      <a:pt x="129" y="128"/>
                    </a:cubicBezTo>
                    <a:cubicBezTo>
                      <a:pt x="130" y="129"/>
                      <a:pt x="131" y="129"/>
                      <a:pt x="131" y="129"/>
                    </a:cubicBezTo>
                    <a:cubicBezTo>
                      <a:pt x="130" y="131"/>
                      <a:pt x="127" y="133"/>
                      <a:pt x="121" y="134"/>
                    </a:cubicBezTo>
                    <a:close/>
                  </a:path>
                </a:pathLst>
              </a:custGeom>
              <a:solidFill>
                <a:srgbClr val="F47032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matte">
                <a:bevelT w="63500" h="635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Oval 9"/>
              <p:cNvSpPr>
                <a:spLocks noChangeArrowheads="1"/>
              </p:cNvSpPr>
              <p:nvPr/>
            </p:nvSpPr>
            <p:spPr bwMode="auto">
              <a:xfrm>
                <a:off x="5280206" y="3148807"/>
                <a:ext cx="871174" cy="87461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9748971" y="2906786"/>
              <a:ext cx="1161565" cy="1166156"/>
              <a:chOff x="7562234" y="1947116"/>
              <a:chExt cx="871174" cy="874617"/>
            </a:xfrm>
          </p:grpSpPr>
          <p:sp>
            <p:nvSpPr>
              <p:cNvPr id="47" name="Oval 9"/>
              <p:cNvSpPr>
                <a:spLocks noChangeArrowheads="1"/>
              </p:cNvSpPr>
              <p:nvPr/>
            </p:nvSpPr>
            <p:spPr bwMode="auto">
              <a:xfrm>
                <a:off x="7562234" y="1947116"/>
                <a:ext cx="871174" cy="87461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17"/>
              <p:cNvSpPr>
                <a:spLocks/>
              </p:cNvSpPr>
              <p:nvPr/>
            </p:nvSpPr>
            <p:spPr bwMode="auto">
              <a:xfrm>
                <a:off x="7748583" y="2149884"/>
                <a:ext cx="500063" cy="465138"/>
              </a:xfrm>
              <a:custGeom>
                <a:avLst/>
                <a:gdLst>
                  <a:gd name="T0" fmla="*/ 124 w 133"/>
                  <a:gd name="T1" fmla="*/ 84 h 123"/>
                  <a:gd name="T2" fmla="*/ 133 w 133"/>
                  <a:gd name="T3" fmla="*/ 75 h 123"/>
                  <a:gd name="T4" fmla="*/ 124 w 133"/>
                  <a:gd name="T5" fmla="*/ 67 h 123"/>
                  <a:gd name="T6" fmla="*/ 113 w 133"/>
                  <a:gd name="T7" fmla="*/ 67 h 123"/>
                  <a:gd name="T8" fmla="*/ 113 w 133"/>
                  <a:gd name="T9" fmla="*/ 64 h 123"/>
                  <a:gd name="T10" fmla="*/ 124 w 133"/>
                  <a:gd name="T11" fmla="*/ 64 h 123"/>
                  <a:gd name="T12" fmla="*/ 132 w 133"/>
                  <a:gd name="T13" fmla="*/ 56 h 123"/>
                  <a:gd name="T14" fmla="*/ 124 w 133"/>
                  <a:gd name="T15" fmla="*/ 47 h 123"/>
                  <a:gd name="T16" fmla="*/ 90 w 133"/>
                  <a:gd name="T17" fmla="*/ 47 h 123"/>
                  <a:gd name="T18" fmla="*/ 74 w 133"/>
                  <a:gd name="T19" fmla="*/ 23 h 123"/>
                  <a:gd name="T20" fmla="*/ 64 w 133"/>
                  <a:gd name="T21" fmla="*/ 0 h 123"/>
                  <a:gd name="T22" fmla="*/ 54 w 133"/>
                  <a:gd name="T23" fmla="*/ 5 h 123"/>
                  <a:gd name="T24" fmla="*/ 48 w 133"/>
                  <a:gd name="T25" fmla="*/ 33 h 123"/>
                  <a:gd name="T26" fmla="*/ 29 w 133"/>
                  <a:gd name="T27" fmla="*/ 57 h 123"/>
                  <a:gd name="T28" fmla="*/ 0 w 133"/>
                  <a:gd name="T29" fmla="*/ 57 h 123"/>
                  <a:gd name="T30" fmla="*/ 0 w 133"/>
                  <a:gd name="T31" fmla="*/ 114 h 123"/>
                  <a:gd name="T32" fmla="*/ 31 w 133"/>
                  <a:gd name="T33" fmla="*/ 114 h 123"/>
                  <a:gd name="T34" fmla="*/ 54 w 133"/>
                  <a:gd name="T35" fmla="*/ 122 h 123"/>
                  <a:gd name="T36" fmla="*/ 76 w 133"/>
                  <a:gd name="T37" fmla="*/ 123 h 123"/>
                  <a:gd name="T38" fmla="*/ 79 w 133"/>
                  <a:gd name="T39" fmla="*/ 123 h 123"/>
                  <a:gd name="T40" fmla="*/ 105 w 133"/>
                  <a:gd name="T41" fmla="*/ 123 h 123"/>
                  <a:gd name="T42" fmla="*/ 114 w 133"/>
                  <a:gd name="T43" fmla="*/ 114 h 123"/>
                  <a:gd name="T44" fmla="*/ 105 w 133"/>
                  <a:gd name="T45" fmla="*/ 105 h 123"/>
                  <a:gd name="T46" fmla="*/ 103 w 133"/>
                  <a:gd name="T47" fmla="*/ 105 h 123"/>
                  <a:gd name="T48" fmla="*/ 104 w 133"/>
                  <a:gd name="T49" fmla="*/ 103 h 123"/>
                  <a:gd name="T50" fmla="*/ 117 w 133"/>
                  <a:gd name="T51" fmla="*/ 103 h 123"/>
                  <a:gd name="T52" fmla="*/ 125 w 133"/>
                  <a:gd name="T53" fmla="*/ 95 h 123"/>
                  <a:gd name="T54" fmla="*/ 117 w 133"/>
                  <a:gd name="T55" fmla="*/ 86 h 123"/>
                  <a:gd name="T56" fmla="*/ 109 w 133"/>
                  <a:gd name="T57" fmla="*/ 86 h 123"/>
                  <a:gd name="T58" fmla="*/ 110 w 133"/>
                  <a:gd name="T59" fmla="*/ 84 h 123"/>
                  <a:gd name="T60" fmla="*/ 124 w 133"/>
                  <a:gd name="T61" fmla="*/ 84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3" h="123">
                    <a:moveTo>
                      <a:pt x="124" y="84"/>
                    </a:moveTo>
                    <a:cubicBezTo>
                      <a:pt x="129" y="84"/>
                      <a:pt x="133" y="80"/>
                      <a:pt x="133" y="75"/>
                    </a:cubicBezTo>
                    <a:cubicBezTo>
                      <a:pt x="133" y="71"/>
                      <a:pt x="129" y="67"/>
                      <a:pt x="124" y="67"/>
                    </a:cubicBezTo>
                    <a:cubicBezTo>
                      <a:pt x="113" y="67"/>
                      <a:pt x="113" y="67"/>
                      <a:pt x="113" y="67"/>
                    </a:cubicBezTo>
                    <a:cubicBezTo>
                      <a:pt x="113" y="66"/>
                      <a:pt x="113" y="65"/>
                      <a:pt x="113" y="64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129" y="64"/>
                      <a:pt x="132" y="61"/>
                      <a:pt x="132" y="56"/>
                    </a:cubicBezTo>
                    <a:cubicBezTo>
                      <a:pt x="132" y="51"/>
                      <a:pt x="129" y="47"/>
                      <a:pt x="124" y="47"/>
                    </a:cubicBezTo>
                    <a:cubicBezTo>
                      <a:pt x="90" y="47"/>
                      <a:pt x="90" y="47"/>
                      <a:pt x="90" y="47"/>
                    </a:cubicBezTo>
                    <a:cubicBezTo>
                      <a:pt x="66" y="45"/>
                      <a:pt x="73" y="31"/>
                      <a:pt x="74" y="23"/>
                    </a:cubicBezTo>
                    <a:cubicBezTo>
                      <a:pt x="75" y="8"/>
                      <a:pt x="69" y="0"/>
                      <a:pt x="64" y="0"/>
                    </a:cubicBezTo>
                    <a:cubicBezTo>
                      <a:pt x="63" y="0"/>
                      <a:pt x="53" y="1"/>
                      <a:pt x="54" y="5"/>
                    </a:cubicBezTo>
                    <a:cubicBezTo>
                      <a:pt x="54" y="8"/>
                      <a:pt x="56" y="24"/>
                      <a:pt x="48" y="33"/>
                    </a:cubicBezTo>
                    <a:cubicBezTo>
                      <a:pt x="42" y="40"/>
                      <a:pt x="33" y="52"/>
                      <a:pt x="29" y="5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31" y="114"/>
                      <a:pt x="31" y="114"/>
                      <a:pt x="31" y="114"/>
                    </a:cubicBezTo>
                    <a:cubicBezTo>
                      <a:pt x="38" y="119"/>
                      <a:pt x="46" y="121"/>
                      <a:pt x="54" y="122"/>
                    </a:cubicBezTo>
                    <a:cubicBezTo>
                      <a:pt x="61" y="122"/>
                      <a:pt x="69" y="122"/>
                      <a:pt x="76" y="123"/>
                    </a:cubicBezTo>
                    <a:cubicBezTo>
                      <a:pt x="77" y="123"/>
                      <a:pt x="78" y="123"/>
                      <a:pt x="79" y="123"/>
                    </a:cubicBezTo>
                    <a:cubicBezTo>
                      <a:pt x="105" y="123"/>
                      <a:pt x="105" y="123"/>
                      <a:pt x="105" y="123"/>
                    </a:cubicBezTo>
                    <a:cubicBezTo>
                      <a:pt x="110" y="123"/>
                      <a:pt x="114" y="119"/>
                      <a:pt x="114" y="114"/>
                    </a:cubicBezTo>
                    <a:cubicBezTo>
                      <a:pt x="114" y="109"/>
                      <a:pt x="110" y="105"/>
                      <a:pt x="105" y="105"/>
                    </a:cubicBezTo>
                    <a:cubicBezTo>
                      <a:pt x="103" y="105"/>
                      <a:pt x="103" y="105"/>
                      <a:pt x="103" y="105"/>
                    </a:cubicBezTo>
                    <a:cubicBezTo>
                      <a:pt x="103" y="105"/>
                      <a:pt x="103" y="104"/>
                      <a:pt x="104" y="103"/>
                    </a:cubicBezTo>
                    <a:cubicBezTo>
                      <a:pt x="117" y="103"/>
                      <a:pt x="117" y="103"/>
                      <a:pt x="117" y="103"/>
                    </a:cubicBezTo>
                    <a:cubicBezTo>
                      <a:pt x="122" y="103"/>
                      <a:pt x="125" y="99"/>
                      <a:pt x="125" y="95"/>
                    </a:cubicBezTo>
                    <a:cubicBezTo>
                      <a:pt x="125" y="90"/>
                      <a:pt x="122" y="86"/>
                      <a:pt x="117" y="86"/>
                    </a:cubicBezTo>
                    <a:cubicBezTo>
                      <a:pt x="109" y="86"/>
                      <a:pt x="109" y="86"/>
                      <a:pt x="109" y="86"/>
                    </a:cubicBezTo>
                    <a:cubicBezTo>
                      <a:pt x="109" y="85"/>
                      <a:pt x="110" y="85"/>
                      <a:pt x="110" y="84"/>
                    </a:cubicBezTo>
                    <a:lnTo>
                      <a:pt x="124" y="84"/>
                    </a:lnTo>
                    <a:close/>
                  </a:path>
                </a:pathLst>
              </a:custGeom>
              <a:solidFill>
                <a:srgbClr val="F47032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matte">
                <a:bevelT w="63500" h="635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9748971" y="4394741"/>
              <a:ext cx="1161565" cy="1166156"/>
              <a:chOff x="7562234" y="3148807"/>
              <a:chExt cx="871174" cy="874617"/>
            </a:xfrm>
          </p:grpSpPr>
          <p:sp>
            <p:nvSpPr>
              <p:cNvPr id="50" name="Oval 9"/>
              <p:cNvSpPr>
                <a:spLocks noChangeArrowheads="1"/>
              </p:cNvSpPr>
              <p:nvPr/>
            </p:nvSpPr>
            <p:spPr bwMode="auto">
              <a:xfrm>
                <a:off x="7562234" y="3148807"/>
                <a:ext cx="871174" cy="87461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7758108" y="3332908"/>
                <a:ext cx="455613" cy="500063"/>
                <a:chOff x="1960563" y="-1427163"/>
                <a:chExt cx="455613" cy="500063"/>
              </a:xfrm>
            </p:grpSpPr>
            <p:sp>
              <p:nvSpPr>
                <p:cNvPr id="52" name="Freeform 19"/>
                <p:cNvSpPr>
                  <a:spLocks/>
                </p:cNvSpPr>
                <p:nvPr/>
              </p:nvSpPr>
              <p:spPr bwMode="auto">
                <a:xfrm>
                  <a:off x="2284413" y="-1331913"/>
                  <a:ext cx="131763" cy="320675"/>
                </a:xfrm>
                <a:custGeom>
                  <a:avLst/>
                  <a:gdLst>
                    <a:gd name="T0" fmla="*/ 71 w 83"/>
                    <a:gd name="T1" fmla="*/ 38 h 202"/>
                    <a:gd name="T2" fmla="*/ 42 w 83"/>
                    <a:gd name="T3" fmla="*/ 9 h 202"/>
                    <a:gd name="T4" fmla="*/ 0 w 83"/>
                    <a:gd name="T5" fmla="*/ 52 h 202"/>
                    <a:gd name="T6" fmla="*/ 0 w 83"/>
                    <a:gd name="T7" fmla="*/ 202 h 202"/>
                    <a:gd name="T8" fmla="*/ 83 w 83"/>
                    <a:gd name="T9" fmla="*/ 202 h 202"/>
                    <a:gd name="T10" fmla="*/ 83 w 83"/>
                    <a:gd name="T11" fmla="*/ 0 h 202"/>
                    <a:gd name="T12" fmla="*/ 71 w 83"/>
                    <a:gd name="T13" fmla="*/ 38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" h="202">
                      <a:moveTo>
                        <a:pt x="71" y="38"/>
                      </a:moveTo>
                      <a:lnTo>
                        <a:pt x="42" y="9"/>
                      </a:lnTo>
                      <a:lnTo>
                        <a:pt x="0" y="52"/>
                      </a:lnTo>
                      <a:lnTo>
                        <a:pt x="0" y="202"/>
                      </a:lnTo>
                      <a:lnTo>
                        <a:pt x="83" y="202"/>
                      </a:lnTo>
                      <a:lnTo>
                        <a:pt x="83" y="0"/>
                      </a:lnTo>
                      <a:lnTo>
                        <a:pt x="71" y="38"/>
                      </a:lnTo>
                      <a:close/>
                    </a:path>
                  </a:pathLst>
                </a:custGeom>
                <a:solidFill>
                  <a:srgbClr val="F47032"/>
                </a:solidFill>
                <a:ln>
                  <a:noFill/>
                </a:ln>
                <a:effectLst>
                  <a:outerShdw blurRad="76200" dist="38100" dir="2700000" algn="tl" rotWithShape="0">
                    <a:prstClr val="black">
                      <a:alpha val="20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matte">
                  <a:bevelT w="63500" h="635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" name="Freeform 20"/>
                <p:cNvSpPr>
                  <a:spLocks/>
                </p:cNvSpPr>
                <p:nvPr/>
              </p:nvSpPr>
              <p:spPr bwMode="auto">
                <a:xfrm>
                  <a:off x="2122488" y="-1222375"/>
                  <a:ext cx="131763" cy="211138"/>
                </a:xfrm>
                <a:custGeom>
                  <a:avLst/>
                  <a:gdLst>
                    <a:gd name="T0" fmla="*/ 11 w 35"/>
                    <a:gd name="T1" fmla="*/ 9 h 56"/>
                    <a:gd name="T2" fmla="*/ 0 w 35"/>
                    <a:gd name="T3" fmla="*/ 2 h 56"/>
                    <a:gd name="T4" fmla="*/ 0 w 35"/>
                    <a:gd name="T5" fmla="*/ 56 h 56"/>
                    <a:gd name="T6" fmla="*/ 35 w 35"/>
                    <a:gd name="T7" fmla="*/ 56 h 56"/>
                    <a:gd name="T8" fmla="*/ 35 w 35"/>
                    <a:gd name="T9" fmla="*/ 0 h 56"/>
                    <a:gd name="T10" fmla="*/ 26 w 35"/>
                    <a:gd name="T11" fmla="*/ 8 h 56"/>
                    <a:gd name="T12" fmla="*/ 17 w 35"/>
                    <a:gd name="T13" fmla="*/ 11 h 56"/>
                    <a:gd name="T14" fmla="*/ 11 w 35"/>
                    <a:gd name="T15" fmla="*/ 9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5" h="56">
                      <a:moveTo>
                        <a:pt x="11" y="9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35" y="56"/>
                        <a:pt x="35" y="56"/>
                        <a:pt x="35" y="56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4" y="10"/>
                        <a:pt x="21" y="11"/>
                        <a:pt x="17" y="11"/>
                      </a:cubicBezTo>
                      <a:cubicBezTo>
                        <a:pt x="15" y="11"/>
                        <a:pt x="13" y="11"/>
                        <a:pt x="11" y="9"/>
                      </a:cubicBezTo>
                      <a:close/>
                    </a:path>
                  </a:pathLst>
                </a:custGeom>
                <a:solidFill>
                  <a:srgbClr val="F47032"/>
                </a:solidFill>
                <a:ln>
                  <a:noFill/>
                </a:ln>
                <a:effectLst>
                  <a:outerShdw blurRad="76200" dist="38100" dir="2700000" algn="tl" rotWithShape="0">
                    <a:prstClr val="black">
                      <a:alpha val="20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matte">
                  <a:bevelT w="63500" h="635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4" name="Freeform 21"/>
                <p:cNvSpPr>
                  <a:spLocks/>
                </p:cNvSpPr>
                <p:nvPr/>
              </p:nvSpPr>
              <p:spPr bwMode="auto">
                <a:xfrm>
                  <a:off x="1960563" y="-1252538"/>
                  <a:ext cx="131763" cy="241300"/>
                </a:xfrm>
                <a:custGeom>
                  <a:avLst/>
                  <a:gdLst>
                    <a:gd name="T0" fmla="*/ 83 w 83"/>
                    <a:gd name="T1" fmla="*/ 14 h 152"/>
                    <a:gd name="T2" fmla="*/ 64 w 83"/>
                    <a:gd name="T3" fmla="*/ 0 h 152"/>
                    <a:gd name="T4" fmla="*/ 0 w 83"/>
                    <a:gd name="T5" fmla="*/ 55 h 152"/>
                    <a:gd name="T6" fmla="*/ 0 w 83"/>
                    <a:gd name="T7" fmla="*/ 152 h 152"/>
                    <a:gd name="T8" fmla="*/ 83 w 83"/>
                    <a:gd name="T9" fmla="*/ 152 h 152"/>
                    <a:gd name="T10" fmla="*/ 83 w 83"/>
                    <a:gd name="T11" fmla="*/ 14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3" h="152">
                      <a:moveTo>
                        <a:pt x="83" y="14"/>
                      </a:moveTo>
                      <a:lnTo>
                        <a:pt x="64" y="0"/>
                      </a:lnTo>
                      <a:lnTo>
                        <a:pt x="0" y="55"/>
                      </a:lnTo>
                      <a:lnTo>
                        <a:pt x="0" y="152"/>
                      </a:lnTo>
                      <a:lnTo>
                        <a:pt x="83" y="152"/>
                      </a:lnTo>
                      <a:lnTo>
                        <a:pt x="83" y="14"/>
                      </a:lnTo>
                      <a:close/>
                    </a:path>
                  </a:pathLst>
                </a:custGeom>
                <a:solidFill>
                  <a:srgbClr val="F47032"/>
                </a:solidFill>
                <a:ln>
                  <a:noFill/>
                </a:ln>
                <a:effectLst>
                  <a:outerShdw blurRad="76200" dist="38100" dir="2700000" algn="tl" rotWithShape="0">
                    <a:prstClr val="black">
                      <a:alpha val="20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matte">
                  <a:bevelT w="63500" h="635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5" name="Rectangle 22"/>
                <p:cNvSpPr>
                  <a:spLocks noChangeArrowheads="1"/>
                </p:cNvSpPr>
                <p:nvPr/>
              </p:nvSpPr>
              <p:spPr bwMode="auto">
                <a:xfrm>
                  <a:off x="1960563" y="-976313"/>
                  <a:ext cx="455613" cy="49213"/>
                </a:xfrm>
                <a:prstGeom prst="rect">
                  <a:avLst/>
                </a:prstGeom>
                <a:solidFill>
                  <a:srgbClr val="F47032"/>
                </a:solidFill>
                <a:ln>
                  <a:noFill/>
                </a:ln>
                <a:effectLst>
                  <a:outerShdw blurRad="76200" dist="38100" dir="2700000" algn="tl" rotWithShape="0">
                    <a:prstClr val="black">
                      <a:alpha val="20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matte">
                  <a:bevelT w="63500" h="635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6" name="Freeform 23"/>
                <p:cNvSpPr>
                  <a:spLocks/>
                </p:cNvSpPr>
                <p:nvPr/>
              </p:nvSpPr>
              <p:spPr bwMode="auto">
                <a:xfrm>
                  <a:off x="1960563" y="-1427163"/>
                  <a:ext cx="450850" cy="223838"/>
                </a:xfrm>
                <a:custGeom>
                  <a:avLst/>
                  <a:gdLst>
                    <a:gd name="T0" fmla="*/ 9 w 120"/>
                    <a:gd name="T1" fmla="*/ 53 h 59"/>
                    <a:gd name="T2" fmla="*/ 26 w 120"/>
                    <a:gd name="T3" fmla="*/ 38 h 59"/>
                    <a:gd name="T4" fmla="*/ 58 w 120"/>
                    <a:gd name="T5" fmla="*/ 58 h 59"/>
                    <a:gd name="T6" fmla="*/ 60 w 120"/>
                    <a:gd name="T7" fmla="*/ 59 h 59"/>
                    <a:gd name="T8" fmla="*/ 64 w 120"/>
                    <a:gd name="T9" fmla="*/ 58 h 59"/>
                    <a:gd name="T10" fmla="*/ 105 w 120"/>
                    <a:gd name="T11" fmla="*/ 20 h 59"/>
                    <a:gd name="T12" fmla="*/ 112 w 120"/>
                    <a:gd name="T13" fmla="*/ 28 h 59"/>
                    <a:gd name="T14" fmla="*/ 120 w 120"/>
                    <a:gd name="T15" fmla="*/ 0 h 59"/>
                    <a:gd name="T16" fmla="*/ 92 w 120"/>
                    <a:gd name="T17" fmla="*/ 7 h 59"/>
                    <a:gd name="T18" fmla="*/ 97 w 120"/>
                    <a:gd name="T19" fmla="*/ 13 h 59"/>
                    <a:gd name="T20" fmla="*/ 60 w 120"/>
                    <a:gd name="T21" fmla="*/ 48 h 59"/>
                    <a:gd name="T22" fmla="*/ 28 w 120"/>
                    <a:gd name="T23" fmla="*/ 27 h 59"/>
                    <a:gd name="T24" fmla="*/ 22 w 120"/>
                    <a:gd name="T25" fmla="*/ 28 h 59"/>
                    <a:gd name="T26" fmla="*/ 2 w 120"/>
                    <a:gd name="T27" fmla="*/ 45 h 59"/>
                    <a:gd name="T28" fmla="*/ 2 w 120"/>
                    <a:gd name="T29" fmla="*/ 52 h 59"/>
                    <a:gd name="T30" fmla="*/ 9 w 120"/>
                    <a:gd name="T31" fmla="*/ 53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20" h="59">
                      <a:moveTo>
                        <a:pt x="9" y="53"/>
                      </a:moveTo>
                      <a:cubicBezTo>
                        <a:pt x="26" y="38"/>
                        <a:pt x="26" y="38"/>
                        <a:pt x="26" y="38"/>
                      </a:cubicBezTo>
                      <a:cubicBezTo>
                        <a:pt x="58" y="58"/>
                        <a:pt x="58" y="58"/>
                        <a:pt x="58" y="58"/>
                      </a:cubicBezTo>
                      <a:cubicBezTo>
                        <a:pt x="59" y="59"/>
                        <a:pt x="60" y="59"/>
                        <a:pt x="60" y="59"/>
                      </a:cubicBezTo>
                      <a:cubicBezTo>
                        <a:pt x="62" y="59"/>
                        <a:pt x="63" y="59"/>
                        <a:pt x="64" y="58"/>
                      </a:cubicBezTo>
                      <a:cubicBezTo>
                        <a:pt x="105" y="20"/>
                        <a:pt x="105" y="20"/>
                        <a:pt x="105" y="20"/>
                      </a:cubicBezTo>
                      <a:cubicBezTo>
                        <a:pt x="112" y="28"/>
                        <a:pt x="112" y="28"/>
                        <a:pt x="112" y="28"/>
                      </a:cubicBezTo>
                      <a:cubicBezTo>
                        <a:pt x="120" y="0"/>
                        <a:pt x="120" y="0"/>
                        <a:pt x="120" y="0"/>
                      </a:cubicBezTo>
                      <a:cubicBezTo>
                        <a:pt x="92" y="7"/>
                        <a:pt x="92" y="7"/>
                        <a:pt x="92" y="7"/>
                      </a:cubicBezTo>
                      <a:cubicBezTo>
                        <a:pt x="97" y="13"/>
                        <a:pt x="97" y="13"/>
                        <a:pt x="97" y="13"/>
                      </a:cubicBezTo>
                      <a:cubicBezTo>
                        <a:pt x="60" y="48"/>
                        <a:pt x="60" y="48"/>
                        <a:pt x="60" y="48"/>
                      </a:cubicBezTo>
                      <a:cubicBezTo>
                        <a:pt x="28" y="27"/>
                        <a:pt x="28" y="27"/>
                        <a:pt x="28" y="27"/>
                      </a:cubicBezTo>
                      <a:cubicBezTo>
                        <a:pt x="26" y="26"/>
                        <a:pt x="24" y="26"/>
                        <a:pt x="22" y="28"/>
                      </a:cubicBezTo>
                      <a:cubicBezTo>
                        <a:pt x="2" y="45"/>
                        <a:pt x="2" y="45"/>
                        <a:pt x="2" y="45"/>
                      </a:cubicBezTo>
                      <a:cubicBezTo>
                        <a:pt x="0" y="47"/>
                        <a:pt x="0" y="50"/>
                        <a:pt x="2" y="52"/>
                      </a:cubicBezTo>
                      <a:cubicBezTo>
                        <a:pt x="3" y="54"/>
                        <a:pt x="7" y="55"/>
                        <a:pt x="9" y="53"/>
                      </a:cubicBezTo>
                      <a:close/>
                    </a:path>
                  </a:pathLst>
                </a:custGeom>
                <a:solidFill>
                  <a:srgbClr val="F47032"/>
                </a:solidFill>
                <a:ln>
                  <a:noFill/>
                </a:ln>
                <a:effectLst>
                  <a:outerShdw blurRad="76200" dist="38100" dir="2700000" algn="tl" rotWithShape="0">
                    <a:prstClr val="black">
                      <a:alpha val="20000"/>
                    </a:prstClr>
                  </a:outerShdw>
                </a:effectLst>
                <a:scene3d>
                  <a:camera prst="orthographicFront"/>
                  <a:lightRig rig="threePt" dir="t">
                    <a:rot lat="0" lon="0" rev="0"/>
                  </a:lightRig>
                </a:scene3d>
                <a:sp3d prstMaterial="matte">
                  <a:bevelT w="63500" h="6350" prst="softRound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 sz="2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57" name="组合 56"/>
            <p:cNvGrpSpPr/>
            <p:nvPr/>
          </p:nvGrpSpPr>
          <p:grpSpPr>
            <a:xfrm>
              <a:off x="8267308" y="4394741"/>
              <a:ext cx="1161565" cy="1166156"/>
              <a:chOff x="6517662" y="3148807"/>
              <a:chExt cx="871174" cy="874617"/>
            </a:xfrm>
          </p:grpSpPr>
          <p:sp>
            <p:nvSpPr>
              <p:cNvPr id="58" name="Oval 9"/>
              <p:cNvSpPr>
                <a:spLocks noChangeArrowheads="1"/>
              </p:cNvSpPr>
              <p:nvPr/>
            </p:nvSpPr>
            <p:spPr bwMode="auto">
              <a:xfrm>
                <a:off x="6517662" y="3148807"/>
                <a:ext cx="871174" cy="874617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914377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24"/>
              <p:cNvSpPr>
                <a:spLocks noEditPoints="1"/>
              </p:cNvSpPr>
              <p:nvPr/>
            </p:nvSpPr>
            <p:spPr bwMode="auto">
              <a:xfrm>
                <a:off x="6629217" y="3416252"/>
                <a:ext cx="687388" cy="414338"/>
              </a:xfrm>
              <a:custGeom>
                <a:avLst/>
                <a:gdLst>
                  <a:gd name="T0" fmla="*/ 151 w 183"/>
                  <a:gd name="T1" fmla="*/ 73 h 110"/>
                  <a:gd name="T2" fmla="*/ 124 w 183"/>
                  <a:gd name="T3" fmla="*/ 14 h 110"/>
                  <a:gd name="T4" fmla="*/ 121 w 183"/>
                  <a:gd name="T5" fmla="*/ 17 h 110"/>
                  <a:gd name="T6" fmla="*/ 115 w 183"/>
                  <a:gd name="T7" fmla="*/ 16 h 110"/>
                  <a:gd name="T8" fmla="*/ 69 w 183"/>
                  <a:gd name="T9" fmla="*/ 20 h 110"/>
                  <a:gd name="T10" fmla="*/ 59 w 183"/>
                  <a:gd name="T11" fmla="*/ 14 h 110"/>
                  <a:gd name="T12" fmla="*/ 32 w 183"/>
                  <a:gd name="T13" fmla="*/ 73 h 110"/>
                  <a:gd name="T14" fmla="*/ 39 w 183"/>
                  <a:gd name="T15" fmla="*/ 79 h 110"/>
                  <a:gd name="T16" fmla="*/ 52 w 183"/>
                  <a:gd name="T17" fmla="*/ 86 h 110"/>
                  <a:gd name="T18" fmla="*/ 63 w 183"/>
                  <a:gd name="T19" fmla="*/ 96 h 110"/>
                  <a:gd name="T20" fmla="*/ 74 w 183"/>
                  <a:gd name="T21" fmla="*/ 105 h 110"/>
                  <a:gd name="T22" fmla="*/ 95 w 183"/>
                  <a:gd name="T23" fmla="*/ 108 h 110"/>
                  <a:gd name="T24" fmla="*/ 101 w 183"/>
                  <a:gd name="T25" fmla="*/ 97 h 110"/>
                  <a:gd name="T26" fmla="*/ 114 w 183"/>
                  <a:gd name="T27" fmla="*/ 101 h 110"/>
                  <a:gd name="T28" fmla="*/ 117 w 183"/>
                  <a:gd name="T29" fmla="*/ 89 h 110"/>
                  <a:gd name="T30" fmla="*/ 123 w 183"/>
                  <a:gd name="T31" fmla="*/ 90 h 110"/>
                  <a:gd name="T32" fmla="*/ 130 w 183"/>
                  <a:gd name="T33" fmla="*/ 79 h 110"/>
                  <a:gd name="T34" fmla="*/ 138 w 183"/>
                  <a:gd name="T35" fmla="*/ 80 h 110"/>
                  <a:gd name="T36" fmla="*/ 144 w 183"/>
                  <a:gd name="T37" fmla="*/ 69 h 110"/>
                  <a:gd name="T38" fmla="*/ 8 w 183"/>
                  <a:gd name="T39" fmla="*/ 56 h 110"/>
                  <a:gd name="T40" fmla="*/ 29 w 183"/>
                  <a:gd name="T41" fmla="*/ 66 h 110"/>
                  <a:gd name="T42" fmla="*/ 154 w 183"/>
                  <a:gd name="T43" fmla="*/ 66 h 110"/>
                  <a:gd name="T44" fmla="*/ 85 w 183"/>
                  <a:gd name="T45" fmla="*/ 23 h 110"/>
                  <a:gd name="T46" fmla="*/ 91 w 183"/>
                  <a:gd name="T47" fmla="*/ 21 h 110"/>
                  <a:gd name="T48" fmla="*/ 100 w 183"/>
                  <a:gd name="T49" fmla="*/ 20 h 110"/>
                  <a:gd name="T50" fmla="*/ 114 w 183"/>
                  <a:gd name="T51" fmla="*/ 22 h 110"/>
                  <a:gd name="T52" fmla="*/ 129 w 183"/>
                  <a:gd name="T53" fmla="*/ 25 h 110"/>
                  <a:gd name="T54" fmla="*/ 140 w 183"/>
                  <a:gd name="T55" fmla="*/ 64 h 110"/>
                  <a:gd name="T56" fmla="*/ 99 w 183"/>
                  <a:gd name="T57" fmla="*/ 42 h 110"/>
                  <a:gd name="T58" fmla="*/ 94 w 183"/>
                  <a:gd name="T59" fmla="*/ 40 h 110"/>
                  <a:gd name="T60" fmla="*/ 91 w 183"/>
                  <a:gd name="T61" fmla="*/ 40 h 110"/>
                  <a:gd name="T62" fmla="*/ 87 w 183"/>
                  <a:gd name="T63" fmla="*/ 40 h 110"/>
                  <a:gd name="T64" fmla="*/ 81 w 183"/>
                  <a:gd name="T65" fmla="*/ 41 h 110"/>
                  <a:gd name="T66" fmla="*/ 77 w 183"/>
                  <a:gd name="T67" fmla="*/ 43 h 110"/>
                  <a:gd name="T68" fmla="*/ 61 w 183"/>
                  <a:gd name="T69" fmla="*/ 43 h 110"/>
                  <a:gd name="T70" fmla="*/ 61 w 183"/>
                  <a:gd name="T71" fmla="*/ 34 h 110"/>
                  <a:gd name="T72" fmla="*/ 49 w 183"/>
                  <a:gd name="T73" fmla="*/ 82 h 110"/>
                  <a:gd name="T74" fmla="*/ 48 w 183"/>
                  <a:gd name="T75" fmla="*/ 73 h 110"/>
                  <a:gd name="T76" fmla="*/ 49 w 183"/>
                  <a:gd name="T77" fmla="*/ 82 h 110"/>
                  <a:gd name="T78" fmla="*/ 57 w 183"/>
                  <a:gd name="T79" fmla="*/ 84 h 110"/>
                  <a:gd name="T80" fmla="*/ 66 w 183"/>
                  <a:gd name="T81" fmla="*/ 86 h 110"/>
                  <a:gd name="T82" fmla="*/ 69 w 183"/>
                  <a:gd name="T83" fmla="*/ 96 h 110"/>
                  <a:gd name="T84" fmla="*/ 74 w 183"/>
                  <a:gd name="T85" fmla="*/ 9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3" h="110">
                    <a:moveTo>
                      <a:pt x="145" y="68"/>
                    </a:moveTo>
                    <a:cubicBezTo>
                      <a:pt x="146" y="67"/>
                      <a:pt x="146" y="66"/>
                      <a:pt x="147" y="65"/>
                    </a:cubicBezTo>
                    <a:cubicBezTo>
                      <a:pt x="151" y="73"/>
                      <a:pt x="151" y="73"/>
                      <a:pt x="151" y="73"/>
                    </a:cubicBezTo>
                    <a:cubicBezTo>
                      <a:pt x="183" y="59"/>
                      <a:pt x="183" y="59"/>
                      <a:pt x="183" y="59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6" y="18"/>
                      <a:pt x="126" y="18"/>
                      <a:pt x="126" y="18"/>
                    </a:cubicBezTo>
                    <a:cubicBezTo>
                      <a:pt x="121" y="17"/>
                      <a:pt x="121" y="17"/>
                      <a:pt x="121" y="17"/>
                    </a:cubicBezTo>
                    <a:cubicBezTo>
                      <a:pt x="121" y="17"/>
                      <a:pt x="121" y="17"/>
                      <a:pt x="121" y="17"/>
                    </a:cubicBezTo>
                    <a:cubicBezTo>
                      <a:pt x="121" y="17"/>
                      <a:pt x="120" y="17"/>
                      <a:pt x="120" y="17"/>
                    </a:cubicBezTo>
                    <a:cubicBezTo>
                      <a:pt x="117" y="16"/>
                      <a:pt x="117" y="16"/>
                      <a:pt x="117" y="16"/>
                    </a:cubicBezTo>
                    <a:cubicBezTo>
                      <a:pt x="116" y="16"/>
                      <a:pt x="115" y="16"/>
                      <a:pt x="115" y="16"/>
                    </a:cubicBezTo>
                    <a:cubicBezTo>
                      <a:pt x="106" y="14"/>
                      <a:pt x="91" y="13"/>
                      <a:pt x="81" y="20"/>
                    </a:cubicBezTo>
                    <a:cubicBezTo>
                      <a:pt x="80" y="20"/>
                      <a:pt x="79" y="21"/>
                      <a:pt x="78" y="22"/>
                    </a:cubicBezTo>
                    <a:cubicBezTo>
                      <a:pt x="75" y="20"/>
                      <a:pt x="72" y="19"/>
                      <a:pt x="69" y="20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7" y="68"/>
                      <a:pt x="39" y="70"/>
                      <a:pt x="41" y="72"/>
                    </a:cubicBezTo>
                    <a:cubicBezTo>
                      <a:pt x="40" y="74"/>
                      <a:pt x="39" y="76"/>
                      <a:pt x="39" y="79"/>
                    </a:cubicBezTo>
                    <a:cubicBezTo>
                      <a:pt x="40" y="83"/>
                      <a:pt x="44" y="87"/>
                      <a:pt x="49" y="87"/>
                    </a:cubicBezTo>
                    <a:cubicBezTo>
                      <a:pt x="49" y="87"/>
                      <a:pt x="49" y="87"/>
                      <a:pt x="50" y="87"/>
                    </a:cubicBezTo>
                    <a:cubicBezTo>
                      <a:pt x="51" y="86"/>
                      <a:pt x="51" y="86"/>
                      <a:pt x="52" y="86"/>
                    </a:cubicBezTo>
                    <a:cubicBezTo>
                      <a:pt x="52" y="87"/>
                      <a:pt x="52" y="87"/>
                      <a:pt x="52" y="88"/>
                    </a:cubicBezTo>
                    <a:cubicBezTo>
                      <a:pt x="53" y="92"/>
                      <a:pt x="57" y="96"/>
                      <a:pt x="61" y="96"/>
                    </a:cubicBezTo>
                    <a:cubicBezTo>
                      <a:pt x="62" y="96"/>
                      <a:pt x="62" y="96"/>
                      <a:pt x="63" y="96"/>
                    </a:cubicBezTo>
                    <a:cubicBezTo>
                      <a:pt x="63" y="96"/>
                      <a:pt x="64" y="95"/>
                      <a:pt x="65" y="95"/>
                    </a:cubicBezTo>
                    <a:cubicBezTo>
                      <a:pt x="65" y="96"/>
                      <a:pt x="65" y="96"/>
                      <a:pt x="65" y="97"/>
                    </a:cubicBezTo>
                    <a:cubicBezTo>
                      <a:pt x="66" y="101"/>
                      <a:pt x="69" y="105"/>
                      <a:pt x="74" y="105"/>
                    </a:cubicBezTo>
                    <a:cubicBezTo>
                      <a:pt x="74" y="105"/>
                      <a:pt x="75" y="105"/>
                      <a:pt x="75" y="105"/>
                    </a:cubicBezTo>
                    <a:cubicBezTo>
                      <a:pt x="78" y="104"/>
                      <a:pt x="80" y="103"/>
                      <a:pt x="82" y="100"/>
                    </a:cubicBezTo>
                    <a:cubicBezTo>
                      <a:pt x="95" y="108"/>
                      <a:pt x="95" y="108"/>
                      <a:pt x="95" y="108"/>
                    </a:cubicBezTo>
                    <a:cubicBezTo>
                      <a:pt x="98" y="110"/>
                      <a:pt x="102" y="109"/>
                      <a:pt x="104" y="106"/>
                    </a:cubicBezTo>
                    <a:cubicBezTo>
                      <a:pt x="106" y="103"/>
                      <a:pt x="105" y="99"/>
                      <a:pt x="102" y="97"/>
                    </a:cubicBezTo>
                    <a:cubicBezTo>
                      <a:pt x="101" y="97"/>
                      <a:pt x="101" y="97"/>
                      <a:pt x="101" y="97"/>
                    </a:cubicBezTo>
                    <a:cubicBezTo>
                      <a:pt x="102" y="97"/>
                      <a:pt x="103" y="96"/>
                      <a:pt x="104" y="96"/>
                    </a:cubicBezTo>
                    <a:cubicBezTo>
                      <a:pt x="110" y="100"/>
                      <a:pt x="110" y="100"/>
                      <a:pt x="110" y="100"/>
                    </a:cubicBezTo>
                    <a:cubicBezTo>
                      <a:pt x="111" y="101"/>
                      <a:pt x="113" y="101"/>
                      <a:pt x="114" y="101"/>
                    </a:cubicBezTo>
                    <a:cubicBezTo>
                      <a:pt x="116" y="101"/>
                      <a:pt x="118" y="100"/>
                      <a:pt x="119" y="98"/>
                    </a:cubicBezTo>
                    <a:cubicBezTo>
                      <a:pt x="120" y="96"/>
                      <a:pt x="121" y="94"/>
                      <a:pt x="120" y="93"/>
                    </a:cubicBezTo>
                    <a:cubicBezTo>
                      <a:pt x="120" y="91"/>
                      <a:pt x="119" y="89"/>
                      <a:pt x="117" y="89"/>
                    </a:cubicBezTo>
                    <a:cubicBezTo>
                      <a:pt x="116" y="88"/>
                      <a:pt x="116" y="88"/>
                      <a:pt x="116" y="88"/>
                    </a:cubicBezTo>
                    <a:cubicBezTo>
                      <a:pt x="116" y="87"/>
                      <a:pt x="117" y="87"/>
                      <a:pt x="117" y="86"/>
                    </a:cubicBezTo>
                    <a:cubicBezTo>
                      <a:pt x="123" y="90"/>
                      <a:pt x="123" y="90"/>
                      <a:pt x="123" y="90"/>
                    </a:cubicBezTo>
                    <a:cubicBezTo>
                      <a:pt x="124" y="91"/>
                      <a:pt x="125" y="91"/>
                      <a:pt x="127" y="91"/>
                    </a:cubicBezTo>
                    <a:cubicBezTo>
                      <a:pt x="129" y="91"/>
                      <a:pt x="131" y="90"/>
                      <a:pt x="132" y="88"/>
                    </a:cubicBezTo>
                    <a:cubicBezTo>
                      <a:pt x="134" y="85"/>
                      <a:pt x="133" y="81"/>
                      <a:pt x="130" y="79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35" y="79"/>
                      <a:pt x="135" y="79"/>
                      <a:pt x="135" y="79"/>
                    </a:cubicBezTo>
                    <a:cubicBezTo>
                      <a:pt x="136" y="80"/>
                      <a:pt x="137" y="80"/>
                      <a:pt x="138" y="80"/>
                    </a:cubicBezTo>
                    <a:cubicBezTo>
                      <a:pt x="140" y="80"/>
                      <a:pt x="143" y="79"/>
                      <a:pt x="144" y="77"/>
                    </a:cubicBezTo>
                    <a:cubicBezTo>
                      <a:pt x="145" y="75"/>
                      <a:pt x="145" y="72"/>
                      <a:pt x="143" y="70"/>
                    </a:cubicBezTo>
                    <a:cubicBezTo>
                      <a:pt x="144" y="69"/>
                      <a:pt x="144" y="69"/>
                      <a:pt x="144" y="69"/>
                    </a:cubicBezTo>
                    <a:lnTo>
                      <a:pt x="145" y="68"/>
                    </a:lnTo>
                    <a:close/>
                    <a:moveTo>
                      <a:pt x="29" y="66"/>
                    </a:moveTo>
                    <a:cubicBezTo>
                      <a:pt x="8" y="56"/>
                      <a:pt x="8" y="56"/>
                      <a:pt x="8" y="56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51" y="17"/>
                      <a:pt x="51" y="17"/>
                      <a:pt x="51" y="17"/>
                    </a:cubicBezTo>
                    <a:lnTo>
                      <a:pt x="29" y="66"/>
                    </a:lnTo>
                    <a:close/>
                    <a:moveTo>
                      <a:pt x="153" y="7"/>
                    </a:moveTo>
                    <a:cubicBezTo>
                      <a:pt x="175" y="56"/>
                      <a:pt x="175" y="56"/>
                      <a:pt x="175" y="56"/>
                    </a:cubicBezTo>
                    <a:cubicBezTo>
                      <a:pt x="154" y="66"/>
                      <a:pt x="154" y="66"/>
                      <a:pt x="154" y="66"/>
                    </a:cubicBezTo>
                    <a:cubicBezTo>
                      <a:pt x="132" y="17"/>
                      <a:pt x="132" y="17"/>
                      <a:pt x="132" y="17"/>
                    </a:cubicBezTo>
                    <a:lnTo>
                      <a:pt x="153" y="7"/>
                    </a:lnTo>
                    <a:close/>
                    <a:moveTo>
                      <a:pt x="85" y="23"/>
                    </a:moveTo>
                    <a:cubicBezTo>
                      <a:pt x="86" y="23"/>
                      <a:pt x="87" y="23"/>
                      <a:pt x="87" y="23"/>
                    </a:cubicBezTo>
                    <a:cubicBezTo>
                      <a:pt x="88" y="22"/>
                      <a:pt x="89" y="22"/>
                      <a:pt x="89" y="22"/>
                    </a:cubicBezTo>
                    <a:cubicBezTo>
                      <a:pt x="90" y="22"/>
                      <a:pt x="91" y="21"/>
                      <a:pt x="91" y="21"/>
                    </a:cubicBezTo>
                    <a:cubicBezTo>
                      <a:pt x="92" y="21"/>
                      <a:pt x="93" y="21"/>
                      <a:pt x="94" y="21"/>
                    </a:cubicBezTo>
                    <a:cubicBezTo>
                      <a:pt x="95" y="21"/>
                      <a:pt x="95" y="21"/>
                      <a:pt x="96" y="21"/>
                    </a:cubicBezTo>
                    <a:cubicBezTo>
                      <a:pt x="97" y="21"/>
                      <a:pt x="98" y="20"/>
                      <a:pt x="100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0" y="20"/>
                      <a:pt x="100" y="20"/>
                      <a:pt x="100" y="20"/>
                    </a:cubicBezTo>
                    <a:cubicBezTo>
                      <a:pt x="105" y="20"/>
                      <a:pt x="110" y="21"/>
                      <a:pt x="114" y="22"/>
                    </a:cubicBezTo>
                    <a:cubicBezTo>
                      <a:pt x="114" y="22"/>
                      <a:pt x="114" y="22"/>
                      <a:pt x="114" y="22"/>
                    </a:cubicBezTo>
                    <a:cubicBezTo>
                      <a:pt x="116" y="22"/>
                      <a:pt x="118" y="22"/>
                      <a:pt x="119" y="23"/>
                    </a:cubicBezTo>
                    <a:cubicBezTo>
                      <a:pt x="129" y="25"/>
                      <a:pt x="129" y="25"/>
                      <a:pt x="129" y="25"/>
                    </a:cubicBezTo>
                    <a:cubicBezTo>
                      <a:pt x="129" y="25"/>
                      <a:pt x="129" y="25"/>
                      <a:pt x="129" y="25"/>
                    </a:cubicBezTo>
                    <a:cubicBezTo>
                      <a:pt x="144" y="59"/>
                      <a:pt x="144" y="59"/>
                      <a:pt x="144" y="59"/>
                    </a:cubicBezTo>
                    <a:cubicBezTo>
                      <a:pt x="143" y="61"/>
                      <a:pt x="142" y="63"/>
                      <a:pt x="140" y="64"/>
                    </a:cubicBezTo>
                    <a:cubicBezTo>
                      <a:pt x="140" y="65"/>
                      <a:pt x="140" y="65"/>
                      <a:pt x="140" y="65"/>
                    </a:cubicBezTo>
                    <a:cubicBezTo>
                      <a:pt x="139" y="65"/>
                      <a:pt x="139" y="66"/>
                      <a:pt x="138" y="66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8" y="42"/>
                      <a:pt x="98" y="41"/>
                      <a:pt x="97" y="41"/>
                    </a:cubicBezTo>
                    <a:cubicBezTo>
                      <a:pt x="96" y="41"/>
                      <a:pt x="95" y="40"/>
                      <a:pt x="94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2" y="40"/>
                      <a:pt x="91" y="40"/>
                      <a:pt x="91" y="40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89" y="40"/>
                      <a:pt x="89" y="40"/>
                      <a:pt x="88" y="40"/>
                    </a:cubicBezTo>
                    <a:cubicBezTo>
                      <a:pt x="88" y="40"/>
                      <a:pt x="88" y="40"/>
                      <a:pt x="87" y="40"/>
                    </a:cubicBezTo>
                    <a:cubicBezTo>
                      <a:pt x="86" y="40"/>
                      <a:pt x="84" y="40"/>
                      <a:pt x="83" y="40"/>
                    </a:cubicBezTo>
                    <a:cubicBezTo>
                      <a:pt x="83" y="41"/>
                      <a:pt x="83" y="41"/>
                      <a:pt x="83" y="41"/>
                    </a:cubicBezTo>
                    <a:cubicBezTo>
                      <a:pt x="82" y="41"/>
                      <a:pt x="82" y="41"/>
                      <a:pt x="81" y="41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80" y="42"/>
                      <a:pt x="80" y="42"/>
                      <a:pt x="79" y="42"/>
                    </a:cubicBezTo>
                    <a:cubicBezTo>
                      <a:pt x="79" y="42"/>
                      <a:pt x="78" y="43"/>
                      <a:pt x="77" y="43"/>
                    </a:cubicBezTo>
                    <a:cubicBezTo>
                      <a:pt x="71" y="46"/>
                      <a:pt x="66" y="46"/>
                      <a:pt x="63" y="45"/>
                    </a:cubicBezTo>
                    <a:cubicBezTo>
                      <a:pt x="62" y="44"/>
                      <a:pt x="62" y="44"/>
                      <a:pt x="61" y="44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3"/>
                      <a:pt x="61" y="43"/>
                      <a:pt x="60" y="43"/>
                    </a:cubicBez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41"/>
                      <a:pt x="58" y="35"/>
                      <a:pt x="61" y="34"/>
                    </a:cubicBezTo>
                    <a:cubicBezTo>
                      <a:pt x="63" y="34"/>
                      <a:pt x="73" y="31"/>
                      <a:pt x="82" y="25"/>
                    </a:cubicBezTo>
                    <a:cubicBezTo>
                      <a:pt x="83" y="24"/>
                      <a:pt x="84" y="24"/>
                      <a:pt x="85" y="23"/>
                    </a:cubicBezTo>
                    <a:close/>
                    <a:moveTo>
                      <a:pt x="49" y="82"/>
                    </a:moveTo>
                    <a:cubicBezTo>
                      <a:pt x="47" y="83"/>
                      <a:pt x="44" y="81"/>
                      <a:pt x="44" y="78"/>
                    </a:cubicBezTo>
                    <a:cubicBezTo>
                      <a:pt x="43" y="77"/>
                      <a:pt x="44" y="76"/>
                      <a:pt x="45" y="74"/>
                    </a:cubicBezTo>
                    <a:cubicBezTo>
                      <a:pt x="45" y="73"/>
                      <a:pt x="47" y="73"/>
                      <a:pt x="48" y="73"/>
                    </a:cubicBezTo>
                    <a:cubicBezTo>
                      <a:pt x="48" y="73"/>
                      <a:pt x="48" y="72"/>
                      <a:pt x="49" y="72"/>
                    </a:cubicBezTo>
                    <a:cubicBezTo>
                      <a:pt x="51" y="72"/>
                      <a:pt x="53" y="74"/>
                      <a:pt x="53" y="77"/>
                    </a:cubicBezTo>
                    <a:cubicBezTo>
                      <a:pt x="54" y="79"/>
                      <a:pt x="52" y="82"/>
                      <a:pt x="49" y="82"/>
                    </a:cubicBezTo>
                    <a:close/>
                    <a:moveTo>
                      <a:pt x="62" y="91"/>
                    </a:moveTo>
                    <a:cubicBezTo>
                      <a:pt x="59" y="92"/>
                      <a:pt x="57" y="90"/>
                      <a:pt x="56" y="87"/>
                    </a:cubicBezTo>
                    <a:cubicBezTo>
                      <a:pt x="56" y="86"/>
                      <a:pt x="57" y="85"/>
                      <a:pt x="57" y="84"/>
                    </a:cubicBezTo>
                    <a:cubicBezTo>
                      <a:pt x="58" y="82"/>
                      <a:pt x="59" y="82"/>
                      <a:pt x="61" y="82"/>
                    </a:cubicBezTo>
                    <a:cubicBezTo>
                      <a:pt x="61" y="82"/>
                      <a:pt x="61" y="82"/>
                      <a:pt x="61" y="82"/>
                    </a:cubicBezTo>
                    <a:cubicBezTo>
                      <a:pt x="64" y="82"/>
                      <a:pt x="66" y="83"/>
                      <a:pt x="66" y="86"/>
                    </a:cubicBezTo>
                    <a:cubicBezTo>
                      <a:pt x="67" y="89"/>
                      <a:pt x="65" y="91"/>
                      <a:pt x="62" y="91"/>
                    </a:cubicBezTo>
                    <a:close/>
                    <a:moveTo>
                      <a:pt x="75" y="100"/>
                    </a:moveTo>
                    <a:cubicBezTo>
                      <a:pt x="72" y="101"/>
                      <a:pt x="70" y="99"/>
                      <a:pt x="69" y="96"/>
                    </a:cubicBezTo>
                    <a:cubicBezTo>
                      <a:pt x="69" y="95"/>
                      <a:pt x="69" y="94"/>
                      <a:pt x="70" y="93"/>
                    </a:cubicBezTo>
                    <a:cubicBezTo>
                      <a:pt x="71" y="92"/>
                      <a:pt x="72" y="91"/>
                      <a:pt x="73" y="91"/>
                    </a:cubicBezTo>
                    <a:cubicBezTo>
                      <a:pt x="74" y="91"/>
                      <a:pt x="74" y="91"/>
                      <a:pt x="74" y="91"/>
                    </a:cubicBezTo>
                    <a:cubicBezTo>
                      <a:pt x="76" y="91"/>
                      <a:pt x="79" y="92"/>
                      <a:pt x="79" y="95"/>
                    </a:cubicBezTo>
                    <a:cubicBezTo>
                      <a:pt x="79" y="98"/>
                      <a:pt x="77" y="100"/>
                      <a:pt x="75" y="100"/>
                    </a:cubicBezTo>
                    <a:close/>
                  </a:path>
                </a:pathLst>
              </a:custGeom>
              <a:solidFill>
                <a:srgbClr val="F47032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matte">
                <a:bevelT w="63500" h="635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2131905" y="3126999"/>
            <a:ext cx="4075206" cy="1734083"/>
            <a:chOff x="7874769" y="2244254"/>
            <a:chExt cx="4075206" cy="1734083"/>
          </a:xfrm>
        </p:grpSpPr>
        <p:sp>
          <p:nvSpPr>
            <p:cNvPr id="61" name="TextBox 11"/>
            <p:cNvSpPr txBox="1">
              <a:spLocks noChangeArrowheads="1"/>
            </p:cNvSpPr>
            <p:nvPr/>
          </p:nvSpPr>
          <p:spPr bwMode="auto">
            <a:xfrm>
              <a:off x="7941686" y="2244254"/>
              <a:ext cx="4008288" cy="377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buClr>
                  <a:srgbClr val="0070C0"/>
                </a:buClr>
                <a:defRPr/>
              </a:pPr>
              <a:endPara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TextBox 11"/>
            <p:cNvSpPr txBox="1">
              <a:spLocks noChangeArrowheads="1"/>
            </p:cNvSpPr>
            <p:nvPr/>
          </p:nvSpPr>
          <p:spPr bwMode="auto">
            <a:xfrm>
              <a:off x="7874769" y="3600926"/>
              <a:ext cx="4075206" cy="377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buClr>
                  <a:srgbClr val="0070C0"/>
                </a:buClr>
                <a:defRPr/>
              </a:pPr>
              <a:endParaRPr lang="zh-CN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198822" y="1939395"/>
            <a:ext cx="3898155" cy="924076"/>
            <a:chOff x="1072848" y="1676184"/>
            <a:chExt cx="5023152" cy="924076"/>
          </a:xfrm>
        </p:grpSpPr>
        <p:sp>
          <p:nvSpPr>
            <p:cNvPr id="64" name="矩形 63"/>
            <p:cNvSpPr/>
            <p:nvPr/>
          </p:nvSpPr>
          <p:spPr>
            <a:xfrm>
              <a:off x="1072848" y="1676184"/>
              <a:ext cx="5023152" cy="924076"/>
            </a:xfrm>
            <a:prstGeom prst="rect">
              <a:avLst/>
            </a:prstGeom>
            <a:solidFill>
              <a:srgbClr val="F4703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TextBox 9"/>
            <p:cNvSpPr txBox="1"/>
            <p:nvPr/>
          </p:nvSpPr>
          <p:spPr bwMode="auto">
            <a:xfrm>
              <a:off x="1763485" y="1970818"/>
              <a:ext cx="3775517" cy="3981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2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055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D4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" name="组合 4095"/>
          <p:cNvGrpSpPr/>
          <p:nvPr/>
        </p:nvGrpSpPr>
        <p:grpSpPr>
          <a:xfrm>
            <a:off x="-860649" y="-1504409"/>
            <a:ext cx="14870587" cy="10158801"/>
            <a:chOff x="-860649" y="-1504409"/>
            <a:chExt cx="14870587" cy="1015880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0" t="-3119" r="50741" b="78172"/>
            <a:stretch/>
          </p:blipFill>
          <p:spPr>
            <a:xfrm rot="2081232">
              <a:off x="1767712" y="-896452"/>
              <a:ext cx="1966678" cy="237640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37416"/>
            <a:stretch/>
          </p:blipFill>
          <p:spPr>
            <a:xfrm>
              <a:off x="9308378" y="2196250"/>
              <a:ext cx="4701560" cy="645814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87" t="6380" b="60072"/>
            <a:stretch/>
          </p:blipFill>
          <p:spPr>
            <a:xfrm>
              <a:off x="6109997" y="-1396537"/>
              <a:ext cx="4528143" cy="272257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37" t="74498" r="54853" b="5878"/>
            <a:stretch/>
          </p:blipFill>
          <p:spPr>
            <a:xfrm>
              <a:off x="3383516" y="6166775"/>
              <a:ext cx="1372545" cy="142629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861" b="52903"/>
            <a:stretch/>
          </p:blipFill>
          <p:spPr>
            <a:xfrm rot="21251178">
              <a:off x="-860649" y="-1504409"/>
              <a:ext cx="2812981" cy="405745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757" r="81120"/>
            <a:stretch/>
          </p:blipFill>
          <p:spPr>
            <a:xfrm>
              <a:off x="-47248" y="4709867"/>
              <a:ext cx="1586569" cy="30648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" t="44965" r="64699" b="39551"/>
            <a:stretch/>
          </p:blipFill>
          <p:spPr>
            <a:xfrm rot="16924892">
              <a:off x="-934914" y="2703631"/>
              <a:ext cx="2626747" cy="1196999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82" t="25198" r="54282" b="56738"/>
            <a:stretch/>
          </p:blipFill>
          <p:spPr>
            <a:xfrm rot="821451">
              <a:off x="11041951" y="545380"/>
              <a:ext cx="1728809" cy="220030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2897463">
              <a:off x="4389036" y="-763475"/>
              <a:ext cx="997577" cy="1648173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17584157">
              <a:off x="10060186" y="-691887"/>
              <a:ext cx="1250403" cy="206588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4121634">
              <a:off x="1658548" y="5432910"/>
              <a:ext cx="1250403" cy="206588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3" t="42510" r="43779" b="36415"/>
            <a:stretch/>
          </p:blipFill>
          <p:spPr>
            <a:xfrm rot="3850872">
              <a:off x="5303873" y="6068609"/>
              <a:ext cx="1574700" cy="1677397"/>
            </a:xfrm>
            <a:prstGeom prst="rect">
              <a:avLst/>
            </a:prstGeom>
          </p:spPr>
        </p:pic>
        <p:pic>
          <p:nvPicPr>
            <p:cNvPr id="175" name="图片 17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0" t="-3119" r="50741" b="78172"/>
            <a:stretch/>
          </p:blipFill>
          <p:spPr>
            <a:xfrm rot="2160578">
              <a:off x="7116945" y="5449590"/>
              <a:ext cx="1966678" cy="2376403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4393159" y="1812823"/>
            <a:ext cx="3357008" cy="3505743"/>
            <a:chOff x="3832103" y="1227614"/>
            <a:chExt cx="4488656" cy="4687530"/>
          </a:xfrm>
        </p:grpSpPr>
        <p:sp>
          <p:nvSpPr>
            <p:cNvPr id="51" name="AutoShape 35"/>
            <p:cNvSpPr>
              <a:spLocks noChangeAspect="1" noChangeArrowheads="1" noTextEdit="1"/>
            </p:cNvSpPr>
            <p:nvPr/>
          </p:nvSpPr>
          <p:spPr bwMode="auto">
            <a:xfrm>
              <a:off x="3835390" y="1227614"/>
              <a:ext cx="4485369" cy="4684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7"/>
            <p:cNvSpPr>
              <a:spLocks/>
            </p:cNvSpPr>
            <p:nvPr/>
          </p:nvSpPr>
          <p:spPr bwMode="auto">
            <a:xfrm>
              <a:off x="3832103" y="1227614"/>
              <a:ext cx="4485369" cy="4687530"/>
            </a:xfrm>
            <a:custGeom>
              <a:avLst/>
              <a:gdLst>
                <a:gd name="T0" fmla="*/ 1351 w 1368"/>
                <a:gd name="T1" fmla="*/ 289 h 1429"/>
                <a:gd name="T2" fmla="*/ 1368 w 1368"/>
                <a:gd name="T3" fmla="*/ 361 h 1429"/>
                <a:gd name="T4" fmla="*/ 1368 w 1368"/>
                <a:gd name="T5" fmla="*/ 1068 h 1429"/>
                <a:gd name="T6" fmla="*/ 1352 w 1368"/>
                <a:gd name="T7" fmla="*/ 1141 h 1429"/>
                <a:gd name="T8" fmla="*/ 1352 w 1368"/>
                <a:gd name="T9" fmla="*/ 1140 h 1429"/>
                <a:gd name="T10" fmla="*/ 1314 w 1368"/>
                <a:gd name="T11" fmla="*/ 1183 h 1429"/>
                <a:gd name="T12" fmla="*/ 742 w 1368"/>
                <a:gd name="T13" fmla="*/ 1419 h 1429"/>
                <a:gd name="T14" fmla="*/ 741 w 1368"/>
                <a:gd name="T15" fmla="*/ 1419 h 1429"/>
                <a:gd name="T16" fmla="*/ 684 w 1368"/>
                <a:gd name="T17" fmla="*/ 1429 h 1429"/>
                <a:gd name="T18" fmla="*/ 627 w 1368"/>
                <a:gd name="T19" fmla="*/ 1419 h 1429"/>
                <a:gd name="T20" fmla="*/ 56 w 1368"/>
                <a:gd name="T21" fmla="*/ 1183 h 1429"/>
                <a:gd name="T22" fmla="*/ 18 w 1368"/>
                <a:gd name="T23" fmla="*/ 1141 h 1429"/>
                <a:gd name="T24" fmla="*/ 18 w 1368"/>
                <a:gd name="T25" fmla="*/ 1140 h 1429"/>
                <a:gd name="T26" fmla="*/ 0 w 1368"/>
                <a:gd name="T27" fmla="*/ 1068 h 1429"/>
                <a:gd name="T28" fmla="*/ 0 w 1368"/>
                <a:gd name="T29" fmla="*/ 361 h 1429"/>
                <a:gd name="T30" fmla="*/ 16 w 1368"/>
                <a:gd name="T31" fmla="*/ 289 h 1429"/>
                <a:gd name="T32" fmla="*/ 55 w 1368"/>
                <a:gd name="T33" fmla="*/ 247 h 1429"/>
                <a:gd name="T34" fmla="*/ 627 w 1368"/>
                <a:gd name="T35" fmla="*/ 10 h 1429"/>
                <a:gd name="T36" fmla="*/ 684 w 1368"/>
                <a:gd name="T37" fmla="*/ 0 h 1429"/>
                <a:gd name="T38" fmla="*/ 741 w 1368"/>
                <a:gd name="T39" fmla="*/ 10 h 1429"/>
                <a:gd name="T40" fmla="*/ 742 w 1368"/>
                <a:gd name="T41" fmla="*/ 10 h 1429"/>
                <a:gd name="T42" fmla="*/ 1313 w 1368"/>
                <a:gd name="T43" fmla="*/ 247 h 1429"/>
                <a:gd name="T44" fmla="*/ 1351 w 1368"/>
                <a:gd name="T45" fmla="*/ 289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68" h="1429">
                  <a:moveTo>
                    <a:pt x="1351" y="289"/>
                  </a:moveTo>
                  <a:cubicBezTo>
                    <a:pt x="1362" y="312"/>
                    <a:pt x="1368" y="336"/>
                    <a:pt x="1368" y="361"/>
                  </a:cubicBezTo>
                  <a:cubicBezTo>
                    <a:pt x="1368" y="1068"/>
                    <a:pt x="1368" y="1068"/>
                    <a:pt x="1368" y="1068"/>
                  </a:cubicBezTo>
                  <a:cubicBezTo>
                    <a:pt x="1368" y="1094"/>
                    <a:pt x="1363" y="1118"/>
                    <a:pt x="1352" y="1141"/>
                  </a:cubicBezTo>
                  <a:cubicBezTo>
                    <a:pt x="1352" y="1140"/>
                    <a:pt x="1352" y="1140"/>
                    <a:pt x="1352" y="1140"/>
                  </a:cubicBezTo>
                  <a:cubicBezTo>
                    <a:pt x="1341" y="1162"/>
                    <a:pt x="1328" y="1176"/>
                    <a:pt x="1314" y="1183"/>
                  </a:cubicBezTo>
                  <a:cubicBezTo>
                    <a:pt x="742" y="1419"/>
                    <a:pt x="742" y="1419"/>
                    <a:pt x="742" y="1419"/>
                  </a:cubicBezTo>
                  <a:cubicBezTo>
                    <a:pt x="741" y="1419"/>
                    <a:pt x="741" y="1419"/>
                    <a:pt x="741" y="1419"/>
                  </a:cubicBezTo>
                  <a:cubicBezTo>
                    <a:pt x="726" y="1426"/>
                    <a:pt x="707" y="1429"/>
                    <a:pt x="684" y="1429"/>
                  </a:cubicBezTo>
                  <a:cubicBezTo>
                    <a:pt x="662" y="1429"/>
                    <a:pt x="643" y="1426"/>
                    <a:pt x="627" y="1419"/>
                  </a:cubicBezTo>
                  <a:cubicBezTo>
                    <a:pt x="56" y="1183"/>
                    <a:pt x="56" y="1183"/>
                    <a:pt x="56" y="1183"/>
                  </a:cubicBezTo>
                  <a:cubicBezTo>
                    <a:pt x="41" y="1176"/>
                    <a:pt x="28" y="1162"/>
                    <a:pt x="18" y="1141"/>
                  </a:cubicBezTo>
                  <a:cubicBezTo>
                    <a:pt x="18" y="1140"/>
                    <a:pt x="18" y="1140"/>
                    <a:pt x="18" y="1140"/>
                  </a:cubicBezTo>
                  <a:cubicBezTo>
                    <a:pt x="6" y="1117"/>
                    <a:pt x="0" y="1093"/>
                    <a:pt x="0" y="1068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0" y="335"/>
                    <a:pt x="6" y="311"/>
                    <a:pt x="16" y="289"/>
                  </a:cubicBezTo>
                  <a:cubicBezTo>
                    <a:pt x="27" y="267"/>
                    <a:pt x="40" y="253"/>
                    <a:pt x="55" y="247"/>
                  </a:cubicBezTo>
                  <a:cubicBezTo>
                    <a:pt x="627" y="10"/>
                    <a:pt x="627" y="10"/>
                    <a:pt x="627" y="10"/>
                  </a:cubicBezTo>
                  <a:cubicBezTo>
                    <a:pt x="642" y="3"/>
                    <a:pt x="661" y="0"/>
                    <a:pt x="684" y="0"/>
                  </a:cubicBezTo>
                  <a:cubicBezTo>
                    <a:pt x="706" y="0"/>
                    <a:pt x="725" y="3"/>
                    <a:pt x="741" y="10"/>
                  </a:cubicBezTo>
                  <a:cubicBezTo>
                    <a:pt x="742" y="10"/>
                    <a:pt x="742" y="10"/>
                    <a:pt x="742" y="10"/>
                  </a:cubicBezTo>
                  <a:cubicBezTo>
                    <a:pt x="1313" y="247"/>
                    <a:pt x="1313" y="247"/>
                    <a:pt x="1313" y="247"/>
                  </a:cubicBezTo>
                  <a:cubicBezTo>
                    <a:pt x="1328" y="253"/>
                    <a:pt x="1340" y="267"/>
                    <a:pt x="1351" y="289"/>
                  </a:cubicBezTo>
                  <a:close/>
                </a:path>
              </a:pathLst>
            </a:custGeom>
            <a:solidFill>
              <a:srgbClr val="F47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8"/>
            <p:cNvSpPr>
              <a:spLocks noEditPoints="1"/>
            </p:cNvSpPr>
            <p:nvPr/>
          </p:nvSpPr>
          <p:spPr bwMode="auto">
            <a:xfrm>
              <a:off x="3878124" y="1276922"/>
              <a:ext cx="4396615" cy="4588914"/>
            </a:xfrm>
            <a:custGeom>
              <a:avLst/>
              <a:gdLst>
                <a:gd name="T0" fmla="*/ 1322 w 1341"/>
                <a:gd name="T1" fmla="*/ 286 h 1399"/>
                <a:gd name="T2" fmla="*/ 1322 w 1341"/>
                <a:gd name="T3" fmla="*/ 286 h 1399"/>
                <a:gd name="T4" fmla="*/ 1341 w 1341"/>
                <a:gd name="T5" fmla="*/ 363 h 1399"/>
                <a:gd name="T6" fmla="*/ 1341 w 1341"/>
                <a:gd name="T7" fmla="*/ 1036 h 1399"/>
                <a:gd name="T8" fmla="*/ 1323 w 1341"/>
                <a:gd name="T9" fmla="*/ 1113 h 1399"/>
                <a:gd name="T10" fmla="*/ 1276 w 1341"/>
                <a:gd name="T11" fmla="*/ 1163 h 1399"/>
                <a:gd name="T12" fmla="*/ 733 w 1341"/>
                <a:gd name="T13" fmla="*/ 1388 h 1399"/>
                <a:gd name="T14" fmla="*/ 670 w 1341"/>
                <a:gd name="T15" fmla="*/ 1399 h 1399"/>
                <a:gd name="T16" fmla="*/ 608 w 1341"/>
                <a:gd name="T17" fmla="*/ 1388 h 1399"/>
                <a:gd name="T18" fmla="*/ 608 w 1341"/>
                <a:gd name="T19" fmla="*/ 1388 h 1399"/>
                <a:gd name="T20" fmla="*/ 66 w 1341"/>
                <a:gd name="T21" fmla="*/ 1163 h 1399"/>
                <a:gd name="T22" fmla="*/ 19 w 1341"/>
                <a:gd name="T23" fmla="*/ 1113 h 1399"/>
                <a:gd name="T24" fmla="*/ 0 w 1341"/>
                <a:gd name="T25" fmla="*/ 1036 h 1399"/>
                <a:gd name="T26" fmla="*/ 0 w 1341"/>
                <a:gd name="T27" fmla="*/ 363 h 1399"/>
                <a:gd name="T28" fmla="*/ 18 w 1341"/>
                <a:gd name="T29" fmla="*/ 286 h 1399"/>
                <a:gd name="T30" fmla="*/ 18 w 1341"/>
                <a:gd name="T31" fmla="*/ 286 h 1399"/>
                <a:gd name="T32" fmla="*/ 65 w 1341"/>
                <a:gd name="T33" fmla="*/ 236 h 1399"/>
                <a:gd name="T34" fmla="*/ 608 w 1341"/>
                <a:gd name="T35" fmla="*/ 11 h 1399"/>
                <a:gd name="T36" fmla="*/ 608 w 1341"/>
                <a:gd name="T37" fmla="*/ 11 h 1399"/>
                <a:gd name="T38" fmla="*/ 670 w 1341"/>
                <a:gd name="T39" fmla="*/ 0 h 1399"/>
                <a:gd name="T40" fmla="*/ 733 w 1341"/>
                <a:gd name="T41" fmla="*/ 11 h 1399"/>
                <a:gd name="T42" fmla="*/ 1276 w 1341"/>
                <a:gd name="T43" fmla="*/ 236 h 1399"/>
                <a:gd name="T44" fmla="*/ 1322 w 1341"/>
                <a:gd name="T45" fmla="*/ 286 h 1399"/>
                <a:gd name="T46" fmla="*/ 1304 w 1341"/>
                <a:gd name="T47" fmla="*/ 295 h 1399"/>
                <a:gd name="T48" fmla="*/ 1268 w 1341"/>
                <a:gd name="T49" fmla="*/ 255 h 1399"/>
                <a:gd name="T50" fmla="*/ 725 w 1341"/>
                <a:gd name="T51" fmla="*/ 30 h 1399"/>
                <a:gd name="T52" fmla="*/ 725 w 1341"/>
                <a:gd name="T53" fmla="*/ 30 h 1399"/>
                <a:gd name="T54" fmla="*/ 670 w 1341"/>
                <a:gd name="T55" fmla="*/ 20 h 1399"/>
                <a:gd name="T56" fmla="*/ 616 w 1341"/>
                <a:gd name="T57" fmla="*/ 30 h 1399"/>
                <a:gd name="T58" fmla="*/ 73 w 1341"/>
                <a:gd name="T59" fmla="*/ 255 h 1399"/>
                <a:gd name="T60" fmla="*/ 36 w 1341"/>
                <a:gd name="T61" fmla="*/ 295 h 1399"/>
                <a:gd name="T62" fmla="*/ 21 w 1341"/>
                <a:gd name="T63" fmla="*/ 363 h 1399"/>
                <a:gd name="T64" fmla="*/ 21 w 1341"/>
                <a:gd name="T65" fmla="*/ 1036 h 1399"/>
                <a:gd name="T66" fmla="*/ 37 w 1341"/>
                <a:gd name="T67" fmla="*/ 1104 h 1399"/>
                <a:gd name="T68" fmla="*/ 37 w 1341"/>
                <a:gd name="T69" fmla="*/ 1104 h 1399"/>
                <a:gd name="T70" fmla="*/ 73 w 1341"/>
                <a:gd name="T71" fmla="*/ 1144 h 1399"/>
                <a:gd name="T72" fmla="*/ 616 w 1341"/>
                <a:gd name="T73" fmla="*/ 1369 h 1399"/>
                <a:gd name="T74" fmla="*/ 670 w 1341"/>
                <a:gd name="T75" fmla="*/ 1378 h 1399"/>
                <a:gd name="T76" fmla="*/ 725 w 1341"/>
                <a:gd name="T77" fmla="*/ 1369 h 1399"/>
                <a:gd name="T78" fmla="*/ 725 w 1341"/>
                <a:gd name="T79" fmla="*/ 1369 h 1399"/>
                <a:gd name="T80" fmla="*/ 1268 w 1341"/>
                <a:gd name="T81" fmla="*/ 1144 h 1399"/>
                <a:gd name="T82" fmla="*/ 1305 w 1341"/>
                <a:gd name="T83" fmla="*/ 1104 h 1399"/>
                <a:gd name="T84" fmla="*/ 1305 w 1341"/>
                <a:gd name="T85" fmla="*/ 1104 h 1399"/>
                <a:gd name="T86" fmla="*/ 1320 w 1341"/>
                <a:gd name="T87" fmla="*/ 1036 h 1399"/>
                <a:gd name="T88" fmla="*/ 1320 w 1341"/>
                <a:gd name="T89" fmla="*/ 363 h 1399"/>
                <a:gd name="T90" fmla="*/ 1304 w 1341"/>
                <a:gd name="T91" fmla="*/ 295 h 1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41" h="1399">
                  <a:moveTo>
                    <a:pt x="1322" y="286"/>
                  </a:moveTo>
                  <a:cubicBezTo>
                    <a:pt x="1322" y="286"/>
                    <a:pt x="1322" y="286"/>
                    <a:pt x="1322" y="286"/>
                  </a:cubicBezTo>
                  <a:cubicBezTo>
                    <a:pt x="1335" y="310"/>
                    <a:pt x="1341" y="336"/>
                    <a:pt x="1341" y="363"/>
                  </a:cubicBezTo>
                  <a:cubicBezTo>
                    <a:pt x="1341" y="1036"/>
                    <a:pt x="1341" y="1036"/>
                    <a:pt x="1341" y="1036"/>
                  </a:cubicBezTo>
                  <a:cubicBezTo>
                    <a:pt x="1341" y="1063"/>
                    <a:pt x="1335" y="1088"/>
                    <a:pt x="1323" y="1113"/>
                  </a:cubicBezTo>
                  <a:cubicBezTo>
                    <a:pt x="1310" y="1139"/>
                    <a:pt x="1294" y="1156"/>
                    <a:pt x="1276" y="1163"/>
                  </a:cubicBezTo>
                  <a:cubicBezTo>
                    <a:pt x="733" y="1388"/>
                    <a:pt x="733" y="1388"/>
                    <a:pt x="733" y="1388"/>
                  </a:cubicBezTo>
                  <a:cubicBezTo>
                    <a:pt x="716" y="1395"/>
                    <a:pt x="695" y="1399"/>
                    <a:pt x="670" y="1399"/>
                  </a:cubicBezTo>
                  <a:cubicBezTo>
                    <a:pt x="646" y="1399"/>
                    <a:pt x="625" y="1395"/>
                    <a:pt x="608" y="1388"/>
                  </a:cubicBezTo>
                  <a:cubicBezTo>
                    <a:pt x="608" y="1388"/>
                    <a:pt x="608" y="1388"/>
                    <a:pt x="608" y="1388"/>
                  </a:cubicBezTo>
                  <a:cubicBezTo>
                    <a:pt x="66" y="1163"/>
                    <a:pt x="66" y="1163"/>
                    <a:pt x="66" y="1163"/>
                  </a:cubicBezTo>
                  <a:cubicBezTo>
                    <a:pt x="47" y="1156"/>
                    <a:pt x="31" y="1139"/>
                    <a:pt x="19" y="1113"/>
                  </a:cubicBezTo>
                  <a:cubicBezTo>
                    <a:pt x="6" y="1089"/>
                    <a:pt x="0" y="1063"/>
                    <a:pt x="0" y="1036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36"/>
                    <a:pt x="6" y="311"/>
                    <a:pt x="18" y="286"/>
                  </a:cubicBezTo>
                  <a:cubicBezTo>
                    <a:pt x="18" y="286"/>
                    <a:pt x="18" y="286"/>
                    <a:pt x="18" y="286"/>
                  </a:cubicBezTo>
                  <a:cubicBezTo>
                    <a:pt x="31" y="259"/>
                    <a:pt x="46" y="243"/>
                    <a:pt x="65" y="236"/>
                  </a:cubicBezTo>
                  <a:cubicBezTo>
                    <a:pt x="608" y="11"/>
                    <a:pt x="608" y="11"/>
                    <a:pt x="608" y="11"/>
                  </a:cubicBezTo>
                  <a:cubicBezTo>
                    <a:pt x="608" y="11"/>
                    <a:pt x="608" y="11"/>
                    <a:pt x="608" y="11"/>
                  </a:cubicBezTo>
                  <a:cubicBezTo>
                    <a:pt x="625" y="4"/>
                    <a:pt x="646" y="0"/>
                    <a:pt x="670" y="0"/>
                  </a:cubicBezTo>
                  <a:cubicBezTo>
                    <a:pt x="695" y="0"/>
                    <a:pt x="716" y="4"/>
                    <a:pt x="733" y="11"/>
                  </a:cubicBezTo>
                  <a:cubicBezTo>
                    <a:pt x="1276" y="236"/>
                    <a:pt x="1276" y="236"/>
                    <a:pt x="1276" y="236"/>
                  </a:cubicBezTo>
                  <a:cubicBezTo>
                    <a:pt x="1294" y="243"/>
                    <a:pt x="1309" y="260"/>
                    <a:pt x="1322" y="286"/>
                  </a:cubicBezTo>
                  <a:close/>
                  <a:moveTo>
                    <a:pt x="1304" y="295"/>
                  </a:moveTo>
                  <a:cubicBezTo>
                    <a:pt x="1294" y="274"/>
                    <a:pt x="1282" y="261"/>
                    <a:pt x="1268" y="255"/>
                  </a:cubicBezTo>
                  <a:cubicBezTo>
                    <a:pt x="725" y="30"/>
                    <a:pt x="725" y="30"/>
                    <a:pt x="725" y="30"/>
                  </a:cubicBezTo>
                  <a:cubicBezTo>
                    <a:pt x="725" y="30"/>
                    <a:pt x="725" y="30"/>
                    <a:pt x="725" y="30"/>
                  </a:cubicBezTo>
                  <a:cubicBezTo>
                    <a:pt x="709" y="24"/>
                    <a:pt x="691" y="20"/>
                    <a:pt x="670" y="20"/>
                  </a:cubicBezTo>
                  <a:cubicBezTo>
                    <a:pt x="649" y="20"/>
                    <a:pt x="631" y="24"/>
                    <a:pt x="616" y="30"/>
                  </a:cubicBezTo>
                  <a:cubicBezTo>
                    <a:pt x="73" y="255"/>
                    <a:pt x="73" y="255"/>
                    <a:pt x="73" y="255"/>
                  </a:cubicBezTo>
                  <a:cubicBezTo>
                    <a:pt x="59" y="261"/>
                    <a:pt x="46" y="274"/>
                    <a:pt x="36" y="295"/>
                  </a:cubicBezTo>
                  <a:cubicBezTo>
                    <a:pt x="26" y="316"/>
                    <a:pt x="21" y="339"/>
                    <a:pt x="21" y="363"/>
                  </a:cubicBezTo>
                  <a:cubicBezTo>
                    <a:pt x="21" y="1036"/>
                    <a:pt x="21" y="1036"/>
                    <a:pt x="21" y="1036"/>
                  </a:cubicBezTo>
                  <a:cubicBezTo>
                    <a:pt x="21" y="1059"/>
                    <a:pt x="26" y="1082"/>
                    <a:pt x="37" y="1104"/>
                  </a:cubicBezTo>
                  <a:cubicBezTo>
                    <a:pt x="37" y="1104"/>
                    <a:pt x="37" y="1104"/>
                    <a:pt x="37" y="1104"/>
                  </a:cubicBezTo>
                  <a:cubicBezTo>
                    <a:pt x="47" y="1125"/>
                    <a:pt x="59" y="1138"/>
                    <a:pt x="73" y="1144"/>
                  </a:cubicBezTo>
                  <a:cubicBezTo>
                    <a:pt x="616" y="1369"/>
                    <a:pt x="616" y="1369"/>
                    <a:pt x="616" y="1369"/>
                  </a:cubicBezTo>
                  <a:cubicBezTo>
                    <a:pt x="631" y="1375"/>
                    <a:pt x="649" y="1378"/>
                    <a:pt x="670" y="1378"/>
                  </a:cubicBezTo>
                  <a:cubicBezTo>
                    <a:pt x="692" y="1378"/>
                    <a:pt x="710" y="1375"/>
                    <a:pt x="725" y="1369"/>
                  </a:cubicBezTo>
                  <a:cubicBezTo>
                    <a:pt x="725" y="1369"/>
                    <a:pt x="725" y="1369"/>
                    <a:pt x="725" y="1369"/>
                  </a:cubicBezTo>
                  <a:cubicBezTo>
                    <a:pt x="1268" y="1144"/>
                    <a:pt x="1268" y="1144"/>
                    <a:pt x="1268" y="1144"/>
                  </a:cubicBezTo>
                  <a:cubicBezTo>
                    <a:pt x="1282" y="1138"/>
                    <a:pt x="1294" y="1124"/>
                    <a:pt x="1305" y="1104"/>
                  </a:cubicBezTo>
                  <a:cubicBezTo>
                    <a:pt x="1305" y="1104"/>
                    <a:pt x="1305" y="1104"/>
                    <a:pt x="1305" y="1104"/>
                  </a:cubicBezTo>
                  <a:cubicBezTo>
                    <a:pt x="1315" y="1083"/>
                    <a:pt x="1320" y="1060"/>
                    <a:pt x="1320" y="1036"/>
                  </a:cubicBezTo>
                  <a:cubicBezTo>
                    <a:pt x="1320" y="363"/>
                    <a:pt x="1320" y="363"/>
                    <a:pt x="1320" y="363"/>
                  </a:cubicBezTo>
                  <a:cubicBezTo>
                    <a:pt x="1320" y="339"/>
                    <a:pt x="1315" y="317"/>
                    <a:pt x="1304" y="29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0"/>
            <p:cNvSpPr>
              <a:spLocks noEditPoints="1"/>
            </p:cNvSpPr>
            <p:nvPr/>
          </p:nvSpPr>
          <p:spPr bwMode="auto">
            <a:xfrm>
              <a:off x="3887985" y="5170596"/>
              <a:ext cx="4422912" cy="734687"/>
            </a:xfrm>
            <a:custGeom>
              <a:avLst/>
              <a:gdLst>
                <a:gd name="T0" fmla="*/ 952 w 1349"/>
                <a:gd name="T1" fmla="*/ 116 h 224"/>
                <a:gd name="T2" fmla="*/ 987 w 1349"/>
                <a:gd name="T3" fmla="*/ 116 h 224"/>
                <a:gd name="T4" fmla="*/ 1001 w 1349"/>
                <a:gd name="T5" fmla="*/ 121 h 224"/>
                <a:gd name="T6" fmla="*/ 1236 w 1349"/>
                <a:gd name="T7" fmla="*/ 199 h 224"/>
                <a:gd name="T8" fmla="*/ 1236 w 1349"/>
                <a:gd name="T9" fmla="*/ 212 h 224"/>
                <a:gd name="T10" fmla="*/ 952 w 1349"/>
                <a:gd name="T11" fmla="*/ 116 h 224"/>
                <a:gd name="T12" fmla="*/ 1241 w 1349"/>
                <a:gd name="T13" fmla="*/ 11 h 224"/>
                <a:gd name="T14" fmla="*/ 1247 w 1349"/>
                <a:gd name="T15" fmla="*/ 0 h 224"/>
                <a:gd name="T16" fmla="*/ 1349 w 1349"/>
                <a:gd name="T17" fmla="*/ 30 h 224"/>
                <a:gd name="T18" fmla="*/ 1334 w 1349"/>
                <a:gd name="T19" fmla="*/ 39 h 224"/>
                <a:gd name="T20" fmla="*/ 1241 w 1349"/>
                <a:gd name="T21" fmla="*/ 11 h 224"/>
                <a:gd name="T22" fmla="*/ 1327 w 1349"/>
                <a:gd name="T23" fmla="*/ 43 h 224"/>
                <a:gd name="T24" fmla="*/ 1235 w 1349"/>
                <a:gd name="T25" fmla="*/ 100 h 224"/>
                <a:gd name="T26" fmla="*/ 1236 w 1349"/>
                <a:gd name="T27" fmla="*/ 189 h 224"/>
                <a:gd name="T28" fmla="*/ 1010 w 1349"/>
                <a:gd name="T29" fmla="*/ 116 h 224"/>
                <a:gd name="T30" fmla="*/ 1171 w 1349"/>
                <a:gd name="T31" fmla="*/ 114 h 224"/>
                <a:gd name="T32" fmla="*/ 1237 w 1349"/>
                <a:gd name="T33" fmla="*/ 19 h 224"/>
                <a:gd name="T34" fmla="*/ 1324 w 1349"/>
                <a:gd name="T35" fmla="*/ 45 h 224"/>
                <a:gd name="T36" fmla="*/ 1327 w 1349"/>
                <a:gd name="T37" fmla="*/ 43 h 224"/>
                <a:gd name="T38" fmla="*/ 111 w 1349"/>
                <a:gd name="T39" fmla="*/ 31 h 224"/>
                <a:gd name="T40" fmla="*/ 178 w 1349"/>
                <a:gd name="T41" fmla="*/ 126 h 224"/>
                <a:gd name="T42" fmla="*/ 338 w 1349"/>
                <a:gd name="T43" fmla="*/ 128 h 224"/>
                <a:gd name="T44" fmla="*/ 113 w 1349"/>
                <a:gd name="T45" fmla="*/ 201 h 224"/>
                <a:gd name="T46" fmla="*/ 114 w 1349"/>
                <a:gd name="T47" fmla="*/ 112 h 224"/>
                <a:gd name="T48" fmla="*/ 22 w 1349"/>
                <a:gd name="T49" fmla="*/ 55 h 224"/>
                <a:gd name="T50" fmla="*/ 25 w 1349"/>
                <a:gd name="T51" fmla="*/ 57 h 224"/>
                <a:gd name="T52" fmla="*/ 111 w 1349"/>
                <a:gd name="T53" fmla="*/ 31 h 224"/>
                <a:gd name="T54" fmla="*/ 108 w 1349"/>
                <a:gd name="T55" fmla="*/ 23 h 224"/>
                <a:gd name="T56" fmla="*/ 15 w 1349"/>
                <a:gd name="T57" fmla="*/ 51 h 224"/>
                <a:gd name="T58" fmla="*/ 0 w 1349"/>
                <a:gd name="T59" fmla="*/ 42 h 224"/>
                <a:gd name="T60" fmla="*/ 102 w 1349"/>
                <a:gd name="T61" fmla="*/ 12 h 224"/>
                <a:gd name="T62" fmla="*/ 108 w 1349"/>
                <a:gd name="T63" fmla="*/ 23 h 224"/>
                <a:gd name="T64" fmla="*/ 397 w 1349"/>
                <a:gd name="T65" fmla="*/ 128 h 224"/>
                <a:gd name="T66" fmla="*/ 113 w 1349"/>
                <a:gd name="T67" fmla="*/ 224 h 224"/>
                <a:gd name="T68" fmla="*/ 113 w 1349"/>
                <a:gd name="T69" fmla="*/ 211 h 224"/>
                <a:gd name="T70" fmla="*/ 347 w 1349"/>
                <a:gd name="T71" fmla="*/ 133 h 224"/>
                <a:gd name="T72" fmla="*/ 362 w 1349"/>
                <a:gd name="T73" fmla="*/ 128 h 224"/>
                <a:gd name="T74" fmla="*/ 397 w 1349"/>
                <a:gd name="T75" fmla="*/ 12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49" h="224">
                  <a:moveTo>
                    <a:pt x="952" y="116"/>
                  </a:moveTo>
                  <a:cubicBezTo>
                    <a:pt x="987" y="116"/>
                    <a:pt x="987" y="116"/>
                    <a:pt x="987" y="116"/>
                  </a:cubicBezTo>
                  <a:cubicBezTo>
                    <a:pt x="994" y="118"/>
                    <a:pt x="998" y="120"/>
                    <a:pt x="1001" y="121"/>
                  </a:cubicBezTo>
                  <a:cubicBezTo>
                    <a:pt x="1102" y="155"/>
                    <a:pt x="1180" y="180"/>
                    <a:pt x="1236" y="199"/>
                  </a:cubicBezTo>
                  <a:cubicBezTo>
                    <a:pt x="1236" y="203"/>
                    <a:pt x="1236" y="207"/>
                    <a:pt x="1236" y="212"/>
                  </a:cubicBezTo>
                  <a:cubicBezTo>
                    <a:pt x="1163" y="188"/>
                    <a:pt x="1068" y="156"/>
                    <a:pt x="952" y="116"/>
                  </a:cubicBezTo>
                  <a:close/>
                  <a:moveTo>
                    <a:pt x="1241" y="11"/>
                  </a:moveTo>
                  <a:cubicBezTo>
                    <a:pt x="1247" y="0"/>
                    <a:pt x="1247" y="0"/>
                    <a:pt x="1247" y="0"/>
                  </a:cubicBezTo>
                  <a:cubicBezTo>
                    <a:pt x="1282" y="9"/>
                    <a:pt x="1316" y="19"/>
                    <a:pt x="1349" y="30"/>
                  </a:cubicBezTo>
                  <a:cubicBezTo>
                    <a:pt x="1344" y="33"/>
                    <a:pt x="1339" y="36"/>
                    <a:pt x="1334" y="39"/>
                  </a:cubicBezTo>
                  <a:cubicBezTo>
                    <a:pt x="1303" y="29"/>
                    <a:pt x="1272" y="20"/>
                    <a:pt x="1241" y="11"/>
                  </a:cubicBezTo>
                  <a:close/>
                  <a:moveTo>
                    <a:pt x="1327" y="43"/>
                  </a:moveTo>
                  <a:cubicBezTo>
                    <a:pt x="1298" y="60"/>
                    <a:pt x="1267" y="79"/>
                    <a:pt x="1235" y="100"/>
                  </a:cubicBezTo>
                  <a:cubicBezTo>
                    <a:pt x="1237" y="132"/>
                    <a:pt x="1237" y="162"/>
                    <a:pt x="1236" y="189"/>
                  </a:cubicBezTo>
                  <a:cubicBezTo>
                    <a:pt x="1185" y="173"/>
                    <a:pt x="1109" y="149"/>
                    <a:pt x="1010" y="116"/>
                  </a:cubicBezTo>
                  <a:cubicBezTo>
                    <a:pt x="1171" y="114"/>
                    <a:pt x="1171" y="114"/>
                    <a:pt x="1171" y="114"/>
                  </a:cubicBezTo>
                  <a:cubicBezTo>
                    <a:pt x="1237" y="19"/>
                    <a:pt x="1237" y="19"/>
                    <a:pt x="1237" y="19"/>
                  </a:cubicBezTo>
                  <a:cubicBezTo>
                    <a:pt x="1266" y="27"/>
                    <a:pt x="1295" y="36"/>
                    <a:pt x="1324" y="45"/>
                  </a:cubicBezTo>
                  <a:lnTo>
                    <a:pt x="1327" y="43"/>
                  </a:lnTo>
                  <a:close/>
                  <a:moveTo>
                    <a:pt x="111" y="31"/>
                  </a:moveTo>
                  <a:cubicBezTo>
                    <a:pt x="178" y="126"/>
                    <a:pt x="178" y="126"/>
                    <a:pt x="178" y="126"/>
                  </a:cubicBezTo>
                  <a:cubicBezTo>
                    <a:pt x="338" y="128"/>
                    <a:pt x="338" y="128"/>
                    <a:pt x="338" y="128"/>
                  </a:cubicBezTo>
                  <a:cubicBezTo>
                    <a:pt x="239" y="161"/>
                    <a:pt x="164" y="185"/>
                    <a:pt x="113" y="201"/>
                  </a:cubicBezTo>
                  <a:cubicBezTo>
                    <a:pt x="112" y="174"/>
                    <a:pt x="112" y="144"/>
                    <a:pt x="114" y="112"/>
                  </a:cubicBezTo>
                  <a:cubicBezTo>
                    <a:pt x="82" y="91"/>
                    <a:pt x="51" y="72"/>
                    <a:pt x="22" y="55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54" y="48"/>
                    <a:pt x="82" y="39"/>
                    <a:pt x="111" y="31"/>
                  </a:cubicBezTo>
                  <a:close/>
                  <a:moveTo>
                    <a:pt x="108" y="23"/>
                  </a:moveTo>
                  <a:cubicBezTo>
                    <a:pt x="76" y="32"/>
                    <a:pt x="46" y="41"/>
                    <a:pt x="15" y="51"/>
                  </a:cubicBezTo>
                  <a:cubicBezTo>
                    <a:pt x="10" y="48"/>
                    <a:pt x="5" y="45"/>
                    <a:pt x="0" y="42"/>
                  </a:cubicBezTo>
                  <a:cubicBezTo>
                    <a:pt x="33" y="31"/>
                    <a:pt x="67" y="21"/>
                    <a:pt x="102" y="12"/>
                  </a:cubicBezTo>
                  <a:lnTo>
                    <a:pt x="108" y="23"/>
                  </a:lnTo>
                  <a:close/>
                  <a:moveTo>
                    <a:pt x="397" y="128"/>
                  </a:moveTo>
                  <a:cubicBezTo>
                    <a:pt x="280" y="168"/>
                    <a:pt x="186" y="200"/>
                    <a:pt x="113" y="224"/>
                  </a:cubicBezTo>
                  <a:cubicBezTo>
                    <a:pt x="113" y="219"/>
                    <a:pt x="113" y="215"/>
                    <a:pt x="113" y="211"/>
                  </a:cubicBezTo>
                  <a:cubicBezTo>
                    <a:pt x="169" y="192"/>
                    <a:pt x="247" y="167"/>
                    <a:pt x="347" y="133"/>
                  </a:cubicBezTo>
                  <a:cubicBezTo>
                    <a:pt x="350" y="132"/>
                    <a:pt x="355" y="130"/>
                    <a:pt x="362" y="128"/>
                  </a:cubicBezTo>
                  <a:lnTo>
                    <a:pt x="397" y="128"/>
                  </a:lnTo>
                  <a:close/>
                </a:path>
              </a:pathLst>
            </a:custGeom>
            <a:solidFill>
              <a:srgbClr val="A27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3"/>
            <p:cNvSpPr>
              <a:spLocks noEditPoints="1"/>
            </p:cNvSpPr>
            <p:nvPr/>
          </p:nvSpPr>
          <p:spPr bwMode="auto">
            <a:xfrm>
              <a:off x="4471461" y="5426997"/>
              <a:ext cx="3255960" cy="162716"/>
            </a:xfrm>
            <a:custGeom>
              <a:avLst/>
              <a:gdLst>
                <a:gd name="T0" fmla="*/ 1544 w 1981"/>
                <a:gd name="T1" fmla="*/ 76 h 99"/>
                <a:gd name="T2" fmla="*/ 1720 w 1981"/>
                <a:gd name="T3" fmla="*/ 0 h 99"/>
                <a:gd name="T4" fmla="*/ 1981 w 1981"/>
                <a:gd name="T5" fmla="*/ 72 h 99"/>
                <a:gd name="T6" fmla="*/ 1660 w 1981"/>
                <a:gd name="T7" fmla="*/ 76 h 99"/>
                <a:gd name="T8" fmla="*/ 1614 w 1981"/>
                <a:gd name="T9" fmla="*/ 76 h 99"/>
                <a:gd name="T10" fmla="*/ 1544 w 1981"/>
                <a:gd name="T11" fmla="*/ 76 h 99"/>
                <a:gd name="T12" fmla="*/ 0 w 1981"/>
                <a:gd name="T13" fmla="*/ 95 h 99"/>
                <a:gd name="T14" fmla="*/ 261 w 1981"/>
                <a:gd name="T15" fmla="*/ 24 h 99"/>
                <a:gd name="T16" fmla="*/ 437 w 1981"/>
                <a:gd name="T17" fmla="*/ 99 h 99"/>
                <a:gd name="T18" fmla="*/ 367 w 1981"/>
                <a:gd name="T19" fmla="*/ 99 h 99"/>
                <a:gd name="T20" fmla="*/ 319 w 1981"/>
                <a:gd name="T21" fmla="*/ 99 h 99"/>
                <a:gd name="T22" fmla="*/ 0 w 1981"/>
                <a:gd name="T23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81" h="99">
                  <a:moveTo>
                    <a:pt x="1544" y="76"/>
                  </a:moveTo>
                  <a:lnTo>
                    <a:pt x="1720" y="0"/>
                  </a:lnTo>
                  <a:lnTo>
                    <a:pt x="1981" y="72"/>
                  </a:lnTo>
                  <a:lnTo>
                    <a:pt x="1660" y="76"/>
                  </a:lnTo>
                  <a:lnTo>
                    <a:pt x="1614" y="76"/>
                  </a:lnTo>
                  <a:lnTo>
                    <a:pt x="1544" y="76"/>
                  </a:lnTo>
                  <a:close/>
                  <a:moveTo>
                    <a:pt x="0" y="95"/>
                  </a:moveTo>
                  <a:lnTo>
                    <a:pt x="261" y="24"/>
                  </a:lnTo>
                  <a:lnTo>
                    <a:pt x="437" y="99"/>
                  </a:lnTo>
                  <a:lnTo>
                    <a:pt x="367" y="99"/>
                  </a:lnTo>
                  <a:lnTo>
                    <a:pt x="319" y="99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09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4"/>
            <p:cNvSpPr>
              <a:spLocks/>
            </p:cNvSpPr>
            <p:nvPr/>
          </p:nvSpPr>
          <p:spPr bwMode="auto">
            <a:xfrm>
              <a:off x="4108227" y="4741618"/>
              <a:ext cx="3965993" cy="848094"/>
            </a:xfrm>
            <a:custGeom>
              <a:avLst/>
              <a:gdLst>
                <a:gd name="T0" fmla="*/ 1210 w 1210"/>
                <a:gd name="T1" fmla="*/ 110 h 259"/>
                <a:gd name="T2" fmla="*/ 1104 w 1210"/>
                <a:gd name="T3" fmla="*/ 246 h 259"/>
                <a:gd name="T4" fmla="*/ 628 w 1210"/>
                <a:gd name="T5" fmla="*/ 185 h 259"/>
                <a:gd name="T6" fmla="*/ 139 w 1210"/>
                <a:gd name="T7" fmla="*/ 250 h 259"/>
                <a:gd name="T8" fmla="*/ 112 w 1210"/>
                <a:gd name="T9" fmla="*/ 259 h 259"/>
                <a:gd name="T10" fmla="*/ 0 w 1210"/>
                <a:gd name="T11" fmla="*/ 116 h 259"/>
                <a:gd name="T12" fmla="*/ 121 w 1210"/>
                <a:gd name="T13" fmla="*/ 65 h 259"/>
                <a:gd name="T14" fmla="*/ 611 w 1210"/>
                <a:gd name="T15" fmla="*/ 0 h 259"/>
                <a:gd name="T16" fmla="*/ 1100 w 1210"/>
                <a:gd name="T17" fmla="*/ 65 h 259"/>
                <a:gd name="T18" fmla="*/ 1210 w 1210"/>
                <a:gd name="T19" fmla="*/ 11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0" h="259">
                  <a:moveTo>
                    <a:pt x="1210" y="110"/>
                  </a:moveTo>
                  <a:cubicBezTo>
                    <a:pt x="1104" y="246"/>
                    <a:pt x="1104" y="246"/>
                    <a:pt x="1104" y="246"/>
                  </a:cubicBezTo>
                  <a:cubicBezTo>
                    <a:pt x="972" y="205"/>
                    <a:pt x="813" y="185"/>
                    <a:pt x="628" y="185"/>
                  </a:cubicBezTo>
                  <a:cubicBezTo>
                    <a:pt x="437" y="185"/>
                    <a:pt x="274" y="207"/>
                    <a:pt x="139" y="250"/>
                  </a:cubicBezTo>
                  <a:cubicBezTo>
                    <a:pt x="129" y="253"/>
                    <a:pt x="120" y="256"/>
                    <a:pt x="112" y="259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2" y="98"/>
                    <a:pt x="72" y="81"/>
                    <a:pt x="121" y="65"/>
                  </a:cubicBezTo>
                  <a:cubicBezTo>
                    <a:pt x="257" y="22"/>
                    <a:pt x="420" y="0"/>
                    <a:pt x="611" y="0"/>
                  </a:cubicBezTo>
                  <a:cubicBezTo>
                    <a:pt x="802" y="0"/>
                    <a:pt x="965" y="22"/>
                    <a:pt x="1100" y="65"/>
                  </a:cubicBezTo>
                  <a:cubicBezTo>
                    <a:pt x="1144" y="79"/>
                    <a:pt x="1181" y="94"/>
                    <a:pt x="1210" y="110"/>
                  </a:cubicBez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49423" y="2187505"/>
            <a:ext cx="619635" cy="645932"/>
            <a:chOff x="6873760" y="1907721"/>
            <a:chExt cx="619635" cy="645932"/>
          </a:xfrm>
        </p:grpSpPr>
        <p:sp>
          <p:nvSpPr>
            <p:cNvPr id="57" name="Freeform 45"/>
            <p:cNvSpPr>
              <a:spLocks/>
            </p:cNvSpPr>
            <p:nvPr/>
          </p:nvSpPr>
          <p:spPr bwMode="auto">
            <a:xfrm>
              <a:off x="6873760" y="1907721"/>
              <a:ext cx="619635" cy="645932"/>
            </a:xfrm>
            <a:custGeom>
              <a:avLst/>
              <a:gdLst>
                <a:gd name="T0" fmla="*/ 186 w 189"/>
                <a:gd name="T1" fmla="*/ 157 h 197"/>
                <a:gd name="T2" fmla="*/ 180 w 189"/>
                <a:gd name="T3" fmla="*/ 164 h 197"/>
                <a:gd name="T4" fmla="*/ 103 w 189"/>
                <a:gd name="T5" fmla="*/ 195 h 197"/>
                <a:gd name="T6" fmla="*/ 94 w 189"/>
                <a:gd name="T7" fmla="*/ 197 h 197"/>
                <a:gd name="T8" fmla="*/ 86 w 189"/>
                <a:gd name="T9" fmla="*/ 195 h 197"/>
                <a:gd name="T10" fmla="*/ 9 w 189"/>
                <a:gd name="T11" fmla="*/ 164 h 197"/>
                <a:gd name="T12" fmla="*/ 3 w 189"/>
                <a:gd name="T13" fmla="*/ 157 h 197"/>
                <a:gd name="T14" fmla="*/ 0 w 189"/>
                <a:gd name="T15" fmla="*/ 146 h 197"/>
                <a:gd name="T16" fmla="*/ 0 w 189"/>
                <a:gd name="T17" fmla="*/ 51 h 197"/>
                <a:gd name="T18" fmla="*/ 2 w 189"/>
                <a:gd name="T19" fmla="*/ 40 h 197"/>
                <a:gd name="T20" fmla="*/ 2 w 189"/>
                <a:gd name="T21" fmla="*/ 40 h 197"/>
                <a:gd name="T22" fmla="*/ 9 w 189"/>
                <a:gd name="T23" fmla="*/ 33 h 197"/>
                <a:gd name="T24" fmla="*/ 86 w 189"/>
                <a:gd name="T25" fmla="*/ 1 h 197"/>
                <a:gd name="T26" fmla="*/ 94 w 189"/>
                <a:gd name="T27" fmla="*/ 0 h 197"/>
                <a:gd name="T28" fmla="*/ 103 w 189"/>
                <a:gd name="T29" fmla="*/ 1 h 197"/>
                <a:gd name="T30" fmla="*/ 180 w 189"/>
                <a:gd name="T31" fmla="*/ 33 h 197"/>
                <a:gd name="T32" fmla="*/ 186 w 189"/>
                <a:gd name="T33" fmla="*/ 40 h 197"/>
                <a:gd name="T34" fmla="*/ 186 w 189"/>
                <a:gd name="T35" fmla="*/ 40 h 197"/>
                <a:gd name="T36" fmla="*/ 189 w 189"/>
                <a:gd name="T37" fmla="*/ 51 h 197"/>
                <a:gd name="T38" fmla="*/ 189 w 189"/>
                <a:gd name="T39" fmla="*/ 146 h 197"/>
                <a:gd name="T40" fmla="*/ 186 w 189"/>
                <a:gd name="T41" fmla="*/ 15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9" h="197">
                  <a:moveTo>
                    <a:pt x="186" y="157"/>
                  </a:moveTo>
                  <a:cubicBezTo>
                    <a:pt x="184" y="160"/>
                    <a:pt x="182" y="163"/>
                    <a:pt x="180" y="164"/>
                  </a:cubicBezTo>
                  <a:cubicBezTo>
                    <a:pt x="103" y="195"/>
                    <a:pt x="103" y="195"/>
                    <a:pt x="103" y="195"/>
                  </a:cubicBezTo>
                  <a:cubicBezTo>
                    <a:pt x="101" y="196"/>
                    <a:pt x="98" y="197"/>
                    <a:pt x="94" y="197"/>
                  </a:cubicBezTo>
                  <a:cubicBezTo>
                    <a:pt x="91" y="197"/>
                    <a:pt x="88" y="196"/>
                    <a:pt x="86" y="195"/>
                  </a:cubicBezTo>
                  <a:cubicBezTo>
                    <a:pt x="9" y="164"/>
                    <a:pt x="9" y="164"/>
                    <a:pt x="9" y="164"/>
                  </a:cubicBezTo>
                  <a:cubicBezTo>
                    <a:pt x="7" y="163"/>
                    <a:pt x="4" y="160"/>
                    <a:pt x="3" y="157"/>
                  </a:cubicBezTo>
                  <a:cubicBezTo>
                    <a:pt x="1" y="153"/>
                    <a:pt x="0" y="149"/>
                    <a:pt x="0" y="14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47"/>
                    <a:pt x="1" y="44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4" y="36"/>
                    <a:pt x="7" y="34"/>
                    <a:pt x="9" y="33"/>
                  </a:cubicBezTo>
                  <a:cubicBezTo>
                    <a:pt x="86" y="1"/>
                    <a:pt x="86" y="1"/>
                    <a:pt x="86" y="1"/>
                  </a:cubicBezTo>
                  <a:cubicBezTo>
                    <a:pt x="88" y="0"/>
                    <a:pt x="91" y="0"/>
                    <a:pt x="94" y="0"/>
                  </a:cubicBezTo>
                  <a:cubicBezTo>
                    <a:pt x="98" y="0"/>
                    <a:pt x="101" y="0"/>
                    <a:pt x="103" y="1"/>
                  </a:cubicBezTo>
                  <a:cubicBezTo>
                    <a:pt x="180" y="33"/>
                    <a:pt x="180" y="33"/>
                    <a:pt x="180" y="33"/>
                  </a:cubicBezTo>
                  <a:cubicBezTo>
                    <a:pt x="182" y="34"/>
                    <a:pt x="184" y="36"/>
                    <a:pt x="186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8" y="43"/>
                    <a:pt x="189" y="47"/>
                    <a:pt x="189" y="51"/>
                  </a:cubicBezTo>
                  <a:cubicBezTo>
                    <a:pt x="189" y="146"/>
                    <a:pt x="189" y="146"/>
                    <a:pt x="189" y="146"/>
                  </a:cubicBezTo>
                  <a:cubicBezTo>
                    <a:pt x="189" y="149"/>
                    <a:pt x="188" y="153"/>
                    <a:pt x="186" y="157"/>
                  </a:cubicBezTo>
                  <a:close/>
                </a:path>
              </a:pathLst>
            </a:custGeom>
            <a:solidFill>
              <a:srgbClr val="6ED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7078662" y="2069716"/>
              <a:ext cx="414337" cy="434563"/>
            </a:xfrm>
            <a:custGeom>
              <a:avLst/>
              <a:gdLst>
                <a:gd name="connsiteX0" fmla="*/ 158750 w 447675"/>
                <a:gd name="connsiteY0" fmla="*/ 0 h 514350"/>
                <a:gd name="connsiteX1" fmla="*/ 447675 w 447675"/>
                <a:gd name="connsiteY1" fmla="*/ 149225 h 514350"/>
                <a:gd name="connsiteX2" fmla="*/ 447675 w 447675"/>
                <a:gd name="connsiteY2" fmla="*/ 349250 h 514350"/>
                <a:gd name="connsiteX3" fmla="*/ 425450 w 447675"/>
                <a:gd name="connsiteY3" fmla="*/ 390525 h 514350"/>
                <a:gd name="connsiteX4" fmla="*/ 142875 w 447675"/>
                <a:gd name="connsiteY4" fmla="*/ 514350 h 514350"/>
                <a:gd name="connsiteX5" fmla="*/ 0 w 447675"/>
                <a:gd name="connsiteY5" fmla="*/ 342900 h 514350"/>
                <a:gd name="connsiteX6" fmla="*/ 158750 w 447675"/>
                <a:gd name="connsiteY6" fmla="*/ 0 h 514350"/>
                <a:gd name="connsiteX0" fmla="*/ 193675 w 447675"/>
                <a:gd name="connsiteY0" fmla="*/ 0 h 495300"/>
                <a:gd name="connsiteX1" fmla="*/ 447675 w 447675"/>
                <a:gd name="connsiteY1" fmla="*/ 130175 h 495300"/>
                <a:gd name="connsiteX2" fmla="*/ 447675 w 447675"/>
                <a:gd name="connsiteY2" fmla="*/ 330200 h 495300"/>
                <a:gd name="connsiteX3" fmla="*/ 425450 w 447675"/>
                <a:gd name="connsiteY3" fmla="*/ 371475 h 495300"/>
                <a:gd name="connsiteX4" fmla="*/ 142875 w 447675"/>
                <a:gd name="connsiteY4" fmla="*/ 495300 h 495300"/>
                <a:gd name="connsiteX5" fmla="*/ 0 w 447675"/>
                <a:gd name="connsiteY5" fmla="*/ 323850 h 495300"/>
                <a:gd name="connsiteX6" fmla="*/ 193675 w 447675"/>
                <a:gd name="connsiteY6" fmla="*/ 0 h 495300"/>
                <a:gd name="connsiteX0" fmla="*/ 196850 w 447675"/>
                <a:gd name="connsiteY0" fmla="*/ 0 h 501650"/>
                <a:gd name="connsiteX1" fmla="*/ 447675 w 447675"/>
                <a:gd name="connsiteY1" fmla="*/ 136525 h 501650"/>
                <a:gd name="connsiteX2" fmla="*/ 447675 w 447675"/>
                <a:gd name="connsiteY2" fmla="*/ 336550 h 501650"/>
                <a:gd name="connsiteX3" fmla="*/ 425450 w 447675"/>
                <a:gd name="connsiteY3" fmla="*/ 377825 h 501650"/>
                <a:gd name="connsiteX4" fmla="*/ 142875 w 447675"/>
                <a:gd name="connsiteY4" fmla="*/ 501650 h 501650"/>
                <a:gd name="connsiteX5" fmla="*/ 0 w 447675"/>
                <a:gd name="connsiteY5" fmla="*/ 330200 h 501650"/>
                <a:gd name="connsiteX6" fmla="*/ 196850 w 447675"/>
                <a:gd name="connsiteY6" fmla="*/ 0 h 501650"/>
                <a:gd name="connsiteX0" fmla="*/ 199231 w 447675"/>
                <a:gd name="connsiteY0" fmla="*/ 0 h 501650"/>
                <a:gd name="connsiteX1" fmla="*/ 447675 w 447675"/>
                <a:gd name="connsiteY1" fmla="*/ 136525 h 501650"/>
                <a:gd name="connsiteX2" fmla="*/ 447675 w 447675"/>
                <a:gd name="connsiteY2" fmla="*/ 336550 h 501650"/>
                <a:gd name="connsiteX3" fmla="*/ 425450 w 447675"/>
                <a:gd name="connsiteY3" fmla="*/ 377825 h 501650"/>
                <a:gd name="connsiteX4" fmla="*/ 142875 w 447675"/>
                <a:gd name="connsiteY4" fmla="*/ 501650 h 501650"/>
                <a:gd name="connsiteX5" fmla="*/ 0 w 447675"/>
                <a:gd name="connsiteY5" fmla="*/ 330200 h 501650"/>
                <a:gd name="connsiteX6" fmla="*/ 199231 w 447675"/>
                <a:gd name="connsiteY6" fmla="*/ 0 h 501650"/>
                <a:gd name="connsiteX0" fmla="*/ 151606 w 447675"/>
                <a:gd name="connsiteY0" fmla="*/ 0 h 487362"/>
                <a:gd name="connsiteX1" fmla="*/ 447675 w 447675"/>
                <a:gd name="connsiteY1" fmla="*/ 122237 h 487362"/>
                <a:gd name="connsiteX2" fmla="*/ 447675 w 447675"/>
                <a:gd name="connsiteY2" fmla="*/ 322262 h 487362"/>
                <a:gd name="connsiteX3" fmla="*/ 425450 w 447675"/>
                <a:gd name="connsiteY3" fmla="*/ 363537 h 487362"/>
                <a:gd name="connsiteX4" fmla="*/ 142875 w 447675"/>
                <a:gd name="connsiteY4" fmla="*/ 487362 h 487362"/>
                <a:gd name="connsiteX5" fmla="*/ 0 w 447675"/>
                <a:gd name="connsiteY5" fmla="*/ 315912 h 487362"/>
                <a:gd name="connsiteX6" fmla="*/ 151606 w 447675"/>
                <a:gd name="connsiteY6" fmla="*/ 0 h 487362"/>
                <a:gd name="connsiteX0" fmla="*/ 23018 w 319087"/>
                <a:gd name="connsiteY0" fmla="*/ 0 h 487362"/>
                <a:gd name="connsiteX1" fmla="*/ 319087 w 319087"/>
                <a:gd name="connsiteY1" fmla="*/ 122237 h 487362"/>
                <a:gd name="connsiteX2" fmla="*/ 319087 w 319087"/>
                <a:gd name="connsiteY2" fmla="*/ 322262 h 487362"/>
                <a:gd name="connsiteX3" fmla="*/ 296862 w 319087"/>
                <a:gd name="connsiteY3" fmla="*/ 363537 h 487362"/>
                <a:gd name="connsiteX4" fmla="*/ 14287 w 319087"/>
                <a:gd name="connsiteY4" fmla="*/ 487362 h 487362"/>
                <a:gd name="connsiteX5" fmla="*/ 0 w 319087"/>
                <a:gd name="connsiteY5" fmla="*/ 301625 h 487362"/>
                <a:gd name="connsiteX6" fmla="*/ 23018 w 319087"/>
                <a:gd name="connsiteY6" fmla="*/ 0 h 487362"/>
                <a:gd name="connsiteX0" fmla="*/ 23018 w 319087"/>
                <a:gd name="connsiteY0" fmla="*/ 0 h 425449"/>
                <a:gd name="connsiteX1" fmla="*/ 319087 w 319087"/>
                <a:gd name="connsiteY1" fmla="*/ 122237 h 425449"/>
                <a:gd name="connsiteX2" fmla="*/ 319087 w 319087"/>
                <a:gd name="connsiteY2" fmla="*/ 322262 h 425449"/>
                <a:gd name="connsiteX3" fmla="*/ 296862 w 319087"/>
                <a:gd name="connsiteY3" fmla="*/ 363537 h 425449"/>
                <a:gd name="connsiteX4" fmla="*/ 133349 w 319087"/>
                <a:gd name="connsiteY4" fmla="*/ 425449 h 425449"/>
                <a:gd name="connsiteX5" fmla="*/ 0 w 319087"/>
                <a:gd name="connsiteY5" fmla="*/ 301625 h 425449"/>
                <a:gd name="connsiteX6" fmla="*/ 23018 w 319087"/>
                <a:gd name="connsiteY6" fmla="*/ 0 h 425449"/>
                <a:gd name="connsiteX0" fmla="*/ 0 w 346869"/>
                <a:gd name="connsiteY0" fmla="*/ 0 h 434974"/>
                <a:gd name="connsiteX1" fmla="*/ 346869 w 346869"/>
                <a:gd name="connsiteY1" fmla="*/ 131762 h 434974"/>
                <a:gd name="connsiteX2" fmla="*/ 346869 w 346869"/>
                <a:gd name="connsiteY2" fmla="*/ 331787 h 434974"/>
                <a:gd name="connsiteX3" fmla="*/ 324644 w 346869"/>
                <a:gd name="connsiteY3" fmla="*/ 373062 h 434974"/>
                <a:gd name="connsiteX4" fmla="*/ 161131 w 346869"/>
                <a:gd name="connsiteY4" fmla="*/ 434974 h 434974"/>
                <a:gd name="connsiteX5" fmla="*/ 27782 w 346869"/>
                <a:gd name="connsiteY5" fmla="*/ 311150 h 434974"/>
                <a:gd name="connsiteX6" fmla="*/ 0 w 346869"/>
                <a:gd name="connsiteY6" fmla="*/ 0 h 434974"/>
                <a:gd name="connsiteX0" fmla="*/ 0 w 346869"/>
                <a:gd name="connsiteY0" fmla="*/ 0 h 434974"/>
                <a:gd name="connsiteX1" fmla="*/ 6081 w 346869"/>
                <a:gd name="connsiteY1" fmla="*/ 86929 h 434974"/>
                <a:gd name="connsiteX2" fmla="*/ 346869 w 346869"/>
                <a:gd name="connsiteY2" fmla="*/ 131762 h 434974"/>
                <a:gd name="connsiteX3" fmla="*/ 346869 w 346869"/>
                <a:gd name="connsiteY3" fmla="*/ 331787 h 434974"/>
                <a:gd name="connsiteX4" fmla="*/ 324644 w 346869"/>
                <a:gd name="connsiteY4" fmla="*/ 373062 h 434974"/>
                <a:gd name="connsiteX5" fmla="*/ 161131 w 346869"/>
                <a:gd name="connsiteY5" fmla="*/ 434974 h 434974"/>
                <a:gd name="connsiteX6" fmla="*/ 27782 w 346869"/>
                <a:gd name="connsiteY6" fmla="*/ 311150 h 434974"/>
                <a:gd name="connsiteX7" fmla="*/ 0 w 346869"/>
                <a:gd name="connsiteY7" fmla="*/ 0 h 434974"/>
                <a:gd name="connsiteX0" fmla="*/ 19319 w 366188"/>
                <a:gd name="connsiteY0" fmla="*/ 0 h 434974"/>
                <a:gd name="connsiteX1" fmla="*/ 0 w 366188"/>
                <a:gd name="connsiteY1" fmla="*/ 86929 h 434974"/>
                <a:gd name="connsiteX2" fmla="*/ 366188 w 366188"/>
                <a:gd name="connsiteY2" fmla="*/ 131762 h 434974"/>
                <a:gd name="connsiteX3" fmla="*/ 366188 w 366188"/>
                <a:gd name="connsiteY3" fmla="*/ 331787 h 434974"/>
                <a:gd name="connsiteX4" fmla="*/ 343963 w 366188"/>
                <a:gd name="connsiteY4" fmla="*/ 373062 h 434974"/>
                <a:gd name="connsiteX5" fmla="*/ 180450 w 366188"/>
                <a:gd name="connsiteY5" fmla="*/ 434974 h 434974"/>
                <a:gd name="connsiteX6" fmla="*/ 47101 w 366188"/>
                <a:gd name="connsiteY6" fmla="*/ 311150 h 434974"/>
                <a:gd name="connsiteX7" fmla="*/ 19319 w 366188"/>
                <a:gd name="connsiteY7" fmla="*/ 0 h 434974"/>
                <a:gd name="connsiteX0" fmla="*/ 0 w 346869"/>
                <a:gd name="connsiteY0" fmla="*/ 0 h 434974"/>
                <a:gd name="connsiteX1" fmla="*/ 91806 w 346869"/>
                <a:gd name="connsiteY1" fmla="*/ 42479 h 434974"/>
                <a:gd name="connsiteX2" fmla="*/ 346869 w 346869"/>
                <a:gd name="connsiteY2" fmla="*/ 131762 h 434974"/>
                <a:gd name="connsiteX3" fmla="*/ 346869 w 346869"/>
                <a:gd name="connsiteY3" fmla="*/ 331787 h 434974"/>
                <a:gd name="connsiteX4" fmla="*/ 324644 w 346869"/>
                <a:gd name="connsiteY4" fmla="*/ 373062 h 434974"/>
                <a:gd name="connsiteX5" fmla="*/ 161131 w 346869"/>
                <a:gd name="connsiteY5" fmla="*/ 434974 h 434974"/>
                <a:gd name="connsiteX6" fmla="*/ 27782 w 346869"/>
                <a:gd name="connsiteY6" fmla="*/ 311150 h 434974"/>
                <a:gd name="connsiteX7" fmla="*/ 0 w 346869"/>
                <a:gd name="connsiteY7" fmla="*/ 0 h 434974"/>
                <a:gd name="connsiteX0" fmla="*/ 0 w 362744"/>
                <a:gd name="connsiteY0" fmla="*/ 27371 h 392495"/>
                <a:gd name="connsiteX1" fmla="*/ 107681 w 362744"/>
                <a:gd name="connsiteY1" fmla="*/ 0 h 392495"/>
                <a:gd name="connsiteX2" fmla="*/ 362744 w 362744"/>
                <a:gd name="connsiteY2" fmla="*/ 89283 h 392495"/>
                <a:gd name="connsiteX3" fmla="*/ 362744 w 362744"/>
                <a:gd name="connsiteY3" fmla="*/ 289308 h 392495"/>
                <a:gd name="connsiteX4" fmla="*/ 340519 w 362744"/>
                <a:gd name="connsiteY4" fmla="*/ 330583 h 392495"/>
                <a:gd name="connsiteX5" fmla="*/ 177006 w 362744"/>
                <a:gd name="connsiteY5" fmla="*/ 392495 h 392495"/>
                <a:gd name="connsiteX6" fmla="*/ 43657 w 362744"/>
                <a:gd name="connsiteY6" fmla="*/ 268671 h 392495"/>
                <a:gd name="connsiteX7" fmla="*/ 0 w 362744"/>
                <a:gd name="connsiteY7" fmla="*/ 27371 h 392495"/>
                <a:gd name="connsiteX0" fmla="*/ 0 w 362744"/>
                <a:gd name="connsiteY0" fmla="*/ 62296 h 427420"/>
                <a:gd name="connsiteX1" fmla="*/ 44181 w 362744"/>
                <a:gd name="connsiteY1" fmla="*/ 0 h 427420"/>
                <a:gd name="connsiteX2" fmla="*/ 362744 w 362744"/>
                <a:gd name="connsiteY2" fmla="*/ 124208 h 427420"/>
                <a:gd name="connsiteX3" fmla="*/ 362744 w 362744"/>
                <a:gd name="connsiteY3" fmla="*/ 324233 h 427420"/>
                <a:gd name="connsiteX4" fmla="*/ 340519 w 362744"/>
                <a:gd name="connsiteY4" fmla="*/ 365508 h 427420"/>
                <a:gd name="connsiteX5" fmla="*/ 177006 w 362744"/>
                <a:gd name="connsiteY5" fmla="*/ 427420 h 427420"/>
                <a:gd name="connsiteX6" fmla="*/ 43657 w 362744"/>
                <a:gd name="connsiteY6" fmla="*/ 303596 h 427420"/>
                <a:gd name="connsiteX7" fmla="*/ 0 w 362744"/>
                <a:gd name="connsiteY7" fmla="*/ 62296 h 427420"/>
                <a:gd name="connsiteX0" fmla="*/ 51593 w 414337"/>
                <a:gd name="connsiteY0" fmla="*/ 62296 h 427420"/>
                <a:gd name="connsiteX1" fmla="*/ 95774 w 414337"/>
                <a:gd name="connsiteY1" fmla="*/ 0 h 427420"/>
                <a:gd name="connsiteX2" fmla="*/ 414337 w 414337"/>
                <a:gd name="connsiteY2" fmla="*/ 124208 h 427420"/>
                <a:gd name="connsiteX3" fmla="*/ 414337 w 414337"/>
                <a:gd name="connsiteY3" fmla="*/ 324233 h 427420"/>
                <a:gd name="connsiteX4" fmla="*/ 392112 w 414337"/>
                <a:gd name="connsiteY4" fmla="*/ 365508 h 427420"/>
                <a:gd name="connsiteX5" fmla="*/ 228599 w 414337"/>
                <a:gd name="connsiteY5" fmla="*/ 427420 h 427420"/>
                <a:gd name="connsiteX6" fmla="*/ 0 w 414337"/>
                <a:gd name="connsiteY6" fmla="*/ 246446 h 427420"/>
                <a:gd name="connsiteX7" fmla="*/ 51593 w 414337"/>
                <a:gd name="connsiteY7" fmla="*/ 62296 h 427420"/>
                <a:gd name="connsiteX0" fmla="*/ 51593 w 414337"/>
                <a:gd name="connsiteY0" fmla="*/ 62296 h 427420"/>
                <a:gd name="connsiteX1" fmla="*/ 95774 w 414337"/>
                <a:gd name="connsiteY1" fmla="*/ 0 h 427420"/>
                <a:gd name="connsiteX2" fmla="*/ 414337 w 414337"/>
                <a:gd name="connsiteY2" fmla="*/ 124208 h 427420"/>
                <a:gd name="connsiteX3" fmla="*/ 414337 w 414337"/>
                <a:gd name="connsiteY3" fmla="*/ 324233 h 427420"/>
                <a:gd name="connsiteX4" fmla="*/ 392112 w 414337"/>
                <a:gd name="connsiteY4" fmla="*/ 365508 h 427420"/>
                <a:gd name="connsiteX5" fmla="*/ 228599 w 414337"/>
                <a:gd name="connsiteY5" fmla="*/ 427420 h 427420"/>
                <a:gd name="connsiteX6" fmla="*/ 22750 w 414337"/>
                <a:gd name="connsiteY6" fmla="*/ 260350 h 427420"/>
                <a:gd name="connsiteX7" fmla="*/ 0 w 414337"/>
                <a:gd name="connsiteY7" fmla="*/ 246446 h 427420"/>
                <a:gd name="connsiteX8" fmla="*/ 51593 w 414337"/>
                <a:gd name="connsiteY8" fmla="*/ 62296 h 427420"/>
                <a:gd name="connsiteX0" fmla="*/ 51593 w 414337"/>
                <a:gd name="connsiteY0" fmla="*/ 62296 h 427420"/>
                <a:gd name="connsiteX1" fmla="*/ 95774 w 414337"/>
                <a:gd name="connsiteY1" fmla="*/ 0 h 427420"/>
                <a:gd name="connsiteX2" fmla="*/ 414337 w 414337"/>
                <a:gd name="connsiteY2" fmla="*/ 124208 h 427420"/>
                <a:gd name="connsiteX3" fmla="*/ 414337 w 414337"/>
                <a:gd name="connsiteY3" fmla="*/ 324233 h 427420"/>
                <a:gd name="connsiteX4" fmla="*/ 392112 w 414337"/>
                <a:gd name="connsiteY4" fmla="*/ 365508 h 427420"/>
                <a:gd name="connsiteX5" fmla="*/ 228599 w 414337"/>
                <a:gd name="connsiteY5" fmla="*/ 427420 h 427420"/>
                <a:gd name="connsiteX6" fmla="*/ 525 w 414337"/>
                <a:gd name="connsiteY6" fmla="*/ 273050 h 427420"/>
                <a:gd name="connsiteX7" fmla="*/ 0 w 414337"/>
                <a:gd name="connsiteY7" fmla="*/ 246446 h 427420"/>
                <a:gd name="connsiteX8" fmla="*/ 51593 w 414337"/>
                <a:gd name="connsiteY8" fmla="*/ 62296 h 427420"/>
                <a:gd name="connsiteX0" fmla="*/ 49212 w 414337"/>
                <a:gd name="connsiteY0" fmla="*/ 71821 h 427420"/>
                <a:gd name="connsiteX1" fmla="*/ 95774 w 414337"/>
                <a:gd name="connsiteY1" fmla="*/ 0 h 427420"/>
                <a:gd name="connsiteX2" fmla="*/ 414337 w 414337"/>
                <a:gd name="connsiteY2" fmla="*/ 124208 h 427420"/>
                <a:gd name="connsiteX3" fmla="*/ 414337 w 414337"/>
                <a:gd name="connsiteY3" fmla="*/ 324233 h 427420"/>
                <a:gd name="connsiteX4" fmla="*/ 392112 w 414337"/>
                <a:gd name="connsiteY4" fmla="*/ 365508 h 427420"/>
                <a:gd name="connsiteX5" fmla="*/ 228599 w 414337"/>
                <a:gd name="connsiteY5" fmla="*/ 427420 h 427420"/>
                <a:gd name="connsiteX6" fmla="*/ 525 w 414337"/>
                <a:gd name="connsiteY6" fmla="*/ 273050 h 427420"/>
                <a:gd name="connsiteX7" fmla="*/ 0 w 414337"/>
                <a:gd name="connsiteY7" fmla="*/ 246446 h 427420"/>
                <a:gd name="connsiteX8" fmla="*/ 49212 w 414337"/>
                <a:gd name="connsiteY8" fmla="*/ 71821 h 427420"/>
                <a:gd name="connsiteX0" fmla="*/ 49212 w 414337"/>
                <a:gd name="connsiteY0" fmla="*/ 71821 h 434563"/>
                <a:gd name="connsiteX1" fmla="*/ 95774 w 414337"/>
                <a:gd name="connsiteY1" fmla="*/ 0 h 434563"/>
                <a:gd name="connsiteX2" fmla="*/ 414337 w 414337"/>
                <a:gd name="connsiteY2" fmla="*/ 124208 h 434563"/>
                <a:gd name="connsiteX3" fmla="*/ 414337 w 414337"/>
                <a:gd name="connsiteY3" fmla="*/ 324233 h 434563"/>
                <a:gd name="connsiteX4" fmla="*/ 392112 w 414337"/>
                <a:gd name="connsiteY4" fmla="*/ 365508 h 434563"/>
                <a:gd name="connsiteX5" fmla="*/ 238124 w 414337"/>
                <a:gd name="connsiteY5" fmla="*/ 434563 h 434563"/>
                <a:gd name="connsiteX6" fmla="*/ 525 w 414337"/>
                <a:gd name="connsiteY6" fmla="*/ 273050 h 434563"/>
                <a:gd name="connsiteX7" fmla="*/ 0 w 414337"/>
                <a:gd name="connsiteY7" fmla="*/ 246446 h 434563"/>
                <a:gd name="connsiteX8" fmla="*/ 49212 w 414337"/>
                <a:gd name="connsiteY8" fmla="*/ 71821 h 434563"/>
                <a:gd name="connsiteX0" fmla="*/ 49212 w 414337"/>
                <a:gd name="connsiteY0" fmla="*/ 71821 h 434563"/>
                <a:gd name="connsiteX1" fmla="*/ 95774 w 414337"/>
                <a:gd name="connsiteY1" fmla="*/ 0 h 434563"/>
                <a:gd name="connsiteX2" fmla="*/ 414337 w 414337"/>
                <a:gd name="connsiteY2" fmla="*/ 124208 h 434563"/>
                <a:gd name="connsiteX3" fmla="*/ 414337 w 414337"/>
                <a:gd name="connsiteY3" fmla="*/ 324233 h 434563"/>
                <a:gd name="connsiteX4" fmla="*/ 394493 w 414337"/>
                <a:gd name="connsiteY4" fmla="*/ 372652 h 434563"/>
                <a:gd name="connsiteX5" fmla="*/ 238124 w 414337"/>
                <a:gd name="connsiteY5" fmla="*/ 434563 h 434563"/>
                <a:gd name="connsiteX6" fmla="*/ 525 w 414337"/>
                <a:gd name="connsiteY6" fmla="*/ 273050 h 434563"/>
                <a:gd name="connsiteX7" fmla="*/ 0 w 414337"/>
                <a:gd name="connsiteY7" fmla="*/ 246446 h 434563"/>
                <a:gd name="connsiteX8" fmla="*/ 49212 w 414337"/>
                <a:gd name="connsiteY8" fmla="*/ 71821 h 434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4337" h="434563">
                  <a:moveTo>
                    <a:pt x="49212" y="71821"/>
                  </a:moveTo>
                  <a:lnTo>
                    <a:pt x="95774" y="0"/>
                  </a:lnTo>
                  <a:lnTo>
                    <a:pt x="414337" y="124208"/>
                  </a:lnTo>
                  <a:lnTo>
                    <a:pt x="414337" y="324233"/>
                  </a:lnTo>
                  <a:lnTo>
                    <a:pt x="394493" y="372652"/>
                  </a:lnTo>
                  <a:lnTo>
                    <a:pt x="238124" y="434563"/>
                  </a:lnTo>
                  <a:lnTo>
                    <a:pt x="525" y="273050"/>
                  </a:lnTo>
                  <a:lnTo>
                    <a:pt x="0" y="246446"/>
                  </a:lnTo>
                  <a:lnTo>
                    <a:pt x="49212" y="71821"/>
                  </a:lnTo>
                  <a:close/>
                </a:path>
              </a:pathLst>
            </a:custGeom>
            <a:gradFill>
              <a:gsLst>
                <a:gs pos="24000">
                  <a:srgbClr val="21A3C1">
                    <a:alpha val="16000"/>
                  </a:srgbClr>
                </a:gs>
                <a:gs pos="100000">
                  <a:srgbClr val="21A3C1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6" name="文本框 175"/>
          <p:cNvSpPr txBox="1"/>
          <p:nvPr/>
        </p:nvSpPr>
        <p:spPr>
          <a:xfrm>
            <a:off x="5542002" y="2281889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目</a:t>
            </a:r>
            <a:endParaRPr lang="en-US" altLang="zh-CN" sz="7200" dirty="0" smtClean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5539544" y="3319754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录</a:t>
            </a:r>
            <a:endParaRPr lang="zh-CN" altLang="en-US" sz="72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5034777" y="4495895"/>
            <a:ext cx="2112892" cy="455817"/>
          </a:xfrm>
          <a:prstGeom prst="rect">
            <a:avLst/>
          </a:prstGeom>
          <a:noFill/>
        </p:spPr>
        <p:txBody>
          <a:bodyPr wrap="none" rtlCol="0">
            <a:prstTxWarp prst="textChevron">
              <a:avLst/>
            </a:prstTxWarp>
            <a:spAutoFit/>
          </a:bodyPr>
          <a:lstStyle/>
          <a:p>
            <a:r>
              <a:rPr lang="zh-CN" altLang="en-US" sz="3600" dirty="0" smtClean="0">
                <a:solidFill>
                  <a:srgbClr val="330F0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此处添加标题</a:t>
            </a:r>
            <a:endParaRPr lang="zh-CN" altLang="en-US" sz="3600" dirty="0">
              <a:solidFill>
                <a:srgbClr val="330F0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6950459" y="2228367"/>
            <a:ext cx="793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779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" name="组合 4095"/>
          <p:cNvGrpSpPr/>
          <p:nvPr/>
        </p:nvGrpSpPr>
        <p:grpSpPr>
          <a:xfrm>
            <a:off x="-860649" y="-1504409"/>
            <a:ext cx="14870587" cy="10158801"/>
            <a:chOff x="-860649" y="-1504409"/>
            <a:chExt cx="14870587" cy="1015880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0" t="-3119" r="50741" b="78172"/>
            <a:stretch/>
          </p:blipFill>
          <p:spPr>
            <a:xfrm rot="2081232">
              <a:off x="1767712" y="-896452"/>
              <a:ext cx="1966678" cy="237640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37416"/>
            <a:stretch/>
          </p:blipFill>
          <p:spPr>
            <a:xfrm>
              <a:off x="9308378" y="2196250"/>
              <a:ext cx="4701560" cy="645814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87" t="6380" b="60072"/>
            <a:stretch/>
          </p:blipFill>
          <p:spPr>
            <a:xfrm>
              <a:off x="6109997" y="-1396537"/>
              <a:ext cx="4528143" cy="272257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37" t="74498" r="54853" b="5878"/>
            <a:stretch/>
          </p:blipFill>
          <p:spPr>
            <a:xfrm>
              <a:off x="3383516" y="6166775"/>
              <a:ext cx="1372545" cy="142629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861" b="52903"/>
            <a:stretch/>
          </p:blipFill>
          <p:spPr>
            <a:xfrm rot="21251178">
              <a:off x="-860649" y="-1504409"/>
              <a:ext cx="2812981" cy="405745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757" r="81120"/>
            <a:stretch/>
          </p:blipFill>
          <p:spPr>
            <a:xfrm>
              <a:off x="-47248" y="4709867"/>
              <a:ext cx="1586569" cy="30648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" t="44965" r="64699" b="39551"/>
            <a:stretch/>
          </p:blipFill>
          <p:spPr>
            <a:xfrm rot="16924892">
              <a:off x="-934914" y="2703631"/>
              <a:ext cx="2626747" cy="1196999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82" t="25198" r="54282" b="56738"/>
            <a:stretch/>
          </p:blipFill>
          <p:spPr>
            <a:xfrm rot="821451">
              <a:off x="11041951" y="545380"/>
              <a:ext cx="1728809" cy="220030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2897463">
              <a:off x="4389036" y="-763475"/>
              <a:ext cx="997577" cy="1648173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17584157">
              <a:off x="10060186" y="-691887"/>
              <a:ext cx="1250403" cy="206588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4121634">
              <a:off x="1658548" y="5432910"/>
              <a:ext cx="1250403" cy="206588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3" t="42510" r="43779" b="36415"/>
            <a:stretch/>
          </p:blipFill>
          <p:spPr>
            <a:xfrm rot="3850872">
              <a:off x="5303873" y="6068609"/>
              <a:ext cx="1574700" cy="1677397"/>
            </a:xfrm>
            <a:prstGeom prst="rect">
              <a:avLst/>
            </a:prstGeom>
          </p:spPr>
        </p:pic>
        <p:pic>
          <p:nvPicPr>
            <p:cNvPr id="175" name="图片 17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0" t="-3119" r="50741" b="78172"/>
            <a:stretch/>
          </p:blipFill>
          <p:spPr>
            <a:xfrm rot="2160578">
              <a:off x="7116945" y="5449590"/>
              <a:ext cx="1966678" cy="2376403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2172594" y="1831006"/>
            <a:ext cx="7822885" cy="2304876"/>
            <a:chOff x="2172594" y="2293640"/>
            <a:chExt cx="7822885" cy="2304876"/>
          </a:xfrm>
        </p:grpSpPr>
        <p:sp>
          <p:nvSpPr>
            <p:cNvPr id="23" name="矩形 22"/>
            <p:cNvSpPr/>
            <p:nvPr/>
          </p:nvSpPr>
          <p:spPr>
            <a:xfrm>
              <a:off x="3288846" y="2293640"/>
              <a:ext cx="1684890" cy="406400"/>
            </a:xfrm>
            <a:prstGeom prst="rect">
              <a:avLst/>
            </a:prstGeom>
            <a:solidFill>
              <a:srgbClr val="F4703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958176" y="2912677"/>
              <a:ext cx="2015560" cy="431195"/>
            </a:xfrm>
            <a:prstGeom prst="rect">
              <a:avLst/>
            </a:prstGeom>
            <a:solidFill>
              <a:srgbClr val="F4703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700436" y="3573078"/>
              <a:ext cx="2273300" cy="406400"/>
            </a:xfrm>
            <a:prstGeom prst="rect">
              <a:avLst/>
            </a:prstGeom>
            <a:solidFill>
              <a:srgbClr val="F4703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107683" y="4192116"/>
              <a:ext cx="1866052" cy="406400"/>
            </a:xfrm>
            <a:prstGeom prst="rect">
              <a:avLst/>
            </a:prstGeom>
            <a:solidFill>
              <a:srgbClr val="F4703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左右箭头标注 27"/>
            <p:cNvSpPr/>
            <p:nvPr/>
          </p:nvSpPr>
          <p:spPr>
            <a:xfrm>
              <a:off x="5286376" y="2293640"/>
              <a:ext cx="1619248" cy="406400"/>
            </a:xfrm>
            <a:prstGeom prst="leftRightArrowCallout">
              <a:avLst>
                <a:gd name="adj1" fmla="val 25000"/>
                <a:gd name="adj2" fmla="val 22310"/>
                <a:gd name="adj3" fmla="val 25000"/>
                <a:gd name="adj4" fmla="val 63861"/>
              </a:avLst>
            </a:prstGeom>
            <a:solidFill>
              <a:srgbClr val="FFC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左右箭头标注 28"/>
            <p:cNvSpPr/>
            <p:nvPr/>
          </p:nvSpPr>
          <p:spPr>
            <a:xfrm>
              <a:off x="5286376" y="2937473"/>
              <a:ext cx="1619248" cy="406400"/>
            </a:xfrm>
            <a:prstGeom prst="leftRightArrowCallout">
              <a:avLst>
                <a:gd name="adj1" fmla="val 25000"/>
                <a:gd name="adj2" fmla="val 22310"/>
                <a:gd name="adj3" fmla="val 25000"/>
                <a:gd name="adj4" fmla="val 63861"/>
              </a:avLst>
            </a:prstGeom>
            <a:solidFill>
              <a:srgbClr val="FFC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左右箭头标注 29"/>
            <p:cNvSpPr/>
            <p:nvPr/>
          </p:nvSpPr>
          <p:spPr>
            <a:xfrm>
              <a:off x="5286376" y="3573078"/>
              <a:ext cx="1619248" cy="406400"/>
            </a:xfrm>
            <a:prstGeom prst="leftRightArrowCallout">
              <a:avLst>
                <a:gd name="adj1" fmla="val 25000"/>
                <a:gd name="adj2" fmla="val 22310"/>
                <a:gd name="adj3" fmla="val 25000"/>
                <a:gd name="adj4" fmla="val 63861"/>
              </a:avLst>
            </a:prstGeom>
            <a:solidFill>
              <a:srgbClr val="FFC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左右箭头标注 30"/>
            <p:cNvSpPr/>
            <p:nvPr/>
          </p:nvSpPr>
          <p:spPr>
            <a:xfrm>
              <a:off x="5286376" y="4192115"/>
              <a:ext cx="1619248" cy="406401"/>
            </a:xfrm>
            <a:prstGeom prst="leftRightArrowCallout">
              <a:avLst>
                <a:gd name="adj1" fmla="val 25000"/>
                <a:gd name="adj2" fmla="val 22310"/>
                <a:gd name="adj3" fmla="val 25000"/>
                <a:gd name="adj4" fmla="val 63861"/>
              </a:avLst>
            </a:prstGeom>
            <a:solidFill>
              <a:srgbClr val="FFC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219949" y="2293640"/>
              <a:ext cx="1654288" cy="406400"/>
            </a:xfrm>
            <a:prstGeom prst="rect">
              <a:avLst/>
            </a:prstGeom>
            <a:solidFill>
              <a:srgbClr val="F4703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219948" y="2937473"/>
              <a:ext cx="2063901" cy="406400"/>
            </a:xfrm>
            <a:prstGeom prst="rect">
              <a:avLst/>
            </a:prstGeom>
            <a:solidFill>
              <a:srgbClr val="F4703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7219948" y="3573078"/>
              <a:ext cx="1804943" cy="406400"/>
            </a:xfrm>
            <a:prstGeom prst="rect">
              <a:avLst/>
            </a:prstGeom>
            <a:solidFill>
              <a:srgbClr val="F4703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7219948" y="4192116"/>
              <a:ext cx="1435251" cy="406400"/>
            </a:xfrm>
            <a:prstGeom prst="rect">
              <a:avLst/>
            </a:prstGeom>
            <a:solidFill>
              <a:srgbClr val="F4703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9"/>
            <p:cNvSpPr txBox="1"/>
            <p:nvPr/>
          </p:nvSpPr>
          <p:spPr bwMode="auto">
            <a:xfrm>
              <a:off x="5707381" y="2366887"/>
              <a:ext cx="802005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7" name="TextBox 9"/>
            <p:cNvSpPr txBox="1"/>
            <p:nvPr/>
          </p:nvSpPr>
          <p:spPr bwMode="auto">
            <a:xfrm>
              <a:off x="5707381" y="3006744"/>
              <a:ext cx="84582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8" name="TextBox 9"/>
            <p:cNvSpPr txBox="1"/>
            <p:nvPr/>
          </p:nvSpPr>
          <p:spPr bwMode="auto">
            <a:xfrm>
              <a:off x="5707381" y="3635727"/>
              <a:ext cx="84582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9" name="TextBox 9"/>
            <p:cNvSpPr txBox="1"/>
            <p:nvPr/>
          </p:nvSpPr>
          <p:spPr bwMode="auto">
            <a:xfrm>
              <a:off x="5707381" y="4264710"/>
              <a:ext cx="84582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633632" y="2314502"/>
              <a:ext cx="610881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65%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326146" y="2968211"/>
              <a:ext cx="610881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172594" y="3517813"/>
              <a:ext cx="6108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79%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347295" y="4219359"/>
              <a:ext cx="610881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71%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9117257" y="2314501"/>
              <a:ext cx="610881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45%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384598" y="2939811"/>
              <a:ext cx="610881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54%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216011" y="3592798"/>
              <a:ext cx="610881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46%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811817" y="4210649"/>
              <a:ext cx="610881" cy="336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39%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2078136" y="4530385"/>
            <a:ext cx="7917343" cy="685313"/>
            <a:chOff x="601721" y="4718174"/>
            <a:chExt cx="9002969" cy="684936"/>
          </a:xfrm>
        </p:grpSpPr>
        <p:sp>
          <p:nvSpPr>
            <p:cNvPr id="49" name="TextBox 60"/>
            <p:cNvSpPr txBox="1">
              <a:spLocks noChangeArrowheads="1"/>
            </p:cNvSpPr>
            <p:nvPr/>
          </p:nvSpPr>
          <p:spPr bwMode="auto">
            <a:xfrm>
              <a:off x="627120" y="5066600"/>
              <a:ext cx="8977570" cy="336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  <a:buClr>
                  <a:srgbClr val="0070C0"/>
                </a:buClr>
                <a:defRPr/>
              </a:pP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TextBox 61"/>
            <p:cNvSpPr txBox="1">
              <a:spLocks noChangeArrowheads="1"/>
            </p:cNvSpPr>
            <p:nvPr/>
          </p:nvSpPr>
          <p:spPr bwMode="auto">
            <a:xfrm>
              <a:off x="601721" y="4718174"/>
              <a:ext cx="2605056" cy="338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292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" name="组合 4095"/>
          <p:cNvGrpSpPr/>
          <p:nvPr/>
        </p:nvGrpSpPr>
        <p:grpSpPr>
          <a:xfrm>
            <a:off x="-860649" y="-1504409"/>
            <a:ext cx="14870587" cy="10158801"/>
            <a:chOff x="-860649" y="-1504409"/>
            <a:chExt cx="14870587" cy="1015880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0" t="-3119" r="50741" b="78172"/>
            <a:stretch/>
          </p:blipFill>
          <p:spPr>
            <a:xfrm rot="2081232">
              <a:off x="1767712" y="-896452"/>
              <a:ext cx="1966678" cy="237640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37416"/>
            <a:stretch/>
          </p:blipFill>
          <p:spPr>
            <a:xfrm>
              <a:off x="9308378" y="2196250"/>
              <a:ext cx="4701560" cy="645814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87" t="6380" b="60072"/>
            <a:stretch/>
          </p:blipFill>
          <p:spPr>
            <a:xfrm>
              <a:off x="6109997" y="-1396537"/>
              <a:ext cx="4528143" cy="272257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37" t="74498" r="54853" b="5878"/>
            <a:stretch/>
          </p:blipFill>
          <p:spPr>
            <a:xfrm>
              <a:off x="3383516" y="6166775"/>
              <a:ext cx="1372545" cy="142629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861" b="52903"/>
            <a:stretch/>
          </p:blipFill>
          <p:spPr>
            <a:xfrm rot="21251178">
              <a:off x="-860649" y="-1504409"/>
              <a:ext cx="2812981" cy="405745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757" r="81120"/>
            <a:stretch/>
          </p:blipFill>
          <p:spPr>
            <a:xfrm>
              <a:off x="-47248" y="4709867"/>
              <a:ext cx="1586569" cy="30648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" t="44965" r="64699" b="39551"/>
            <a:stretch/>
          </p:blipFill>
          <p:spPr>
            <a:xfrm rot="16924892">
              <a:off x="-934914" y="2703631"/>
              <a:ext cx="2626747" cy="1196999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82" t="25198" r="54282" b="56738"/>
            <a:stretch/>
          </p:blipFill>
          <p:spPr>
            <a:xfrm rot="821451">
              <a:off x="11041951" y="545380"/>
              <a:ext cx="1728809" cy="220030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2897463">
              <a:off x="4389036" y="-763475"/>
              <a:ext cx="997577" cy="1648173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17584157">
              <a:off x="10060186" y="-691887"/>
              <a:ext cx="1250403" cy="206588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4121634">
              <a:off x="1658548" y="5432910"/>
              <a:ext cx="1250403" cy="206588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3" t="42510" r="43779" b="36415"/>
            <a:stretch/>
          </p:blipFill>
          <p:spPr>
            <a:xfrm rot="3850872">
              <a:off x="5303873" y="6068609"/>
              <a:ext cx="1574700" cy="1677397"/>
            </a:xfrm>
            <a:prstGeom prst="rect">
              <a:avLst/>
            </a:prstGeom>
          </p:spPr>
        </p:pic>
        <p:pic>
          <p:nvPicPr>
            <p:cNvPr id="175" name="图片 17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0" t="-3119" r="50741" b="78172"/>
            <a:stretch/>
          </p:blipFill>
          <p:spPr>
            <a:xfrm rot="2160578">
              <a:off x="7116945" y="5449590"/>
              <a:ext cx="1966678" cy="2376403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4938945" y="2990921"/>
            <a:ext cx="1674877" cy="1712538"/>
            <a:chOff x="4811945" y="3112473"/>
            <a:chExt cx="1674877" cy="1712538"/>
          </a:xfrm>
        </p:grpSpPr>
        <p:sp>
          <p:nvSpPr>
            <p:cNvPr id="28" name="椭圆 27"/>
            <p:cNvSpPr/>
            <p:nvPr/>
          </p:nvSpPr>
          <p:spPr>
            <a:xfrm>
              <a:off x="4818109" y="3147923"/>
              <a:ext cx="1660777" cy="1660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47"/>
            <p:cNvSpPr>
              <a:spLocks noEditPoints="1"/>
            </p:cNvSpPr>
            <p:nvPr/>
          </p:nvSpPr>
          <p:spPr bwMode="auto">
            <a:xfrm>
              <a:off x="4811945" y="3112473"/>
              <a:ext cx="1674877" cy="1712538"/>
            </a:xfrm>
            <a:custGeom>
              <a:avLst/>
              <a:gdLst>
                <a:gd name="T0" fmla="*/ 437 w 1342"/>
                <a:gd name="T1" fmla="*/ 572 h 1343"/>
                <a:gd name="T2" fmla="*/ 1108 w 1342"/>
                <a:gd name="T3" fmla="*/ 379 h 1343"/>
                <a:gd name="T4" fmla="*/ 938 w 1342"/>
                <a:gd name="T5" fmla="*/ 393 h 1343"/>
                <a:gd name="T6" fmla="*/ 755 w 1342"/>
                <a:gd name="T7" fmla="*/ 411 h 1343"/>
                <a:gd name="T8" fmla="*/ 829 w 1342"/>
                <a:gd name="T9" fmla="*/ 447 h 1343"/>
                <a:gd name="T10" fmla="*/ 685 w 1342"/>
                <a:gd name="T11" fmla="*/ 553 h 1343"/>
                <a:gd name="T12" fmla="*/ 745 w 1342"/>
                <a:gd name="T13" fmla="*/ 565 h 1343"/>
                <a:gd name="T14" fmla="*/ 790 w 1342"/>
                <a:gd name="T15" fmla="*/ 591 h 1343"/>
                <a:gd name="T16" fmla="*/ 858 w 1342"/>
                <a:gd name="T17" fmla="*/ 589 h 1343"/>
                <a:gd name="T18" fmla="*/ 808 w 1342"/>
                <a:gd name="T19" fmla="*/ 650 h 1343"/>
                <a:gd name="T20" fmla="*/ 718 w 1342"/>
                <a:gd name="T21" fmla="*/ 798 h 1343"/>
                <a:gd name="T22" fmla="*/ 975 w 1342"/>
                <a:gd name="T23" fmla="*/ 769 h 1343"/>
                <a:gd name="T24" fmla="*/ 986 w 1342"/>
                <a:gd name="T25" fmla="*/ 695 h 1343"/>
                <a:gd name="T26" fmla="*/ 671 w 1342"/>
                <a:gd name="T27" fmla="*/ 1245 h 1343"/>
                <a:gd name="T28" fmla="*/ 514 w 1342"/>
                <a:gd name="T29" fmla="*/ 938 h 1343"/>
                <a:gd name="T30" fmla="*/ 321 w 1342"/>
                <a:gd name="T31" fmla="*/ 837 h 1343"/>
                <a:gd name="T32" fmla="*/ 218 w 1342"/>
                <a:gd name="T33" fmla="*/ 772 h 1343"/>
                <a:gd name="T34" fmla="*/ 312 w 1342"/>
                <a:gd name="T35" fmla="*/ 669 h 1343"/>
                <a:gd name="T36" fmla="*/ 340 w 1342"/>
                <a:gd name="T37" fmla="*/ 589 h 1343"/>
                <a:gd name="T38" fmla="*/ 304 w 1342"/>
                <a:gd name="T39" fmla="*/ 493 h 1343"/>
                <a:gd name="T40" fmla="*/ 241 w 1342"/>
                <a:gd name="T41" fmla="*/ 453 h 1343"/>
                <a:gd name="T42" fmla="*/ 232 w 1342"/>
                <a:gd name="T43" fmla="*/ 413 h 1343"/>
                <a:gd name="T44" fmla="*/ 186 w 1342"/>
                <a:gd name="T45" fmla="*/ 365 h 1343"/>
                <a:gd name="T46" fmla="*/ 250 w 1342"/>
                <a:gd name="T47" fmla="*/ 282 h 1343"/>
                <a:gd name="T48" fmla="*/ 300 w 1342"/>
                <a:gd name="T49" fmla="*/ 321 h 1343"/>
                <a:gd name="T50" fmla="*/ 373 w 1342"/>
                <a:gd name="T51" fmla="*/ 245 h 1343"/>
                <a:gd name="T52" fmla="*/ 296 w 1342"/>
                <a:gd name="T53" fmla="*/ 1105 h 1343"/>
                <a:gd name="T54" fmla="*/ 251 w 1342"/>
                <a:gd name="T55" fmla="*/ 814 h 1343"/>
                <a:gd name="T56" fmla="*/ 258 w 1342"/>
                <a:gd name="T57" fmla="*/ 273 h 1343"/>
                <a:gd name="T58" fmla="*/ 404 w 1342"/>
                <a:gd name="T59" fmla="*/ 242 h 1343"/>
                <a:gd name="T60" fmla="*/ 481 w 1342"/>
                <a:gd name="T61" fmla="*/ 228 h 1343"/>
                <a:gd name="T62" fmla="*/ 518 w 1342"/>
                <a:gd name="T63" fmla="*/ 254 h 1343"/>
                <a:gd name="T64" fmla="*/ 585 w 1342"/>
                <a:gd name="T65" fmla="*/ 332 h 1343"/>
                <a:gd name="T66" fmla="*/ 577 w 1342"/>
                <a:gd name="T67" fmla="*/ 353 h 1343"/>
                <a:gd name="T68" fmla="*/ 422 w 1342"/>
                <a:gd name="T69" fmla="*/ 416 h 1343"/>
                <a:gd name="T70" fmla="*/ 366 w 1342"/>
                <a:gd name="T71" fmla="*/ 302 h 1343"/>
                <a:gd name="T72" fmla="*/ 213 w 1342"/>
                <a:gd name="T73" fmla="*/ 374 h 1343"/>
                <a:gd name="T74" fmla="*/ 259 w 1342"/>
                <a:gd name="T75" fmla="*/ 463 h 1343"/>
                <a:gd name="T76" fmla="*/ 312 w 1342"/>
                <a:gd name="T77" fmla="*/ 405 h 1343"/>
                <a:gd name="T78" fmla="*/ 339 w 1342"/>
                <a:gd name="T79" fmla="*/ 462 h 1343"/>
                <a:gd name="T80" fmla="*/ 359 w 1342"/>
                <a:gd name="T81" fmla="*/ 399 h 1343"/>
                <a:gd name="T82" fmla="*/ 256 w 1342"/>
                <a:gd name="T83" fmla="*/ 385 h 1343"/>
                <a:gd name="T84" fmla="*/ 317 w 1342"/>
                <a:gd name="T85" fmla="*/ 771 h 1343"/>
                <a:gd name="T86" fmla="*/ 260 w 1342"/>
                <a:gd name="T87" fmla="*/ 753 h 1343"/>
                <a:gd name="T88" fmla="*/ 879 w 1342"/>
                <a:gd name="T89" fmla="*/ 567 h 1343"/>
                <a:gd name="T90" fmla="*/ 926 w 1342"/>
                <a:gd name="T91" fmla="*/ 577 h 1343"/>
                <a:gd name="T92" fmla="*/ 990 w 1342"/>
                <a:gd name="T93" fmla="*/ 591 h 1343"/>
                <a:gd name="T94" fmla="*/ 562 w 1342"/>
                <a:gd name="T95" fmla="*/ 416 h 1343"/>
                <a:gd name="T96" fmla="*/ 812 w 1342"/>
                <a:gd name="T97" fmla="*/ 250 h 1343"/>
                <a:gd name="T98" fmla="*/ 779 w 1342"/>
                <a:gd name="T99" fmla="*/ 258 h 1343"/>
                <a:gd name="T100" fmla="*/ 1083 w 1342"/>
                <a:gd name="T101" fmla="*/ 285 h 1343"/>
                <a:gd name="T102" fmla="*/ 658 w 1342"/>
                <a:gd name="T103" fmla="*/ 477 h 1343"/>
                <a:gd name="T104" fmla="*/ 701 w 1342"/>
                <a:gd name="T105" fmla="*/ 518 h 1343"/>
                <a:gd name="T106" fmla="*/ 677 w 1342"/>
                <a:gd name="T107" fmla="*/ 463 h 1343"/>
                <a:gd name="T108" fmla="*/ 652 w 1342"/>
                <a:gd name="T109" fmla="*/ 511 h 1343"/>
                <a:gd name="T110" fmla="*/ 744 w 1342"/>
                <a:gd name="T111" fmla="*/ 588 h 1343"/>
                <a:gd name="T112" fmla="*/ 773 w 1342"/>
                <a:gd name="T113" fmla="*/ 610 h 1343"/>
                <a:gd name="T114" fmla="*/ 885 w 1342"/>
                <a:gd name="T115" fmla="*/ 631 h 1343"/>
                <a:gd name="T116" fmla="*/ 946 w 1342"/>
                <a:gd name="T117" fmla="*/ 951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2" h="1343">
                  <a:moveTo>
                    <a:pt x="671" y="0"/>
                  </a:moveTo>
                  <a:cubicBezTo>
                    <a:pt x="1041" y="0"/>
                    <a:pt x="1342" y="301"/>
                    <a:pt x="1342" y="671"/>
                  </a:cubicBezTo>
                  <a:cubicBezTo>
                    <a:pt x="1342" y="1041"/>
                    <a:pt x="1041" y="1343"/>
                    <a:pt x="671" y="1343"/>
                  </a:cubicBezTo>
                  <a:cubicBezTo>
                    <a:pt x="301" y="1343"/>
                    <a:pt x="0" y="1041"/>
                    <a:pt x="0" y="671"/>
                  </a:cubicBezTo>
                  <a:cubicBezTo>
                    <a:pt x="0" y="301"/>
                    <a:pt x="301" y="0"/>
                    <a:pt x="671" y="0"/>
                  </a:cubicBezTo>
                  <a:close/>
                  <a:moveTo>
                    <a:pt x="440" y="593"/>
                  </a:moveTo>
                  <a:cubicBezTo>
                    <a:pt x="403" y="586"/>
                    <a:pt x="403" y="586"/>
                    <a:pt x="403" y="586"/>
                  </a:cubicBezTo>
                  <a:cubicBezTo>
                    <a:pt x="418" y="558"/>
                    <a:pt x="418" y="558"/>
                    <a:pt x="418" y="558"/>
                  </a:cubicBezTo>
                  <a:cubicBezTo>
                    <a:pt x="425" y="558"/>
                    <a:pt x="425" y="558"/>
                    <a:pt x="425" y="558"/>
                  </a:cubicBezTo>
                  <a:cubicBezTo>
                    <a:pt x="424" y="569"/>
                    <a:pt x="424" y="569"/>
                    <a:pt x="424" y="569"/>
                  </a:cubicBezTo>
                  <a:cubicBezTo>
                    <a:pt x="429" y="573"/>
                    <a:pt x="429" y="573"/>
                    <a:pt x="429" y="573"/>
                  </a:cubicBezTo>
                  <a:cubicBezTo>
                    <a:pt x="437" y="572"/>
                    <a:pt x="437" y="572"/>
                    <a:pt x="437" y="572"/>
                  </a:cubicBezTo>
                  <a:cubicBezTo>
                    <a:pt x="440" y="593"/>
                    <a:pt x="440" y="593"/>
                    <a:pt x="440" y="593"/>
                  </a:cubicBezTo>
                  <a:close/>
                  <a:moveTo>
                    <a:pt x="671" y="97"/>
                  </a:moveTo>
                  <a:cubicBezTo>
                    <a:pt x="856" y="97"/>
                    <a:pt x="1021" y="186"/>
                    <a:pt x="1126" y="322"/>
                  </a:cubicBezTo>
                  <a:cubicBezTo>
                    <a:pt x="1108" y="333"/>
                    <a:pt x="1108" y="333"/>
                    <a:pt x="1108" y="333"/>
                  </a:cubicBezTo>
                  <a:cubicBezTo>
                    <a:pt x="1115" y="363"/>
                    <a:pt x="1115" y="363"/>
                    <a:pt x="1115" y="363"/>
                  </a:cubicBezTo>
                  <a:cubicBezTo>
                    <a:pt x="1130" y="365"/>
                    <a:pt x="1130" y="365"/>
                    <a:pt x="1130" y="365"/>
                  </a:cubicBezTo>
                  <a:cubicBezTo>
                    <a:pt x="1136" y="381"/>
                    <a:pt x="1136" y="381"/>
                    <a:pt x="1136" y="381"/>
                  </a:cubicBezTo>
                  <a:cubicBezTo>
                    <a:pt x="1117" y="373"/>
                    <a:pt x="1117" y="373"/>
                    <a:pt x="1117" y="373"/>
                  </a:cubicBezTo>
                  <a:cubicBezTo>
                    <a:pt x="1119" y="378"/>
                    <a:pt x="1119" y="378"/>
                    <a:pt x="1119" y="378"/>
                  </a:cubicBezTo>
                  <a:cubicBezTo>
                    <a:pt x="1108" y="391"/>
                    <a:pt x="1108" y="391"/>
                    <a:pt x="1108" y="391"/>
                  </a:cubicBezTo>
                  <a:cubicBezTo>
                    <a:pt x="1074" y="388"/>
                    <a:pt x="1074" y="388"/>
                    <a:pt x="1074" y="388"/>
                  </a:cubicBezTo>
                  <a:cubicBezTo>
                    <a:pt x="1108" y="379"/>
                    <a:pt x="1108" y="379"/>
                    <a:pt x="1108" y="379"/>
                  </a:cubicBezTo>
                  <a:cubicBezTo>
                    <a:pt x="1098" y="342"/>
                    <a:pt x="1098" y="342"/>
                    <a:pt x="1098" y="342"/>
                  </a:cubicBezTo>
                  <a:cubicBezTo>
                    <a:pt x="1100" y="322"/>
                    <a:pt x="1100" y="322"/>
                    <a:pt x="1100" y="322"/>
                  </a:cubicBezTo>
                  <a:cubicBezTo>
                    <a:pt x="1085" y="322"/>
                    <a:pt x="1085" y="322"/>
                    <a:pt x="1085" y="322"/>
                  </a:cubicBezTo>
                  <a:cubicBezTo>
                    <a:pt x="1069" y="350"/>
                    <a:pt x="1069" y="350"/>
                    <a:pt x="1069" y="350"/>
                  </a:cubicBezTo>
                  <a:cubicBezTo>
                    <a:pt x="1085" y="379"/>
                    <a:pt x="1085" y="379"/>
                    <a:pt x="1085" y="379"/>
                  </a:cubicBezTo>
                  <a:cubicBezTo>
                    <a:pt x="1035" y="356"/>
                    <a:pt x="1035" y="356"/>
                    <a:pt x="1035" y="356"/>
                  </a:cubicBezTo>
                  <a:cubicBezTo>
                    <a:pt x="964" y="376"/>
                    <a:pt x="964" y="376"/>
                    <a:pt x="964" y="376"/>
                  </a:cubicBezTo>
                  <a:cubicBezTo>
                    <a:pt x="954" y="383"/>
                    <a:pt x="954" y="383"/>
                    <a:pt x="954" y="383"/>
                  </a:cubicBezTo>
                  <a:cubicBezTo>
                    <a:pt x="952" y="369"/>
                    <a:pt x="952" y="369"/>
                    <a:pt x="952" y="369"/>
                  </a:cubicBezTo>
                  <a:cubicBezTo>
                    <a:pt x="940" y="371"/>
                    <a:pt x="940" y="371"/>
                    <a:pt x="940" y="371"/>
                  </a:cubicBezTo>
                  <a:cubicBezTo>
                    <a:pt x="944" y="389"/>
                    <a:pt x="944" y="389"/>
                    <a:pt x="944" y="389"/>
                  </a:cubicBezTo>
                  <a:cubicBezTo>
                    <a:pt x="938" y="393"/>
                    <a:pt x="938" y="393"/>
                    <a:pt x="938" y="393"/>
                  </a:cubicBezTo>
                  <a:cubicBezTo>
                    <a:pt x="933" y="388"/>
                    <a:pt x="933" y="388"/>
                    <a:pt x="933" y="388"/>
                  </a:cubicBezTo>
                  <a:cubicBezTo>
                    <a:pt x="918" y="397"/>
                    <a:pt x="918" y="397"/>
                    <a:pt x="918" y="397"/>
                  </a:cubicBezTo>
                  <a:cubicBezTo>
                    <a:pt x="922" y="404"/>
                    <a:pt x="922" y="404"/>
                    <a:pt x="922" y="404"/>
                  </a:cubicBezTo>
                  <a:cubicBezTo>
                    <a:pt x="910" y="411"/>
                    <a:pt x="910" y="411"/>
                    <a:pt x="910" y="411"/>
                  </a:cubicBezTo>
                  <a:cubicBezTo>
                    <a:pt x="890" y="411"/>
                    <a:pt x="890" y="411"/>
                    <a:pt x="890" y="411"/>
                  </a:cubicBezTo>
                  <a:cubicBezTo>
                    <a:pt x="873" y="382"/>
                    <a:pt x="873" y="382"/>
                    <a:pt x="873" y="382"/>
                  </a:cubicBezTo>
                  <a:cubicBezTo>
                    <a:pt x="915" y="391"/>
                    <a:pt x="915" y="391"/>
                    <a:pt x="915" y="391"/>
                  </a:cubicBezTo>
                  <a:cubicBezTo>
                    <a:pt x="923" y="381"/>
                    <a:pt x="923" y="381"/>
                    <a:pt x="923" y="381"/>
                  </a:cubicBezTo>
                  <a:cubicBezTo>
                    <a:pt x="872" y="354"/>
                    <a:pt x="872" y="354"/>
                    <a:pt x="872" y="354"/>
                  </a:cubicBezTo>
                  <a:cubicBezTo>
                    <a:pt x="826" y="353"/>
                    <a:pt x="826" y="353"/>
                    <a:pt x="826" y="353"/>
                  </a:cubicBezTo>
                  <a:cubicBezTo>
                    <a:pt x="776" y="376"/>
                    <a:pt x="776" y="376"/>
                    <a:pt x="776" y="376"/>
                  </a:cubicBezTo>
                  <a:cubicBezTo>
                    <a:pt x="755" y="411"/>
                    <a:pt x="755" y="411"/>
                    <a:pt x="755" y="411"/>
                  </a:cubicBezTo>
                  <a:cubicBezTo>
                    <a:pt x="719" y="430"/>
                    <a:pt x="719" y="430"/>
                    <a:pt x="719" y="430"/>
                  </a:cubicBezTo>
                  <a:cubicBezTo>
                    <a:pt x="724" y="469"/>
                    <a:pt x="724" y="469"/>
                    <a:pt x="724" y="469"/>
                  </a:cubicBezTo>
                  <a:cubicBezTo>
                    <a:pt x="758" y="455"/>
                    <a:pt x="758" y="455"/>
                    <a:pt x="758" y="455"/>
                  </a:cubicBezTo>
                  <a:cubicBezTo>
                    <a:pt x="767" y="484"/>
                    <a:pt x="767" y="484"/>
                    <a:pt x="767" y="484"/>
                  </a:cubicBezTo>
                  <a:cubicBezTo>
                    <a:pt x="789" y="478"/>
                    <a:pt x="789" y="478"/>
                    <a:pt x="789" y="478"/>
                  </a:cubicBezTo>
                  <a:cubicBezTo>
                    <a:pt x="795" y="447"/>
                    <a:pt x="795" y="447"/>
                    <a:pt x="795" y="447"/>
                  </a:cubicBezTo>
                  <a:cubicBezTo>
                    <a:pt x="790" y="422"/>
                    <a:pt x="790" y="422"/>
                    <a:pt x="790" y="422"/>
                  </a:cubicBezTo>
                  <a:cubicBezTo>
                    <a:pt x="823" y="394"/>
                    <a:pt x="823" y="394"/>
                    <a:pt x="823" y="394"/>
                  </a:cubicBezTo>
                  <a:cubicBezTo>
                    <a:pt x="838" y="401"/>
                    <a:pt x="838" y="401"/>
                    <a:pt x="838" y="401"/>
                  </a:cubicBezTo>
                  <a:cubicBezTo>
                    <a:pt x="812" y="422"/>
                    <a:pt x="812" y="422"/>
                    <a:pt x="812" y="422"/>
                  </a:cubicBezTo>
                  <a:cubicBezTo>
                    <a:pt x="813" y="439"/>
                    <a:pt x="813" y="439"/>
                    <a:pt x="813" y="439"/>
                  </a:cubicBezTo>
                  <a:cubicBezTo>
                    <a:pt x="829" y="447"/>
                    <a:pt x="829" y="447"/>
                    <a:pt x="829" y="447"/>
                  </a:cubicBezTo>
                  <a:cubicBezTo>
                    <a:pt x="858" y="444"/>
                    <a:pt x="858" y="444"/>
                    <a:pt x="858" y="444"/>
                  </a:cubicBezTo>
                  <a:cubicBezTo>
                    <a:pt x="827" y="455"/>
                    <a:pt x="827" y="455"/>
                    <a:pt x="827" y="455"/>
                  </a:cubicBezTo>
                  <a:cubicBezTo>
                    <a:pt x="809" y="481"/>
                    <a:pt x="809" y="481"/>
                    <a:pt x="809" y="481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55" y="496"/>
                    <a:pt x="755" y="496"/>
                    <a:pt x="755" y="496"/>
                  </a:cubicBezTo>
                  <a:cubicBezTo>
                    <a:pt x="747" y="473"/>
                    <a:pt x="747" y="473"/>
                    <a:pt x="747" y="473"/>
                  </a:cubicBezTo>
                  <a:cubicBezTo>
                    <a:pt x="733" y="475"/>
                    <a:pt x="733" y="475"/>
                    <a:pt x="733" y="475"/>
                  </a:cubicBezTo>
                  <a:cubicBezTo>
                    <a:pt x="744" y="499"/>
                    <a:pt x="744" y="499"/>
                    <a:pt x="744" y="499"/>
                  </a:cubicBezTo>
                  <a:cubicBezTo>
                    <a:pt x="719" y="507"/>
                    <a:pt x="719" y="507"/>
                    <a:pt x="719" y="507"/>
                  </a:cubicBezTo>
                  <a:cubicBezTo>
                    <a:pt x="693" y="533"/>
                    <a:pt x="693" y="533"/>
                    <a:pt x="693" y="533"/>
                  </a:cubicBezTo>
                  <a:cubicBezTo>
                    <a:pt x="668" y="538"/>
                    <a:pt x="668" y="538"/>
                    <a:pt x="668" y="538"/>
                  </a:cubicBezTo>
                  <a:cubicBezTo>
                    <a:pt x="685" y="553"/>
                    <a:pt x="685" y="553"/>
                    <a:pt x="685" y="553"/>
                  </a:cubicBezTo>
                  <a:cubicBezTo>
                    <a:pt x="683" y="573"/>
                    <a:pt x="683" y="573"/>
                    <a:pt x="683" y="573"/>
                  </a:cubicBezTo>
                  <a:cubicBezTo>
                    <a:pt x="642" y="572"/>
                    <a:pt x="642" y="572"/>
                    <a:pt x="642" y="572"/>
                  </a:cubicBezTo>
                  <a:cubicBezTo>
                    <a:pt x="638" y="611"/>
                    <a:pt x="638" y="611"/>
                    <a:pt x="638" y="611"/>
                  </a:cubicBezTo>
                  <a:cubicBezTo>
                    <a:pt x="667" y="621"/>
                    <a:pt x="667" y="621"/>
                    <a:pt x="667" y="621"/>
                  </a:cubicBezTo>
                  <a:cubicBezTo>
                    <a:pt x="688" y="616"/>
                    <a:pt x="688" y="616"/>
                    <a:pt x="688" y="616"/>
                  </a:cubicBezTo>
                  <a:cubicBezTo>
                    <a:pt x="694" y="608"/>
                    <a:pt x="694" y="608"/>
                    <a:pt x="694" y="608"/>
                  </a:cubicBezTo>
                  <a:cubicBezTo>
                    <a:pt x="691" y="598"/>
                    <a:pt x="691" y="598"/>
                    <a:pt x="691" y="598"/>
                  </a:cubicBezTo>
                  <a:cubicBezTo>
                    <a:pt x="699" y="587"/>
                    <a:pt x="699" y="587"/>
                    <a:pt x="699" y="587"/>
                  </a:cubicBezTo>
                  <a:cubicBezTo>
                    <a:pt x="711" y="583"/>
                    <a:pt x="711" y="583"/>
                    <a:pt x="711" y="583"/>
                  </a:cubicBezTo>
                  <a:cubicBezTo>
                    <a:pt x="716" y="571"/>
                    <a:pt x="716" y="571"/>
                    <a:pt x="716" y="571"/>
                  </a:cubicBezTo>
                  <a:cubicBezTo>
                    <a:pt x="726" y="578"/>
                    <a:pt x="726" y="578"/>
                    <a:pt x="726" y="578"/>
                  </a:cubicBezTo>
                  <a:cubicBezTo>
                    <a:pt x="745" y="565"/>
                    <a:pt x="745" y="565"/>
                    <a:pt x="745" y="565"/>
                  </a:cubicBezTo>
                  <a:cubicBezTo>
                    <a:pt x="757" y="580"/>
                    <a:pt x="757" y="580"/>
                    <a:pt x="757" y="580"/>
                  </a:cubicBezTo>
                  <a:cubicBezTo>
                    <a:pt x="784" y="599"/>
                    <a:pt x="784" y="599"/>
                    <a:pt x="784" y="599"/>
                  </a:cubicBezTo>
                  <a:cubicBezTo>
                    <a:pt x="781" y="610"/>
                    <a:pt x="781" y="610"/>
                    <a:pt x="781" y="610"/>
                  </a:cubicBezTo>
                  <a:cubicBezTo>
                    <a:pt x="790" y="602"/>
                    <a:pt x="790" y="602"/>
                    <a:pt x="790" y="602"/>
                  </a:cubicBezTo>
                  <a:cubicBezTo>
                    <a:pt x="791" y="595"/>
                    <a:pt x="791" y="595"/>
                    <a:pt x="791" y="595"/>
                  </a:cubicBezTo>
                  <a:cubicBezTo>
                    <a:pt x="796" y="598"/>
                    <a:pt x="796" y="598"/>
                    <a:pt x="796" y="598"/>
                  </a:cubicBezTo>
                  <a:cubicBezTo>
                    <a:pt x="797" y="597"/>
                    <a:pt x="797" y="597"/>
                    <a:pt x="797" y="597"/>
                  </a:cubicBezTo>
                  <a:cubicBezTo>
                    <a:pt x="797" y="598"/>
                    <a:pt x="797" y="598"/>
                    <a:pt x="797" y="598"/>
                  </a:cubicBezTo>
                  <a:cubicBezTo>
                    <a:pt x="797" y="597"/>
                    <a:pt x="797" y="597"/>
                    <a:pt x="797" y="597"/>
                  </a:cubicBezTo>
                  <a:cubicBezTo>
                    <a:pt x="797" y="596"/>
                    <a:pt x="797" y="596"/>
                    <a:pt x="797" y="596"/>
                  </a:cubicBezTo>
                  <a:cubicBezTo>
                    <a:pt x="791" y="591"/>
                    <a:pt x="791" y="591"/>
                    <a:pt x="791" y="591"/>
                  </a:cubicBezTo>
                  <a:cubicBezTo>
                    <a:pt x="790" y="591"/>
                    <a:pt x="790" y="591"/>
                    <a:pt x="790" y="591"/>
                  </a:cubicBezTo>
                  <a:cubicBezTo>
                    <a:pt x="780" y="583"/>
                    <a:pt x="780" y="583"/>
                    <a:pt x="780" y="583"/>
                  </a:cubicBezTo>
                  <a:cubicBezTo>
                    <a:pt x="762" y="569"/>
                    <a:pt x="762" y="569"/>
                    <a:pt x="762" y="569"/>
                  </a:cubicBezTo>
                  <a:cubicBezTo>
                    <a:pt x="761" y="561"/>
                    <a:pt x="761" y="561"/>
                    <a:pt x="761" y="561"/>
                  </a:cubicBezTo>
                  <a:cubicBezTo>
                    <a:pt x="771" y="557"/>
                    <a:pt x="771" y="557"/>
                    <a:pt x="771" y="557"/>
                  </a:cubicBezTo>
                  <a:cubicBezTo>
                    <a:pt x="785" y="574"/>
                    <a:pt x="785" y="574"/>
                    <a:pt x="785" y="574"/>
                  </a:cubicBezTo>
                  <a:cubicBezTo>
                    <a:pt x="806" y="586"/>
                    <a:pt x="806" y="586"/>
                    <a:pt x="806" y="586"/>
                  </a:cubicBezTo>
                  <a:cubicBezTo>
                    <a:pt x="805" y="599"/>
                    <a:pt x="805" y="599"/>
                    <a:pt x="805" y="599"/>
                  </a:cubicBezTo>
                  <a:cubicBezTo>
                    <a:pt x="820" y="622"/>
                    <a:pt x="820" y="622"/>
                    <a:pt x="820" y="622"/>
                  </a:cubicBezTo>
                  <a:cubicBezTo>
                    <a:pt x="826" y="610"/>
                    <a:pt x="826" y="610"/>
                    <a:pt x="826" y="610"/>
                  </a:cubicBezTo>
                  <a:cubicBezTo>
                    <a:pt x="822" y="593"/>
                    <a:pt x="822" y="593"/>
                    <a:pt x="822" y="593"/>
                  </a:cubicBezTo>
                  <a:cubicBezTo>
                    <a:pt x="840" y="591"/>
                    <a:pt x="840" y="591"/>
                    <a:pt x="840" y="591"/>
                  </a:cubicBezTo>
                  <a:cubicBezTo>
                    <a:pt x="858" y="589"/>
                    <a:pt x="858" y="589"/>
                    <a:pt x="858" y="589"/>
                  </a:cubicBezTo>
                  <a:cubicBezTo>
                    <a:pt x="840" y="596"/>
                    <a:pt x="840" y="596"/>
                    <a:pt x="840" y="596"/>
                  </a:cubicBezTo>
                  <a:cubicBezTo>
                    <a:pt x="851" y="617"/>
                    <a:pt x="851" y="617"/>
                    <a:pt x="851" y="617"/>
                  </a:cubicBezTo>
                  <a:cubicBezTo>
                    <a:pt x="871" y="618"/>
                    <a:pt x="871" y="618"/>
                    <a:pt x="871" y="618"/>
                  </a:cubicBezTo>
                  <a:cubicBezTo>
                    <a:pt x="877" y="623"/>
                    <a:pt x="877" y="623"/>
                    <a:pt x="877" y="623"/>
                  </a:cubicBezTo>
                  <a:cubicBezTo>
                    <a:pt x="886" y="623"/>
                    <a:pt x="886" y="623"/>
                    <a:pt x="886" y="623"/>
                  </a:cubicBezTo>
                  <a:cubicBezTo>
                    <a:pt x="888" y="618"/>
                    <a:pt x="888" y="618"/>
                    <a:pt x="888" y="618"/>
                  </a:cubicBezTo>
                  <a:cubicBezTo>
                    <a:pt x="894" y="618"/>
                    <a:pt x="894" y="618"/>
                    <a:pt x="894" y="618"/>
                  </a:cubicBezTo>
                  <a:cubicBezTo>
                    <a:pt x="892" y="633"/>
                    <a:pt x="892" y="633"/>
                    <a:pt x="892" y="633"/>
                  </a:cubicBezTo>
                  <a:cubicBezTo>
                    <a:pt x="886" y="651"/>
                    <a:pt x="886" y="651"/>
                    <a:pt x="886" y="651"/>
                  </a:cubicBezTo>
                  <a:cubicBezTo>
                    <a:pt x="849" y="655"/>
                    <a:pt x="849" y="655"/>
                    <a:pt x="849" y="655"/>
                  </a:cubicBezTo>
                  <a:cubicBezTo>
                    <a:pt x="815" y="644"/>
                    <a:pt x="815" y="644"/>
                    <a:pt x="815" y="644"/>
                  </a:cubicBezTo>
                  <a:cubicBezTo>
                    <a:pt x="808" y="650"/>
                    <a:pt x="808" y="650"/>
                    <a:pt x="808" y="650"/>
                  </a:cubicBezTo>
                  <a:cubicBezTo>
                    <a:pt x="802" y="659"/>
                    <a:pt x="802" y="659"/>
                    <a:pt x="802" y="659"/>
                  </a:cubicBezTo>
                  <a:cubicBezTo>
                    <a:pt x="747" y="634"/>
                    <a:pt x="747" y="634"/>
                    <a:pt x="747" y="634"/>
                  </a:cubicBezTo>
                  <a:cubicBezTo>
                    <a:pt x="761" y="628"/>
                    <a:pt x="761" y="628"/>
                    <a:pt x="761" y="628"/>
                  </a:cubicBezTo>
                  <a:cubicBezTo>
                    <a:pt x="745" y="617"/>
                    <a:pt x="745" y="617"/>
                    <a:pt x="745" y="617"/>
                  </a:cubicBezTo>
                  <a:cubicBezTo>
                    <a:pt x="689" y="625"/>
                    <a:pt x="689" y="625"/>
                    <a:pt x="689" y="625"/>
                  </a:cubicBezTo>
                  <a:cubicBezTo>
                    <a:pt x="679" y="628"/>
                    <a:pt x="679" y="628"/>
                    <a:pt x="679" y="628"/>
                  </a:cubicBezTo>
                  <a:cubicBezTo>
                    <a:pt x="660" y="623"/>
                    <a:pt x="660" y="623"/>
                    <a:pt x="660" y="623"/>
                  </a:cubicBezTo>
                  <a:cubicBezTo>
                    <a:pt x="658" y="630"/>
                    <a:pt x="658" y="630"/>
                    <a:pt x="658" y="630"/>
                  </a:cubicBezTo>
                  <a:cubicBezTo>
                    <a:pt x="598" y="703"/>
                    <a:pt x="598" y="703"/>
                    <a:pt x="598" y="703"/>
                  </a:cubicBezTo>
                  <a:cubicBezTo>
                    <a:pt x="596" y="760"/>
                    <a:pt x="596" y="760"/>
                    <a:pt x="596" y="760"/>
                  </a:cubicBezTo>
                  <a:cubicBezTo>
                    <a:pt x="653" y="812"/>
                    <a:pt x="653" y="812"/>
                    <a:pt x="653" y="812"/>
                  </a:cubicBezTo>
                  <a:cubicBezTo>
                    <a:pt x="718" y="798"/>
                    <a:pt x="718" y="798"/>
                    <a:pt x="718" y="798"/>
                  </a:cubicBezTo>
                  <a:cubicBezTo>
                    <a:pt x="744" y="812"/>
                    <a:pt x="744" y="812"/>
                    <a:pt x="744" y="812"/>
                  </a:cubicBezTo>
                  <a:cubicBezTo>
                    <a:pt x="738" y="840"/>
                    <a:pt x="738" y="840"/>
                    <a:pt x="738" y="840"/>
                  </a:cubicBezTo>
                  <a:cubicBezTo>
                    <a:pt x="769" y="899"/>
                    <a:pt x="769" y="899"/>
                    <a:pt x="769" y="899"/>
                  </a:cubicBezTo>
                  <a:cubicBezTo>
                    <a:pt x="750" y="926"/>
                    <a:pt x="750" y="926"/>
                    <a:pt x="750" y="926"/>
                  </a:cubicBezTo>
                  <a:cubicBezTo>
                    <a:pt x="803" y="1033"/>
                    <a:pt x="803" y="1033"/>
                    <a:pt x="803" y="1033"/>
                  </a:cubicBezTo>
                  <a:cubicBezTo>
                    <a:pt x="849" y="1034"/>
                    <a:pt x="849" y="1034"/>
                    <a:pt x="849" y="1034"/>
                  </a:cubicBezTo>
                  <a:cubicBezTo>
                    <a:pt x="887" y="974"/>
                    <a:pt x="887" y="974"/>
                    <a:pt x="887" y="974"/>
                  </a:cubicBezTo>
                  <a:cubicBezTo>
                    <a:pt x="887" y="942"/>
                    <a:pt x="887" y="942"/>
                    <a:pt x="887" y="942"/>
                  </a:cubicBezTo>
                  <a:cubicBezTo>
                    <a:pt x="923" y="920"/>
                    <a:pt x="923" y="920"/>
                    <a:pt x="923" y="920"/>
                  </a:cubicBezTo>
                  <a:cubicBezTo>
                    <a:pt x="910" y="854"/>
                    <a:pt x="910" y="854"/>
                    <a:pt x="910" y="854"/>
                  </a:cubicBezTo>
                  <a:cubicBezTo>
                    <a:pt x="958" y="817"/>
                    <a:pt x="958" y="817"/>
                    <a:pt x="958" y="817"/>
                  </a:cubicBezTo>
                  <a:cubicBezTo>
                    <a:pt x="975" y="769"/>
                    <a:pt x="975" y="769"/>
                    <a:pt x="975" y="769"/>
                  </a:cubicBezTo>
                  <a:cubicBezTo>
                    <a:pt x="937" y="778"/>
                    <a:pt x="937" y="778"/>
                    <a:pt x="937" y="778"/>
                  </a:cubicBezTo>
                  <a:cubicBezTo>
                    <a:pt x="907" y="741"/>
                    <a:pt x="907" y="741"/>
                    <a:pt x="907" y="741"/>
                  </a:cubicBezTo>
                  <a:cubicBezTo>
                    <a:pt x="880" y="670"/>
                    <a:pt x="880" y="670"/>
                    <a:pt x="880" y="670"/>
                  </a:cubicBezTo>
                  <a:cubicBezTo>
                    <a:pt x="880" y="670"/>
                    <a:pt x="880" y="670"/>
                    <a:pt x="880" y="670"/>
                  </a:cubicBezTo>
                  <a:cubicBezTo>
                    <a:pt x="886" y="675"/>
                    <a:pt x="886" y="675"/>
                    <a:pt x="886" y="675"/>
                  </a:cubicBezTo>
                  <a:cubicBezTo>
                    <a:pt x="888" y="669"/>
                    <a:pt x="888" y="669"/>
                    <a:pt x="888" y="669"/>
                  </a:cubicBezTo>
                  <a:cubicBezTo>
                    <a:pt x="932" y="734"/>
                    <a:pt x="932" y="734"/>
                    <a:pt x="932" y="734"/>
                  </a:cubicBezTo>
                  <a:cubicBezTo>
                    <a:pt x="938" y="765"/>
                    <a:pt x="938" y="765"/>
                    <a:pt x="938" y="765"/>
                  </a:cubicBezTo>
                  <a:cubicBezTo>
                    <a:pt x="995" y="740"/>
                    <a:pt x="995" y="740"/>
                    <a:pt x="995" y="740"/>
                  </a:cubicBezTo>
                  <a:cubicBezTo>
                    <a:pt x="1034" y="706"/>
                    <a:pt x="1034" y="706"/>
                    <a:pt x="1034" y="706"/>
                  </a:cubicBezTo>
                  <a:cubicBezTo>
                    <a:pt x="1006" y="692"/>
                    <a:pt x="1006" y="692"/>
                    <a:pt x="1006" y="692"/>
                  </a:cubicBezTo>
                  <a:cubicBezTo>
                    <a:pt x="986" y="695"/>
                    <a:pt x="986" y="695"/>
                    <a:pt x="986" y="695"/>
                  </a:cubicBezTo>
                  <a:cubicBezTo>
                    <a:pt x="960" y="658"/>
                    <a:pt x="960" y="658"/>
                    <a:pt x="960" y="658"/>
                  </a:cubicBezTo>
                  <a:cubicBezTo>
                    <a:pt x="974" y="657"/>
                    <a:pt x="974" y="657"/>
                    <a:pt x="974" y="657"/>
                  </a:cubicBezTo>
                  <a:cubicBezTo>
                    <a:pt x="1008" y="680"/>
                    <a:pt x="1008" y="680"/>
                    <a:pt x="1008" y="680"/>
                  </a:cubicBezTo>
                  <a:cubicBezTo>
                    <a:pt x="1071" y="683"/>
                    <a:pt x="1071" y="683"/>
                    <a:pt x="1071" y="683"/>
                  </a:cubicBezTo>
                  <a:cubicBezTo>
                    <a:pt x="1098" y="718"/>
                    <a:pt x="1098" y="718"/>
                    <a:pt x="1098" y="718"/>
                  </a:cubicBezTo>
                  <a:cubicBezTo>
                    <a:pt x="1128" y="792"/>
                    <a:pt x="1128" y="792"/>
                    <a:pt x="1128" y="792"/>
                  </a:cubicBezTo>
                  <a:cubicBezTo>
                    <a:pt x="1140" y="771"/>
                    <a:pt x="1140" y="771"/>
                    <a:pt x="1140" y="771"/>
                  </a:cubicBezTo>
                  <a:cubicBezTo>
                    <a:pt x="1143" y="738"/>
                    <a:pt x="1143" y="738"/>
                    <a:pt x="1143" y="738"/>
                  </a:cubicBezTo>
                  <a:cubicBezTo>
                    <a:pt x="1211" y="700"/>
                    <a:pt x="1211" y="700"/>
                    <a:pt x="1211" y="700"/>
                  </a:cubicBezTo>
                  <a:cubicBezTo>
                    <a:pt x="1231" y="745"/>
                    <a:pt x="1231" y="745"/>
                    <a:pt x="1231" y="745"/>
                  </a:cubicBezTo>
                  <a:cubicBezTo>
                    <a:pt x="1240" y="746"/>
                    <a:pt x="1240" y="746"/>
                    <a:pt x="1240" y="746"/>
                  </a:cubicBezTo>
                  <a:cubicBezTo>
                    <a:pt x="1203" y="1027"/>
                    <a:pt x="962" y="1245"/>
                    <a:pt x="671" y="1245"/>
                  </a:cubicBezTo>
                  <a:cubicBezTo>
                    <a:pt x="555" y="1245"/>
                    <a:pt x="447" y="1210"/>
                    <a:pt x="357" y="1151"/>
                  </a:cubicBezTo>
                  <a:cubicBezTo>
                    <a:pt x="390" y="1115"/>
                    <a:pt x="390" y="1115"/>
                    <a:pt x="390" y="1115"/>
                  </a:cubicBezTo>
                  <a:cubicBezTo>
                    <a:pt x="381" y="1106"/>
                    <a:pt x="381" y="1106"/>
                    <a:pt x="381" y="1106"/>
                  </a:cubicBezTo>
                  <a:cubicBezTo>
                    <a:pt x="397" y="1106"/>
                    <a:pt x="397" y="1106"/>
                    <a:pt x="397" y="1106"/>
                  </a:cubicBezTo>
                  <a:cubicBezTo>
                    <a:pt x="431" y="1068"/>
                    <a:pt x="431" y="1068"/>
                    <a:pt x="431" y="1068"/>
                  </a:cubicBezTo>
                  <a:cubicBezTo>
                    <a:pt x="439" y="1042"/>
                    <a:pt x="439" y="1042"/>
                    <a:pt x="439" y="1042"/>
                  </a:cubicBezTo>
                  <a:cubicBezTo>
                    <a:pt x="474" y="1028"/>
                    <a:pt x="474" y="1028"/>
                    <a:pt x="474" y="1028"/>
                  </a:cubicBezTo>
                  <a:cubicBezTo>
                    <a:pt x="493" y="987"/>
                    <a:pt x="493" y="987"/>
                    <a:pt x="493" y="987"/>
                  </a:cubicBezTo>
                  <a:cubicBezTo>
                    <a:pt x="488" y="978"/>
                    <a:pt x="488" y="978"/>
                    <a:pt x="488" y="978"/>
                  </a:cubicBezTo>
                  <a:cubicBezTo>
                    <a:pt x="499" y="963"/>
                    <a:pt x="499" y="963"/>
                    <a:pt x="499" y="963"/>
                  </a:cubicBezTo>
                  <a:cubicBezTo>
                    <a:pt x="504" y="960"/>
                    <a:pt x="504" y="960"/>
                    <a:pt x="504" y="960"/>
                  </a:cubicBezTo>
                  <a:cubicBezTo>
                    <a:pt x="514" y="938"/>
                    <a:pt x="514" y="938"/>
                    <a:pt x="514" y="938"/>
                  </a:cubicBezTo>
                  <a:cubicBezTo>
                    <a:pt x="510" y="928"/>
                    <a:pt x="510" y="928"/>
                    <a:pt x="510" y="928"/>
                  </a:cubicBezTo>
                  <a:cubicBezTo>
                    <a:pt x="432" y="900"/>
                    <a:pt x="432" y="900"/>
                    <a:pt x="432" y="900"/>
                  </a:cubicBezTo>
                  <a:cubicBezTo>
                    <a:pt x="427" y="903"/>
                    <a:pt x="427" y="903"/>
                    <a:pt x="427" y="903"/>
                  </a:cubicBezTo>
                  <a:cubicBezTo>
                    <a:pt x="425" y="910"/>
                    <a:pt x="425" y="910"/>
                    <a:pt x="425" y="910"/>
                  </a:cubicBezTo>
                  <a:cubicBezTo>
                    <a:pt x="416" y="908"/>
                    <a:pt x="416" y="908"/>
                    <a:pt x="416" y="908"/>
                  </a:cubicBezTo>
                  <a:cubicBezTo>
                    <a:pt x="424" y="898"/>
                    <a:pt x="424" y="898"/>
                    <a:pt x="424" y="898"/>
                  </a:cubicBezTo>
                  <a:cubicBezTo>
                    <a:pt x="419" y="896"/>
                    <a:pt x="419" y="896"/>
                    <a:pt x="419" y="896"/>
                  </a:cubicBezTo>
                  <a:cubicBezTo>
                    <a:pt x="411" y="869"/>
                    <a:pt x="411" y="869"/>
                    <a:pt x="411" y="869"/>
                  </a:cubicBezTo>
                  <a:cubicBezTo>
                    <a:pt x="350" y="837"/>
                    <a:pt x="350" y="837"/>
                    <a:pt x="350" y="837"/>
                  </a:cubicBezTo>
                  <a:cubicBezTo>
                    <a:pt x="342" y="844"/>
                    <a:pt x="342" y="844"/>
                    <a:pt x="342" y="844"/>
                  </a:cubicBezTo>
                  <a:cubicBezTo>
                    <a:pt x="324" y="843"/>
                    <a:pt x="324" y="843"/>
                    <a:pt x="324" y="843"/>
                  </a:cubicBezTo>
                  <a:cubicBezTo>
                    <a:pt x="321" y="837"/>
                    <a:pt x="321" y="837"/>
                    <a:pt x="321" y="837"/>
                  </a:cubicBezTo>
                  <a:cubicBezTo>
                    <a:pt x="311" y="839"/>
                    <a:pt x="311" y="839"/>
                    <a:pt x="311" y="839"/>
                  </a:cubicBezTo>
                  <a:cubicBezTo>
                    <a:pt x="304" y="828"/>
                    <a:pt x="304" y="828"/>
                    <a:pt x="304" y="828"/>
                  </a:cubicBezTo>
                  <a:cubicBezTo>
                    <a:pt x="291" y="822"/>
                    <a:pt x="291" y="822"/>
                    <a:pt x="291" y="822"/>
                  </a:cubicBezTo>
                  <a:cubicBezTo>
                    <a:pt x="279" y="824"/>
                    <a:pt x="279" y="824"/>
                    <a:pt x="279" y="824"/>
                  </a:cubicBezTo>
                  <a:cubicBezTo>
                    <a:pt x="268" y="816"/>
                    <a:pt x="268" y="816"/>
                    <a:pt x="268" y="816"/>
                  </a:cubicBezTo>
                  <a:cubicBezTo>
                    <a:pt x="270" y="791"/>
                    <a:pt x="270" y="791"/>
                    <a:pt x="270" y="791"/>
                  </a:cubicBezTo>
                  <a:cubicBezTo>
                    <a:pt x="265" y="786"/>
                    <a:pt x="265" y="786"/>
                    <a:pt x="265" y="786"/>
                  </a:cubicBezTo>
                  <a:cubicBezTo>
                    <a:pt x="237" y="787"/>
                    <a:pt x="237" y="787"/>
                    <a:pt x="237" y="787"/>
                  </a:cubicBezTo>
                  <a:cubicBezTo>
                    <a:pt x="246" y="754"/>
                    <a:pt x="246" y="754"/>
                    <a:pt x="246" y="754"/>
                  </a:cubicBezTo>
                  <a:cubicBezTo>
                    <a:pt x="228" y="755"/>
                    <a:pt x="228" y="755"/>
                    <a:pt x="228" y="755"/>
                  </a:cubicBezTo>
                  <a:cubicBezTo>
                    <a:pt x="226" y="764"/>
                    <a:pt x="226" y="764"/>
                    <a:pt x="226" y="764"/>
                  </a:cubicBezTo>
                  <a:cubicBezTo>
                    <a:pt x="218" y="772"/>
                    <a:pt x="218" y="772"/>
                    <a:pt x="218" y="772"/>
                  </a:cubicBezTo>
                  <a:cubicBezTo>
                    <a:pt x="202" y="768"/>
                    <a:pt x="202" y="768"/>
                    <a:pt x="202" y="768"/>
                  </a:cubicBezTo>
                  <a:cubicBezTo>
                    <a:pt x="190" y="753"/>
                    <a:pt x="190" y="753"/>
                    <a:pt x="190" y="753"/>
                  </a:cubicBezTo>
                  <a:cubicBezTo>
                    <a:pt x="191" y="714"/>
                    <a:pt x="191" y="714"/>
                    <a:pt x="191" y="714"/>
                  </a:cubicBezTo>
                  <a:cubicBezTo>
                    <a:pt x="232" y="700"/>
                    <a:pt x="232" y="700"/>
                    <a:pt x="232" y="700"/>
                  </a:cubicBezTo>
                  <a:cubicBezTo>
                    <a:pt x="264" y="701"/>
                    <a:pt x="264" y="701"/>
                    <a:pt x="264" y="701"/>
                  </a:cubicBezTo>
                  <a:cubicBezTo>
                    <a:pt x="266" y="718"/>
                    <a:pt x="266" y="718"/>
                    <a:pt x="266" y="718"/>
                  </a:cubicBezTo>
                  <a:cubicBezTo>
                    <a:pt x="279" y="732"/>
                    <a:pt x="279" y="732"/>
                    <a:pt x="279" y="732"/>
                  </a:cubicBezTo>
                  <a:cubicBezTo>
                    <a:pt x="287" y="732"/>
                    <a:pt x="287" y="732"/>
                    <a:pt x="287" y="732"/>
                  </a:cubicBezTo>
                  <a:cubicBezTo>
                    <a:pt x="289" y="722"/>
                    <a:pt x="289" y="722"/>
                    <a:pt x="289" y="722"/>
                  </a:cubicBezTo>
                  <a:cubicBezTo>
                    <a:pt x="279" y="701"/>
                    <a:pt x="279" y="701"/>
                    <a:pt x="279" y="701"/>
                  </a:cubicBezTo>
                  <a:cubicBezTo>
                    <a:pt x="282" y="689"/>
                    <a:pt x="282" y="689"/>
                    <a:pt x="282" y="689"/>
                  </a:cubicBezTo>
                  <a:cubicBezTo>
                    <a:pt x="312" y="669"/>
                    <a:pt x="312" y="669"/>
                    <a:pt x="312" y="669"/>
                  </a:cubicBezTo>
                  <a:cubicBezTo>
                    <a:pt x="320" y="632"/>
                    <a:pt x="320" y="632"/>
                    <a:pt x="320" y="632"/>
                  </a:cubicBezTo>
                  <a:cubicBezTo>
                    <a:pt x="346" y="627"/>
                    <a:pt x="346" y="627"/>
                    <a:pt x="346" y="627"/>
                  </a:cubicBezTo>
                  <a:cubicBezTo>
                    <a:pt x="339" y="618"/>
                    <a:pt x="339" y="618"/>
                    <a:pt x="339" y="618"/>
                  </a:cubicBezTo>
                  <a:cubicBezTo>
                    <a:pt x="360" y="607"/>
                    <a:pt x="360" y="607"/>
                    <a:pt x="360" y="607"/>
                  </a:cubicBezTo>
                  <a:cubicBezTo>
                    <a:pt x="371" y="615"/>
                    <a:pt x="371" y="615"/>
                    <a:pt x="371" y="615"/>
                  </a:cubicBezTo>
                  <a:cubicBezTo>
                    <a:pt x="402" y="598"/>
                    <a:pt x="402" y="598"/>
                    <a:pt x="402" y="598"/>
                  </a:cubicBezTo>
                  <a:cubicBezTo>
                    <a:pt x="400" y="594"/>
                    <a:pt x="400" y="594"/>
                    <a:pt x="400" y="594"/>
                  </a:cubicBezTo>
                  <a:cubicBezTo>
                    <a:pt x="380" y="595"/>
                    <a:pt x="380" y="595"/>
                    <a:pt x="380" y="595"/>
                  </a:cubicBezTo>
                  <a:cubicBezTo>
                    <a:pt x="372" y="588"/>
                    <a:pt x="372" y="588"/>
                    <a:pt x="372" y="588"/>
                  </a:cubicBezTo>
                  <a:cubicBezTo>
                    <a:pt x="380" y="580"/>
                    <a:pt x="380" y="580"/>
                    <a:pt x="380" y="580"/>
                  </a:cubicBezTo>
                  <a:cubicBezTo>
                    <a:pt x="374" y="573"/>
                    <a:pt x="374" y="573"/>
                    <a:pt x="374" y="573"/>
                  </a:cubicBezTo>
                  <a:cubicBezTo>
                    <a:pt x="340" y="589"/>
                    <a:pt x="340" y="589"/>
                    <a:pt x="340" y="589"/>
                  </a:cubicBezTo>
                  <a:cubicBezTo>
                    <a:pt x="362" y="567"/>
                    <a:pt x="362" y="567"/>
                    <a:pt x="362" y="567"/>
                  </a:cubicBezTo>
                  <a:cubicBezTo>
                    <a:pt x="402" y="563"/>
                    <a:pt x="402" y="563"/>
                    <a:pt x="402" y="563"/>
                  </a:cubicBezTo>
                  <a:cubicBezTo>
                    <a:pt x="424" y="554"/>
                    <a:pt x="424" y="554"/>
                    <a:pt x="424" y="554"/>
                  </a:cubicBezTo>
                  <a:cubicBezTo>
                    <a:pt x="422" y="543"/>
                    <a:pt x="422" y="543"/>
                    <a:pt x="422" y="543"/>
                  </a:cubicBezTo>
                  <a:cubicBezTo>
                    <a:pt x="401" y="530"/>
                    <a:pt x="401" y="530"/>
                    <a:pt x="401" y="530"/>
                  </a:cubicBezTo>
                  <a:cubicBezTo>
                    <a:pt x="375" y="488"/>
                    <a:pt x="375" y="488"/>
                    <a:pt x="375" y="488"/>
                  </a:cubicBezTo>
                  <a:cubicBezTo>
                    <a:pt x="357" y="504"/>
                    <a:pt x="357" y="504"/>
                    <a:pt x="357" y="504"/>
                  </a:cubicBezTo>
                  <a:cubicBezTo>
                    <a:pt x="347" y="500"/>
                    <a:pt x="347" y="500"/>
                    <a:pt x="347" y="500"/>
                  </a:cubicBezTo>
                  <a:cubicBezTo>
                    <a:pt x="345" y="484"/>
                    <a:pt x="345" y="484"/>
                    <a:pt x="345" y="484"/>
                  </a:cubicBezTo>
                  <a:cubicBezTo>
                    <a:pt x="324" y="470"/>
                    <a:pt x="324" y="470"/>
                    <a:pt x="324" y="470"/>
                  </a:cubicBezTo>
                  <a:cubicBezTo>
                    <a:pt x="304" y="466"/>
                    <a:pt x="304" y="466"/>
                    <a:pt x="304" y="466"/>
                  </a:cubicBezTo>
                  <a:cubicBezTo>
                    <a:pt x="304" y="493"/>
                    <a:pt x="304" y="493"/>
                    <a:pt x="304" y="493"/>
                  </a:cubicBezTo>
                  <a:cubicBezTo>
                    <a:pt x="294" y="501"/>
                    <a:pt x="294" y="501"/>
                    <a:pt x="294" y="501"/>
                  </a:cubicBezTo>
                  <a:cubicBezTo>
                    <a:pt x="307" y="509"/>
                    <a:pt x="307" y="509"/>
                    <a:pt x="307" y="509"/>
                  </a:cubicBezTo>
                  <a:cubicBezTo>
                    <a:pt x="306" y="522"/>
                    <a:pt x="306" y="522"/>
                    <a:pt x="306" y="522"/>
                  </a:cubicBezTo>
                  <a:cubicBezTo>
                    <a:pt x="294" y="534"/>
                    <a:pt x="294" y="534"/>
                    <a:pt x="294" y="534"/>
                  </a:cubicBezTo>
                  <a:cubicBezTo>
                    <a:pt x="299" y="554"/>
                    <a:pt x="299" y="554"/>
                    <a:pt x="299" y="554"/>
                  </a:cubicBezTo>
                  <a:cubicBezTo>
                    <a:pt x="291" y="562"/>
                    <a:pt x="291" y="562"/>
                    <a:pt x="291" y="562"/>
                  </a:cubicBezTo>
                  <a:cubicBezTo>
                    <a:pt x="276" y="550"/>
                    <a:pt x="276" y="550"/>
                    <a:pt x="276" y="550"/>
                  </a:cubicBezTo>
                  <a:cubicBezTo>
                    <a:pt x="275" y="532"/>
                    <a:pt x="275" y="532"/>
                    <a:pt x="275" y="532"/>
                  </a:cubicBezTo>
                  <a:cubicBezTo>
                    <a:pt x="241" y="521"/>
                    <a:pt x="241" y="521"/>
                    <a:pt x="241" y="521"/>
                  </a:cubicBezTo>
                  <a:cubicBezTo>
                    <a:pt x="207" y="501"/>
                    <a:pt x="207" y="501"/>
                    <a:pt x="207" y="501"/>
                  </a:cubicBezTo>
                  <a:cubicBezTo>
                    <a:pt x="210" y="472"/>
                    <a:pt x="210" y="472"/>
                    <a:pt x="210" y="472"/>
                  </a:cubicBezTo>
                  <a:cubicBezTo>
                    <a:pt x="241" y="453"/>
                    <a:pt x="241" y="453"/>
                    <a:pt x="241" y="453"/>
                  </a:cubicBezTo>
                  <a:cubicBezTo>
                    <a:pt x="252" y="435"/>
                    <a:pt x="252" y="435"/>
                    <a:pt x="252" y="435"/>
                  </a:cubicBezTo>
                  <a:cubicBezTo>
                    <a:pt x="270" y="433"/>
                    <a:pt x="270" y="433"/>
                    <a:pt x="270" y="433"/>
                  </a:cubicBezTo>
                  <a:cubicBezTo>
                    <a:pt x="280" y="422"/>
                    <a:pt x="280" y="422"/>
                    <a:pt x="280" y="422"/>
                  </a:cubicBezTo>
                  <a:cubicBezTo>
                    <a:pt x="278" y="406"/>
                    <a:pt x="278" y="406"/>
                    <a:pt x="278" y="406"/>
                  </a:cubicBezTo>
                  <a:cubicBezTo>
                    <a:pt x="260" y="399"/>
                    <a:pt x="260" y="399"/>
                    <a:pt x="260" y="399"/>
                  </a:cubicBezTo>
                  <a:cubicBezTo>
                    <a:pt x="256" y="403"/>
                    <a:pt x="256" y="403"/>
                    <a:pt x="256" y="403"/>
                  </a:cubicBezTo>
                  <a:cubicBezTo>
                    <a:pt x="260" y="412"/>
                    <a:pt x="260" y="412"/>
                    <a:pt x="260" y="412"/>
                  </a:cubicBezTo>
                  <a:cubicBezTo>
                    <a:pt x="248" y="423"/>
                    <a:pt x="248" y="423"/>
                    <a:pt x="248" y="423"/>
                  </a:cubicBezTo>
                  <a:cubicBezTo>
                    <a:pt x="241" y="419"/>
                    <a:pt x="241" y="419"/>
                    <a:pt x="241" y="419"/>
                  </a:cubicBezTo>
                  <a:cubicBezTo>
                    <a:pt x="244" y="410"/>
                    <a:pt x="244" y="410"/>
                    <a:pt x="244" y="410"/>
                  </a:cubicBezTo>
                  <a:cubicBezTo>
                    <a:pt x="235" y="404"/>
                    <a:pt x="235" y="404"/>
                    <a:pt x="235" y="404"/>
                  </a:cubicBezTo>
                  <a:cubicBezTo>
                    <a:pt x="232" y="413"/>
                    <a:pt x="232" y="413"/>
                    <a:pt x="232" y="413"/>
                  </a:cubicBezTo>
                  <a:cubicBezTo>
                    <a:pt x="228" y="410"/>
                    <a:pt x="228" y="410"/>
                    <a:pt x="228" y="410"/>
                  </a:cubicBezTo>
                  <a:cubicBezTo>
                    <a:pt x="221" y="391"/>
                    <a:pt x="221" y="391"/>
                    <a:pt x="221" y="391"/>
                  </a:cubicBezTo>
                  <a:cubicBezTo>
                    <a:pt x="202" y="378"/>
                    <a:pt x="202" y="378"/>
                    <a:pt x="202" y="378"/>
                  </a:cubicBezTo>
                  <a:cubicBezTo>
                    <a:pt x="193" y="394"/>
                    <a:pt x="193" y="394"/>
                    <a:pt x="193" y="394"/>
                  </a:cubicBezTo>
                  <a:cubicBezTo>
                    <a:pt x="212" y="404"/>
                    <a:pt x="212" y="404"/>
                    <a:pt x="212" y="404"/>
                  </a:cubicBezTo>
                  <a:cubicBezTo>
                    <a:pt x="200" y="422"/>
                    <a:pt x="200" y="422"/>
                    <a:pt x="200" y="422"/>
                  </a:cubicBezTo>
                  <a:cubicBezTo>
                    <a:pt x="156" y="418"/>
                    <a:pt x="156" y="418"/>
                    <a:pt x="156" y="418"/>
                  </a:cubicBezTo>
                  <a:cubicBezTo>
                    <a:pt x="162" y="407"/>
                    <a:pt x="168" y="395"/>
                    <a:pt x="175" y="383"/>
                  </a:cubicBezTo>
                  <a:cubicBezTo>
                    <a:pt x="181" y="386"/>
                    <a:pt x="181" y="386"/>
                    <a:pt x="181" y="386"/>
                  </a:cubicBezTo>
                  <a:cubicBezTo>
                    <a:pt x="190" y="382"/>
                    <a:pt x="190" y="382"/>
                    <a:pt x="190" y="382"/>
                  </a:cubicBezTo>
                  <a:cubicBezTo>
                    <a:pt x="196" y="371"/>
                    <a:pt x="196" y="371"/>
                    <a:pt x="196" y="371"/>
                  </a:cubicBezTo>
                  <a:cubicBezTo>
                    <a:pt x="186" y="365"/>
                    <a:pt x="186" y="365"/>
                    <a:pt x="186" y="365"/>
                  </a:cubicBezTo>
                  <a:cubicBezTo>
                    <a:pt x="194" y="353"/>
                    <a:pt x="202" y="341"/>
                    <a:pt x="210" y="330"/>
                  </a:cubicBezTo>
                  <a:cubicBezTo>
                    <a:pt x="224" y="348"/>
                    <a:pt x="224" y="348"/>
                    <a:pt x="224" y="348"/>
                  </a:cubicBezTo>
                  <a:cubicBezTo>
                    <a:pt x="286" y="348"/>
                    <a:pt x="286" y="348"/>
                    <a:pt x="286" y="348"/>
                  </a:cubicBezTo>
                  <a:cubicBezTo>
                    <a:pt x="289" y="339"/>
                    <a:pt x="289" y="339"/>
                    <a:pt x="289" y="339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240" y="338"/>
                    <a:pt x="240" y="338"/>
                    <a:pt x="240" y="338"/>
                  </a:cubicBezTo>
                  <a:cubicBezTo>
                    <a:pt x="215" y="324"/>
                    <a:pt x="215" y="324"/>
                    <a:pt x="215" y="324"/>
                  </a:cubicBezTo>
                  <a:cubicBezTo>
                    <a:pt x="220" y="317"/>
                    <a:pt x="225" y="311"/>
                    <a:pt x="230" y="305"/>
                  </a:cubicBezTo>
                  <a:cubicBezTo>
                    <a:pt x="235" y="306"/>
                    <a:pt x="235" y="306"/>
                    <a:pt x="235" y="306"/>
                  </a:cubicBezTo>
                  <a:cubicBezTo>
                    <a:pt x="254" y="292"/>
                    <a:pt x="254" y="292"/>
                    <a:pt x="254" y="292"/>
                  </a:cubicBezTo>
                  <a:cubicBezTo>
                    <a:pt x="246" y="287"/>
                    <a:pt x="246" y="287"/>
                    <a:pt x="246" y="287"/>
                  </a:cubicBezTo>
                  <a:cubicBezTo>
                    <a:pt x="247" y="285"/>
                    <a:pt x="248" y="284"/>
                    <a:pt x="250" y="282"/>
                  </a:cubicBezTo>
                  <a:cubicBezTo>
                    <a:pt x="250" y="285"/>
                    <a:pt x="250" y="285"/>
                    <a:pt x="250" y="285"/>
                  </a:cubicBezTo>
                  <a:cubicBezTo>
                    <a:pt x="276" y="300"/>
                    <a:pt x="276" y="300"/>
                    <a:pt x="276" y="300"/>
                  </a:cubicBezTo>
                  <a:cubicBezTo>
                    <a:pt x="255" y="299"/>
                    <a:pt x="255" y="299"/>
                    <a:pt x="255" y="299"/>
                  </a:cubicBezTo>
                  <a:cubicBezTo>
                    <a:pt x="248" y="304"/>
                    <a:pt x="248" y="304"/>
                    <a:pt x="248" y="304"/>
                  </a:cubicBezTo>
                  <a:cubicBezTo>
                    <a:pt x="268" y="314"/>
                    <a:pt x="268" y="314"/>
                    <a:pt x="268" y="314"/>
                  </a:cubicBezTo>
                  <a:cubicBezTo>
                    <a:pt x="267" y="318"/>
                    <a:pt x="267" y="318"/>
                    <a:pt x="267" y="318"/>
                  </a:cubicBezTo>
                  <a:cubicBezTo>
                    <a:pt x="245" y="312"/>
                    <a:pt x="245" y="312"/>
                    <a:pt x="245" y="312"/>
                  </a:cubicBezTo>
                  <a:cubicBezTo>
                    <a:pt x="244" y="309"/>
                    <a:pt x="244" y="309"/>
                    <a:pt x="244" y="309"/>
                  </a:cubicBezTo>
                  <a:cubicBezTo>
                    <a:pt x="236" y="327"/>
                    <a:pt x="236" y="327"/>
                    <a:pt x="236" y="327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300" y="326"/>
                    <a:pt x="300" y="326"/>
                    <a:pt x="300" y="326"/>
                  </a:cubicBezTo>
                  <a:cubicBezTo>
                    <a:pt x="300" y="321"/>
                    <a:pt x="300" y="321"/>
                    <a:pt x="300" y="321"/>
                  </a:cubicBezTo>
                  <a:cubicBezTo>
                    <a:pt x="280" y="315"/>
                    <a:pt x="280" y="315"/>
                    <a:pt x="280" y="315"/>
                  </a:cubicBezTo>
                  <a:cubicBezTo>
                    <a:pt x="309" y="309"/>
                    <a:pt x="309" y="309"/>
                    <a:pt x="309" y="309"/>
                  </a:cubicBezTo>
                  <a:cubicBezTo>
                    <a:pt x="316" y="295"/>
                    <a:pt x="316" y="295"/>
                    <a:pt x="316" y="295"/>
                  </a:cubicBezTo>
                  <a:cubicBezTo>
                    <a:pt x="306" y="291"/>
                    <a:pt x="306" y="291"/>
                    <a:pt x="306" y="291"/>
                  </a:cubicBezTo>
                  <a:cubicBezTo>
                    <a:pt x="339" y="280"/>
                    <a:pt x="339" y="280"/>
                    <a:pt x="339" y="280"/>
                  </a:cubicBezTo>
                  <a:cubicBezTo>
                    <a:pt x="368" y="268"/>
                    <a:pt x="368" y="268"/>
                    <a:pt x="368" y="268"/>
                  </a:cubicBezTo>
                  <a:cubicBezTo>
                    <a:pt x="370" y="264"/>
                    <a:pt x="370" y="264"/>
                    <a:pt x="370" y="264"/>
                  </a:cubicBezTo>
                  <a:cubicBezTo>
                    <a:pt x="356" y="262"/>
                    <a:pt x="356" y="262"/>
                    <a:pt x="356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80" y="257"/>
                    <a:pt x="380" y="257"/>
                    <a:pt x="380" y="257"/>
                  </a:cubicBezTo>
                  <a:cubicBezTo>
                    <a:pt x="391" y="249"/>
                    <a:pt x="391" y="249"/>
                    <a:pt x="391" y="249"/>
                  </a:cubicBezTo>
                  <a:cubicBezTo>
                    <a:pt x="373" y="245"/>
                    <a:pt x="373" y="245"/>
                    <a:pt x="373" y="245"/>
                  </a:cubicBezTo>
                  <a:cubicBezTo>
                    <a:pt x="350" y="243"/>
                    <a:pt x="350" y="243"/>
                    <a:pt x="350" y="243"/>
                  </a:cubicBezTo>
                  <a:cubicBezTo>
                    <a:pt x="315" y="243"/>
                    <a:pt x="315" y="243"/>
                    <a:pt x="315" y="243"/>
                  </a:cubicBezTo>
                  <a:cubicBezTo>
                    <a:pt x="308" y="248"/>
                    <a:pt x="308" y="248"/>
                    <a:pt x="308" y="248"/>
                  </a:cubicBezTo>
                  <a:cubicBezTo>
                    <a:pt x="295" y="240"/>
                    <a:pt x="295" y="240"/>
                    <a:pt x="295" y="240"/>
                  </a:cubicBezTo>
                  <a:cubicBezTo>
                    <a:pt x="284" y="248"/>
                    <a:pt x="284" y="248"/>
                    <a:pt x="284" y="248"/>
                  </a:cubicBezTo>
                  <a:cubicBezTo>
                    <a:pt x="386" y="155"/>
                    <a:pt x="522" y="97"/>
                    <a:pt x="671" y="97"/>
                  </a:cubicBezTo>
                  <a:close/>
                  <a:moveTo>
                    <a:pt x="241" y="419"/>
                  </a:moveTo>
                  <a:cubicBezTo>
                    <a:pt x="232" y="413"/>
                    <a:pt x="232" y="413"/>
                    <a:pt x="232" y="413"/>
                  </a:cubicBezTo>
                  <a:cubicBezTo>
                    <a:pt x="235" y="404"/>
                    <a:pt x="235" y="404"/>
                    <a:pt x="235" y="404"/>
                  </a:cubicBezTo>
                  <a:cubicBezTo>
                    <a:pt x="244" y="410"/>
                    <a:pt x="244" y="410"/>
                    <a:pt x="244" y="410"/>
                  </a:cubicBezTo>
                  <a:cubicBezTo>
                    <a:pt x="241" y="419"/>
                    <a:pt x="241" y="419"/>
                    <a:pt x="241" y="419"/>
                  </a:cubicBezTo>
                  <a:close/>
                  <a:moveTo>
                    <a:pt x="296" y="1105"/>
                  </a:moveTo>
                  <a:cubicBezTo>
                    <a:pt x="189" y="1012"/>
                    <a:pt x="116" y="881"/>
                    <a:pt x="100" y="733"/>
                  </a:cubicBezTo>
                  <a:cubicBezTo>
                    <a:pt x="116" y="746"/>
                    <a:pt x="116" y="746"/>
                    <a:pt x="116" y="746"/>
                  </a:cubicBezTo>
                  <a:cubicBezTo>
                    <a:pt x="123" y="744"/>
                    <a:pt x="123" y="744"/>
                    <a:pt x="123" y="744"/>
                  </a:cubicBezTo>
                  <a:cubicBezTo>
                    <a:pt x="99" y="719"/>
                    <a:pt x="99" y="719"/>
                    <a:pt x="99" y="719"/>
                  </a:cubicBezTo>
                  <a:cubicBezTo>
                    <a:pt x="99" y="714"/>
                    <a:pt x="98" y="709"/>
                    <a:pt x="98" y="704"/>
                  </a:cubicBezTo>
                  <a:cubicBezTo>
                    <a:pt x="111" y="714"/>
                    <a:pt x="111" y="714"/>
                    <a:pt x="111" y="714"/>
                  </a:cubicBezTo>
                  <a:cubicBezTo>
                    <a:pt x="140" y="746"/>
                    <a:pt x="140" y="746"/>
                    <a:pt x="140" y="746"/>
                  </a:cubicBezTo>
                  <a:cubicBezTo>
                    <a:pt x="139" y="761"/>
                    <a:pt x="139" y="761"/>
                    <a:pt x="139" y="761"/>
                  </a:cubicBezTo>
                  <a:cubicBezTo>
                    <a:pt x="192" y="788"/>
                    <a:pt x="192" y="788"/>
                    <a:pt x="192" y="788"/>
                  </a:cubicBezTo>
                  <a:cubicBezTo>
                    <a:pt x="201" y="783"/>
                    <a:pt x="201" y="783"/>
                    <a:pt x="201" y="783"/>
                  </a:cubicBezTo>
                  <a:cubicBezTo>
                    <a:pt x="241" y="804"/>
                    <a:pt x="241" y="804"/>
                    <a:pt x="241" y="804"/>
                  </a:cubicBezTo>
                  <a:cubicBezTo>
                    <a:pt x="251" y="814"/>
                    <a:pt x="251" y="814"/>
                    <a:pt x="251" y="814"/>
                  </a:cubicBezTo>
                  <a:cubicBezTo>
                    <a:pt x="276" y="831"/>
                    <a:pt x="276" y="831"/>
                    <a:pt x="276" y="831"/>
                  </a:cubicBezTo>
                  <a:cubicBezTo>
                    <a:pt x="284" y="845"/>
                    <a:pt x="284" y="845"/>
                    <a:pt x="284" y="845"/>
                  </a:cubicBezTo>
                  <a:cubicBezTo>
                    <a:pt x="277" y="846"/>
                    <a:pt x="277" y="846"/>
                    <a:pt x="277" y="846"/>
                  </a:cubicBezTo>
                  <a:cubicBezTo>
                    <a:pt x="270" y="863"/>
                    <a:pt x="270" y="863"/>
                    <a:pt x="270" y="863"/>
                  </a:cubicBezTo>
                  <a:cubicBezTo>
                    <a:pt x="275" y="880"/>
                    <a:pt x="275" y="880"/>
                    <a:pt x="275" y="880"/>
                  </a:cubicBezTo>
                  <a:cubicBezTo>
                    <a:pt x="261" y="889"/>
                    <a:pt x="261" y="889"/>
                    <a:pt x="261" y="889"/>
                  </a:cubicBezTo>
                  <a:cubicBezTo>
                    <a:pt x="244" y="933"/>
                    <a:pt x="244" y="933"/>
                    <a:pt x="244" y="933"/>
                  </a:cubicBezTo>
                  <a:cubicBezTo>
                    <a:pt x="289" y="994"/>
                    <a:pt x="289" y="994"/>
                    <a:pt x="289" y="994"/>
                  </a:cubicBezTo>
                  <a:cubicBezTo>
                    <a:pt x="315" y="1004"/>
                    <a:pt x="315" y="1004"/>
                    <a:pt x="315" y="1004"/>
                  </a:cubicBezTo>
                  <a:cubicBezTo>
                    <a:pt x="296" y="1105"/>
                    <a:pt x="296" y="1105"/>
                    <a:pt x="296" y="1105"/>
                  </a:cubicBezTo>
                  <a:close/>
                  <a:moveTo>
                    <a:pt x="253" y="279"/>
                  </a:moveTo>
                  <a:cubicBezTo>
                    <a:pt x="254" y="277"/>
                    <a:pt x="256" y="275"/>
                    <a:pt x="258" y="273"/>
                  </a:cubicBezTo>
                  <a:cubicBezTo>
                    <a:pt x="286" y="270"/>
                    <a:pt x="286" y="270"/>
                    <a:pt x="286" y="270"/>
                  </a:cubicBezTo>
                  <a:cubicBezTo>
                    <a:pt x="298" y="271"/>
                    <a:pt x="298" y="271"/>
                    <a:pt x="298" y="271"/>
                  </a:cubicBezTo>
                  <a:cubicBezTo>
                    <a:pt x="281" y="277"/>
                    <a:pt x="281" y="277"/>
                    <a:pt x="281" y="277"/>
                  </a:cubicBezTo>
                  <a:cubicBezTo>
                    <a:pt x="277" y="281"/>
                    <a:pt x="277" y="281"/>
                    <a:pt x="277" y="281"/>
                  </a:cubicBezTo>
                  <a:cubicBezTo>
                    <a:pt x="282" y="289"/>
                    <a:pt x="282" y="289"/>
                    <a:pt x="282" y="289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53" y="279"/>
                    <a:pt x="253" y="279"/>
                    <a:pt x="253" y="279"/>
                  </a:cubicBezTo>
                  <a:close/>
                  <a:moveTo>
                    <a:pt x="385" y="263"/>
                  </a:moveTo>
                  <a:cubicBezTo>
                    <a:pt x="380" y="261"/>
                    <a:pt x="380" y="261"/>
                    <a:pt x="380" y="261"/>
                  </a:cubicBezTo>
                  <a:cubicBezTo>
                    <a:pt x="394" y="251"/>
                    <a:pt x="394" y="251"/>
                    <a:pt x="394" y="251"/>
                  </a:cubicBezTo>
                  <a:cubicBezTo>
                    <a:pt x="401" y="251"/>
                    <a:pt x="401" y="251"/>
                    <a:pt x="401" y="251"/>
                  </a:cubicBezTo>
                  <a:cubicBezTo>
                    <a:pt x="404" y="242"/>
                    <a:pt x="404" y="242"/>
                    <a:pt x="404" y="242"/>
                  </a:cubicBezTo>
                  <a:cubicBezTo>
                    <a:pt x="413" y="239"/>
                    <a:pt x="413" y="239"/>
                    <a:pt x="413" y="239"/>
                  </a:cubicBezTo>
                  <a:cubicBezTo>
                    <a:pt x="431" y="237"/>
                    <a:pt x="431" y="237"/>
                    <a:pt x="431" y="237"/>
                  </a:cubicBezTo>
                  <a:cubicBezTo>
                    <a:pt x="437" y="227"/>
                    <a:pt x="437" y="227"/>
                    <a:pt x="437" y="227"/>
                  </a:cubicBezTo>
                  <a:cubicBezTo>
                    <a:pt x="450" y="226"/>
                    <a:pt x="450" y="226"/>
                    <a:pt x="450" y="226"/>
                  </a:cubicBezTo>
                  <a:cubicBezTo>
                    <a:pt x="460" y="217"/>
                    <a:pt x="460" y="217"/>
                    <a:pt x="460" y="217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1" y="223"/>
                    <a:pt x="481" y="223"/>
                    <a:pt x="481" y="223"/>
                  </a:cubicBezTo>
                  <a:cubicBezTo>
                    <a:pt x="483" y="223"/>
                    <a:pt x="483" y="223"/>
                    <a:pt x="483" y="223"/>
                  </a:cubicBezTo>
                  <a:cubicBezTo>
                    <a:pt x="481" y="227"/>
                    <a:pt x="481" y="227"/>
                    <a:pt x="481" y="227"/>
                  </a:cubicBezTo>
                  <a:cubicBezTo>
                    <a:pt x="474" y="230"/>
                    <a:pt x="474" y="230"/>
                    <a:pt x="474" y="230"/>
                  </a:cubicBezTo>
                  <a:cubicBezTo>
                    <a:pt x="474" y="231"/>
                    <a:pt x="474" y="231"/>
                    <a:pt x="474" y="231"/>
                  </a:cubicBezTo>
                  <a:cubicBezTo>
                    <a:pt x="481" y="228"/>
                    <a:pt x="481" y="228"/>
                    <a:pt x="481" y="228"/>
                  </a:cubicBezTo>
                  <a:cubicBezTo>
                    <a:pt x="482" y="236"/>
                    <a:pt x="482" y="236"/>
                    <a:pt x="482" y="236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5" y="227"/>
                    <a:pt x="485" y="227"/>
                    <a:pt x="485" y="227"/>
                  </a:cubicBezTo>
                  <a:cubicBezTo>
                    <a:pt x="491" y="229"/>
                    <a:pt x="491" y="229"/>
                    <a:pt x="491" y="229"/>
                  </a:cubicBezTo>
                  <a:cubicBezTo>
                    <a:pt x="494" y="238"/>
                    <a:pt x="494" y="238"/>
                    <a:pt x="494" y="238"/>
                  </a:cubicBezTo>
                  <a:cubicBezTo>
                    <a:pt x="496" y="227"/>
                    <a:pt x="496" y="227"/>
                    <a:pt x="496" y="227"/>
                  </a:cubicBezTo>
                  <a:cubicBezTo>
                    <a:pt x="502" y="227"/>
                    <a:pt x="502" y="227"/>
                    <a:pt x="502" y="227"/>
                  </a:cubicBezTo>
                  <a:cubicBezTo>
                    <a:pt x="501" y="225"/>
                    <a:pt x="501" y="225"/>
                    <a:pt x="501" y="225"/>
                  </a:cubicBezTo>
                  <a:cubicBezTo>
                    <a:pt x="511" y="226"/>
                    <a:pt x="511" y="226"/>
                    <a:pt x="511" y="226"/>
                  </a:cubicBezTo>
                  <a:cubicBezTo>
                    <a:pt x="513" y="239"/>
                    <a:pt x="513" y="239"/>
                    <a:pt x="513" y="239"/>
                  </a:cubicBezTo>
                  <a:cubicBezTo>
                    <a:pt x="521" y="249"/>
                    <a:pt x="521" y="249"/>
                    <a:pt x="521" y="249"/>
                  </a:cubicBezTo>
                  <a:cubicBezTo>
                    <a:pt x="518" y="254"/>
                    <a:pt x="518" y="254"/>
                    <a:pt x="518" y="254"/>
                  </a:cubicBezTo>
                  <a:cubicBezTo>
                    <a:pt x="526" y="261"/>
                    <a:pt x="526" y="261"/>
                    <a:pt x="526" y="261"/>
                  </a:cubicBezTo>
                  <a:cubicBezTo>
                    <a:pt x="529" y="259"/>
                    <a:pt x="529" y="259"/>
                    <a:pt x="529" y="259"/>
                  </a:cubicBezTo>
                  <a:cubicBezTo>
                    <a:pt x="539" y="262"/>
                    <a:pt x="539" y="262"/>
                    <a:pt x="539" y="262"/>
                  </a:cubicBezTo>
                  <a:cubicBezTo>
                    <a:pt x="543" y="268"/>
                    <a:pt x="543" y="268"/>
                    <a:pt x="543" y="268"/>
                  </a:cubicBezTo>
                  <a:cubicBezTo>
                    <a:pt x="560" y="297"/>
                    <a:pt x="560" y="297"/>
                    <a:pt x="560" y="297"/>
                  </a:cubicBezTo>
                  <a:cubicBezTo>
                    <a:pt x="563" y="301"/>
                    <a:pt x="563" y="301"/>
                    <a:pt x="563" y="301"/>
                  </a:cubicBezTo>
                  <a:cubicBezTo>
                    <a:pt x="555" y="304"/>
                    <a:pt x="555" y="304"/>
                    <a:pt x="555" y="304"/>
                  </a:cubicBezTo>
                  <a:cubicBezTo>
                    <a:pt x="569" y="311"/>
                    <a:pt x="569" y="311"/>
                    <a:pt x="569" y="311"/>
                  </a:cubicBezTo>
                  <a:cubicBezTo>
                    <a:pt x="573" y="319"/>
                    <a:pt x="573" y="319"/>
                    <a:pt x="573" y="319"/>
                  </a:cubicBezTo>
                  <a:cubicBezTo>
                    <a:pt x="581" y="320"/>
                    <a:pt x="581" y="320"/>
                    <a:pt x="581" y="320"/>
                  </a:cubicBezTo>
                  <a:cubicBezTo>
                    <a:pt x="589" y="329"/>
                    <a:pt x="589" y="329"/>
                    <a:pt x="589" y="329"/>
                  </a:cubicBezTo>
                  <a:cubicBezTo>
                    <a:pt x="588" y="330"/>
                    <a:pt x="587" y="331"/>
                    <a:pt x="585" y="332"/>
                  </a:cubicBezTo>
                  <a:cubicBezTo>
                    <a:pt x="571" y="332"/>
                    <a:pt x="571" y="332"/>
                    <a:pt x="571" y="332"/>
                  </a:cubicBezTo>
                  <a:cubicBezTo>
                    <a:pt x="571" y="332"/>
                    <a:pt x="571" y="332"/>
                    <a:pt x="571" y="332"/>
                  </a:cubicBezTo>
                  <a:cubicBezTo>
                    <a:pt x="562" y="325"/>
                    <a:pt x="562" y="325"/>
                    <a:pt x="562" y="325"/>
                  </a:cubicBezTo>
                  <a:cubicBezTo>
                    <a:pt x="559" y="327"/>
                    <a:pt x="559" y="327"/>
                    <a:pt x="559" y="327"/>
                  </a:cubicBezTo>
                  <a:cubicBezTo>
                    <a:pt x="564" y="332"/>
                    <a:pt x="564" y="332"/>
                    <a:pt x="564" y="332"/>
                  </a:cubicBezTo>
                  <a:cubicBezTo>
                    <a:pt x="555" y="343"/>
                    <a:pt x="555" y="343"/>
                    <a:pt x="555" y="343"/>
                  </a:cubicBezTo>
                  <a:cubicBezTo>
                    <a:pt x="560" y="343"/>
                    <a:pt x="560" y="343"/>
                    <a:pt x="560" y="343"/>
                  </a:cubicBezTo>
                  <a:cubicBezTo>
                    <a:pt x="566" y="336"/>
                    <a:pt x="566" y="336"/>
                    <a:pt x="566" y="336"/>
                  </a:cubicBezTo>
                  <a:cubicBezTo>
                    <a:pt x="570" y="335"/>
                    <a:pt x="570" y="335"/>
                    <a:pt x="570" y="335"/>
                  </a:cubicBezTo>
                  <a:cubicBezTo>
                    <a:pt x="570" y="338"/>
                    <a:pt x="570" y="338"/>
                    <a:pt x="570" y="338"/>
                  </a:cubicBezTo>
                  <a:cubicBezTo>
                    <a:pt x="585" y="334"/>
                    <a:pt x="585" y="334"/>
                    <a:pt x="585" y="334"/>
                  </a:cubicBezTo>
                  <a:cubicBezTo>
                    <a:pt x="577" y="353"/>
                    <a:pt x="577" y="353"/>
                    <a:pt x="577" y="353"/>
                  </a:cubicBezTo>
                  <a:cubicBezTo>
                    <a:pt x="555" y="369"/>
                    <a:pt x="555" y="369"/>
                    <a:pt x="555" y="369"/>
                  </a:cubicBezTo>
                  <a:cubicBezTo>
                    <a:pt x="546" y="365"/>
                    <a:pt x="546" y="365"/>
                    <a:pt x="546" y="365"/>
                  </a:cubicBezTo>
                  <a:cubicBezTo>
                    <a:pt x="540" y="388"/>
                    <a:pt x="540" y="388"/>
                    <a:pt x="540" y="388"/>
                  </a:cubicBezTo>
                  <a:cubicBezTo>
                    <a:pt x="505" y="405"/>
                    <a:pt x="505" y="405"/>
                    <a:pt x="505" y="405"/>
                  </a:cubicBezTo>
                  <a:cubicBezTo>
                    <a:pt x="508" y="427"/>
                    <a:pt x="508" y="427"/>
                    <a:pt x="508" y="427"/>
                  </a:cubicBezTo>
                  <a:cubicBezTo>
                    <a:pt x="499" y="439"/>
                    <a:pt x="499" y="439"/>
                    <a:pt x="499" y="439"/>
                  </a:cubicBezTo>
                  <a:cubicBezTo>
                    <a:pt x="494" y="467"/>
                    <a:pt x="494" y="467"/>
                    <a:pt x="494" y="467"/>
                  </a:cubicBezTo>
                  <a:cubicBezTo>
                    <a:pt x="481" y="468"/>
                    <a:pt x="481" y="468"/>
                    <a:pt x="481" y="468"/>
                  </a:cubicBezTo>
                  <a:cubicBezTo>
                    <a:pt x="474" y="458"/>
                    <a:pt x="474" y="458"/>
                    <a:pt x="474" y="458"/>
                  </a:cubicBezTo>
                  <a:cubicBezTo>
                    <a:pt x="460" y="464"/>
                    <a:pt x="460" y="464"/>
                    <a:pt x="460" y="464"/>
                  </a:cubicBezTo>
                  <a:cubicBezTo>
                    <a:pt x="448" y="459"/>
                    <a:pt x="448" y="459"/>
                    <a:pt x="448" y="459"/>
                  </a:cubicBezTo>
                  <a:cubicBezTo>
                    <a:pt x="422" y="416"/>
                    <a:pt x="422" y="416"/>
                    <a:pt x="422" y="416"/>
                  </a:cubicBezTo>
                  <a:cubicBezTo>
                    <a:pt x="413" y="414"/>
                    <a:pt x="413" y="414"/>
                    <a:pt x="413" y="414"/>
                  </a:cubicBezTo>
                  <a:cubicBezTo>
                    <a:pt x="412" y="387"/>
                    <a:pt x="412" y="387"/>
                    <a:pt x="412" y="387"/>
                  </a:cubicBezTo>
                  <a:cubicBezTo>
                    <a:pt x="425" y="382"/>
                    <a:pt x="425" y="382"/>
                    <a:pt x="425" y="382"/>
                  </a:cubicBezTo>
                  <a:cubicBezTo>
                    <a:pt x="426" y="376"/>
                    <a:pt x="426" y="376"/>
                    <a:pt x="426" y="376"/>
                  </a:cubicBezTo>
                  <a:cubicBezTo>
                    <a:pt x="408" y="374"/>
                    <a:pt x="408" y="374"/>
                    <a:pt x="408" y="374"/>
                  </a:cubicBezTo>
                  <a:cubicBezTo>
                    <a:pt x="410" y="364"/>
                    <a:pt x="410" y="364"/>
                    <a:pt x="410" y="364"/>
                  </a:cubicBezTo>
                  <a:cubicBezTo>
                    <a:pt x="415" y="363"/>
                    <a:pt x="415" y="363"/>
                    <a:pt x="415" y="363"/>
                  </a:cubicBezTo>
                  <a:cubicBezTo>
                    <a:pt x="430" y="363"/>
                    <a:pt x="430" y="363"/>
                    <a:pt x="430" y="363"/>
                  </a:cubicBezTo>
                  <a:cubicBezTo>
                    <a:pt x="418" y="348"/>
                    <a:pt x="418" y="348"/>
                    <a:pt x="418" y="348"/>
                  </a:cubicBezTo>
                  <a:cubicBezTo>
                    <a:pt x="416" y="351"/>
                    <a:pt x="416" y="351"/>
                    <a:pt x="416" y="351"/>
                  </a:cubicBezTo>
                  <a:cubicBezTo>
                    <a:pt x="395" y="310"/>
                    <a:pt x="395" y="310"/>
                    <a:pt x="395" y="310"/>
                  </a:cubicBezTo>
                  <a:cubicBezTo>
                    <a:pt x="366" y="302"/>
                    <a:pt x="366" y="302"/>
                    <a:pt x="366" y="302"/>
                  </a:cubicBezTo>
                  <a:cubicBezTo>
                    <a:pt x="362" y="290"/>
                    <a:pt x="362" y="290"/>
                    <a:pt x="362" y="290"/>
                  </a:cubicBezTo>
                  <a:cubicBezTo>
                    <a:pt x="371" y="290"/>
                    <a:pt x="371" y="290"/>
                    <a:pt x="371" y="290"/>
                  </a:cubicBezTo>
                  <a:cubicBezTo>
                    <a:pt x="371" y="287"/>
                    <a:pt x="371" y="287"/>
                    <a:pt x="371" y="287"/>
                  </a:cubicBezTo>
                  <a:cubicBezTo>
                    <a:pt x="360" y="286"/>
                    <a:pt x="360" y="286"/>
                    <a:pt x="360" y="286"/>
                  </a:cubicBezTo>
                  <a:cubicBezTo>
                    <a:pt x="357" y="277"/>
                    <a:pt x="357" y="277"/>
                    <a:pt x="357" y="277"/>
                  </a:cubicBezTo>
                  <a:cubicBezTo>
                    <a:pt x="367" y="271"/>
                    <a:pt x="367" y="271"/>
                    <a:pt x="367" y="271"/>
                  </a:cubicBezTo>
                  <a:cubicBezTo>
                    <a:pt x="383" y="271"/>
                    <a:pt x="383" y="271"/>
                    <a:pt x="383" y="271"/>
                  </a:cubicBezTo>
                  <a:cubicBezTo>
                    <a:pt x="385" y="263"/>
                    <a:pt x="385" y="263"/>
                    <a:pt x="385" y="263"/>
                  </a:cubicBezTo>
                  <a:close/>
                  <a:moveTo>
                    <a:pt x="204" y="353"/>
                  </a:moveTo>
                  <a:cubicBezTo>
                    <a:pt x="198" y="363"/>
                    <a:pt x="198" y="363"/>
                    <a:pt x="198" y="363"/>
                  </a:cubicBezTo>
                  <a:cubicBezTo>
                    <a:pt x="203" y="375"/>
                    <a:pt x="203" y="375"/>
                    <a:pt x="203" y="375"/>
                  </a:cubicBezTo>
                  <a:cubicBezTo>
                    <a:pt x="213" y="374"/>
                    <a:pt x="213" y="374"/>
                    <a:pt x="213" y="374"/>
                  </a:cubicBezTo>
                  <a:cubicBezTo>
                    <a:pt x="208" y="367"/>
                    <a:pt x="208" y="367"/>
                    <a:pt x="208" y="367"/>
                  </a:cubicBezTo>
                  <a:cubicBezTo>
                    <a:pt x="220" y="368"/>
                    <a:pt x="220" y="368"/>
                    <a:pt x="220" y="368"/>
                  </a:cubicBezTo>
                  <a:cubicBezTo>
                    <a:pt x="229" y="355"/>
                    <a:pt x="229" y="355"/>
                    <a:pt x="229" y="355"/>
                  </a:cubicBezTo>
                  <a:cubicBezTo>
                    <a:pt x="204" y="353"/>
                    <a:pt x="204" y="353"/>
                    <a:pt x="204" y="353"/>
                  </a:cubicBezTo>
                  <a:close/>
                  <a:moveTo>
                    <a:pt x="198" y="413"/>
                  </a:moveTo>
                  <a:cubicBezTo>
                    <a:pt x="175" y="406"/>
                    <a:pt x="175" y="406"/>
                    <a:pt x="175" y="406"/>
                  </a:cubicBezTo>
                  <a:cubicBezTo>
                    <a:pt x="187" y="397"/>
                    <a:pt x="187" y="397"/>
                    <a:pt x="187" y="397"/>
                  </a:cubicBezTo>
                  <a:cubicBezTo>
                    <a:pt x="203" y="406"/>
                    <a:pt x="203" y="406"/>
                    <a:pt x="203" y="406"/>
                  </a:cubicBezTo>
                  <a:cubicBezTo>
                    <a:pt x="198" y="413"/>
                    <a:pt x="198" y="413"/>
                    <a:pt x="198" y="413"/>
                  </a:cubicBezTo>
                  <a:close/>
                  <a:moveTo>
                    <a:pt x="256" y="438"/>
                  </a:moveTo>
                  <a:cubicBezTo>
                    <a:pt x="248" y="457"/>
                    <a:pt x="248" y="457"/>
                    <a:pt x="248" y="457"/>
                  </a:cubicBezTo>
                  <a:cubicBezTo>
                    <a:pt x="259" y="463"/>
                    <a:pt x="259" y="463"/>
                    <a:pt x="259" y="463"/>
                  </a:cubicBezTo>
                  <a:cubicBezTo>
                    <a:pt x="270" y="454"/>
                    <a:pt x="270" y="454"/>
                    <a:pt x="270" y="454"/>
                  </a:cubicBezTo>
                  <a:cubicBezTo>
                    <a:pt x="281" y="459"/>
                    <a:pt x="281" y="459"/>
                    <a:pt x="281" y="459"/>
                  </a:cubicBezTo>
                  <a:cubicBezTo>
                    <a:pt x="288" y="458"/>
                    <a:pt x="288" y="458"/>
                    <a:pt x="288" y="458"/>
                  </a:cubicBezTo>
                  <a:cubicBezTo>
                    <a:pt x="273" y="448"/>
                    <a:pt x="273" y="448"/>
                    <a:pt x="273" y="448"/>
                  </a:cubicBezTo>
                  <a:cubicBezTo>
                    <a:pt x="256" y="438"/>
                    <a:pt x="256" y="438"/>
                    <a:pt x="256" y="438"/>
                  </a:cubicBezTo>
                  <a:close/>
                  <a:moveTo>
                    <a:pt x="249" y="356"/>
                  </a:moveTo>
                  <a:cubicBezTo>
                    <a:pt x="231" y="369"/>
                    <a:pt x="231" y="369"/>
                    <a:pt x="231" y="369"/>
                  </a:cubicBezTo>
                  <a:cubicBezTo>
                    <a:pt x="239" y="392"/>
                    <a:pt x="239" y="392"/>
                    <a:pt x="239" y="392"/>
                  </a:cubicBezTo>
                  <a:cubicBezTo>
                    <a:pt x="258" y="397"/>
                    <a:pt x="258" y="397"/>
                    <a:pt x="258" y="397"/>
                  </a:cubicBezTo>
                  <a:cubicBezTo>
                    <a:pt x="291" y="400"/>
                    <a:pt x="291" y="400"/>
                    <a:pt x="291" y="400"/>
                  </a:cubicBezTo>
                  <a:cubicBezTo>
                    <a:pt x="300" y="398"/>
                    <a:pt x="300" y="398"/>
                    <a:pt x="300" y="398"/>
                  </a:cubicBezTo>
                  <a:cubicBezTo>
                    <a:pt x="312" y="405"/>
                    <a:pt x="312" y="405"/>
                    <a:pt x="312" y="405"/>
                  </a:cubicBezTo>
                  <a:cubicBezTo>
                    <a:pt x="301" y="422"/>
                    <a:pt x="301" y="422"/>
                    <a:pt x="301" y="422"/>
                  </a:cubicBezTo>
                  <a:cubicBezTo>
                    <a:pt x="305" y="426"/>
                    <a:pt x="305" y="426"/>
                    <a:pt x="305" y="426"/>
                  </a:cubicBezTo>
                  <a:cubicBezTo>
                    <a:pt x="314" y="422"/>
                    <a:pt x="314" y="422"/>
                    <a:pt x="314" y="422"/>
                  </a:cubicBezTo>
                  <a:cubicBezTo>
                    <a:pt x="315" y="409"/>
                    <a:pt x="315" y="409"/>
                    <a:pt x="315" y="409"/>
                  </a:cubicBezTo>
                  <a:cubicBezTo>
                    <a:pt x="333" y="421"/>
                    <a:pt x="333" y="421"/>
                    <a:pt x="333" y="421"/>
                  </a:cubicBezTo>
                  <a:cubicBezTo>
                    <a:pt x="328" y="428"/>
                    <a:pt x="328" y="428"/>
                    <a:pt x="328" y="428"/>
                  </a:cubicBezTo>
                  <a:cubicBezTo>
                    <a:pt x="321" y="434"/>
                    <a:pt x="321" y="434"/>
                    <a:pt x="321" y="434"/>
                  </a:cubicBezTo>
                  <a:cubicBezTo>
                    <a:pt x="321" y="439"/>
                    <a:pt x="321" y="439"/>
                    <a:pt x="321" y="439"/>
                  </a:cubicBezTo>
                  <a:cubicBezTo>
                    <a:pt x="302" y="442"/>
                    <a:pt x="302" y="442"/>
                    <a:pt x="302" y="442"/>
                  </a:cubicBezTo>
                  <a:cubicBezTo>
                    <a:pt x="299" y="450"/>
                    <a:pt x="299" y="450"/>
                    <a:pt x="299" y="450"/>
                  </a:cubicBezTo>
                  <a:cubicBezTo>
                    <a:pt x="324" y="449"/>
                    <a:pt x="324" y="449"/>
                    <a:pt x="324" y="449"/>
                  </a:cubicBezTo>
                  <a:cubicBezTo>
                    <a:pt x="339" y="462"/>
                    <a:pt x="339" y="462"/>
                    <a:pt x="339" y="462"/>
                  </a:cubicBezTo>
                  <a:cubicBezTo>
                    <a:pt x="368" y="477"/>
                    <a:pt x="368" y="477"/>
                    <a:pt x="368" y="477"/>
                  </a:cubicBezTo>
                  <a:cubicBezTo>
                    <a:pt x="369" y="471"/>
                    <a:pt x="369" y="471"/>
                    <a:pt x="369" y="471"/>
                  </a:cubicBezTo>
                  <a:cubicBezTo>
                    <a:pt x="351" y="458"/>
                    <a:pt x="351" y="458"/>
                    <a:pt x="351" y="458"/>
                  </a:cubicBezTo>
                  <a:cubicBezTo>
                    <a:pt x="376" y="467"/>
                    <a:pt x="376" y="467"/>
                    <a:pt x="376" y="467"/>
                  </a:cubicBezTo>
                  <a:cubicBezTo>
                    <a:pt x="374" y="458"/>
                    <a:pt x="374" y="458"/>
                    <a:pt x="374" y="458"/>
                  </a:cubicBezTo>
                  <a:cubicBezTo>
                    <a:pt x="353" y="436"/>
                    <a:pt x="353" y="436"/>
                    <a:pt x="353" y="436"/>
                  </a:cubicBezTo>
                  <a:cubicBezTo>
                    <a:pt x="362" y="431"/>
                    <a:pt x="362" y="431"/>
                    <a:pt x="362" y="431"/>
                  </a:cubicBezTo>
                  <a:cubicBezTo>
                    <a:pt x="382" y="446"/>
                    <a:pt x="382" y="446"/>
                    <a:pt x="382" y="446"/>
                  </a:cubicBezTo>
                  <a:cubicBezTo>
                    <a:pt x="393" y="430"/>
                    <a:pt x="393" y="430"/>
                    <a:pt x="393" y="430"/>
                  </a:cubicBezTo>
                  <a:cubicBezTo>
                    <a:pt x="374" y="419"/>
                    <a:pt x="374" y="419"/>
                    <a:pt x="374" y="419"/>
                  </a:cubicBezTo>
                  <a:cubicBezTo>
                    <a:pt x="349" y="410"/>
                    <a:pt x="349" y="410"/>
                    <a:pt x="349" y="410"/>
                  </a:cubicBezTo>
                  <a:cubicBezTo>
                    <a:pt x="359" y="399"/>
                    <a:pt x="359" y="399"/>
                    <a:pt x="359" y="399"/>
                  </a:cubicBezTo>
                  <a:cubicBezTo>
                    <a:pt x="330" y="379"/>
                    <a:pt x="330" y="379"/>
                    <a:pt x="330" y="379"/>
                  </a:cubicBezTo>
                  <a:cubicBezTo>
                    <a:pt x="322" y="383"/>
                    <a:pt x="322" y="383"/>
                    <a:pt x="322" y="383"/>
                  </a:cubicBezTo>
                  <a:cubicBezTo>
                    <a:pt x="316" y="381"/>
                    <a:pt x="316" y="381"/>
                    <a:pt x="316" y="381"/>
                  </a:cubicBezTo>
                  <a:cubicBezTo>
                    <a:pt x="314" y="371"/>
                    <a:pt x="314" y="371"/>
                    <a:pt x="314" y="371"/>
                  </a:cubicBezTo>
                  <a:cubicBezTo>
                    <a:pt x="296" y="370"/>
                    <a:pt x="296" y="370"/>
                    <a:pt x="296" y="370"/>
                  </a:cubicBezTo>
                  <a:cubicBezTo>
                    <a:pt x="294" y="378"/>
                    <a:pt x="294" y="378"/>
                    <a:pt x="294" y="378"/>
                  </a:cubicBezTo>
                  <a:cubicBezTo>
                    <a:pt x="283" y="376"/>
                    <a:pt x="283" y="376"/>
                    <a:pt x="283" y="376"/>
                  </a:cubicBezTo>
                  <a:cubicBezTo>
                    <a:pt x="286" y="367"/>
                    <a:pt x="286" y="367"/>
                    <a:pt x="286" y="36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62" y="363"/>
                    <a:pt x="262" y="363"/>
                    <a:pt x="262" y="363"/>
                  </a:cubicBezTo>
                  <a:cubicBezTo>
                    <a:pt x="260" y="385"/>
                    <a:pt x="260" y="385"/>
                    <a:pt x="260" y="385"/>
                  </a:cubicBezTo>
                  <a:cubicBezTo>
                    <a:pt x="256" y="385"/>
                    <a:pt x="256" y="385"/>
                    <a:pt x="256" y="385"/>
                  </a:cubicBezTo>
                  <a:cubicBezTo>
                    <a:pt x="250" y="368"/>
                    <a:pt x="250" y="368"/>
                    <a:pt x="250" y="368"/>
                  </a:cubicBezTo>
                  <a:cubicBezTo>
                    <a:pt x="257" y="355"/>
                    <a:pt x="257" y="355"/>
                    <a:pt x="257" y="355"/>
                  </a:cubicBezTo>
                  <a:cubicBezTo>
                    <a:pt x="249" y="356"/>
                    <a:pt x="249" y="356"/>
                    <a:pt x="249" y="356"/>
                  </a:cubicBezTo>
                  <a:close/>
                  <a:moveTo>
                    <a:pt x="317" y="771"/>
                  </a:moveTo>
                  <a:cubicBezTo>
                    <a:pt x="326" y="770"/>
                    <a:pt x="326" y="770"/>
                    <a:pt x="326" y="770"/>
                  </a:cubicBezTo>
                  <a:cubicBezTo>
                    <a:pt x="327" y="764"/>
                    <a:pt x="327" y="764"/>
                    <a:pt x="327" y="764"/>
                  </a:cubicBezTo>
                  <a:cubicBezTo>
                    <a:pt x="340" y="765"/>
                    <a:pt x="340" y="765"/>
                    <a:pt x="340" y="765"/>
                  </a:cubicBezTo>
                  <a:cubicBezTo>
                    <a:pt x="352" y="769"/>
                    <a:pt x="352" y="769"/>
                    <a:pt x="352" y="769"/>
                  </a:cubicBezTo>
                  <a:cubicBezTo>
                    <a:pt x="338" y="778"/>
                    <a:pt x="338" y="778"/>
                    <a:pt x="338" y="778"/>
                  </a:cubicBezTo>
                  <a:cubicBezTo>
                    <a:pt x="331" y="774"/>
                    <a:pt x="331" y="774"/>
                    <a:pt x="331" y="774"/>
                  </a:cubicBezTo>
                  <a:cubicBezTo>
                    <a:pt x="319" y="774"/>
                    <a:pt x="319" y="774"/>
                    <a:pt x="319" y="774"/>
                  </a:cubicBezTo>
                  <a:cubicBezTo>
                    <a:pt x="317" y="771"/>
                    <a:pt x="317" y="771"/>
                    <a:pt x="317" y="771"/>
                  </a:cubicBezTo>
                  <a:close/>
                  <a:moveTo>
                    <a:pt x="358" y="771"/>
                  </a:moveTo>
                  <a:cubicBezTo>
                    <a:pt x="359" y="775"/>
                    <a:pt x="359" y="775"/>
                    <a:pt x="359" y="775"/>
                  </a:cubicBezTo>
                  <a:cubicBezTo>
                    <a:pt x="367" y="775"/>
                    <a:pt x="367" y="775"/>
                    <a:pt x="367" y="775"/>
                  </a:cubicBezTo>
                  <a:cubicBezTo>
                    <a:pt x="367" y="771"/>
                    <a:pt x="367" y="771"/>
                    <a:pt x="367" y="771"/>
                  </a:cubicBezTo>
                  <a:cubicBezTo>
                    <a:pt x="358" y="771"/>
                    <a:pt x="358" y="771"/>
                    <a:pt x="358" y="771"/>
                  </a:cubicBezTo>
                  <a:close/>
                  <a:moveTo>
                    <a:pt x="297" y="771"/>
                  </a:moveTo>
                  <a:cubicBezTo>
                    <a:pt x="296" y="774"/>
                    <a:pt x="296" y="774"/>
                    <a:pt x="296" y="774"/>
                  </a:cubicBezTo>
                  <a:cubicBezTo>
                    <a:pt x="304" y="777"/>
                    <a:pt x="304" y="777"/>
                    <a:pt x="304" y="777"/>
                  </a:cubicBezTo>
                  <a:cubicBezTo>
                    <a:pt x="308" y="776"/>
                    <a:pt x="308" y="776"/>
                    <a:pt x="308" y="776"/>
                  </a:cubicBezTo>
                  <a:cubicBezTo>
                    <a:pt x="307" y="773"/>
                    <a:pt x="307" y="773"/>
                    <a:pt x="307" y="773"/>
                  </a:cubicBezTo>
                  <a:cubicBezTo>
                    <a:pt x="297" y="771"/>
                    <a:pt x="297" y="771"/>
                    <a:pt x="297" y="771"/>
                  </a:cubicBezTo>
                  <a:close/>
                  <a:moveTo>
                    <a:pt x="260" y="753"/>
                  </a:moveTo>
                  <a:cubicBezTo>
                    <a:pt x="258" y="747"/>
                    <a:pt x="258" y="747"/>
                    <a:pt x="258" y="747"/>
                  </a:cubicBezTo>
                  <a:cubicBezTo>
                    <a:pt x="282" y="745"/>
                    <a:pt x="282" y="745"/>
                    <a:pt x="282" y="745"/>
                  </a:cubicBezTo>
                  <a:cubicBezTo>
                    <a:pt x="324" y="763"/>
                    <a:pt x="324" y="763"/>
                    <a:pt x="324" y="763"/>
                  </a:cubicBezTo>
                  <a:cubicBezTo>
                    <a:pt x="317" y="766"/>
                    <a:pt x="317" y="766"/>
                    <a:pt x="317" y="766"/>
                  </a:cubicBezTo>
                  <a:cubicBezTo>
                    <a:pt x="298" y="761"/>
                    <a:pt x="298" y="761"/>
                    <a:pt x="298" y="761"/>
                  </a:cubicBezTo>
                  <a:cubicBezTo>
                    <a:pt x="277" y="749"/>
                    <a:pt x="277" y="749"/>
                    <a:pt x="277" y="749"/>
                  </a:cubicBezTo>
                  <a:cubicBezTo>
                    <a:pt x="260" y="753"/>
                    <a:pt x="260" y="753"/>
                    <a:pt x="260" y="753"/>
                  </a:cubicBezTo>
                  <a:close/>
                  <a:moveTo>
                    <a:pt x="915" y="544"/>
                  </a:moveTo>
                  <a:cubicBezTo>
                    <a:pt x="888" y="554"/>
                    <a:pt x="888" y="554"/>
                    <a:pt x="888" y="554"/>
                  </a:cubicBezTo>
                  <a:cubicBezTo>
                    <a:pt x="895" y="561"/>
                    <a:pt x="895" y="561"/>
                    <a:pt x="895" y="561"/>
                  </a:cubicBezTo>
                  <a:cubicBezTo>
                    <a:pt x="891" y="566"/>
                    <a:pt x="891" y="566"/>
                    <a:pt x="891" y="566"/>
                  </a:cubicBezTo>
                  <a:cubicBezTo>
                    <a:pt x="879" y="567"/>
                    <a:pt x="879" y="567"/>
                    <a:pt x="879" y="567"/>
                  </a:cubicBezTo>
                  <a:cubicBezTo>
                    <a:pt x="877" y="561"/>
                    <a:pt x="877" y="561"/>
                    <a:pt x="877" y="561"/>
                  </a:cubicBezTo>
                  <a:cubicBezTo>
                    <a:pt x="882" y="554"/>
                    <a:pt x="882" y="554"/>
                    <a:pt x="882" y="554"/>
                  </a:cubicBezTo>
                  <a:cubicBezTo>
                    <a:pt x="869" y="552"/>
                    <a:pt x="869" y="552"/>
                    <a:pt x="869" y="552"/>
                  </a:cubicBezTo>
                  <a:cubicBezTo>
                    <a:pt x="860" y="562"/>
                    <a:pt x="860" y="562"/>
                    <a:pt x="860" y="562"/>
                  </a:cubicBezTo>
                  <a:cubicBezTo>
                    <a:pt x="849" y="580"/>
                    <a:pt x="849" y="580"/>
                    <a:pt x="849" y="580"/>
                  </a:cubicBezTo>
                  <a:cubicBezTo>
                    <a:pt x="863" y="588"/>
                    <a:pt x="863" y="588"/>
                    <a:pt x="863" y="588"/>
                  </a:cubicBezTo>
                  <a:cubicBezTo>
                    <a:pt x="877" y="588"/>
                    <a:pt x="877" y="588"/>
                    <a:pt x="877" y="588"/>
                  </a:cubicBezTo>
                  <a:cubicBezTo>
                    <a:pt x="881" y="583"/>
                    <a:pt x="881" y="583"/>
                    <a:pt x="881" y="583"/>
                  </a:cubicBezTo>
                  <a:cubicBezTo>
                    <a:pt x="893" y="583"/>
                    <a:pt x="893" y="583"/>
                    <a:pt x="893" y="583"/>
                  </a:cubicBezTo>
                  <a:cubicBezTo>
                    <a:pt x="911" y="591"/>
                    <a:pt x="911" y="591"/>
                    <a:pt x="911" y="591"/>
                  </a:cubicBezTo>
                  <a:cubicBezTo>
                    <a:pt x="928" y="588"/>
                    <a:pt x="928" y="588"/>
                    <a:pt x="928" y="588"/>
                  </a:cubicBezTo>
                  <a:cubicBezTo>
                    <a:pt x="926" y="577"/>
                    <a:pt x="926" y="577"/>
                    <a:pt x="926" y="577"/>
                  </a:cubicBezTo>
                  <a:cubicBezTo>
                    <a:pt x="904" y="563"/>
                    <a:pt x="904" y="563"/>
                    <a:pt x="904" y="563"/>
                  </a:cubicBezTo>
                  <a:cubicBezTo>
                    <a:pt x="915" y="544"/>
                    <a:pt x="915" y="544"/>
                    <a:pt x="915" y="544"/>
                  </a:cubicBezTo>
                  <a:close/>
                  <a:moveTo>
                    <a:pt x="983" y="546"/>
                  </a:moveTo>
                  <a:cubicBezTo>
                    <a:pt x="957" y="561"/>
                    <a:pt x="957" y="561"/>
                    <a:pt x="957" y="561"/>
                  </a:cubicBezTo>
                  <a:cubicBezTo>
                    <a:pt x="960" y="578"/>
                    <a:pt x="960" y="578"/>
                    <a:pt x="960" y="578"/>
                  </a:cubicBezTo>
                  <a:cubicBezTo>
                    <a:pt x="975" y="591"/>
                    <a:pt x="975" y="591"/>
                    <a:pt x="975" y="591"/>
                  </a:cubicBezTo>
                  <a:cubicBezTo>
                    <a:pt x="969" y="613"/>
                    <a:pt x="969" y="613"/>
                    <a:pt x="969" y="613"/>
                  </a:cubicBezTo>
                  <a:cubicBezTo>
                    <a:pt x="985" y="621"/>
                    <a:pt x="985" y="621"/>
                    <a:pt x="985" y="621"/>
                  </a:cubicBezTo>
                  <a:cubicBezTo>
                    <a:pt x="1000" y="617"/>
                    <a:pt x="1000" y="617"/>
                    <a:pt x="1000" y="617"/>
                  </a:cubicBezTo>
                  <a:cubicBezTo>
                    <a:pt x="997" y="601"/>
                    <a:pt x="997" y="601"/>
                    <a:pt x="997" y="601"/>
                  </a:cubicBezTo>
                  <a:cubicBezTo>
                    <a:pt x="990" y="596"/>
                    <a:pt x="990" y="596"/>
                    <a:pt x="990" y="596"/>
                  </a:cubicBezTo>
                  <a:cubicBezTo>
                    <a:pt x="990" y="591"/>
                    <a:pt x="990" y="591"/>
                    <a:pt x="990" y="591"/>
                  </a:cubicBezTo>
                  <a:cubicBezTo>
                    <a:pt x="1003" y="592"/>
                    <a:pt x="1003" y="592"/>
                    <a:pt x="1003" y="592"/>
                  </a:cubicBezTo>
                  <a:cubicBezTo>
                    <a:pt x="994" y="582"/>
                    <a:pt x="994" y="582"/>
                    <a:pt x="994" y="582"/>
                  </a:cubicBezTo>
                  <a:cubicBezTo>
                    <a:pt x="980" y="568"/>
                    <a:pt x="980" y="568"/>
                    <a:pt x="980" y="568"/>
                  </a:cubicBezTo>
                  <a:cubicBezTo>
                    <a:pt x="982" y="559"/>
                    <a:pt x="982" y="559"/>
                    <a:pt x="982" y="559"/>
                  </a:cubicBezTo>
                  <a:cubicBezTo>
                    <a:pt x="992" y="559"/>
                    <a:pt x="992" y="559"/>
                    <a:pt x="992" y="559"/>
                  </a:cubicBezTo>
                  <a:cubicBezTo>
                    <a:pt x="994" y="547"/>
                    <a:pt x="994" y="547"/>
                    <a:pt x="994" y="547"/>
                  </a:cubicBezTo>
                  <a:cubicBezTo>
                    <a:pt x="983" y="546"/>
                    <a:pt x="983" y="546"/>
                    <a:pt x="983" y="546"/>
                  </a:cubicBezTo>
                  <a:close/>
                  <a:moveTo>
                    <a:pt x="562" y="391"/>
                  </a:moveTo>
                  <a:cubicBezTo>
                    <a:pt x="553" y="400"/>
                    <a:pt x="553" y="400"/>
                    <a:pt x="553" y="400"/>
                  </a:cubicBezTo>
                  <a:cubicBezTo>
                    <a:pt x="570" y="404"/>
                    <a:pt x="570" y="404"/>
                    <a:pt x="570" y="404"/>
                  </a:cubicBezTo>
                  <a:cubicBezTo>
                    <a:pt x="565" y="410"/>
                    <a:pt x="565" y="410"/>
                    <a:pt x="565" y="410"/>
                  </a:cubicBezTo>
                  <a:cubicBezTo>
                    <a:pt x="562" y="416"/>
                    <a:pt x="562" y="416"/>
                    <a:pt x="562" y="416"/>
                  </a:cubicBezTo>
                  <a:cubicBezTo>
                    <a:pt x="589" y="420"/>
                    <a:pt x="589" y="420"/>
                    <a:pt x="589" y="420"/>
                  </a:cubicBezTo>
                  <a:cubicBezTo>
                    <a:pt x="613" y="408"/>
                    <a:pt x="613" y="408"/>
                    <a:pt x="613" y="408"/>
                  </a:cubicBezTo>
                  <a:cubicBezTo>
                    <a:pt x="614" y="399"/>
                    <a:pt x="614" y="399"/>
                    <a:pt x="614" y="399"/>
                  </a:cubicBezTo>
                  <a:cubicBezTo>
                    <a:pt x="599" y="392"/>
                    <a:pt x="599" y="392"/>
                    <a:pt x="599" y="392"/>
                  </a:cubicBezTo>
                  <a:cubicBezTo>
                    <a:pt x="581" y="397"/>
                    <a:pt x="581" y="397"/>
                    <a:pt x="581" y="397"/>
                  </a:cubicBezTo>
                  <a:cubicBezTo>
                    <a:pt x="571" y="400"/>
                    <a:pt x="571" y="400"/>
                    <a:pt x="571" y="400"/>
                  </a:cubicBezTo>
                  <a:cubicBezTo>
                    <a:pt x="571" y="395"/>
                    <a:pt x="571" y="395"/>
                    <a:pt x="571" y="395"/>
                  </a:cubicBezTo>
                  <a:cubicBezTo>
                    <a:pt x="562" y="391"/>
                    <a:pt x="562" y="391"/>
                    <a:pt x="562" y="391"/>
                  </a:cubicBezTo>
                  <a:close/>
                  <a:moveTo>
                    <a:pt x="803" y="232"/>
                  </a:moveTo>
                  <a:cubicBezTo>
                    <a:pt x="796" y="245"/>
                    <a:pt x="796" y="245"/>
                    <a:pt x="796" y="245"/>
                  </a:cubicBezTo>
                  <a:cubicBezTo>
                    <a:pt x="816" y="245"/>
                    <a:pt x="816" y="245"/>
                    <a:pt x="816" y="245"/>
                  </a:cubicBezTo>
                  <a:cubicBezTo>
                    <a:pt x="812" y="250"/>
                    <a:pt x="812" y="250"/>
                    <a:pt x="812" y="250"/>
                  </a:cubicBezTo>
                  <a:cubicBezTo>
                    <a:pt x="830" y="252"/>
                    <a:pt x="830" y="252"/>
                    <a:pt x="830" y="252"/>
                  </a:cubicBezTo>
                  <a:cubicBezTo>
                    <a:pt x="844" y="243"/>
                    <a:pt x="844" y="243"/>
                    <a:pt x="844" y="243"/>
                  </a:cubicBezTo>
                  <a:cubicBezTo>
                    <a:pt x="822" y="237"/>
                    <a:pt x="822" y="237"/>
                    <a:pt x="822" y="237"/>
                  </a:cubicBezTo>
                  <a:cubicBezTo>
                    <a:pt x="814" y="238"/>
                    <a:pt x="814" y="238"/>
                    <a:pt x="814" y="238"/>
                  </a:cubicBezTo>
                  <a:cubicBezTo>
                    <a:pt x="803" y="232"/>
                    <a:pt x="803" y="232"/>
                    <a:pt x="803" y="232"/>
                  </a:cubicBezTo>
                  <a:close/>
                  <a:moveTo>
                    <a:pt x="785" y="243"/>
                  </a:moveTo>
                  <a:cubicBezTo>
                    <a:pt x="809" y="258"/>
                    <a:pt x="809" y="258"/>
                    <a:pt x="809" y="258"/>
                  </a:cubicBezTo>
                  <a:cubicBezTo>
                    <a:pt x="798" y="266"/>
                    <a:pt x="798" y="266"/>
                    <a:pt x="798" y="266"/>
                  </a:cubicBezTo>
                  <a:cubicBezTo>
                    <a:pt x="789" y="284"/>
                    <a:pt x="789" y="284"/>
                    <a:pt x="789" y="284"/>
                  </a:cubicBezTo>
                  <a:cubicBezTo>
                    <a:pt x="773" y="269"/>
                    <a:pt x="773" y="269"/>
                    <a:pt x="773" y="269"/>
                  </a:cubicBezTo>
                  <a:cubicBezTo>
                    <a:pt x="786" y="263"/>
                    <a:pt x="786" y="263"/>
                    <a:pt x="786" y="263"/>
                  </a:cubicBezTo>
                  <a:cubicBezTo>
                    <a:pt x="779" y="258"/>
                    <a:pt x="779" y="258"/>
                    <a:pt x="779" y="258"/>
                  </a:cubicBezTo>
                  <a:cubicBezTo>
                    <a:pt x="766" y="264"/>
                    <a:pt x="766" y="264"/>
                    <a:pt x="766" y="264"/>
                  </a:cubicBezTo>
                  <a:cubicBezTo>
                    <a:pt x="752" y="247"/>
                    <a:pt x="752" y="247"/>
                    <a:pt x="752" y="247"/>
                  </a:cubicBezTo>
                  <a:cubicBezTo>
                    <a:pt x="768" y="246"/>
                    <a:pt x="768" y="246"/>
                    <a:pt x="768" y="246"/>
                  </a:cubicBezTo>
                  <a:cubicBezTo>
                    <a:pt x="775" y="253"/>
                    <a:pt x="775" y="253"/>
                    <a:pt x="775" y="253"/>
                  </a:cubicBezTo>
                  <a:cubicBezTo>
                    <a:pt x="783" y="252"/>
                    <a:pt x="783" y="252"/>
                    <a:pt x="783" y="252"/>
                  </a:cubicBezTo>
                  <a:cubicBezTo>
                    <a:pt x="785" y="243"/>
                    <a:pt x="785" y="243"/>
                    <a:pt x="785" y="243"/>
                  </a:cubicBezTo>
                  <a:close/>
                  <a:moveTo>
                    <a:pt x="1014" y="318"/>
                  </a:moveTo>
                  <a:cubicBezTo>
                    <a:pt x="1000" y="315"/>
                    <a:pt x="1000" y="315"/>
                    <a:pt x="1000" y="315"/>
                  </a:cubicBezTo>
                  <a:cubicBezTo>
                    <a:pt x="1018" y="297"/>
                    <a:pt x="1018" y="297"/>
                    <a:pt x="1018" y="297"/>
                  </a:cubicBezTo>
                  <a:cubicBezTo>
                    <a:pt x="1043" y="287"/>
                    <a:pt x="1043" y="287"/>
                    <a:pt x="1043" y="287"/>
                  </a:cubicBezTo>
                  <a:cubicBezTo>
                    <a:pt x="1080" y="280"/>
                    <a:pt x="1080" y="280"/>
                    <a:pt x="1080" y="280"/>
                  </a:cubicBezTo>
                  <a:cubicBezTo>
                    <a:pt x="1083" y="285"/>
                    <a:pt x="1083" y="285"/>
                    <a:pt x="1083" y="285"/>
                  </a:cubicBezTo>
                  <a:cubicBezTo>
                    <a:pt x="1072" y="291"/>
                    <a:pt x="1072" y="291"/>
                    <a:pt x="1072" y="291"/>
                  </a:cubicBezTo>
                  <a:cubicBezTo>
                    <a:pt x="1031" y="301"/>
                    <a:pt x="1031" y="301"/>
                    <a:pt x="1031" y="301"/>
                  </a:cubicBezTo>
                  <a:cubicBezTo>
                    <a:pt x="1014" y="318"/>
                    <a:pt x="1014" y="318"/>
                    <a:pt x="1014" y="318"/>
                  </a:cubicBezTo>
                  <a:close/>
                  <a:moveTo>
                    <a:pt x="1016" y="350"/>
                  </a:moveTo>
                  <a:cubicBezTo>
                    <a:pt x="1000" y="349"/>
                    <a:pt x="1000" y="349"/>
                    <a:pt x="1000" y="349"/>
                  </a:cubicBezTo>
                  <a:cubicBezTo>
                    <a:pt x="983" y="336"/>
                    <a:pt x="983" y="336"/>
                    <a:pt x="983" y="336"/>
                  </a:cubicBezTo>
                  <a:cubicBezTo>
                    <a:pt x="995" y="323"/>
                    <a:pt x="995" y="323"/>
                    <a:pt x="995" y="323"/>
                  </a:cubicBezTo>
                  <a:cubicBezTo>
                    <a:pt x="1012" y="324"/>
                    <a:pt x="1012" y="324"/>
                    <a:pt x="1012" y="324"/>
                  </a:cubicBezTo>
                  <a:cubicBezTo>
                    <a:pt x="1007" y="332"/>
                    <a:pt x="1007" y="332"/>
                    <a:pt x="1007" y="332"/>
                  </a:cubicBezTo>
                  <a:cubicBezTo>
                    <a:pt x="1016" y="350"/>
                    <a:pt x="1016" y="350"/>
                    <a:pt x="1016" y="350"/>
                  </a:cubicBezTo>
                  <a:close/>
                  <a:moveTo>
                    <a:pt x="663" y="458"/>
                  </a:moveTo>
                  <a:cubicBezTo>
                    <a:pt x="658" y="477"/>
                    <a:pt x="658" y="477"/>
                    <a:pt x="658" y="477"/>
                  </a:cubicBezTo>
                  <a:cubicBezTo>
                    <a:pt x="666" y="483"/>
                    <a:pt x="666" y="483"/>
                    <a:pt x="666" y="483"/>
                  </a:cubicBezTo>
                  <a:cubicBezTo>
                    <a:pt x="666" y="491"/>
                    <a:pt x="666" y="491"/>
                    <a:pt x="666" y="491"/>
                  </a:cubicBezTo>
                  <a:cubicBezTo>
                    <a:pt x="672" y="492"/>
                    <a:pt x="672" y="492"/>
                    <a:pt x="672" y="492"/>
                  </a:cubicBezTo>
                  <a:cubicBezTo>
                    <a:pt x="677" y="501"/>
                    <a:pt x="677" y="501"/>
                    <a:pt x="677" y="501"/>
                  </a:cubicBezTo>
                  <a:cubicBezTo>
                    <a:pt x="668" y="505"/>
                    <a:pt x="668" y="505"/>
                    <a:pt x="668" y="505"/>
                  </a:cubicBezTo>
                  <a:cubicBezTo>
                    <a:pt x="663" y="513"/>
                    <a:pt x="663" y="513"/>
                    <a:pt x="663" y="513"/>
                  </a:cubicBezTo>
                  <a:cubicBezTo>
                    <a:pt x="676" y="517"/>
                    <a:pt x="676" y="517"/>
                    <a:pt x="676" y="517"/>
                  </a:cubicBezTo>
                  <a:cubicBezTo>
                    <a:pt x="660" y="527"/>
                    <a:pt x="660" y="527"/>
                    <a:pt x="660" y="527"/>
                  </a:cubicBezTo>
                  <a:cubicBezTo>
                    <a:pt x="665" y="528"/>
                    <a:pt x="665" y="528"/>
                    <a:pt x="665" y="528"/>
                  </a:cubicBezTo>
                  <a:cubicBezTo>
                    <a:pt x="679" y="522"/>
                    <a:pt x="679" y="522"/>
                    <a:pt x="679" y="522"/>
                  </a:cubicBezTo>
                  <a:cubicBezTo>
                    <a:pt x="694" y="523"/>
                    <a:pt x="694" y="523"/>
                    <a:pt x="694" y="523"/>
                  </a:cubicBezTo>
                  <a:cubicBezTo>
                    <a:pt x="701" y="518"/>
                    <a:pt x="701" y="518"/>
                    <a:pt x="701" y="518"/>
                  </a:cubicBezTo>
                  <a:cubicBezTo>
                    <a:pt x="696" y="516"/>
                    <a:pt x="696" y="516"/>
                    <a:pt x="696" y="516"/>
                  </a:cubicBezTo>
                  <a:cubicBezTo>
                    <a:pt x="702" y="510"/>
                    <a:pt x="702" y="510"/>
                    <a:pt x="702" y="510"/>
                  </a:cubicBezTo>
                  <a:cubicBezTo>
                    <a:pt x="700" y="505"/>
                    <a:pt x="700" y="505"/>
                    <a:pt x="700" y="505"/>
                  </a:cubicBezTo>
                  <a:cubicBezTo>
                    <a:pt x="692" y="505"/>
                    <a:pt x="692" y="505"/>
                    <a:pt x="692" y="505"/>
                  </a:cubicBezTo>
                  <a:cubicBezTo>
                    <a:pt x="687" y="492"/>
                    <a:pt x="687" y="492"/>
                    <a:pt x="687" y="492"/>
                  </a:cubicBezTo>
                  <a:cubicBezTo>
                    <a:pt x="684" y="491"/>
                    <a:pt x="684" y="491"/>
                    <a:pt x="684" y="491"/>
                  </a:cubicBezTo>
                  <a:cubicBezTo>
                    <a:pt x="684" y="485"/>
                    <a:pt x="684" y="485"/>
                    <a:pt x="684" y="485"/>
                  </a:cubicBezTo>
                  <a:cubicBezTo>
                    <a:pt x="677" y="479"/>
                    <a:pt x="677" y="479"/>
                    <a:pt x="677" y="479"/>
                  </a:cubicBezTo>
                  <a:cubicBezTo>
                    <a:pt x="682" y="472"/>
                    <a:pt x="682" y="472"/>
                    <a:pt x="682" y="472"/>
                  </a:cubicBezTo>
                  <a:cubicBezTo>
                    <a:pt x="681" y="468"/>
                    <a:pt x="681" y="468"/>
                    <a:pt x="681" y="468"/>
                  </a:cubicBezTo>
                  <a:cubicBezTo>
                    <a:pt x="670" y="468"/>
                    <a:pt x="670" y="468"/>
                    <a:pt x="670" y="468"/>
                  </a:cubicBezTo>
                  <a:cubicBezTo>
                    <a:pt x="677" y="463"/>
                    <a:pt x="677" y="463"/>
                    <a:pt x="677" y="463"/>
                  </a:cubicBezTo>
                  <a:cubicBezTo>
                    <a:pt x="676" y="460"/>
                    <a:pt x="676" y="460"/>
                    <a:pt x="676" y="460"/>
                  </a:cubicBezTo>
                  <a:cubicBezTo>
                    <a:pt x="663" y="458"/>
                    <a:pt x="663" y="458"/>
                    <a:pt x="663" y="458"/>
                  </a:cubicBezTo>
                  <a:close/>
                  <a:moveTo>
                    <a:pt x="656" y="489"/>
                  </a:moveTo>
                  <a:cubicBezTo>
                    <a:pt x="647" y="487"/>
                    <a:pt x="647" y="487"/>
                    <a:pt x="647" y="487"/>
                  </a:cubicBezTo>
                  <a:cubicBezTo>
                    <a:pt x="643" y="494"/>
                    <a:pt x="643" y="494"/>
                    <a:pt x="643" y="494"/>
                  </a:cubicBezTo>
                  <a:cubicBezTo>
                    <a:pt x="635" y="495"/>
                    <a:pt x="635" y="495"/>
                    <a:pt x="635" y="495"/>
                  </a:cubicBezTo>
                  <a:cubicBezTo>
                    <a:pt x="636" y="502"/>
                    <a:pt x="636" y="502"/>
                    <a:pt x="636" y="502"/>
                  </a:cubicBezTo>
                  <a:cubicBezTo>
                    <a:pt x="641" y="504"/>
                    <a:pt x="641" y="504"/>
                    <a:pt x="641" y="504"/>
                  </a:cubicBezTo>
                  <a:cubicBezTo>
                    <a:pt x="638" y="509"/>
                    <a:pt x="638" y="509"/>
                    <a:pt x="638" y="509"/>
                  </a:cubicBezTo>
                  <a:cubicBezTo>
                    <a:pt x="634" y="513"/>
                    <a:pt x="634" y="513"/>
                    <a:pt x="634" y="513"/>
                  </a:cubicBezTo>
                  <a:cubicBezTo>
                    <a:pt x="643" y="517"/>
                    <a:pt x="643" y="517"/>
                    <a:pt x="643" y="517"/>
                  </a:cubicBezTo>
                  <a:cubicBezTo>
                    <a:pt x="652" y="511"/>
                    <a:pt x="652" y="511"/>
                    <a:pt x="652" y="511"/>
                  </a:cubicBezTo>
                  <a:cubicBezTo>
                    <a:pt x="658" y="512"/>
                    <a:pt x="658" y="512"/>
                    <a:pt x="658" y="512"/>
                  </a:cubicBezTo>
                  <a:cubicBezTo>
                    <a:pt x="658" y="497"/>
                    <a:pt x="658" y="497"/>
                    <a:pt x="658" y="497"/>
                  </a:cubicBezTo>
                  <a:cubicBezTo>
                    <a:pt x="660" y="494"/>
                    <a:pt x="660" y="494"/>
                    <a:pt x="660" y="494"/>
                  </a:cubicBezTo>
                  <a:cubicBezTo>
                    <a:pt x="656" y="489"/>
                    <a:pt x="656" y="489"/>
                    <a:pt x="656" y="489"/>
                  </a:cubicBezTo>
                  <a:close/>
                  <a:moveTo>
                    <a:pt x="739" y="591"/>
                  </a:moveTo>
                  <a:cubicBezTo>
                    <a:pt x="740" y="596"/>
                    <a:pt x="740" y="596"/>
                    <a:pt x="740" y="596"/>
                  </a:cubicBezTo>
                  <a:cubicBezTo>
                    <a:pt x="741" y="605"/>
                    <a:pt x="741" y="605"/>
                    <a:pt x="741" y="605"/>
                  </a:cubicBezTo>
                  <a:cubicBezTo>
                    <a:pt x="747" y="602"/>
                    <a:pt x="747" y="602"/>
                    <a:pt x="747" y="602"/>
                  </a:cubicBezTo>
                  <a:cubicBezTo>
                    <a:pt x="749" y="592"/>
                    <a:pt x="749" y="592"/>
                    <a:pt x="749" y="592"/>
                  </a:cubicBezTo>
                  <a:cubicBezTo>
                    <a:pt x="745" y="589"/>
                    <a:pt x="745" y="589"/>
                    <a:pt x="745" y="589"/>
                  </a:cubicBezTo>
                  <a:cubicBezTo>
                    <a:pt x="739" y="591"/>
                    <a:pt x="739" y="591"/>
                    <a:pt x="739" y="591"/>
                  </a:cubicBezTo>
                  <a:close/>
                  <a:moveTo>
                    <a:pt x="744" y="588"/>
                  </a:moveTo>
                  <a:cubicBezTo>
                    <a:pt x="740" y="583"/>
                    <a:pt x="740" y="583"/>
                    <a:pt x="740" y="583"/>
                  </a:cubicBezTo>
                  <a:cubicBezTo>
                    <a:pt x="746" y="577"/>
                    <a:pt x="746" y="577"/>
                    <a:pt x="746" y="577"/>
                  </a:cubicBezTo>
                  <a:cubicBezTo>
                    <a:pt x="748" y="580"/>
                    <a:pt x="748" y="580"/>
                    <a:pt x="748" y="580"/>
                  </a:cubicBezTo>
                  <a:cubicBezTo>
                    <a:pt x="747" y="586"/>
                    <a:pt x="747" y="586"/>
                    <a:pt x="747" y="586"/>
                  </a:cubicBezTo>
                  <a:cubicBezTo>
                    <a:pt x="744" y="588"/>
                    <a:pt x="744" y="588"/>
                    <a:pt x="744" y="588"/>
                  </a:cubicBezTo>
                  <a:close/>
                  <a:moveTo>
                    <a:pt x="779" y="610"/>
                  </a:moveTo>
                  <a:cubicBezTo>
                    <a:pt x="779" y="617"/>
                    <a:pt x="779" y="617"/>
                    <a:pt x="779" y="617"/>
                  </a:cubicBezTo>
                  <a:cubicBezTo>
                    <a:pt x="776" y="619"/>
                    <a:pt x="776" y="619"/>
                    <a:pt x="776" y="619"/>
                  </a:cubicBezTo>
                  <a:cubicBezTo>
                    <a:pt x="763" y="614"/>
                    <a:pt x="763" y="614"/>
                    <a:pt x="763" y="614"/>
                  </a:cubicBezTo>
                  <a:cubicBezTo>
                    <a:pt x="763" y="611"/>
                    <a:pt x="763" y="611"/>
                    <a:pt x="763" y="611"/>
                  </a:cubicBezTo>
                  <a:cubicBezTo>
                    <a:pt x="768" y="608"/>
                    <a:pt x="768" y="608"/>
                    <a:pt x="768" y="608"/>
                  </a:cubicBezTo>
                  <a:cubicBezTo>
                    <a:pt x="773" y="610"/>
                    <a:pt x="773" y="610"/>
                    <a:pt x="773" y="610"/>
                  </a:cubicBezTo>
                  <a:cubicBezTo>
                    <a:pt x="779" y="610"/>
                    <a:pt x="779" y="610"/>
                    <a:pt x="779" y="610"/>
                  </a:cubicBezTo>
                  <a:close/>
                  <a:moveTo>
                    <a:pt x="825" y="625"/>
                  </a:moveTo>
                  <a:cubicBezTo>
                    <a:pt x="826" y="629"/>
                    <a:pt x="826" y="629"/>
                    <a:pt x="826" y="629"/>
                  </a:cubicBezTo>
                  <a:cubicBezTo>
                    <a:pt x="833" y="632"/>
                    <a:pt x="833" y="632"/>
                    <a:pt x="833" y="632"/>
                  </a:cubicBezTo>
                  <a:cubicBezTo>
                    <a:pt x="842" y="630"/>
                    <a:pt x="842" y="630"/>
                    <a:pt x="842" y="630"/>
                  </a:cubicBezTo>
                  <a:cubicBezTo>
                    <a:pt x="842" y="627"/>
                    <a:pt x="842" y="627"/>
                    <a:pt x="842" y="627"/>
                  </a:cubicBezTo>
                  <a:cubicBezTo>
                    <a:pt x="825" y="625"/>
                    <a:pt x="825" y="625"/>
                    <a:pt x="825" y="625"/>
                  </a:cubicBezTo>
                  <a:close/>
                  <a:moveTo>
                    <a:pt x="885" y="627"/>
                  </a:moveTo>
                  <a:cubicBezTo>
                    <a:pt x="877" y="627"/>
                    <a:pt x="877" y="627"/>
                    <a:pt x="877" y="627"/>
                  </a:cubicBezTo>
                  <a:cubicBezTo>
                    <a:pt x="874" y="631"/>
                    <a:pt x="874" y="631"/>
                    <a:pt x="874" y="631"/>
                  </a:cubicBezTo>
                  <a:cubicBezTo>
                    <a:pt x="880" y="634"/>
                    <a:pt x="880" y="634"/>
                    <a:pt x="880" y="634"/>
                  </a:cubicBezTo>
                  <a:cubicBezTo>
                    <a:pt x="885" y="631"/>
                    <a:pt x="885" y="631"/>
                    <a:pt x="885" y="631"/>
                  </a:cubicBezTo>
                  <a:cubicBezTo>
                    <a:pt x="885" y="627"/>
                    <a:pt x="885" y="627"/>
                    <a:pt x="885" y="627"/>
                  </a:cubicBezTo>
                  <a:close/>
                  <a:moveTo>
                    <a:pt x="1147" y="782"/>
                  </a:moveTo>
                  <a:cubicBezTo>
                    <a:pt x="1144" y="786"/>
                    <a:pt x="1144" y="786"/>
                    <a:pt x="1144" y="786"/>
                  </a:cubicBezTo>
                  <a:cubicBezTo>
                    <a:pt x="1145" y="798"/>
                    <a:pt x="1145" y="798"/>
                    <a:pt x="1145" y="798"/>
                  </a:cubicBezTo>
                  <a:cubicBezTo>
                    <a:pt x="1149" y="803"/>
                    <a:pt x="1149" y="803"/>
                    <a:pt x="1149" y="803"/>
                  </a:cubicBezTo>
                  <a:cubicBezTo>
                    <a:pt x="1155" y="800"/>
                    <a:pt x="1155" y="800"/>
                    <a:pt x="1155" y="800"/>
                  </a:cubicBezTo>
                  <a:cubicBezTo>
                    <a:pt x="1155" y="794"/>
                    <a:pt x="1155" y="794"/>
                    <a:pt x="1155" y="794"/>
                  </a:cubicBezTo>
                  <a:cubicBezTo>
                    <a:pt x="1147" y="782"/>
                    <a:pt x="1147" y="782"/>
                    <a:pt x="1147" y="782"/>
                  </a:cubicBezTo>
                  <a:close/>
                  <a:moveTo>
                    <a:pt x="973" y="905"/>
                  </a:moveTo>
                  <a:cubicBezTo>
                    <a:pt x="945" y="927"/>
                    <a:pt x="945" y="927"/>
                    <a:pt x="945" y="927"/>
                  </a:cubicBezTo>
                  <a:cubicBezTo>
                    <a:pt x="940" y="938"/>
                    <a:pt x="940" y="938"/>
                    <a:pt x="940" y="938"/>
                  </a:cubicBezTo>
                  <a:cubicBezTo>
                    <a:pt x="946" y="951"/>
                    <a:pt x="946" y="951"/>
                    <a:pt x="946" y="951"/>
                  </a:cubicBezTo>
                  <a:cubicBezTo>
                    <a:pt x="938" y="963"/>
                    <a:pt x="938" y="963"/>
                    <a:pt x="938" y="963"/>
                  </a:cubicBezTo>
                  <a:cubicBezTo>
                    <a:pt x="948" y="987"/>
                    <a:pt x="948" y="987"/>
                    <a:pt x="948" y="987"/>
                  </a:cubicBezTo>
                  <a:cubicBezTo>
                    <a:pt x="960" y="980"/>
                    <a:pt x="960" y="980"/>
                    <a:pt x="960" y="980"/>
                  </a:cubicBezTo>
                  <a:cubicBezTo>
                    <a:pt x="978" y="924"/>
                    <a:pt x="978" y="924"/>
                    <a:pt x="978" y="924"/>
                  </a:cubicBezTo>
                  <a:cubicBezTo>
                    <a:pt x="973" y="905"/>
                    <a:pt x="973" y="905"/>
                    <a:pt x="973" y="905"/>
                  </a:cubicBezTo>
                  <a:close/>
                </a:path>
              </a:pathLst>
            </a:custGeom>
            <a:solidFill>
              <a:srgbClr val="FFC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188416" y="2308335"/>
            <a:ext cx="813879" cy="813879"/>
            <a:chOff x="3731128" y="2501624"/>
            <a:chExt cx="813879" cy="813879"/>
          </a:xfrm>
        </p:grpSpPr>
        <p:sp>
          <p:nvSpPr>
            <p:cNvPr id="32" name="椭圆 31"/>
            <p:cNvSpPr/>
            <p:nvPr/>
          </p:nvSpPr>
          <p:spPr>
            <a:xfrm>
              <a:off x="3731128" y="2501624"/>
              <a:ext cx="813879" cy="813879"/>
            </a:xfrm>
            <a:prstGeom prst="ellipse">
              <a:avLst/>
            </a:prstGeom>
            <a:solidFill>
              <a:srgbClr val="F4703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21"/>
            <p:cNvSpPr txBox="1">
              <a:spLocks noChangeArrowheads="1"/>
            </p:cNvSpPr>
            <p:nvPr/>
          </p:nvSpPr>
          <p:spPr bwMode="auto">
            <a:xfrm>
              <a:off x="3906623" y="2630164"/>
              <a:ext cx="443396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200" dirty="0" smtClean="0">
                  <a:solidFill>
                    <a:schemeClr val="bg1"/>
                  </a:solidFill>
                  <a:latin typeface="Arial Black" pitchFamily="34" charset="0"/>
                  <a:ea typeface="创艺简细圆" pitchFamily="2" charset="-122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Arial Black" pitchFamily="34" charset="0"/>
                <a:ea typeface="创艺简细圆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096056" y="4273020"/>
            <a:ext cx="949103" cy="949103"/>
            <a:chOff x="3662716" y="4630231"/>
            <a:chExt cx="1064304" cy="1064304"/>
          </a:xfrm>
        </p:grpSpPr>
        <p:sp>
          <p:nvSpPr>
            <p:cNvPr id="35" name="椭圆 34"/>
            <p:cNvSpPr/>
            <p:nvPr/>
          </p:nvSpPr>
          <p:spPr>
            <a:xfrm>
              <a:off x="3662716" y="4630231"/>
              <a:ext cx="1064304" cy="1064304"/>
            </a:xfrm>
            <a:prstGeom prst="ellipse">
              <a:avLst/>
            </a:prstGeom>
            <a:solidFill>
              <a:srgbClr val="F4703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21"/>
            <p:cNvSpPr txBox="1">
              <a:spLocks noChangeArrowheads="1"/>
            </p:cNvSpPr>
            <p:nvPr/>
          </p:nvSpPr>
          <p:spPr bwMode="auto">
            <a:xfrm>
              <a:off x="3960107" y="4834288"/>
              <a:ext cx="443397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200" dirty="0" smtClean="0">
                  <a:solidFill>
                    <a:schemeClr val="bg1"/>
                  </a:solidFill>
                  <a:latin typeface="Arial Black" pitchFamily="34" charset="0"/>
                  <a:ea typeface="创艺简细圆" pitchFamily="2" charset="-122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Arial Black" pitchFamily="34" charset="0"/>
                <a:ea typeface="创艺简细圆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418186" y="4900094"/>
            <a:ext cx="606878" cy="606878"/>
            <a:chOff x="6397185" y="5251751"/>
            <a:chExt cx="606878" cy="606878"/>
          </a:xfrm>
        </p:grpSpPr>
        <p:sp>
          <p:nvSpPr>
            <p:cNvPr id="38" name="椭圆 37"/>
            <p:cNvSpPr/>
            <p:nvPr/>
          </p:nvSpPr>
          <p:spPr>
            <a:xfrm>
              <a:off x="6397185" y="5251751"/>
              <a:ext cx="606878" cy="606878"/>
            </a:xfrm>
            <a:prstGeom prst="ellipse">
              <a:avLst/>
            </a:prstGeom>
            <a:solidFill>
              <a:srgbClr val="F4703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21"/>
            <p:cNvSpPr txBox="1">
              <a:spLocks noChangeArrowheads="1"/>
            </p:cNvSpPr>
            <p:nvPr/>
          </p:nvSpPr>
          <p:spPr bwMode="auto">
            <a:xfrm>
              <a:off x="6501931" y="5314142"/>
              <a:ext cx="44339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2800" dirty="0" smtClean="0">
                  <a:solidFill>
                    <a:schemeClr val="bg1"/>
                  </a:solidFill>
                  <a:latin typeface="Arial Black" pitchFamily="34" charset="0"/>
                  <a:ea typeface="创艺简细圆" pitchFamily="2" charset="-122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Arial Black" pitchFamily="34" charset="0"/>
                <a:ea typeface="创艺简细圆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988714" y="3517851"/>
            <a:ext cx="751273" cy="751273"/>
            <a:chOff x="7129276" y="3691140"/>
            <a:chExt cx="751273" cy="751273"/>
          </a:xfrm>
        </p:grpSpPr>
        <p:sp>
          <p:nvSpPr>
            <p:cNvPr id="41" name="椭圆 40"/>
            <p:cNvSpPr/>
            <p:nvPr/>
          </p:nvSpPr>
          <p:spPr>
            <a:xfrm>
              <a:off x="7129276" y="3691140"/>
              <a:ext cx="751273" cy="751273"/>
            </a:xfrm>
            <a:prstGeom prst="ellipse">
              <a:avLst/>
            </a:prstGeom>
            <a:solidFill>
              <a:srgbClr val="F4703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21"/>
            <p:cNvSpPr txBox="1">
              <a:spLocks noChangeArrowheads="1"/>
            </p:cNvSpPr>
            <p:nvPr/>
          </p:nvSpPr>
          <p:spPr bwMode="auto">
            <a:xfrm>
              <a:off x="7270514" y="3783771"/>
              <a:ext cx="443396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200" dirty="0" smtClean="0">
                  <a:solidFill>
                    <a:schemeClr val="bg1"/>
                  </a:solidFill>
                  <a:latin typeface="Arial Black" pitchFamily="34" charset="0"/>
                  <a:ea typeface="创艺简细圆" pitchFamily="2" charset="-122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Arial Black" pitchFamily="34" charset="0"/>
                <a:ea typeface="创艺简细圆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912289" y="1885720"/>
            <a:ext cx="1001698" cy="1001698"/>
            <a:chOff x="6127578" y="2094684"/>
            <a:chExt cx="1001698" cy="1001698"/>
          </a:xfrm>
        </p:grpSpPr>
        <p:sp>
          <p:nvSpPr>
            <p:cNvPr id="44" name="椭圆 43"/>
            <p:cNvSpPr/>
            <p:nvPr/>
          </p:nvSpPr>
          <p:spPr>
            <a:xfrm>
              <a:off x="6127578" y="2094684"/>
              <a:ext cx="1001698" cy="1001698"/>
            </a:xfrm>
            <a:prstGeom prst="ellipse">
              <a:avLst/>
            </a:prstGeom>
            <a:solidFill>
              <a:srgbClr val="F4703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TextBox 21"/>
            <p:cNvSpPr txBox="1">
              <a:spLocks noChangeArrowheads="1"/>
            </p:cNvSpPr>
            <p:nvPr/>
          </p:nvSpPr>
          <p:spPr bwMode="auto">
            <a:xfrm>
              <a:off x="6400656" y="2327843"/>
              <a:ext cx="443396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en-US" altLang="zh-CN" sz="3200" dirty="0" smtClean="0">
                  <a:solidFill>
                    <a:schemeClr val="bg1"/>
                  </a:solidFill>
                  <a:latin typeface="Arial Black" pitchFamily="34" charset="0"/>
                  <a:ea typeface="创艺简细圆" pitchFamily="2" charset="-122"/>
                </a:rPr>
                <a:t>5</a:t>
              </a:r>
              <a:endParaRPr lang="zh-CN" altLang="en-US" sz="3200" dirty="0">
                <a:solidFill>
                  <a:schemeClr val="bg1"/>
                </a:solidFill>
                <a:latin typeface="Arial Black" pitchFamily="34" charset="0"/>
                <a:ea typeface="创艺简细圆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263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6" name="组合 4095"/>
          <p:cNvGrpSpPr/>
          <p:nvPr/>
        </p:nvGrpSpPr>
        <p:grpSpPr>
          <a:xfrm>
            <a:off x="-860649" y="-1504409"/>
            <a:ext cx="14870587" cy="10158801"/>
            <a:chOff x="-860649" y="-1504409"/>
            <a:chExt cx="14870587" cy="10158801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0" t="-3119" r="50741" b="78172"/>
            <a:stretch/>
          </p:blipFill>
          <p:spPr>
            <a:xfrm rot="2081232">
              <a:off x="1767712" y="-896452"/>
              <a:ext cx="1966678" cy="237640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549" t="37416"/>
            <a:stretch/>
          </p:blipFill>
          <p:spPr>
            <a:xfrm>
              <a:off x="9308378" y="2196250"/>
              <a:ext cx="4701560" cy="645814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787" t="6380" b="60072"/>
            <a:stretch/>
          </p:blipFill>
          <p:spPr>
            <a:xfrm>
              <a:off x="6109997" y="-1396537"/>
              <a:ext cx="4528143" cy="2722576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37" t="74498" r="54853" b="5878"/>
            <a:stretch/>
          </p:blipFill>
          <p:spPr>
            <a:xfrm>
              <a:off x="3383516" y="6166775"/>
              <a:ext cx="1372545" cy="1426293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8861" b="52903"/>
            <a:stretch/>
          </p:blipFill>
          <p:spPr>
            <a:xfrm rot="21251178">
              <a:off x="-860649" y="-1504409"/>
              <a:ext cx="2812981" cy="405745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757" r="81120"/>
            <a:stretch/>
          </p:blipFill>
          <p:spPr>
            <a:xfrm>
              <a:off x="-47248" y="4709867"/>
              <a:ext cx="1586569" cy="3064899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7" t="44965" r="64699" b="39551"/>
            <a:stretch/>
          </p:blipFill>
          <p:spPr>
            <a:xfrm rot="16924892">
              <a:off x="-934914" y="2703631"/>
              <a:ext cx="2626747" cy="1196999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82" t="25198" r="54282" b="56738"/>
            <a:stretch/>
          </p:blipFill>
          <p:spPr>
            <a:xfrm rot="821451">
              <a:off x="11041951" y="545380"/>
              <a:ext cx="1728809" cy="220030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2897463">
              <a:off x="4389036" y="-763475"/>
              <a:ext cx="997577" cy="1648173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17584157">
              <a:off x="10060186" y="-691887"/>
              <a:ext cx="1250403" cy="2065887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84" t="60144" r="72082" b="23512"/>
            <a:stretch/>
          </p:blipFill>
          <p:spPr>
            <a:xfrm rot="4121634">
              <a:off x="1658548" y="5432910"/>
              <a:ext cx="1250403" cy="2065887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3" t="42510" r="43779" b="36415"/>
            <a:stretch/>
          </p:blipFill>
          <p:spPr>
            <a:xfrm rot="3850872">
              <a:off x="5303873" y="6068609"/>
              <a:ext cx="1574700" cy="1677397"/>
            </a:xfrm>
            <a:prstGeom prst="rect">
              <a:avLst/>
            </a:prstGeom>
          </p:spPr>
        </p:pic>
        <p:pic>
          <p:nvPicPr>
            <p:cNvPr id="175" name="图片 17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570" t="-3119" r="50741" b="78172"/>
            <a:stretch/>
          </p:blipFill>
          <p:spPr>
            <a:xfrm rot="2160578">
              <a:off x="7116945" y="5449590"/>
              <a:ext cx="1966678" cy="2376403"/>
            </a:xfrm>
            <a:prstGeom prst="rect">
              <a:avLst/>
            </a:prstGeom>
          </p:spPr>
        </p:pic>
      </p:grpSp>
      <p:sp>
        <p:nvSpPr>
          <p:cNvPr id="18" name="圆角矩形 17"/>
          <p:cNvSpPr/>
          <p:nvPr/>
        </p:nvSpPr>
        <p:spPr>
          <a:xfrm>
            <a:off x="2833670" y="1788933"/>
            <a:ext cx="2629606" cy="490321"/>
          </a:xfrm>
          <a:prstGeom prst="roundRect">
            <a:avLst>
              <a:gd name="adj" fmla="val 50000"/>
            </a:avLst>
          </a:prstGeom>
          <a:solidFill>
            <a:srgbClr val="F4703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865309" y="2535315"/>
            <a:ext cx="3789997" cy="490321"/>
          </a:xfrm>
          <a:prstGeom prst="roundRect">
            <a:avLst>
              <a:gd name="adj" fmla="val 50000"/>
            </a:avLst>
          </a:prstGeom>
          <a:solidFill>
            <a:srgbClr val="F4703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865309" y="3281697"/>
            <a:ext cx="5180841" cy="490321"/>
          </a:xfrm>
          <a:prstGeom prst="roundRect">
            <a:avLst>
              <a:gd name="adj" fmla="val 50000"/>
            </a:avLst>
          </a:prstGeom>
          <a:solidFill>
            <a:srgbClr val="F4703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2865309" y="4023009"/>
            <a:ext cx="6176783" cy="490321"/>
          </a:xfrm>
          <a:prstGeom prst="roundRect">
            <a:avLst>
              <a:gd name="adj" fmla="val 50000"/>
            </a:avLst>
          </a:prstGeom>
          <a:solidFill>
            <a:srgbClr val="F4703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2859356" y="1782317"/>
            <a:ext cx="6182736" cy="2729982"/>
            <a:chOff x="1563136" y="1560193"/>
            <a:chExt cx="4902818" cy="2047266"/>
          </a:xfrm>
          <a:noFill/>
        </p:grpSpPr>
        <p:sp>
          <p:nvSpPr>
            <p:cNvPr id="45" name="圆角矩形 44"/>
            <p:cNvSpPr/>
            <p:nvPr/>
          </p:nvSpPr>
          <p:spPr>
            <a:xfrm>
              <a:off x="1563136" y="3235595"/>
              <a:ext cx="4893200" cy="371864"/>
            </a:xfrm>
            <a:prstGeom prst="roundRect">
              <a:avLst>
                <a:gd name="adj" fmla="val 50000"/>
              </a:avLst>
            </a:prstGeom>
            <a:grpFill/>
            <a:ln w="3175">
              <a:solidFill>
                <a:srgbClr val="FFCA08"/>
              </a:solidFill>
            </a:ln>
            <a:effectLst>
              <a:outerShdw blurRad="762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1563136" y="1560193"/>
              <a:ext cx="4893200" cy="371864"/>
            </a:xfrm>
            <a:prstGeom prst="roundRect">
              <a:avLst>
                <a:gd name="adj" fmla="val 50000"/>
              </a:avLst>
            </a:prstGeom>
            <a:grpFill/>
            <a:ln w="3175">
              <a:solidFill>
                <a:srgbClr val="FFCA08"/>
              </a:solidFill>
            </a:ln>
            <a:effectLst>
              <a:outerShdw blurRad="762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1572754" y="2120359"/>
              <a:ext cx="4893200" cy="371864"/>
            </a:xfrm>
            <a:prstGeom prst="roundRect">
              <a:avLst>
                <a:gd name="adj" fmla="val 50000"/>
              </a:avLst>
            </a:prstGeom>
            <a:grpFill/>
            <a:ln w="3175">
              <a:solidFill>
                <a:srgbClr val="FFCA08"/>
              </a:solidFill>
            </a:ln>
            <a:effectLst>
              <a:outerShdw blurRad="762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1572754" y="2681507"/>
              <a:ext cx="4893200" cy="371864"/>
            </a:xfrm>
            <a:prstGeom prst="roundRect">
              <a:avLst>
                <a:gd name="adj" fmla="val 50000"/>
              </a:avLst>
            </a:prstGeom>
            <a:grpFill/>
            <a:ln w="3175">
              <a:solidFill>
                <a:srgbClr val="FFCA08"/>
              </a:solidFill>
            </a:ln>
            <a:effectLst>
              <a:outerShdw blurRad="762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TextBox 103"/>
          <p:cNvSpPr txBox="1">
            <a:spLocks noChangeArrowheads="1"/>
          </p:cNvSpPr>
          <p:nvPr/>
        </p:nvSpPr>
        <p:spPr bwMode="auto">
          <a:xfrm>
            <a:off x="2093447" y="1859945"/>
            <a:ext cx="5627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grpSp>
        <p:nvGrpSpPr>
          <p:cNvPr id="30" name="组合 139"/>
          <p:cNvGrpSpPr>
            <a:grpSpLocks/>
          </p:cNvGrpSpPr>
          <p:nvPr/>
        </p:nvGrpSpPr>
        <p:grpSpPr bwMode="auto">
          <a:xfrm>
            <a:off x="9203870" y="1840895"/>
            <a:ext cx="890782" cy="338554"/>
            <a:chOff x="6819897" y="1936929"/>
            <a:chExt cx="706885" cy="253921"/>
          </a:xfrm>
        </p:grpSpPr>
        <p:sp>
          <p:nvSpPr>
            <p:cNvPr id="43" name="等腰三角形 42"/>
            <p:cNvSpPr/>
            <p:nvPr/>
          </p:nvSpPr>
          <p:spPr>
            <a:xfrm rot="5400000">
              <a:off x="6781037" y="2012440"/>
              <a:ext cx="192091" cy="114371"/>
            </a:xfrm>
            <a:prstGeom prst="triangle">
              <a:avLst/>
            </a:prstGeom>
            <a:solidFill>
              <a:srgbClr val="FFCA08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matte">
              <a:bevelT w="63500" h="63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TextBox 150"/>
            <p:cNvSpPr txBox="1">
              <a:spLocks noChangeArrowheads="1"/>
            </p:cNvSpPr>
            <p:nvPr/>
          </p:nvSpPr>
          <p:spPr bwMode="auto">
            <a:xfrm>
              <a:off x="6965061" y="1936929"/>
              <a:ext cx="561721" cy="253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特细体" pitchFamily="50" charset="-122"/>
                  <a:ea typeface="造字工房悦黑体验版特细体" pitchFamily="50" charset="-122"/>
                </a:defRPr>
              </a:lvl1pPr>
              <a:lvl2pPr marL="742950" indent="-28575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140"/>
          <p:cNvGrpSpPr>
            <a:grpSpLocks/>
          </p:cNvGrpSpPr>
          <p:nvPr/>
        </p:nvGrpSpPr>
        <p:grpSpPr bwMode="auto">
          <a:xfrm>
            <a:off x="9191856" y="2624752"/>
            <a:ext cx="890781" cy="338554"/>
            <a:chOff x="6800833" y="1774227"/>
            <a:chExt cx="706884" cy="253921"/>
          </a:xfrm>
        </p:grpSpPr>
        <p:sp>
          <p:nvSpPr>
            <p:cNvPr id="41" name="等腰三角形 40"/>
            <p:cNvSpPr/>
            <p:nvPr/>
          </p:nvSpPr>
          <p:spPr>
            <a:xfrm rot="5400000">
              <a:off x="6761179" y="1849285"/>
              <a:ext cx="193679" cy="114371"/>
            </a:xfrm>
            <a:prstGeom prst="triangle">
              <a:avLst/>
            </a:prstGeom>
            <a:solidFill>
              <a:srgbClr val="FFCA08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matte">
              <a:bevelT w="63500" h="63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148"/>
            <p:cNvSpPr txBox="1">
              <a:spLocks noChangeArrowheads="1"/>
            </p:cNvSpPr>
            <p:nvPr/>
          </p:nvSpPr>
          <p:spPr bwMode="auto">
            <a:xfrm>
              <a:off x="6945996" y="1774227"/>
              <a:ext cx="561721" cy="253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特细体" pitchFamily="50" charset="-122"/>
                  <a:ea typeface="造字工房悦黑体验版特细体" pitchFamily="50" charset="-122"/>
                </a:defRPr>
              </a:lvl1pPr>
              <a:lvl2pPr marL="742950" indent="-28575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141"/>
          <p:cNvGrpSpPr>
            <a:grpSpLocks/>
          </p:cNvGrpSpPr>
          <p:nvPr/>
        </p:nvGrpSpPr>
        <p:grpSpPr bwMode="auto">
          <a:xfrm>
            <a:off x="9203868" y="3372566"/>
            <a:ext cx="890781" cy="338554"/>
            <a:chOff x="6800834" y="1611525"/>
            <a:chExt cx="706884" cy="25392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6761180" y="1686925"/>
              <a:ext cx="193679" cy="114371"/>
            </a:xfrm>
            <a:prstGeom prst="triangle">
              <a:avLst/>
            </a:prstGeom>
            <a:solidFill>
              <a:srgbClr val="FFCA08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matte">
              <a:bevelT w="63500" h="63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Box 146"/>
            <p:cNvSpPr txBox="1">
              <a:spLocks noChangeArrowheads="1"/>
            </p:cNvSpPr>
            <p:nvPr/>
          </p:nvSpPr>
          <p:spPr bwMode="auto">
            <a:xfrm>
              <a:off x="6945997" y="1611525"/>
              <a:ext cx="561721" cy="253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特细体" pitchFamily="50" charset="-122"/>
                  <a:ea typeface="造字工房悦黑体验版特细体" pitchFamily="50" charset="-122"/>
                </a:defRPr>
              </a:lvl1pPr>
              <a:lvl2pPr marL="742950" indent="-28575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89%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142"/>
          <p:cNvGrpSpPr>
            <a:grpSpLocks/>
          </p:cNvGrpSpPr>
          <p:nvPr/>
        </p:nvGrpSpPr>
        <p:grpSpPr bwMode="auto">
          <a:xfrm>
            <a:off x="9215880" y="4105426"/>
            <a:ext cx="1008249" cy="338554"/>
            <a:chOff x="6819897" y="1456658"/>
            <a:chExt cx="800101" cy="253921"/>
          </a:xfrm>
        </p:grpSpPr>
        <p:sp>
          <p:nvSpPr>
            <p:cNvPr id="37" name="等腰三角形 36"/>
            <p:cNvSpPr/>
            <p:nvPr/>
          </p:nvSpPr>
          <p:spPr>
            <a:xfrm rot="5400000">
              <a:off x="6781037" y="1531605"/>
              <a:ext cx="192092" cy="114371"/>
            </a:xfrm>
            <a:prstGeom prst="triangle">
              <a:avLst/>
            </a:prstGeom>
            <a:solidFill>
              <a:srgbClr val="FFCA08"/>
            </a:solidFill>
            <a:ln>
              <a:noFill/>
            </a:ln>
            <a:effectLst>
              <a:outerShdw blurRad="76200" dist="38100" dir="27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matte">
              <a:bevelT w="63500" h="635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144"/>
            <p:cNvSpPr txBox="1">
              <a:spLocks noChangeArrowheads="1"/>
            </p:cNvSpPr>
            <p:nvPr/>
          </p:nvSpPr>
          <p:spPr bwMode="auto">
            <a:xfrm>
              <a:off x="6945997" y="1456658"/>
              <a:ext cx="674001" cy="253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bg1"/>
                  </a:solidFill>
                  <a:latin typeface="造字工房悦黑体验版特细体" pitchFamily="50" charset="-122"/>
                  <a:ea typeface="造字工房悦黑体验版特细体" pitchFamily="50" charset="-122"/>
                </a:defRPr>
              </a:lvl1pPr>
              <a:lvl2pPr marL="742950" indent="-28575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100%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TextBox 103"/>
          <p:cNvSpPr txBox="1">
            <a:spLocks noChangeArrowheads="1"/>
          </p:cNvSpPr>
          <p:nvPr/>
        </p:nvSpPr>
        <p:spPr bwMode="auto">
          <a:xfrm>
            <a:off x="2093446" y="2615071"/>
            <a:ext cx="5627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" name="TextBox 103"/>
          <p:cNvSpPr txBox="1">
            <a:spLocks noChangeArrowheads="1"/>
          </p:cNvSpPr>
          <p:nvPr/>
        </p:nvSpPr>
        <p:spPr bwMode="auto">
          <a:xfrm>
            <a:off x="2093446" y="3352709"/>
            <a:ext cx="5627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6" name="TextBox 103"/>
          <p:cNvSpPr txBox="1">
            <a:spLocks noChangeArrowheads="1"/>
          </p:cNvSpPr>
          <p:nvPr/>
        </p:nvSpPr>
        <p:spPr bwMode="auto">
          <a:xfrm>
            <a:off x="2093446" y="4082086"/>
            <a:ext cx="56272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38312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934</TotalTime>
  <Words>92</Words>
  <Application>Microsoft Office PowerPoint</Application>
  <PresentationFormat>自定义</PresentationFormat>
  <Paragraphs>53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Arial Black</vt:lpstr>
      <vt:lpstr>Kozuka Gothic Pr6N EL</vt:lpstr>
      <vt:lpstr>Calibri</vt:lpstr>
      <vt:lpstr>方正兰亭粗黑_GBK</vt:lpstr>
      <vt:lpstr>造字工房悦黑体验版常规体</vt:lpstr>
      <vt:lpstr>创艺简细圆</vt:lpstr>
      <vt:lpstr>Eras Light ITC</vt:lpstr>
      <vt:lpstr>微软雅黑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xuan shi</dc:creator>
  <cp:lastModifiedBy>pc</cp:lastModifiedBy>
  <cp:revision>42</cp:revision>
  <dcterms:created xsi:type="dcterms:W3CDTF">2015-01-28T09:32:28Z</dcterms:created>
  <dcterms:modified xsi:type="dcterms:W3CDTF">2015-07-12T09:48:02Z</dcterms:modified>
</cp:coreProperties>
</file>