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</p:sldIdLst>
  <p:sldSz cx="12192000" cy="6858000"/>
  <p:notesSz cx="6858000" cy="9144000"/>
  <p:embeddedFontLst>
    <p:embeddedFont>
      <p:font typeface="微软雅黑" pitchFamily="34" charset="-122"/>
      <p:regular r:id="rId12"/>
      <p:bold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正大黑简体" charset="-122"/>
      <p:regular r:id="rId18"/>
    </p:embeddedFont>
    <p:embeddedFont>
      <p:font typeface="Calibri Light" charset="0"/>
      <p:regular r:id="rId19"/>
      <p: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BE79"/>
    <a:srgbClr val="001326"/>
    <a:srgbClr val="DBB66A"/>
    <a:srgbClr val="0C0820"/>
    <a:srgbClr val="4E92F0"/>
    <a:srgbClr val="CBF5FF"/>
    <a:srgbClr val="4A290D"/>
    <a:srgbClr val="BF9C57"/>
    <a:srgbClr val="BE9C5C"/>
    <a:srgbClr val="3617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679" autoAdjust="0"/>
  </p:normalViewPr>
  <p:slideViewPr>
    <p:cSldViewPr snapToGrid="0">
      <p:cViewPr varScale="1">
        <p:scale>
          <a:sx n="63" d="100"/>
          <a:sy n="63" d="100"/>
        </p:scale>
        <p:origin x="-99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057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05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4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504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159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32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927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5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611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75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7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6000">
              <a:srgbClr val="001326"/>
            </a:gs>
            <a:gs pos="10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5C690-672C-4BAB-BE99-F4D351BE1927}" type="datetimeFigureOut">
              <a:rPr lang="zh-CN" altLang="en-US" smtClean="0"/>
              <a:t>2015/7/11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8E3B4-C703-496D-86E3-30CFFC7EDE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86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26" Type="http://schemas.openxmlformats.org/officeDocument/2006/relationships/image" Target="../media/image23.pn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2" Type="http://schemas.openxmlformats.org/officeDocument/2006/relationships/audio" Target="../media/media1.mp3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29" Type="http://schemas.openxmlformats.org/officeDocument/2006/relationships/image" Target="../media/image26.png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24" Type="http://schemas.openxmlformats.org/officeDocument/2006/relationships/image" Target="../media/image21.png"/><Relationship Id="rId32" Type="http://schemas.openxmlformats.org/officeDocument/2006/relationships/image" Target="../media/image29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" Type="http://schemas.openxmlformats.org/officeDocument/2006/relationships/image" Target="../media/image1.png"/><Relationship Id="rId9" Type="http://schemas.openxmlformats.org/officeDocument/2006/relationships/image" Target="../media/image6.png"/><Relationship Id="rId14" Type="http://schemas.openxmlformats.org/officeDocument/2006/relationships/image" Target="../media/image11.png"/><Relationship Id="rId22" Type="http://schemas.openxmlformats.org/officeDocument/2006/relationships/image" Target="../media/image19.png"/><Relationship Id="rId27" Type="http://schemas.openxmlformats.org/officeDocument/2006/relationships/image" Target="../media/image24.png"/><Relationship Id="rId30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21" Type="http://schemas.openxmlformats.org/officeDocument/2006/relationships/image" Target="../media/image20.png"/><Relationship Id="rId42" Type="http://schemas.openxmlformats.org/officeDocument/2006/relationships/image" Target="../media/image66.png"/><Relationship Id="rId47" Type="http://schemas.openxmlformats.org/officeDocument/2006/relationships/image" Target="../media/image70.png"/><Relationship Id="rId63" Type="http://schemas.openxmlformats.org/officeDocument/2006/relationships/image" Target="../media/image86.png"/><Relationship Id="rId68" Type="http://schemas.openxmlformats.org/officeDocument/2006/relationships/image" Target="../media/image89.png"/><Relationship Id="rId84" Type="http://schemas.openxmlformats.org/officeDocument/2006/relationships/image" Target="../media/image104.png"/><Relationship Id="rId89" Type="http://schemas.openxmlformats.org/officeDocument/2006/relationships/image" Target="../media/image109.png"/><Relationship Id="rId7" Type="http://schemas.openxmlformats.org/officeDocument/2006/relationships/image" Target="../media/image7.png"/><Relationship Id="rId71" Type="http://schemas.openxmlformats.org/officeDocument/2006/relationships/image" Target="../media/image92.png"/><Relationship Id="rId92" Type="http://schemas.openxmlformats.org/officeDocument/2006/relationships/image" Target="../media/image112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9" Type="http://schemas.openxmlformats.org/officeDocument/2006/relationships/image" Target="../media/image28.png"/><Relationship Id="rId11" Type="http://schemas.openxmlformats.org/officeDocument/2006/relationships/image" Target="../media/image11.png"/><Relationship Id="rId24" Type="http://schemas.openxmlformats.org/officeDocument/2006/relationships/image" Target="../media/image23.png"/><Relationship Id="rId32" Type="http://schemas.openxmlformats.org/officeDocument/2006/relationships/image" Target="../media/image59.png"/><Relationship Id="rId37" Type="http://schemas.openxmlformats.org/officeDocument/2006/relationships/image" Target="../media/image62.png"/><Relationship Id="rId40" Type="http://schemas.openxmlformats.org/officeDocument/2006/relationships/image" Target="../media/image46.png"/><Relationship Id="rId45" Type="http://schemas.openxmlformats.org/officeDocument/2006/relationships/image" Target="../media/image49.png"/><Relationship Id="rId53" Type="http://schemas.openxmlformats.org/officeDocument/2006/relationships/image" Target="../media/image76.png"/><Relationship Id="rId58" Type="http://schemas.openxmlformats.org/officeDocument/2006/relationships/image" Target="../media/image81.png"/><Relationship Id="rId66" Type="http://schemas.openxmlformats.org/officeDocument/2006/relationships/image" Target="../media/image51.png"/><Relationship Id="rId74" Type="http://schemas.openxmlformats.org/officeDocument/2006/relationships/image" Target="../media/image95.png"/><Relationship Id="rId79" Type="http://schemas.openxmlformats.org/officeDocument/2006/relationships/image" Target="../media/image99.png"/><Relationship Id="rId87" Type="http://schemas.openxmlformats.org/officeDocument/2006/relationships/image" Target="../media/image107.png"/><Relationship Id="rId102" Type="http://schemas.openxmlformats.org/officeDocument/2006/relationships/image" Target="../media/image122.png"/><Relationship Id="rId5" Type="http://schemas.openxmlformats.org/officeDocument/2006/relationships/image" Target="../media/image5.png"/><Relationship Id="rId61" Type="http://schemas.openxmlformats.org/officeDocument/2006/relationships/image" Target="../media/image84.png"/><Relationship Id="rId82" Type="http://schemas.openxmlformats.org/officeDocument/2006/relationships/image" Target="../media/image102.png"/><Relationship Id="rId90" Type="http://schemas.openxmlformats.org/officeDocument/2006/relationships/image" Target="../media/image110.png"/><Relationship Id="rId95" Type="http://schemas.openxmlformats.org/officeDocument/2006/relationships/image" Target="../media/image115.png"/><Relationship Id="rId19" Type="http://schemas.openxmlformats.org/officeDocument/2006/relationships/image" Target="../media/image18.png"/><Relationship Id="rId14" Type="http://schemas.openxmlformats.org/officeDocument/2006/relationships/image" Target="../media/image14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57.png"/><Relationship Id="rId35" Type="http://schemas.openxmlformats.org/officeDocument/2006/relationships/image" Target="../media/image32.png"/><Relationship Id="rId43" Type="http://schemas.openxmlformats.org/officeDocument/2006/relationships/image" Target="../media/image67.png"/><Relationship Id="rId48" Type="http://schemas.openxmlformats.org/officeDocument/2006/relationships/image" Target="../media/image71.png"/><Relationship Id="rId56" Type="http://schemas.openxmlformats.org/officeDocument/2006/relationships/image" Target="../media/image79.png"/><Relationship Id="rId64" Type="http://schemas.openxmlformats.org/officeDocument/2006/relationships/image" Target="../media/image87.png"/><Relationship Id="rId69" Type="http://schemas.openxmlformats.org/officeDocument/2006/relationships/image" Target="../media/image90.png"/><Relationship Id="rId77" Type="http://schemas.openxmlformats.org/officeDocument/2006/relationships/image" Target="../media/image97.png"/><Relationship Id="rId100" Type="http://schemas.openxmlformats.org/officeDocument/2006/relationships/image" Target="../media/image120.png"/><Relationship Id="rId8" Type="http://schemas.openxmlformats.org/officeDocument/2006/relationships/image" Target="../media/image8.png"/><Relationship Id="rId51" Type="http://schemas.openxmlformats.org/officeDocument/2006/relationships/image" Target="../media/image74.png"/><Relationship Id="rId72" Type="http://schemas.openxmlformats.org/officeDocument/2006/relationships/image" Target="../media/image93.png"/><Relationship Id="rId80" Type="http://schemas.openxmlformats.org/officeDocument/2006/relationships/image" Target="../media/image100.png"/><Relationship Id="rId85" Type="http://schemas.openxmlformats.org/officeDocument/2006/relationships/image" Target="../media/image105.png"/><Relationship Id="rId93" Type="http://schemas.openxmlformats.org/officeDocument/2006/relationships/image" Target="../media/image113.png"/><Relationship Id="rId98" Type="http://schemas.openxmlformats.org/officeDocument/2006/relationships/image" Target="../media/image118.pn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56.png"/><Relationship Id="rId25" Type="http://schemas.openxmlformats.org/officeDocument/2006/relationships/image" Target="../media/image24.png"/><Relationship Id="rId33" Type="http://schemas.openxmlformats.org/officeDocument/2006/relationships/image" Target="../media/image31.png"/><Relationship Id="rId38" Type="http://schemas.openxmlformats.org/officeDocument/2006/relationships/image" Target="../media/image63.png"/><Relationship Id="rId46" Type="http://schemas.openxmlformats.org/officeDocument/2006/relationships/image" Target="../media/image69.png"/><Relationship Id="rId59" Type="http://schemas.openxmlformats.org/officeDocument/2006/relationships/image" Target="../media/image82.png"/><Relationship Id="rId67" Type="http://schemas.openxmlformats.org/officeDocument/2006/relationships/image" Target="../media/image88.png"/><Relationship Id="rId103" Type="http://schemas.openxmlformats.org/officeDocument/2006/relationships/image" Target="../media/image123.png"/><Relationship Id="rId20" Type="http://schemas.openxmlformats.org/officeDocument/2006/relationships/image" Target="../media/image19.png"/><Relationship Id="rId41" Type="http://schemas.openxmlformats.org/officeDocument/2006/relationships/image" Target="../media/image65.png"/><Relationship Id="rId54" Type="http://schemas.openxmlformats.org/officeDocument/2006/relationships/image" Target="../media/image77.png"/><Relationship Id="rId62" Type="http://schemas.openxmlformats.org/officeDocument/2006/relationships/image" Target="../media/image85.png"/><Relationship Id="rId70" Type="http://schemas.openxmlformats.org/officeDocument/2006/relationships/image" Target="../media/image91.png"/><Relationship Id="rId75" Type="http://schemas.openxmlformats.org/officeDocument/2006/relationships/image" Target="../media/image96.png"/><Relationship Id="rId83" Type="http://schemas.openxmlformats.org/officeDocument/2006/relationships/image" Target="../media/image103.png"/><Relationship Id="rId88" Type="http://schemas.openxmlformats.org/officeDocument/2006/relationships/image" Target="../media/image108.png"/><Relationship Id="rId91" Type="http://schemas.openxmlformats.org/officeDocument/2006/relationships/image" Target="../media/image111.png"/><Relationship Id="rId96" Type="http://schemas.openxmlformats.org/officeDocument/2006/relationships/image" Target="../media/image1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5" Type="http://schemas.openxmlformats.org/officeDocument/2006/relationships/image" Target="../media/image15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61.png"/><Relationship Id="rId49" Type="http://schemas.openxmlformats.org/officeDocument/2006/relationships/image" Target="../media/image72.png"/><Relationship Id="rId57" Type="http://schemas.openxmlformats.org/officeDocument/2006/relationships/image" Target="../media/image80.png"/><Relationship Id="rId10" Type="http://schemas.openxmlformats.org/officeDocument/2006/relationships/image" Target="../media/image10.png"/><Relationship Id="rId31" Type="http://schemas.openxmlformats.org/officeDocument/2006/relationships/image" Target="../media/image58.png"/><Relationship Id="rId44" Type="http://schemas.openxmlformats.org/officeDocument/2006/relationships/image" Target="../media/image68.png"/><Relationship Id="rId52" Type="http://schemas.openxmlformats.org/officeDocument/2006/relationships/image" Target="../media/image75.png"/><Relationship Id="rId60" Type="http://schemas.openxmlformats.org/officeDocument/2006/relationships/image" Target="../media/image83.png"/><Relationship Id="rId65" Type="http://schemas.openxmlformats.org/officeDocument/2006/relationships/image" Target="../media/image47.png"/><Relationship Id="rId73" Type="http://schemas.openxmlformats.org/officeDocument/2006/relationships/image" Target="../media/image94.png"/><Relationship Id="rId78" Type="http://schemas.openxmlformats.org/officeDocument/2006/relationships/image" Target="../media/image98.png"/><Relationship Id="rId81" Type="http://schemas.openxmlformats.org/officeDocument/2006/relationships/image" Target="../media/image101.png"/><Relationship Id="rId86" Type="http://schemas.openxmlformats.org/officeDocument/2006/relationships/image" Target="../media/image106.png"/><Relationship Id="rId94" Type="http://schemas.openxmlformats.org/officeDocument/2006/relationships/image" Target="../media/image114.png"/><Relationship Id="rId99" Type="http://schemas.openxmlformats.org/officeDocument/2006/relationships/image" Target="../media/image119.png"/><Relationship Id="rId101" Type="http://schemas.openxmlformats.org/officeDocument/2006/relationships/image" Target="../media/image121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7.png"/><Relationship Id="rId39" Type="http://schemas.openxmlformats.org/officeDocument/2006/relationships/image" Target="../media/image64.png"/><Relationship Id="rId34" Type="http://schemas.openxmlformats.org/officeDocument/2006/relationships/image" Target="../media/image60.png"/><Relationship Id="rId50" Type="http://schemas.openxmlformats.org/officeDocument/2006/relationships/image" Target="../media/image73.png"/><Relationship Id="rId55" Type="http://schemas.openxmlformats.org/officeDocument/2006/relationships/image" Target="../media/image78.png"/><Relationship Id="rId76" Type="http://schemas.openxmlformats.org/officeDocument/2006/relationships/image" Target="../media/image33.png"/><Relationship Id="rId97" Type="http://schemas.openxmlformats.org/officeDocument/2006/relationships/image" Target="../media/image117.png"/><Relationship Id="rId104" Type="http://schemas.openxmlformats.org/officeDocument/2006/relationships/image" Target="../media/image1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g"/><Relationship Id="rId7" Type="http://schemas.openxmlformats.org/officeDocument/2006/relationships/image" Target="../media/image43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10" Type="http://schemas.openxmlformats.org/officeDocument/2006/relationships/image" Target="../media/image33.png"/><Relationship Id="rId4" Type="http://schemas.openxmlformats.org/officeDocument/2006/relationships/image" Target="../media/image40.jpg"/><Relationship Id="rId9" Type="http://schemas.openxmlformats.org/officeDocument/2006/relationships/image" Target="../media/image4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7.png"/><Relationship Id="rId7" Type="http://schemas.openxmlformats.org/officeDocument/2006/relationships/image" Target="../media/image3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53.png"/><Relationship Id="rId5" Type="http://schemas.openxmlformats.org/officeDocument/2006/relationships/image" Target="../media/image49.png"/><Relationship Id="rId10" Type="http://schemas.openxmlformats.org/officeDocument/2006/relationships/image" Target="../media/image52.png"/><Relationship Id="rId4" Type="http://schemas.openxmlformats.org/officeDocument/2006/relationships/image" Target="../media/image48.png"/><Relationship Id="rId9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椭圆 255"/>
          <p:cNvSpPr/>
          <p:nvPr/>
        </p:nvSpPr>
        <p:spPr>
          <a:xfrm>
            <a:off x="0" y="-1218792"/>
            <a:ext cx="12192000" cy="2099592"/>
          </a:xfrm>
          <a:prstGeom prst="ellipse">
            <a:avLst/>
          </a:prstGeom>
          <a:gradFill flip="none" rotWithShape="1">
            <a:gsLst>
              <a:gs pos="0">
                <a:srgbClr val="DEBE79">
                  <a:alpha val="57000"/>
                </a:srgbClr>
              </a:gs>
              <a:gs pos="17000">
                <a:schemeClr val="bg1">
                  <a:lumMod val="95000"/>
                  <a:alpha val="55000"/>
                </a:schemeClr>
              </a:gs>
              <a:gs pos="100000">
                <a:srgbClr val="00132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36487" y="2968334"/>
            <a:ext cx="8717536" cy="561874"/>
          </a:xfrm>
          <a:prstGeom prst="rect">
            <a:avLst/>
          </a:prstGeom>
          <a:gradFill>
            <a:gsLst>
              <a:gs pos="65000">
                <a:schemeClr val="bg1">
                  <a:alpha val="3000"/>
                </a:schemeClr>
              </a:gs>
              <a:gs pos="100000">
                <a:srgbClr val="0C0820">
                  <a:alpha val="0"/>
                </a:srgbClr>
              </a:gs>
              <a:gs pos="47000">
                <a:srgbClr val="4E92F0">
                  <a:alpha val="16000"/>
                </a:srgbClr>
              </a:gs>
              <a:gs pos="0">
                <a:srgbClr val="CBF5FF">
                  <a:alpha val="36000"/>
                </a:srgbClr>
              </a:gs>
            </a:gsLst>
            <a:lin ang="5400000" scaled="1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8" name="文本框 267"/>
          <p:cNvSpPr txBox="1"/>
          <p:nvPr/>
        </p:nvSpPr>
        <p:spPr>
          <a:xfrm>
            <a:off x="1341796" y="1901865"/>
            <a:ext cx="9616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电竞            挑战   </a:t>
            </a:r>
            <a:endParaRPr lang="zh-CN" altLang="en-US" sz="96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507491" y="3210643"/>
            <a:ext cx="9175530" cy="0"/>
          </a:xfrm>
          <a:prstGeom prst="line">
            <a:avLst/>
          </a:prstGeom>
          <a:ln>
            <a:gradFill>
              <a:gsLst>
                <a:gs pos="0">
                  <a:srgbClr val="6F4515"/>
                </a:gs>
                <a:gs pos="47000">
                  <a:srgbClr val="C79A4B"/>
                </a:gs>
                <a:gs pos="100000">
                  <a:srgbClr val="6F4515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2" t="9512" r="15392" b="11566"/>
          <a:stretch/>
        </p:blipFill>
        <p:spPr>
          <a:xfrm>
            <a:off x="3453368" y="362031"/>
            <a:ext cx="5434333" cy="34297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778" y="3499657"/>
            <a:ext cx="1523809" cy="152380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684" y="4567937"/>
            <a:ext cx="1523809" cy="152380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8103" y="3512308"/>
            <a:ext cx="1523809" cy="152380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8374" y="4489794"/>
            <a:ext cx="1523809" cy="152380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48" y="4275901"/>
            <a:ext cx="1523809" cy="152380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966" y="3512308"/>
            <a:ext cx="1523809" cy="15238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253" y="3512309"/>
            <a:ext cx="1523809" cy="152380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863" y="4505538"/>
            <a:ext cx="1523809" cy="15238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6282" y="3624212"/>
            <a:ext cx="1523809" cy="152380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110" y="3712016"/>
            <a:ext cx="1523809" cy="152380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970" y="3645544"/>
            <a:ext cx="1523809" cy="15238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002" y="5299855"/>
            <a:ext cx="1523809" cy="152380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46" y="5169353"/>
            <a:ext cx="1523809" cy="15238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606" y="3776483"/>
            <a:ext cx="1523809" cy="15238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350" y="3662855"/>
            <a:ext cx="1523809" cy="152380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977" y="5339384"/>
            <a:ext cx="1523809" cy="152380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553" y="4944846"/>
            <a:ext cx="1523809" cy="15238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4486" y="5392829"/>
            <a:ext cx="1523809" cy="152380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683" y="4564343"/>
            <a:ext cx="1523809" cy="152380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59" y="4151172"/>
            <a:ext cx="1523809" cy="15238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831" y="4802687"/>
            <a:ext cx="1523809" cy="152380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50" y="3974958"/>
            <a:ext cx="1523809" cy="15238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9049" y="4094277"/>
            <a:ext cx="1523809" cy="152380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739" y="5141534"/>
            <a:ext cx="1523809" cy="152380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447" y="3505239"/>
            <a:ext cx="1523809" cy="152380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230" y="5148021"/>
            <a:ext cx="1523809" cy="152380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787" y="3617725"/>
            <a:ext cx="1523809" cy="1523809"/>
          </a:xfrm>
          <a:prstGeom prst="rect">
            <a:avLst/>
          </a:prstGeom>
        </p:spPr>
      </p:pic>
      <p:sp>
        <p:nvSpPr>
          <p:cNvPr id="267" name="文本框 266"/>
          <p:cNvSpPr txBox="1"/>
          <p:nvPr/>
        </p:nvSpPr>
        <p:spPr>
          <a:xfrm>
            <a:off x="7222679" y="3354158"/>
            <a:ext cx="37770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战术分析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PPT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2" name="乱感觉 - 英雄联盟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11069608" y="5931257"/>
            <a:ext cx="609600" cy="60960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431007" y="3586861"/>
            <a:ext cx="1346079" cy="147304"/>
          </a:xfrm>
          <a:prstGeom prst="ellipse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31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>
              <a:schemeClr val="bg1">
                <a:alpha val="40000"/>
              </a:schemeClr>
            </a:glo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8" name="六角星 257"/>
          <p:cNvSpPr/>
          <p:nvPr/>
        </p:nvSpPr>
        <p:spPr>
          <a:xfrm>
            <a:off x="5948508" y="3278001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71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角星 39"/>
          <p:cNvSpPr/>
          <p:nvPr/>
        </p:nvSpPr>
        <p:spPr>
          <a:xfrm>
            <a:off x="5609802" y="2946474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59000">
                <a:schemeClr val="bg1">
                  <a:alpha val="0"/>
                </a:schemeClr>
              </a:gs>
              <a:gs pos="0">
                <a:srgbClr val="DBB66A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六角星 40"/>
          <p:cNvSpPr/>
          <p:nvPr/>
        </p:nvSpPr>
        <p:spPr>
          <a:xfrm>
            <a:off x="8445845" y="1834916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71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六角星 42"/>
          <p:cNvSpPr/>
          <p:nvPr/>
        </p:nvSpPr>
        <p:spPr>
          <a:xfrm>
            <a:off x="6225704" y="876695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71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六角星 43"/>
          <p:cNvSpPr/>
          <p:nvPr/>
        </p:nvSpPr>
        <p:spPr>
          <a:xfrm>
            <a:off x="1635733" y="1955876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59000">
                <a:schemeClr val="bg1">
                  <a:alpha val="0"/>
                </a:schemeClr>
              </a:gs>
              <a:gs pos="0">
                <a:srgbClr val="DBB66A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六角星 44"/>
          <p:cNvSpPr/>
          <p:nvPr/>
        </p:nvSpPr>
        <p:spPr>
          <a:xfrm>
            <a:off x="6945606" y="2537113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71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角星 45"/>
          <p:cNvSpPr/>
          <p:nvPr/>
        </p:nvSpPr>
        <p:spPr>
          <a:xfrm>
            <a:off x="4000919" y="1556531"/>
            <a:ext cx="382647" cy="382647"/>
          </a:xfrm>
          <a:prstGeom prst="star6">
            <a:avLst>
              <a:gd name="adj" fmla="val 16183"/>
              <a:gd name="hf" fmla="val 115470"/>
            </a:avLst>
          </a:prstGeom>
          <a:gradFill>
            <a:gsLst>
              <a:gs pos="71000">
                <a:schemeClr val="bg1">
                  <a:alpha val="0"/>
                </a:schemeClr>
              </a:gs>
              <a:gs pos="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3912460" y="4505538"/>
            <a:ext cx="44756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Fighting !</a:t>
            </a:r>
            <a:endParaRPr lang="zh-CN" altLang="en-US" sz="6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1018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28186">
        <p14:flash/>
      </p:transition>
    </mc:Choice>
    <mc:Fallback xmlns="">
      <p:transition spd="slow" advTm="281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21600000">
                                      <p:cBhvr>
                                        <p:cTn id="4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5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2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Rot by="21600000">
                                      <p:cBhvr>
                                        <p:cTn id="215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8" presetClass="emph" presetSubtype="0" repeatCount="indefinite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-21600000">
                                      <p:cBhvr>
                                        <p:cTn id="219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Rot by="21600000">
                                      <p:cBhvr>
                                        <p:cTn id="22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8" presetClass="emph" presetSubtype="0" repeatCount="indefinite" fill="hold" grpId="1" nodeType="withEffect">
                                  <p:stCondLst>
                                    <p:cond delay="5600"/>
                                  </p:stCondLst>
                                  <p:childTnLst>
                                    <p:animRot by="21600000">
                                      <p:cBhvr>
                                        <p:cTn id="22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10" presetClass="exit" presetSubtype="0" fill="hold" grpId="2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0" presetClass="exit" presetSubtype="0" fill="hold" grpId="2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7000"/>
                            </p:stCondLst>
                            <p:childTnLst>
                              <p:par>
                                <p:cTn id="2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4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268" grpId="0"/>
      <p:bldP spid="267" grpId="0"/>
      <p:bldP spid="5" grpId="0" animBg="1"/>
      <p:bldP spid="258" grpId="0" animBg="1"/>
      <p:bldP spid="258" grpId="1" animBg="1"/>
      <p:bldP spid="258" grpId="2" animBg="1"/>
      <p:bldP spid="40" grpId="0" animBg="1"/>
      <p:bldP spid="40" grpId="1" animBg="1"/>
      <p:bldP spid="40" grpId="2" animBg="1"/>
      <p:bldP spid="41" grpId="0" animBg="1"/>
      <p:bldP spid="41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5" grpId="2" animBg="1"/>
      <p:bldP spid="46" grpId="0" animBg="1"/>
      <p:bldP spid="46" grpId="1" animBg="1"/>
      <p:bldP spid="47" grpId="0"/>
    </p:bldLst>
  </p:timing>
  <p:extLst mod="1">
    <p:ext uri="{E180D4A7-C9FB-4DFB-919C-405C955672EB}">
      <p14:showEvtLst xmlns:p14="http://schemas.microsoft.com/office/powerpoint/2010/main">
        <p14:playEvt time="19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509" y="3817719"/>
            <a:ext cx="1523809" cy="1523809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reeform 107"/>
          <p:cNvSpPr>
            <a:spLocks noEditPoints="1"/>
          </p:cNvSpPr>
          <p:nvPr/>
        </p:nvSpPr>
        <p:spPr bwMode="auto">
          <a:xfrm>
            <a:off x="11314530" y="409556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7"/>
          <p:cNvSpPr>
            <a:spLocks noEditPoints="1"/>
          </p:cNvSpPr>
          <p:nvPr/>
        </p:nvSpPr>
        <p:spPr bwMode="auto">
          <a:xfrm>
            <a:off x="11038703" y="101465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金工坊设计（金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&amp;</a:t>
            </a:r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狐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4" y="4583218"/>
            <a:ext cx="1523809" cy="152380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0336" y="3807877"/>
            <a:ext cx="1523809" cy="152380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534" y="4505075"/>
            <a:ext cx="1523809" cy="1523809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99" y="4455610"/>
            <a:ext cx="1523809" cy="1523809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4997" y="3743170"/>
            <a:ext cx="1523809" cy="152380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413" y="3527590"/>
            <a:ext cx="1523809" cy="152380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023" y="4520819"/>
            <a:ext cx="1523809" cy="152380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981" y="3591093"/>
            <a:ext cx="1523809" cy="152380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270" y="3727297"/>
            <a:ext cx="1523809" cy="1523809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903" y="3511756"/>
            <a:ext cx="1523809" cy="1523809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226" y="5077354"/>
            <a:ext cx="1523809" cy="1523809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3702" y="5071757"/>
            <a:ext cx="1523809" cy="1523809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766" y="3791764"/>
            <a:ext cx="1523809" cy="1523809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510" y="3678136"/>
            <a:ext cx="1523809" cy="152380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81" y="3375609"/>
            <a:ext cx="1523809" cy="1523809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913" y="4855171"/>
            <a:ext cx="1523809" cy="1523809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937" y="4311638"/>
            <a:ext cx="1523809" cy="152380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91" y="4474158"/>
            <a:ext cx="1523809" cy="1523809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843" y="4579624"/>
            <a:ext cx="1523809" cy="1523809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794" y="4538362"/>
            <a:ext cx="1523809" cy="1523809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699" y="4901684"/>
            <a:ext cx="1523809" cy="1523809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410" y="3990239"/>
            <a:ext cx="1523809" cy="1523809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1332" y="4740269"/>
            <a:ext cx="1523809" cy="1523809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839" y="5077355"/>
            <a:ext cx="1523809" cy="1523809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607" y="3520520"/>
            <a:ext cx="1523809" cy="1523809"/>
          </a:xfrm>
          <a:prstGeom prst="rect">
            <a:avLst/>
          </a:prstGeom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510" y="4157451"/>
            <a:ext cx="1523809" cy="1523809"/>
          </a:xfrm>
          <a:prstGeom prst="rect">
            <a:avLst/>
          </a:prstGeom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407" y="3248206"/>
            <a:ext cx="1523809" cy="1523809"/>
          </a:xfrm>
          <a:prstGeom prst="rect">
            <a:avLst/>
          </a:prstGeom>
        </p:spPr>
      </p:pic>
      <p:grpSp>
        <p:nvGrpSpPr>
          <p:cNvPr id="137" name="组合 136"/>
          <p:cNvGrpSpPr/>
          <p:nvPr/>
        </p:nvGrpSpPr>
        <p:grpSpPr>
          <a:xfrm>
            <a:off x="-127548995" y="1976187"/>
            <a:ext cx="127420066" cy="1662534"/>
            <a:chOff x="-116832715" y="2064536"/>
            <a:chExt cx="127420066" cy="1662534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4461" y="2158736"/>
              <a:ext cx="1523809" cy="152380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31657" y="2098015"/>
              <a:ext cx="1523809" cy="1523809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23355" y="2144573"/>
              <a:ext cx="1523809" cy="1523809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3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6973" y="2180542"/>
              <a:ext cx="1523809" cy="1523809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3542" y="2203261"/>
              <a:ext cx="1523809" cy="1523809"/>
            </a:xfrm>
            <a:prstGeom prst="rect">
              <a:avLst/>
            </a:prstGeom>
          </p:spPr>
        </p:pic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3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855" y="2130395"/>
              <a:ext cx="1523809" cy="1523809"/>
            </a:xfrm>
            <a:prstGeom prst="rect">
              <a:avLst/>
            </a:prstGeom>
          </p:spPr>
        </p:pic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68873" y="2112283"/>
              <a:ext cx="1523809" cy="1523809"/>
            </a:xfrm>
            <a:prstGeom prst="rect">
              <a:avLst/>
            </a:prstGeom>
          </p:spPr>
        </p:pic>
        <p:grpSp>
          <p:nvGrpSpPr>
            <p:cNvPr id="136" name="组合 135"/>
            <p:cNvGrpSpPr/>
            <p:nvPr/>
          </p:nvGrpSpPr>
          <p:grpSpPr>
            <a:xfrm>
              <a:off x="-116832715" y="2064536"/>
              <a:ext cx="115580804" cy="1647718"/>
              <a:chOff x="-112441267" y="1531263"/>
              <a:chExt cx="115580804" cy="1647718"/>
            </a:xfrm>
          </p:grpSpPr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15728" y="1570193"/>
                <a:ext cx="1523809" cy="1523809"/>
              </a:xfrm>
              <a:prstGeom prst="rect">
                <a:avLst/>
              </a:prstGeom>
            </p:spPr>
          </p:pic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52" y="1579010"/>
                <a:ext cx="1523809" cy="1523809"/>
              </a:xfrm>
              <a:prstGeom prst="rect">
                <a:avLst/>
              </a:prstGeom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692765" y="1559367"/>
                <a:ext cx="1523809" cy="1523809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-112441267" y="1531263"/>
                <a:ext cx="110519679" cy="1647718"/>
                <a:chOff x="-107722310" y="1629234"/>
                <a:chExt cx="110519679" cy="1647718"/>
              </a:xfrm>
            </p:grpSpPr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4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2043005" y="1687823"/>
                  <a:ext cx="1523809" cy="1523809"/>
                </a:xfrm>
                <a:prstGeom prst="rect">
                  <a:avLst/>
                </a:prstGeom>
              </p:spPr>
            </p:pic>
            <p:pic>
              <p:nvPicPr>
                <p:cNvPr id="79" name="图片 78"/>
                <p:cNvPicPr>
                  <a:picLocks noChangeAspect="1"/>
                </p:cNvPicPr>
                <p:nvPr/>
              </p:nvPicPr>
              <p:blipFill>
                <a:blip r:embed="rId4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273560" y="1672415"/>
                  <a:ext cx="1523809" cy="1523809"/>
                </a:xfrm>
                <a:prstGeom prst="rect">
                  <a:avLst/>
                </a:prstGeom>
              </p:spPr>
            </p:pic>
            <p:pic>
              <p:nvPicPr>
                <p:cNvPr id="85" name="图片 84"/>
                <p:cNvPicPr>
                  <a:picLocks noChangeAspect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397308" y="1687823"/>
                  <a:ext cx="1523809" cy="1523809"/>
                </a:xfrm>
                <a:prstGeom prst="rect">
                  <a:avLst/>
                </a:prstGeom>
              </p:spPr>
            </p:pic>
            <p:grpSp>
              <p:nvGrpSpPr>
                <p:cNvPr id="134" name="组合 133"/>
                <p:cNvGrpSpPr/>
                <p:nvPr/>
              </p:nvGrpSpPr>
              <p:grpSpPr>
                <a:xfrm>
                  <a:off x="-107722310" y="1629234"/>
                  <a:ext cx="105557417" cy="1647718"/>
                  <a:chOff x="-102007311" y="1661890"/>
                  <a:chExt cx="105557417" cy="1647718"/>
                </a:xfrm>
              </p:grpSpPr>
              <p:pic>
                <p:nvPicPr>
                  <p:cNvPr id="36" name="图片 35"/>
                  <p:cNvPicPr>
                    <a:picLocks noChangeAspect="1"/>
                  </p:cNvPicPr>
                  <p:nvPr/>
                </p:nvPicPr>
                <p:blipFill>
                  <a:blip r:embed="rId4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026297" y="1722149"/>
                    <a:ext cx="1523809" cy="1523809"/>
                  </a:xfrm>
                  <a:prstGeom prst="rect">
                    <a:avLst/>
                  </a:prstGeom>
                </p:spPr>
              </p:pic>
              <p:pic>
                <p:nvPicPr>
                  <p:cNvPr id="101" name="图片 100"/>
                  <p:cNvPicPr>
                    <a:picLocks noChangeAspect="1"/>
                  </p:cNvPicPr>
                  <p:nvPr/>
                </p:nvPicPr>
                <p:blipFill>
                  <a:blip r:embed="rId4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-1407885" y="1726535"/>
                    <a:ext cx="1523809" cy="1523809"/>
                  </a:xfrm>
                  <a:prstGeom prst="rect">
                    <a:avLst/>
                  </a:prstGeom>
                </p:spPr>
              </p:pic>
              <p:pic>
                <p:nvPicPr>
                  <p:cNvPr id="105" name="图片 104"/>
                  <p:cNvPicPr>
                    <a:picLocks noChangeAspect="1"/>
                  </p:cNvPicPr>
                  <p:nvPr/>
                </p:nvPicPr>
                <p:blipFill>
                  <a:blip r:embed="rId4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14566" y="1733543"/>
                    <a:ext cx="1523809" cy="1523809"/>
                  </a:xfrm>
                  <a:prstGeom prst="rect">
                    <a:avLst/>
                  </a:prstGeom>
                </p:spPr>
              </p:pic>
              <p:grpSp>
                <p:nvGrpSpPr>
                  <p:cNvPr id="133" name="组合 132"/>
                  <p:cNvGrpSpPr/>
                  <p:nvPr/>
                </p:nvGrpSpPr>
                <p:grpSpPr>
                  <a:xfrm>
                    <a:off x="-102007311" y="1661890"/>
                    <a:ext cx="100494398" cy="1647718"/>
                    <a:chOff x="-97827197" y="1376431"/>
                    <a:chExt cx="100494398" cy="1647718"/>
                  </a:xfrm>
                </p:grpSpPr>
                <p:pic>
                  <p:nvPicPr>
                    <p:cNvPr id="76" name="图片 75"/>
                    <p:cNvPicPr>
                      <a:picLocks noChangeAspect="1"/>
                    </p:cNvPicPr>
                    <p:nvPr/>
                  </p:nvPicPr>
                  <p:blipFill>
                    <a:blip r:embed="rId46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-3858835" y="1485713"/>
                      <a:ext cx="1523809" cy="152380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78" name="图片 77"/>
                    <p:cNvPicPr>
                      <a:picLocks noChangeAspect="1"/>
                    </p:cNvPicPr>
                    <p:nvPr/>
                  </p:nvPicPr>
                  <p:blipFill>
                    <a:blip r:embed="rId4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-2209072" y="1492438"/>
                      <a:ext cx="1523809" cy="152380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0" name="图片 99"/>
                    <p:cNvPicPr>
                      <a:picLocks noChangeAspect="1"/>
                    </p:cNvPicPr>
                    <p:nvPr/>
                  </p:nvPicPr>
                  <p:blipFill>
                    <a:blip r:embed="rId48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-543303" y="1459927"/>
                      <a:ext cx="1523809" cy="1523809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9" name="图片 108"/>
                    <p:cNvPicPr>
                      <a:picLocks noChangeAspect="1"/>
                    </p:cNvPicPr>
                    <p:nvPr/>
                  </p:nvPicPr>
                  <p:blipFill>
                    <a:blip r:embed="rId49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43392" y="1451282"/>
                      <a:ext cx="1523809" cy="1523809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132" name="组合 131"/>
                    <p:cNvGrpSpPr/>
                    <p:nvPr/>
                  </p:nvGrpSpPr>
                  <p:grpSpPr>
                    <a:xfrm>
                      <a:off x="-97827197" y="1376431"/>
                      <a:ext cx="93756337" cy="1647718"/>
                      <a:chOff x="-90799335" y="1378110"/>
                      <a:chExt cx="93756337" cy="1647718"/>
                    </a:xfrm>
                  </p:grpSpPr>
                  <p:pic>
                    <p:nvPicPr>
                      <p:cNvPr id="102" name="图片 101"/>
                      <p:cNvPicPr>
                        <a:picLocks noChangeAspect="1"/>
                      </p:cNvPicPr>
                      <p:nvPr/>
                    </p:nvPicPr>
                    <p:blipFill>
                      <a:blip r:embed="rId5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1433193" y="1470572"/>
                        <a:ext cx="1523809" cy="1523809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03" name="图片 102"/>
                      <p:cNvPicPr>
                        <a:picLocks noChangeAspect="1"/>
                      </p:cNvPicPr>
                      <p:nvPr/>
                    </p:nvPicPr>
                    <p:blipFill>
                      <a:blip r:embed="rId5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-2002814" y="1449764"/>
                        <a:ext cx="1523809" cy="1523809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04" name="图片 103"/>
                      <p:cNvPicPr>
                        <a:picLocks noChangeAspect="1"/>
                      </p:cNvPicPr>
                      <p:nvPr/>
                    </p:nvPicPr>
                    <p:blipFill>
                      <a:blip r:embed="rId5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-314568" y="1429302"/>
                        <a:ext cx="1523809" cy="1523809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106" name="图片 105"/>
                      <p:cNvPicPr>
                        <a:picLocks noChangeAspect="1"/>
                      </p:cNvPicPr>
                      <p:nvPr/>
                    </p:nvPicPr>
                    <p:blipFill>
                      <a:blip r:embed="rId5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-3725881" y="1462332"/>
                        <a:ext cx="1523809" cy="1523809"/>
                      </a:xfrm>
                      <a:prstGeom prst="rect">
                        <a:avLst/>
                      </a:prstGeom>
                    </p:spPr>
                  </p:pic>
                  <p:grpSp>
                    <p:nvGrpSpPr>
                      <p:cNvPr id="131" name="组合 130"/>
                      <p:cNvGrpSpPr/>
                      <p:nvPr/>
                    </p:nvGrpSpPr>
                    <p:grpSpPr>
                      <a:xfrm>
                        <a:off x="-90799335" y="1378110"/>
                        <a:ext cx="86940500" cy="1647718"/>
                        <a:chOff x="-84434351" y="1552737"/>
                        <a:chExt cx="86940500" cy="1647718"/>
                      </a:xfrm>
                    </p:grpSpPr>
                    <p:pic>
                      <p:nvPicPr>
                        <p:cNvPr id="57" name="图片 5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-689196" y="1637287"/>
                          <a:ext cx="1523809" cy="1523809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58" name="图片 57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-4169242" y="1673282"/>
                          <a:ext cx="1523809" cy="1523809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65" name="图片 6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-2437338" y="1673281"/>
                          <a:ext cx="1523809" cy="1523809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117" name="图片 11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5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982340" y="1632774"/>
                          <a:ext cx="1523809" cy="1523809"/>
                        </a:xfrm>
                        <a:prstGeom prst="rect">
                          <a:avLst/>
                        </a:prstGeom>
                      </p:spPr>
                    </p:pic>
                    <p:grpSp>
                      <p:nvGrpSpPr>
                        <p:cNvPr id="130" name="组合 129"/>
                        <p:cNvGrpSpPr/>
                        <p:nvPr/>
                      </p:nvGrpSpPr>
                      <p:grpSpPr>
                        <a:xfrm>
                          <a:off x="-84434351" y="1552737"/>
                          <a:ext cx="80094895" cy="1647718"/>
                          <a:chOff x="-76731600" y="1857149"/>
                          <a:chExt cx="80094895" cy="1647718"/>
                        </a:xfrm>
                      </p:grpSpPr>
                      <p:pic>
                        <p:nvPicPr>
                          <p:cNvPr id="60" name="图片 59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5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-3274836" y="1981058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61" name="图片 60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5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-4986082" y="1971986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63" name="图片 62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6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839486" y="1966431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64" name="图片 63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6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-1604954" y="1968886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77" name="图片 76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6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-6716512" y="1971986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pic>
                        <p:nvPicPr>
                          <p:cNvPr id="113" name="图片 112"/>
                          <p:cNvPicPr>
                            <a:picLocks noChangeAspect="1"/>
                          </p:cNvPicPr>
                          <p:nvPr/>
                        </p:nvPicPr>
                        <p:blipFill>
                          <a:blip r:embed="rId6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tretch>
                            <a:fillRect/>
                          </a:stretch>
                        </p:blipFill>
                        <p:spPr>
                          <a:xfrm>
                            <a:off x="110525" y="1971986"/>
                            <a:ext cx="1523809" cy="1523809"/>
                          </a:xfrm>
                          <a:prstGeom prst="rect">
                            <a:avLst/>
                          </a:prstGeom>
                        </p:spPr>
                      </p:pic>
                      <p:grpSp>
                        <p:nvGrpSpPr>
                          <p:cNvPr id="129" name="组合 128"/>
                          <p:cNvGrpSpPr/>
                          <p:nvPr/>
                        </p:nvGrpSpPr>
                        <p:grpSpPr>
                          <a:xfrm>
                            <a:off x="-76731600" y="1857149"/>
                            <a:ext cx="69804848" cy="1638647"/>
                            <a:chOff x="-56670956" y="1658708"/>
                            <a:chExt cx="69804848" cy="1638647"/>
                          </a:xfrm>
                        </p:grpSpPr>
                        <p:pic>
                          <p:nvPicPr>
                            <p:cNvPr id="20" name="图片 19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1610083" y="1758514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62" name="图片 61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5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9908125" y="1746656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73" name="图片 72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6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3162243" y="1751170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81" name="图片 80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7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8206167" y="1773546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94" name="图片 93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6520553" y="1762602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95" name="图片 94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69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4866952" y="1762602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pic>
                          <p:nvPicPr>
                            <p:cNvPr id="96" name="图片 95"/>
                            <p:cNvPicPr>
                              <a:picLocks noChangeAspect="1"/>
                            </p:cNvPicPr>
                            <p:nvPr/>
                          </p:nvPicPr>
                          <p:blipFill>
                            <a:blip r:embed="rId7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1449630" y="1735227"/>
                              <a:ext cx="1523809" cy="1523809"/>
                            </a:xfrm>
                            <a:prstGeom prst="rect">
                              <a:avLst/>
                            </a:prstGeom>
                          </p:spPr>
                        </p:pic>
                        <p:grpSp>
                          <p:nvGrpSpPr>
                            <p:cNvPr id="128" name="组合 127"/>
                            <p:cNvGrpSpPr/>
                            <p:nvPr/>
                          </p:nvGrpSpPr>
                          <p:grpSpPr>
                            <a:xfrm>
                              <a:off x="-56670956" y="1658708"/>
                              <a:ext cx="57998698" cy="1616271"/>
                              <a:chOff x="-46363184" y="1349789"/>
                              <a:chExt cx="57998698" cy="1616271"/>
                            </a:xfrm>
                          </p:grpSpPr>
                          <p:pic>
                            <p:nvPicPr>
                              <p:cNvPr id="26" name="图片 25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1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6723162" y="1400321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28" name="图片 27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2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8391212" y="1424640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39" name="图片 3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3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773643" y="1394731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40" name="图片 39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5037727" y="1361549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42" name="图片 41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5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25375" y="1394731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49" name="图片 48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3387604" y="1370313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pic>
                            <p:nvPicPr>
                              <p:cNvPr id="116" name="图片 115"/>
                              <p:cNvPicPr>
                                <a:picLocks noChangeAspect="1"/>
                              </p:cNvPicPr>
                              <p:nvPr/>
                            </p:nvPicPr>
                            <p:blipFill>
                              <a:blip r:embed="rId77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10111705" y="1442251"/>
                                <a:ext cx="1523809" cy="1523809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  <p:grpSp>
                            <p:nvGrpSpPr>
                              <p:cNvPr id="127" name="组合 126"/>
                              <p:cNvGrpSpPr/>
                              <p:nvPr/>
                            </p:nvGrpSpPr>
                            <p:grpSpPr>
                              <a:xfrm>
                                <a:off x="-46363184" y="1349789"/>
                                <a:ext cx="46326403" cy="1612368"/>
                                <a:chOff x="-34591862" y="1447547"/>
                                <a:chExt cx="46326403" cy="1612368"/>
                              </a:xfrm>
                            </p:grpSpPr>
                            <p:pic>
                              <p:nvPicPr>
                                <p:cNvPr id="22" name="图片 21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78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6816744" y="1527594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23" name="图片 22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79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8513738" y="1526795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41" name="图片 40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80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3471482" y="1475141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43" name="图片 42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81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10210732" y="1507806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44" name="图片 43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8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5119750" y="1492490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45" name="图片 44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83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1757845" y="1459308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pic>
                              <p:nvPicPr>
                                <p:cNvPr id="46" name="图片 45"/>
                                <p:cNvPicPr>
                                  <a:picLocks noChangeAspect="1"/>
                                </p:cNvPicPr>
                                <p:nvPr/>
                              </p:nvPicPr>
                              <p:blipFill>
                                <a:blip r:embed="rId84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tretch>
                                  <a:fillRect/>
                                </a:stretch>
                              </p:blipFill>
                              <p:spPr>
                                <a:xfrm>
                                  <a:off x="109049" y="1461889"/>
                                  <a:ext cx="1523809" cy="1523809"/>
                                </a:xfrm>
                                <a:prstGeom prst="rect">
                                  <a:avLst/>
                                </a:prstGeom>
                              </p:spPr>
                            </p:pic>
                            <p:grpSp>
                              <p:nvGrpSpPr>
                                <p:cNvPr id="126" name="组合 125"/>
                                <p:cNvGrpSpPr/>
                                <p:nvPr/>
                              </p:nvGrpSpPr>
                              <p:grpSpPr>
                                <a:xfrm>
                                  <a:off x="-34591862" y="1447547"/>
                                  <a:ext cx="34511611" cy="1612368"/>
                                  <a:chOff x="-22284670" y="1809104"/>
                                  <a:chExt cx="34511611" cy="1612368"/>
                                </a:xfrm>
                              </p:grpSpPr>
                              <p:pic>
                                <p:nvPicPr>
                                  <p:cNvPr id="9" name="图片 8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85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276253" y="1859469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0" name="图片 9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86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3755171" y="1859469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3" name="图片 12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87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5511620" y="1836699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8" name="图片 17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88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2006612" y="1859469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9" name="图片 18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89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7268069" y="1836698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59" name="图片 58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0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7027121" y="1874739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66" name="图片 65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1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8774780" y="1869425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67" name="图片 66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2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0031348" y="1869425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68" name="图片 67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3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20558038" y="1869364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69" name="图片 68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4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22284670" y="1869364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70" name="图片 69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5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1771924" y="1859734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12" name="图片 111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6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8305481" y="1893327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14" name="图片 113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7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4855514" y="1897662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18" name="图片 117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8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3482019" y="1856851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19" name="图片 118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99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5266878" y="1856852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21" name="图片 120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100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6580677" y="1897661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22" name="图片 121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101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3154284" y="1897663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23" name="图片 122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102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-1430994" y="1869426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24" name="图片 123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103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10703132" y="1809104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  <p:pic>
                                <p:nvPicPr>
                                  <p:cNvPr id="125" name="图片 124"/>
                                  <p:cNvPicPr>
                                    <a:picLocks noChangeAspect="1"/>
                                  </p:cNvPicPr>
                                  <p:nvPr/>
                                </p:nvPicPr>
                                <p:blipFill>
                                  <a:blip r:embed="rId104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tretch>
                                    <a:fillRect/>
                                  </a:stretch>
                                </p:blipFill>
                                <p:spPr>
                                  <a:xfrm>
                                    <a:off x="8990538" y="1836698"/>
                                    <a:ext cx="1523809" cy="1523809"/>
                                  </a:xfrm>
                                  <a:prstGeom prst="rect">
                                    <a:avLst/>
                                  </a:prstGeom>
                                </p:spPr>
                              </p:pic>
                            </p:grpSp>
                          </p:grpSp>
                        </p:grpSp>
                      </p:grpSp>
                    </p:grpSp>
                  </p:grpSp>
                </p:grpSp>
              </p:grpSp>
            </p:grpSp>
          </p:grpSp>
        </p:grpSp>
      </p:grpSp>
      <p:sp>
        <p:nvSpPr>
          <p:cNvPr id="138" name="文本框 137"/>
          <p:cNvSpPr txBox="1"/>
          <p:nvPr/>
        </p:nvSpPr>
        <p:spPr>
          <a:xfrm>
            <a:off x="3501160" y="4288003"/>
            <a:ext cx="51761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THANKS</a:t>
            </a:r>
            <a:endParaRPr lang="zh-CN" altLang="en-US" sz="72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380531" y="6279723"/>
            <a:ext cx="7767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制作： 影流 </a:t>
            </a:r>
            <a:r>
              <a:rPr lang="en-US" altLang="zh-CN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- </a:t>
            </a:r>
            <a:r>
              <a:rPr lang="en-US" altLang="zh-CN" sz="2400" i="1" dirty="0" err="1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kelaro</a:t>
            </a:r>
            <a:r>
              <a:rPr lang="en-US" altLang="zh-CN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  </a:t>
            </a:r>
            <a:r>
              <a:rPr lang="zh-CN" altLang="en-US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艾欧尼亚</a:t>
            </a:r>
            <a:r>
              <a:rPr lang="en-US" altLang="zh-CN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-</a:t>
            </a:r>
            <a:r>
              <a:rPr lang="zh-CN" altLang="en-US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白狐</a:t>
            </a:r>
            <a:r>
              <a:rPr lang="en-US" altLang="zh-CN" sz="2400" i="1" dirty="0" err="1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Nuncle</a:t>
            </a:r>
            <a:r>
              <a:rPr lang="en-US" altLang="zh-CN" sz="2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  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741757"/>
      </p:ext>
    </p:extLst>
  </p:cSld>
  <p:clrMapOvr>
    <a:masterClrMapping/>
  </p:clrMapOvr>
  <p:transition spd="slow" advTm="41569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25 0.00255 L 10.24128 -0.00139 " pathEditMode="relative" rAng="0" ptsTypes="AA">
                                      <p:cBhvr>
                                        <p:cTn id="36" dur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4727" y="-208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7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7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09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12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144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154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17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nodeType="withEffect">
                                  <p:stCondLst>
                                    <p:cond delay="17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8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nodeType="withEffect">
                                  <p:stCondLst>
                                    <p:cond delay="1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19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19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209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xit" presetSubtype="0" fill="hold" nodeType="withEffect">
                                  <p:stCondLst>
                                    <p:cond delay="2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21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xit" presetSubtype="0" fill="hold" nodeType="withEffect">
                                  <p:stCondLst>
                                    <p:cond delay="2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228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xit" presetSubtype="0" fill="hold" nodeType="withEffect">
                                  <p:stCondLst>
                                    <p:cond delay="2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23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2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1" presetClass="entr" presetSubtype="0" fill="hold" grpId="0" nodeType="withEffect">
                                  <p:stCondLst>
                                    <p:cond delay="24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 tmFilter="0,0; .5, 1; 1, 1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7" grpId="0" animBg="1"/>
      <p:bldP spid="47" grpId="1" animBg="1"/>
      <p:bldP spid="12" grpId="0"/>
      <p:bldP spid="138" grpId="0"/>
      <p:bldP spid="1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2526516" y="1691641"/>
            <a:ext cx="4066277" cy="1203960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3453491"/>
            <a:ext cx="12192000" cy="2915890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作战成员（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12889" y="1691640"/>
            <a:ext cx="1310640" cy="1310640"/>
            <a:chOff x="1287780" y="1905000"/>
            <a:chExt cx="1310640" cy="1310640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15" t="9646" r="12237" b="8006"/>
            <a:stretch/>
          </p:blipFill>
          <p:spPr>
            <a:xfrm>
              <a:off x="1417320" y="2011680"/>
              <a:ext cx="1112520" cy="109728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1287780" y="1905000"/>
              <a:ext cx="1310640" cy="1310640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矩形 35"/>
          <p:cNvSpPr/>
          <p:nvPr/>
        </p:nvSpPr>
        <p:spPr>
          <a:xfrm>
            <a:off x="301741" y="1993017"/>
            <a:ext cx="553998" cy="70788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童扬</a:t>
            </a:r>
          </a:p>
        </p:txBody>
      </p:sp>
      <p:sp>
        <p:nvSpPr>
          <p:cNvPr id="37" name="矩形 36"/>
          <p:cNvSpPr/>
          <p:nvPr/>
        </p:nvSpPr>
        <p:spPr>
          <a:xfrm>
            <a:off x="2444509" y="1783080"/>
            <a:ext cx="32489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EDG</a:t>
            </a:r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丶</a:t>
            </a:r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Koro1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44509" y="23469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</a:t>
            </a:r>
            <a:r>
              <a:rPr lang="zh-CN" altLang="en-US" sz="2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位置：上单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04591" y="234695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擅长英雄：</a:t>
            </a:r>
            <a:endParaRPr lang="zh-CN" altLang="en-US" sz="2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592" y="1478471"/>
            <a:ext cx="1523809" cy="1523809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202" y="1478471"/>
            <a:ext cx="1523809" cy="1523809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39" y="3463289"/>
            <a:ext cx="1367790" cy="1367790"/>
          </a:xfrm>
          <a:prstGeom prst="rect">
            <a:avLst/>
          </a:prstGeom>
        </p:spPr>
      </p:pic>
      <p:sp>
        <p:nvSpPr>
          <p:cNvPr id="44" name="矩形 43"/>
          <p:cNvSpPr/>
          <p:nvPr/>
        </p:nvSpPr>
        <p:spPr>
          <a:xfrm>
            <a:off x="2667000" y="3547019"/>
            <a:ext cx="75295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：希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瓦娜是一个很强力的坦克型英雄，且技能的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AOE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伤害十足，没有蓝耗，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技能命中后拥有百分比伤害，团战中的作用不可小觑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没有控制、没有续航、没有机动性这些都是希瓦娜的软肋，而且由于没有恢复技能，所以她的续航能力也很成问题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40" y="5074920"/>
            <a:ext cx="1371600" cy="1371600"/>
          </a:xfrm>
          <a:prstGeom prst="rect">
            <a:avLst/>
          </a:prstGeom>
        </p:spPr>
      </p:pic>
      <p:sp>
        <p:nvSpPr>
          <p:cNvPr id="46" name="矩形 45"/>
          <p:cNvSpPr/>
          <p:nvPr/>
        </p:nvSpPr>
        <p:spPr>
          <a:xfrm>
            <a:off x="2686679" y="5170167"/>
            <a:ext cx="73260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优势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：雷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克顿是个前期十分强势的英雄，他有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技能可以快速突进和逃跑，不怕对面的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GANK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，还有一手控制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劣势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：后期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的技能伤害会比较乏力，而且又是近战易被集火，所以还是果断转肉吧，提供更高的团队价值</a:t>
            </a:r>
          </a:p>
        </p:txBody>
      </p:sp>
      <p:sp>
        <p:nvSpPr>
          <p:cNvPr id="2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3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11714">
        <p14:flash/>
      </p:transition>
    </mc:Choice>
    <mc:Fallback xmlns="">
      <p:transition spd="slow" advTm="1171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1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5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75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6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4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9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400"/>
                            </p:stCondLst>
                            <p:childTnLst>
                              <p:par>
                                <p:cTn id="8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1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100"/>
                            </p:stCondLst>
                            <p:childTnLst>
                              <p:par>
                                <p:cTn id="9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8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" grpId="0" animBg="1"/>
      <p:bldP spid="3" grpId="0"/>
      <p:bldP spid="36" grpId="0"/>
      <p:bldP spid="37" grpId="0"/>
      <p:bldP spid="38" grpId="0"/>
      <p:bldP spid="39" grpId="0"/>
      <p:bldP spid="44" grpId="0"/>
      <p:bldP spid="46" grpId="0"/>
      <p:bldP spid="2" grpId="0" animBg="1"/>
      <p:bldP spid="2" grpId="1" animBg="1"/>
      <p:bldP spid="47" grpId="0" animBg="1"/>
      <p:bldP spid="4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274214" y="4170236"/>
            <a:ext cx="5090160" cy="1632048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71700" y="2017671"/>
            <a:ext cx="10020300" cy="461665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86137" y="2070275"/>
            <a:ext cx="83490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对线灵活性对手（</a:t>
            </a:r>
            <a:r>
              <a:rPr lang="en-US" altLang="zh-CN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，冰女）选择主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，对线肉坦型上单（大树）主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辅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276176" y="2017671"/>
            <a:ext cx="90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加点：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729" y="2661375"/>
            <a:ext cx="502920" cy="5029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974" y="2648006"/>
            <a:ext cx="516289" cy="51628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888970" y="3445548"/>
            <a:ext cx="101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天赋：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4464" y="4329574"/>
            <a:ext cx="44756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简析：常规暴力上单天赋，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点投入到攻击系，保证参团切入时的伤害，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点防御系，保证生存率。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84406" y="2720860"/>
            <a:ext cx="1014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技能</a:t>
            </a:r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：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38587" y="2596572"/>
            <a:ext cx="5896558" cy="3819468"/>
            <a:chOff x="5638587" y="2596572"/>
            <a:chExt cx="5896558" cy="381946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4989" y="2707095"/>
              <a:ext cx="5721700" cy="3610549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5638587" y="2596572"/>
              <a:ext cx="5896558" cy="3819468"/>
            </a:xfrm>
            <a:prstGeom prst="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4484087"/>
      </p:ext>
    </p:extLst>
  </p:cSld>
  <p:clrMapOvr>
    <a:masterClrMapping/>
  </p:clrMapOvr>
  <p:transition spd="slow" advTm="1263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2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9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 animBg="1"/>
      <p:bldP spid="3" grpId="0"/>
      <p:bldP spid="2" grpId="0" animBg="1"/>
      <p:bldP spid="2" grpId="1" animBg="1"/>
      <p:bldP spid="47" grpId="0" animBg="1"/>
      <p:bldP spid="47" grpId="1" animBg="1"/>
      <p:bldP spid="21" grpId="0"/>
      <p:bldP spid="5" grpId="0"/>
      <p:bldP spid="24" grpId="0"/>
      <p:bldP spid="27" grpId="0"/>
      <p:bldP spid="1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3000">
              <a:srgbClr val="001326"/>
            </a:gs>
            <a:gs pos="100000">
              <a:schemeClr val="tx1">
                <a:lumMod val="95000"/>
                <a:lumOff val="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64053" y="2783464"/>
            <a:ext cx="3094042" cy="3733713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802038" y="2094421"/>
            <a:ext cx="9099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符文：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69080" y="2111274"/>
            <a:ext cx="7802880" cy="4003964"/>
            <a:chOff x="3290613" y="2110672"/>
            <a:chExt cx="8657548" cy="444252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547" b="2243"/>
            <a:stretch/>
          </p:blipFill>
          <p:spPr>
            <a:xfrm>
              <a:off x="5502048" y="2276752"/>
              <a:ext cx="6278472" cy="4118986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3290613" y="2110672"/>
              <a:ext cx="8657548" cy="4442528"/>
              <a:chOff x="3290613" y="2110672"/>
              <a:chExt cx="8657548" cy="4442528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0859" b="24775"/>
              <a:stretch/>
            </p:blipFill>
            <p:spPr>
              <a:xfrm>
                <a:off x="3427086" y="2276751"/>
                <a:ext cx="2074962" cy="4123544"/>
              </a:xfrm>
              <a:prstGeom prst="rect">
                <a:avLst/>
              </a:prstGeom>
            </p:spPr>
          </p:pic>
          <p:sp>
            <p:nvSpPr>
              <p:cNvPr id="20" name="矩形 19"/>
              <p:cNvSpPr/>
              <p:nvPr/>
            </p:nvSpPr>
            <p:spPr>
              <a:xfrm>
                <a:off x="3290613" y="2110672"/>
                <a:ext cx="8657548" cy="4442528"/>
              </a:xfrm>
              <a:prstGeom prst="rect">
                <a:avLst/>
              </a:prstGeom>
              <a:no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523516" y="2894327"/>
            <a:ext cx="306908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zh-CN" altLang="en-US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固定攻击力*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3+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攻速*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 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黄色：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护甲*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6+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固定生命值*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zh-CN" altLang="en-US" sz="1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固定魔抗*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  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紫色</a:t>
            </a:r>
            <a:r>
              <a:rPr lang="zh-CN" altLang="en-US" sz="16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攻击力*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  <a:p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简析：</a:t>
            </a:r>
            <a:endParaRPr lang="en-US" altLang="zh-CN" sz="1600" b="1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红色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攻击力和攻速，依靠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的真实伤害打输出；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黄色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成长护甲保证团战中的生存，固定生命值在前期对线</a:t>
            </a:r>
            <a:r>
              <a:rPr lang="en-US" altLang="zh-CN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时较为占优；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蓝色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固定魔抗针对</a:t>
            </a:r>
            <a:r>
              <a:rPr lang="en-US" altLang="zh-CN" sz="14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b="1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紫色</a:t>
            </a:r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保证输出。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8619893"/>
      </p:ext>
    </p:extLst>
  </p:cSld>
  <p:clrMapOvr>
    <a:masterClrMapping/>
  </p:clrMapOvr>
  <p:transition spd="slow" advTm="1419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600"/>
                            </p:stCondLst>
                            <p:childTnLst>
                              <p:par>
                                <p:cTn id="50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1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6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" grpId="0"/>
      <p:bldP spid="2" grpId="0" animBg="1"/>
      <p:bldP spid="2" grpId="1" animBg="1"/>
      <p:bldP spid="47" grpId="0" animBg="1"/>
      <p:bldP spid="47" grpId="1" animBg="1"/>
      <p:bldP spid="21" grpId="0"/>
      <p:bldP spid="2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0" y="2683801"/>
            <a:ext cx="12192000" cy="4174199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81759" y="2143703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出</a:t>
            </a:r>
            <a:r>
              <a:rPr lang="zh-CN" altLang="en-US" sz="2400" i="1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装路线：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125638" y="337949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出门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装备</a:t>
            </a:r>
            <a:endParaRPr lang="zh-CN" altLang="en-US" sz="24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54" y="4100968"/>
            <a:ext cx="518841" cy="5188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159" y="4100969"/>
            <a:ext cx="518841" cy="518841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1548075" y="4107308"/>
            <a:ext cx="46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117" y="4692083"/>
            <a:ext cx="14141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水晶瓶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+3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</a:t>
            </a:r>
          </a:p>
        </p:txBody>
      </p:sp>
      <p:sp>
        <p:nvSpPr>
          <p:cNvPr id="9" name="矩形 8"/>
          <p:cNvSpPr/>
          <p:nvPr/>
        </p:nvSpPr>
        <p:spPr>
          <a:xfrm>
            <a:off x="647891" y="5153272"/>
            <a:ext cx="253620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简析：刀妹前期在线上属于比较弱势的英雄，水晶瓶和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红保证赖线。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28958" y="337949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中期</a:t>
            </a:r>
            <a:r>
              <a:rPr lang="zh-CN" altLang="en-US" sz="24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装备</a:t>
            </a:r>
            <a:endParaRPr lang="zh-CN" altLang="en-US" sz="24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536" y="4106558"/>
            <a:ext cx="518841" cy="518841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334657" y="4107308"/>
            <a:ext cx="46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741" y="4100968"/>
            <a:ext cx="561422" cy="56142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4859970" y="4692083"/>
            <a:ext cx="1510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三项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水银鞋</a:t>
            </a:r>
          </a:p>
        </p:txBody>
      </p:sp>
      <p:sp>
        <p:nvSpPr>
          <p:cNvPr id="27" name="矩形 26"/>
          <p:cNvSpPr/>
          <p:nvPr/>
        </p:nvSpPr>
        <p:spPr>
          <a:xfrm>
            <a:off x="3580605" y="5157028"/>
            <a:ext cx="40690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简析：三项是刀妹的第一件必出装备，一般在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分钟做出算正常发育，先出耀光打伤害，再出小木锤配合走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；水银鞋配合被动提高韧性。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9114191" y="3379495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备选装备</a:t>
            </a:r>
            <a:endParaRPr lang="zh-CN" altLang="en-US" sz="24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379" y="4100968"/>
            <a:ext cx="591115" cy="5911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630" y="4100968"/>
            <a:ext cx="591115" cy="59111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640" y="4100968"/>
            <a:ext cx="591115" cy="59111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167" y="4100968"/>
            <a:ext cx="561422" cy="561422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8470645" y="4107308"/>
            <a:ext cx="46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587077" y="4107308"/>
            <a:ext cx="46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624755" y="4107308"/>
            <a:ext cx="461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+</a:t>
            </a:r>
            <a:endParaRPr lang="zh-CN" altLang="en-US" sz="3200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77787" y="5162680"/>
            <a:ext cx="38270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简析：根据对面阵容和对线情况，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多出饮魔刀和女妖，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多出冰心。</a:t>
            </a:r>
          </a:p>
        </p:txBody>
      </p:sp>
      <p:sp>
        <p:nvSpPr>
          <p:cNvPr id="40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27812" y="4727869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饮魔刀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冰霜之心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兰顿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女妖</a:t>
            </a:r>
          </a:p>
        </p:txBody>
      </p:sp>
    </p:spTree>
    <p:extLst>
      <p:ext uri="{BB962C8B-B14F-4D97-AF65-F5344CB8AC3E}">
        <p14:creationId xmlns:p14="http://schemas.microsoft.com/office/powerpoint/2010/main" val="2126945033"/>
      </p:ext>
    </p:extLst>
  </p:cSld>
  <p:clrMapOvr>
    <a:masterClrMapping/>
  </p:clrMapOvr>
  <p:transition spd="slow" advTm="2148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5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6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7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3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50"/>
                            </p:stCondLst>
                            <p:childTnLst>
                              <p:par>
                                <p:cTn id="9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700"/>
                            </p:stCondLst>
                            <p:childTnLst>
                              <p:par>
                                <p:cTn id="10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800"/>
                            </p:stCondLst>
                            <p:childTnLst>
                              <p:par>
                                <p:cTn id="1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425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900"/>
                            </p:stCondLst>
                            <p:childTnLst>
                              <p:par>
                                <p:cTn id="1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66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100"/>
                            </p:stCondLst>
                            <p:childTnLst>
                              <p:par>
                                <p:cTn id="16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7700"/>
                            </p:stCondLst>
                            <p:childTnLst>
                              <p:par>
                                <p:cTn id="1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820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8900"/>
                            </p:stCondLst>
                            <p:childTnLst>
                              <p:par>
                                <p:cTn id="1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50"/>
                            </p:stCondLst>
                            <p:childTnLst>
                              <p:par>
                                <p:cTn id="1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" grpId="0"/>
      <p:bldP spid="24" grpId="0"/>
      <p:bldP spid="18" grpId="0"/>
      <p:bldP spid="22" grpId="0"/>
      <p:bldP spid="7" grpId="0"/>
      <p:bldP spid="9" grpId="0"/>
      <p:bldP spid="23" grpId="0"/>
      <p:bldP spid="25" grpId="0"/>
      <p:bldP spid="26" grpId="0"/>
      <p:bldP spid="27" grpId="0"/>
      <p:bldP spid="31" grpId="0"/>
      <p:bldP spid="36" grpId="0"/>
      <p:bldP spid="37" grpId="0"/>
      <p:bldP spid="38" grpId="0"/>
      <p:bldP spid="33" grpId="0"/>
      <p:bldP spid="40" grpId="0" animBg="1"/>
      <p:bldP spid="40" grpId="1" animBg="1"/>
      <p:bldP spid="41" grpId="0" animBg="1"/>
      <p:bldP spid="41" grpId="1" animBg="1"/>
      <p:bldP spid="4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/>
        </p:nvSpPr>
        <p:spPr>
          <a:xfrm>
            <a:off x="5215200" y="4948669"/>
            <a:ext cx="1508061" cy="45123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rgbClr val="001326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17538" y="1962541"/>
            <a:ext cx="8374462" cy="897259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276176" y="209933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打法</a:t>
            </a:r>
            <a:r>
              <a:rPr lang="zh-CN" altLang="en-US" sz="2400" i="1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分析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79653" y="4309371"/>
            <a:ext cx="16000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VS</a:t>
            </a:r>
            <a:endParaRPr lang="zh-CN" altLang="en-US" sz="4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51" y="3368040"/>
            <a:ext cx="1270603" cy="1270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0" y="3368040"/>
            <a:ext cx="1270603" cy="127060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149" y="3399291"/>
            <a:ext cx="1270603" cy="127060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878" y="4748540"/>
            <a:ext cx="1270603" cy="127060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057" y="4748540"/>
            <a:ext cx="1270603" cy="127060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908" y="3368908"/>
            <a:ext cx="1266249" cy="126624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303" y="3364627"/>
            <a:ext cx="1306135" cy="13061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1344" y="4780659"/>
            <a:ext cx="1238484" cy="12384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585" y="3422286"/>
            <a:ext cx="1252101" cy="1252101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812" y="4753026"/>
            <a:ext cx="1270603" cy="1270603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978479" y="2089021"/>
            <a:ext cx="7201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阵容来看，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EDG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阵容切入性较强，充足的激动性也保证了互换后排时输出的生存率，皇子配合刀妹的切入能对敌方后排造成足量的伤害。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9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7883375"/>
      </p:ext>
    </p:extLst>
  </p:cSld>
  <p:clrMapOvr>
    <a:masterClrMapping/>
  </p:clrMapOvr>
  <p:transition spd="slow" advTm="1606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4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9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4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9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4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9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4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9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4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9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900"/>
                            </p:stCondLst>
                            <p:childTnLst>
                              <p:par>
                                <p:cTn id="10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7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 animBg="1"/>
      <p:bldP spid="24" grpId="0"/>
      <p:bldP spid="34" grpId="0"/>
      <p:bldP spid="34" grpId="1"/>
      <p:bldP spid="41" grpId="0"/>
      <p:bldP spid="46" grpId="0"/>
      <p:bldP spid="49" grpId="0" animBg="1"/>
      <p:bldP spid="49" grpId="1" animBg="1"/>
      <p:bldP spid="50" grpId="0" animBg="1"/>
      <p:bldP spid="50" grpId="1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直接连接符 42"/>
          <p:cNvCxnSpPr/>
          <p:nvPr/>
        </p:nvCxnSpPr>
        <p:spPr>
          <a:xfrm>
            <a:off x="1147526" y="6559652"/>
            <a:ext cx="11138064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147527" y="5217147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0" y="3878323"/>
            <a:ext cx="10672527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36361" y="4091762"/>
            <a:ext cx="28943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皇子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gank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上路，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插的眼刚刚消失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Korol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给信号</a:t>
            </a:r>
          </a:p>
        </p:txBody>
      </p:sp>
      <p:sp>
        <p:nvSpPr>
          <p:cNvPr id="6" name="矩形 5"/>
          <p:cNvSpPr/>
          <p:nvPr/>
        </p:nvSpPr>
        <p:spPr>
          <a:xfrm>
            <a:off x="778273" y="3151322"/>
            <a:ext cx="1023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 </a:t>
            </a:r>
            <a:endParaRPr lang="zh-CN" altLang="en-US" dirty="0"/>
          </a:p>
        </p:txBody>
      </p:sp>
      <p:sp>
        <p:nvSpPr>
          <p:cNvPr id="7" name="等腰三角形 6"/>
          <p:cNvSpPr/>
          <p:nvPr/>
        </p:nvSpPr>
        <p:spPr>
          <a:xfrm>
            <a:off x="1066895" y="3463134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47284" y="3109056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4419600" y="3453850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13364" y="4072642"/>
            <a:ext cx="30823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刀妹闪现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完成减速贴身，皇子跟上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EQ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和惩戒，等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闪现之后刀妹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跟上完成击杀。</a:t>
            </a:r>
          </a:p>
        </p:txBody>
      </p:sp>
      <p:sp>
        <p:nvSpPr>
          <p:cNvPr id="30" name="等腰三角形 29"/>
          <p:cNvSpPr/>
          <p:nvPr/>
        </p:nvSpPr>
        <p:spPr>
          <a:xfrm>
            <a:off x="8505028" y="3446475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9424" y="3109056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00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99920" y="4072642"/>
            <a:ext cx="41726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皇子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gank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上路，无果。此时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级，需要刀妹贴身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逼出大招，皇子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EQ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逼出闪现，刀妹再跟进才能完成击杀。</a:t>
            </a:r>
          </a:p>
        </p:txBody>
      </p:sp>
      <p:sp>
        <p:nvSpPr>
          <p:cNvPr id="25" name="弧形 24"/>
          <p:cNvSpPr/>
          <p:nvPr/>
        </p:nvSpPr>
        <p:spPr>
          <a:xfrm>
            <a:off x="9910093" y="3872382"/>
            <a:ext cx="1483747" cy="1344766"/>
          </a:xfrm>
          <a:prstGeom prst="arc">
            <a:avLst>
              <a:gd name="adj1" fmla="val 16200000"/>
              <a:gd name="adj2" fmla="val 5423201"/>
            </a:avLst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/>
          <p:cNvSpPr/>
          <p:nvPr/>
        </p:nvSpPr>
        <p:spPr>
          <a:xfrm rot="10622059">
            <a:off x="437185" y="5217147"/>
            <a:ext cx="1483747" cy="1344766"/>
          </a:xfrm>
          <a:prstGeom prst="arc">
            <a:avLst>
              <a:gd name="adj1" fmla="val 16200000"/>
              <a:gd name="adj2" fmla="val 5423201"/>
            </a:avLst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538493" y="5686920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等腰三角形 43"/>
          <p:cNvSpPr/>
          <p:nvPr/>
        </p:nvSpPr>
        <p:spPr>
          <a:xfrm rot="10800000">
            <a:off x="9844097" y="5358550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77744" y="5382029"/>
            <a:ext cx="30574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中路河道，对方丽桑卓准备利用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切入，刀妹走位到切入点用控制保护妖姬安全。</a:t>
            </a:r>
          </a:p>
        </p:txBody>
      </p:sp>
      <p:sp>
        <p:nvSpPr>
          <p:cNvPr id="45" name="等腰三角形 44"/>
          <p:cNvSpPr/>
          <p:nvPr/>
        </p:nvSpPr>
        <p:spPr>
          <a:xfrm rot="10800000">
            <a:off x="5522303" y="5339876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270470" y="5585404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</a:rPr>
              <a:t>20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宋体" panose="02010600030101010101" pitchFamily="2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</a:rPr>
              <a:t>40</a:t>
            </a:r>
            <a:endParaRPr lang="zh-CN" alt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6006" y="5358550"/>
            <a:ext cx="37428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下路河道开团，刀妹传送入场，切到丽桑卓，互换一个人头之后利用充足的血线保证团队的安全撤退。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7734">
            <a:off x="8168011" y="1290462"/>
            <a:ext cx="2987533" cy="1762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9" name="文本框 48"/>
          <p:cNvSpPr txBox="1"/>
          <p:nvPr/>
        </p:nvSpPr>
        <p:spPr>
          <a:xfrm>
            <a:off x="2276176" y="209933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打法</a:t>
            </a:r>
            <a:r>
              <a:rPr lang="zh-CN" altLang="en-US" sz="2400" i="1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分析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3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500438"/>
      </p:ext>
    </p:extLst>
  </p:cSld>
  <p:clrMapOvr>
    <a:masterClrMapping/>
  </p:clrMapOvr>
  <p:transition spd="slow" advTm="28484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9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4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70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5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1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5300"/>
                            </p:stCondLst>
                            <p:childTnLst>
                              <p:par>
                                <p:cTn id="1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800"/>
                            </p:stCondLst>
                            <p:childTnLst>
                              <p:par>
                                <p:cTn id="1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750"/>
                            </p:stCondLst>
                            <p:childTnLst>
                              <p:par>
                                <p:cTn id="1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6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400"/>
                            </p:stCondLst>
                            <p:childTnLst>
                              <p:par>
                                <p:cTn id="1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1100"/>
                            </p:stCondLst>
                            <p:childTnLst>
                              <p:par>
                                <p:cTn id="15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3350"/>
                            </p:stCondLst>
                            <p:childTnLst>
                              <p:par>
                                <p:cTn id="1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6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6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4000"/>
                            </p:stCondLst>
                            <p:childTnLst>
                              <p:par>
                                <p:cTn id="1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4700"/>
                            </p:stCondLst>
                            <p:childTnLst>
                              <p:par>
                                <p:cTn id="17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9" grpId="0"/>
      <p:bldP spid="28" grpId="0" animBg="1"/>
      <p:bldP spid="10" grpId="0"/>
      <p:bldP spid="30" grpId="0" animBg="1"/>
      <p:bldP spid="14" grpId="0"/>
      <p:bldP spid="18" grpId="0"/>
      <p:bldP spid="25" grpId="0" animBg="1"/>
      <p:bldP spid="42" grpId="0" animBg="1"/>
      <p:bldP spid="27" grpId="0"/>
      <p:bldP spid="44" grpId="0" animBg="1"/>
      <p:bldP spid="29" grpId="0"/>
      <p:bldP spid="45" grpId="0" animBg="1"/>
      <p:bldP spid="31" grpId="0"/>
      <p:bldP spid="38" grpId="0"/>
      <p:bldP spid="49" grpId="0"/>
      <p:bldP spid="52" grpId="0"/>
      <p:bldP spid="53" grpId="0" animBg="1"/>
      <p:bldP spid="53" grpId="1" animBg="1"/>
      <p:bldP spid="54" grpId="0" animBg="1"/>
      <p:bldP spid="54" grpId="1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等腰三角形 27"/>
          <p:cNvSpPr/>
          <p:nvPr/>
        </p:nvSpPr>
        <p:spPr>
          <a:xfrm>
            <a:off x="2671168" y="3449445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44" name="等腰三角形 43"/>
          <p:cNvSpPr/>
          <p:nvPr/>
        </p:nvSpPr>
        <p:spPr>
          <a:xfrm rot="10800000">
            <a:off x="9844097" y="5358550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sp>
        <p:nvSpPr>
          <p:cNvPr id="45" name="等腰三角形 44"/>
          <p:cNvSpPr/>
          <p:nvPr/>
        </p:nvSpPr>
        <p:spPr>
          <a:xfrm rot="10800000">
            <a:off x="5476583" y="5339876"/>
            <a:ext cx="342900" cy="307465"/>
          </a:xfrm>
          <a:prstGeom prst="triangle">
            <a:avLst/>
          </a:prstGeom>
          <a:gradFill>
            <a:gsLst>
              <a:gs pos="70000">
                <a:srgbClr val="DBB66A"/>
              </a:gs>
              <a:gs pos="37200">
                <a:srgbClr val="DEBE79"/>
              </a:gs>
              <a:gs pos="0">
                <a:srgbClr val="BE9C5C"/>
              </a:gs>
              <a:gs pos="100000">
                <a:srgbClr val="4A290D"/>
              </a:gs>
            </a:gsLst>
            <a:lin ang="162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C79A4B"/>
                  </a:gs>
                  <a:gs pos="49320">
                    <a:srgbClr val="EFD188"/>
                  </a:gs>
                  <a:gs pos="90000">
                    <a:srgbClr val="6F4515"/>
                  </a:gs>
                </a:gsLst>
                <a:lin ang="5400000" scaled="1"/>
              </a:gra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95689">
            <a:off x="8182840" y="1296404"/>
            <a:ext cx="3001500" cy="1770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矩形 10"/>
          <p:cNvSpPr/>
          <p:nvPr/>
        </p:nvSpPr>
        <p:spPr>
          <a:xfrm>
            <a:off x="2413689" y="3050002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06300" y="4106125"/>
            <a:ext cx="7938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中路团战，刀妹切到位置靠前的盲僧后被踢开，莫甘娜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中，皇子接上控制，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EDG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集火盲僧。妖姬侧翼切入想秒掉小炮，逼出治疗和星妈大招后金身等死，刀妹大招收掉小炮，临死前控住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kass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，帮助轮子妈完成收割。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538493" y="5760765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33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43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46862" y="5329031"/>
            <a:ext cx="31695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King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抓死皇子和妖姬开大龙，莫甘娜给刀妹护盾，刀妹切入配合轮子妈的输出完成收割。</a:t>
            </a:r>
          </a:p>
        </p:txBody>
      </p:sp>
      <p:sp>
        <p:nvSpPr>
          <p:cNvPr id="19" name="矩形 18"/>
          <p:cNvSpPr/>
          <p:nvPr/>
        </p:nvSpPr>
        <p:spPr>
          <a:xfrm>
            <a:off x="5155080" y="5707610"/>
            <a:ext cx="9541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83164" y="5358550"/>
            <a:ext cx="396603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King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中路开莫甘娜，皇子反身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EQ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大招圈住五人，刀妹切入，敌方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</a:t>
            </a:r>
            <a:r>
              <a:rPr lang="zh-CN" altLang="en-US" sz="14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小炮直接被秒，刀妹无人可挡拿下四杀。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9910093" y="6280120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victory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276176" y="209933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打法</a:t>
            </a:r>
            <a:r>
              <a:rPr lang="zh-CN" altLang="en-US" sz="2400" i="1" dirty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分析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2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147526" y="6559652"/>
            <a:ext cx="8562416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147527" y="5217147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0" y="3877740"/>
            <a:ext cx="10672527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弧形 58"/>
          <p:cNvSpPr/>
          <p:nvPr/>
        </p:nvSpPr>
        <p:spPr>
          <a:xfrm>
            <a:off x="9910093" y="3872382"/>
            <a:ext cx="1483747" cy="1344766"/>
          </a:xfrm>
          <a:prstGeom prst="arc">
            <a:avLst>
              <a:gd name="adj1" fmla="val 16200000"/>
              <a:gd name="adj2" fmla="val 5423201"/>
            </a:avLst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弧形 59"/>
          <p:cNvSpPr/>
          <p:nvPr/>
        </p:nvSpPr>
        <p:spPr>
          <a:xfrm rot="10622059">
            <a:off x="437185" y="5217147"/>
            <a:ext cx="1483747" cy="1344766"/>
          </a:xfrm>
          <a:prstGeom prst="arc">
            <a:avLst>
              <a:gd name="adj1" fmla="val 16200000"/>
              <a:gd name="adj2" fmla="val 5423201"/>
            </a:avLst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973408"/>
      </p:ext>
    </p:extLst>
  </p:cSld>
  <p:clrMapOvr>
    <a:masterClrMapping/>
  </p:clrMapOvr>
  <p:transition spd="slow" advTm="25485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4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9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4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9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4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900"/>
                            </p:stCondLst>
                            <p:childTnLst>
                              <p:par>
                                <p:cTn id="7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600"/>
                            </p:stCondLst>
                            <p:childTnLst>
                              <p:par>
                                <p:cTn id="8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950"/>
                            </p:stCondLst>
                            <p:childTnLst>
                              <p:par>
                                <p:cTn id="9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6200"/>
                            </p:stCondLst>
                            <p:childTnLst>
                              <p:par>
                                <p:cTn id="10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700"/>
                            </p:stCondLst>
                            <p:childTnLst>
                              <p:par>
                                <p:cTn id="1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6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9300"/>
                            </p:stCondLst>
                            <p:childTnLst>
                              <p:par>
                                <p:cTn id="1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44" grpId="0" animBg="1"/>
      <p:bldP spid="45" grpId="0" animBg="1"/>
      <p:bldP spid="11" grpId="0"/>
      <p:bldP spid="12" grpId="0"/>
      <p:bldP spid="13" grpId="0"/>
      <p:bldP spid="16" grpId="0"/>
      <p:bldP spid="19" grpId="0"/>
      <p:bldP spid="20" grpId="0"/>
      <p:bldP spid="40" grpId="0"/>
      <p:bldP spid="41" grpId="0"/>
      <p:bldP spid="51" grpId="0"/>
      <p:bldP spid="52" grpId="0" animBg="1"/>
      <p:bldP spid="52" grpId="1" animBg="1"/>
      <p:bldP spid="53" grpId="0" animBg="1"/>
      <p:bldP spid="53" grpId="1" animBg="1"/>
      <p:bldP spid="55" grpId="0"/>
      <p:bldP spid="59" grpId="0" animBg="1"/>
      <p:bldP spid="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2295903"/>
            <a:ext cx="12191999" cy="4562098"/>
          </a:xfrm>
          <a:prstGeom prst="rect">
            <a:avLst/>
          </a:prstGeom>
          <a:gradFill flip="none" rotWithShape="1">
            <a:gsLst>
              <a:gs pos="50700">
                <a:srgbClr val="102645">
                  <a:alpha val="53000"/>
                </a:srgbClr>
              </a:gs>
              <a:gs pos="100000">
                <a:srgbClr val="001326"/>
              </a:gs>
              <a:gs pos="0">
                <a:srgbClr val="001326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276176" y="2099336"/>
            <a:ext cx="15413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总结：</a:t>
            </a:r>
            <a:endParaRPr lang="zh-CN" altLang="en-US" sz="24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51860" y="2295904"/>
            <a:ext cx="79552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刀妹在线上属于闷头发育的英雄，因其切入技能没有完成击杀就无法刷新，配合打野一般需要在不交位移技能的情况下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中控制，在敌方交出位移技能之后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跟进</a:t>
            </a:r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刀妹中期装备成型之后的强大单挑和追击能力，可配合传送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CD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和兵线牵制敌方，在具备一定经济优势之后，刀妹在团战中的切入就显得格外致命。利用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完成近身，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进行输出，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进行控制，穿插大招的伤害</a:t>
            </a:r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另外，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EDG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阵容具备明显优势，皇子配合刀妹的切入，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Pawn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妖姬的出装也保证其在</a:t>
            </a: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分钟之后才进入乏力期，莫甘娜的保护加上轮子妈的护盾保证己方后排的输出和生存，机动性十足。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1676400" y="0"/>
            <a:ext cx="990600" cy="914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667000" y="914400"/>
            <a:ext cx="9525000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283199" y="206515"/>
            <a:ext cx="48069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经典打法（</a:t>
            </a:r>
            <a:r>
              <a:rPr lang="en-US" altLang="zh-CN" sz="4000" i="1" dirty="0" smtClean="0">
                <a:gradFill flip="none" rotWithShape="1">
                  <a:gsLst>
                    <a:gs pos="0">
                      <a:srgbClr val="C79A4B"/>
                    </a:gs>
                    <a:gs pos="49320">
                      <a:srgbClr val="EFD188"/>
                    </a:gs>
                    <a:gs pos="90000">
                      <a:srgbClr val="6F4515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EDG)</a:t>
            </a:r>
            <a:endParaRPr lang="zh-CN" altLang="en-US" sz="40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  <p:sp>
        <p:nvSpPr>
          <p:cNvPr id="32" name="Freeform 107"/>
          <p:cNvSpPr>
            <a:spLocks noEditPoints="1"/>
          </p:cNvSpPr>
          <p:nvPr/>
        </p:nvSpPr>
        <p:spPr bwMode="auto">
          <a:xfrm>
            <a:off x="11220940" y="430123"/>
            <a:ext cx="971060" cy="968554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07"/>
          <p:cNvSpPr>
            <a:spLocks noEditPoints="1"/>
          </p:cNvSpPr>
          <p:nvPr/>
        </p:nvSpPr>
        <p:spPr bwMode="auto">
          <a:xfrm>
            <a:off x="10945113" y="122032"/>
            <a:ext cx="551653" cy="550229"/>
          </a:xfrm>
          <a:custGeom>
            <a:avLst/>
            <a:gdLst>
              <a:gd name="T0" fmla="*/ 99 w 129"/>
              <a:gd name="T1" fmla="*/ 118 h 129"/>
              <a:gd name="T2" fmla="*/ 95 w 129"/>
              <a:gd name="T3" fmla="*/ 102 h 129"/>
              <a:gd name="T4" fmla="*/ 101 w 129"/>
              <a:gd name="T5" fmla="*/ 96 h 129"/>
              <a:gd name="T6" fmla="*/ 117 w 129"/>
              <a:gd name="T7" fmla="*/ 100 h 129"/>
              <a:gd name="T8" fmla="*/ 122 w 129"/>
              <a:gd name="T9" fmla="*/ 98 h 129"/>
              <a:gd name="T10" fmla="*/ 128 w 129"/>
              <a:gd name="T11" fmla="*/ 83 h 129"/>
              <a:gd name="T12" fmla="*/ 126 w 129"/>
              <a:gd name="T13" fmla="*/ 78 h 129"/>
              <a:gd name="T14" fmla="*/ 112 w 129"/>
              <a:gd name="T15" fmla="*/ 70 h 129"/>
              <a:gd name="T16" fmla="*/ 113 w 129"/>
              <a:gd name="T17" fmla="*/ 65 h 129"/>
              <a:gd name="T18" fmla="*/ 112 w 129"/>
              <a:gd name="T19" fmla="*/ 61 h 129"/>
              <a:gd name="T20" fmla="*/ 126 w 129"/>
              <a:gd name="T21" fmla="*/ 52 h 129"/>
              <a:gd name="T22" fmla="*/ 128 w 129"/>
              <a:gd name="T23" fmla="*/ 47 h 129"/>
              <a:gd name="T24" fmla="*/ 122 w 129"/>
              <a:gd name="T25" fmla="*/ 33 h 129"/>
              <a:gd name="T26" fmla="*/ 117 w 129"/>
              <a:gd name="T27" fmla="*/ 30 h 129"/>
              <a:gd name="T28" fmla="*/ 102 w 129"/>
              <a:gd name="T29" fmla="*/ 34 h 129"/>
              <a:gd name="T30" fmla="*/ 95 w 129"/>
              <a:gd name="T31" fmla="*/ 28 h 129"/>
              <a:gd name="T32" fmla="*/ 99 w 129"/>
              <a:gd name="T33" fmla="*/ 12 h 129"/>
              <a:gd name="T34" fmla="*/ 97 w 129"/>
              <a:gd name="T35" fmla="*/ 8 h 129"/>
              <a:gd name="T36" fmla="*/ 82 w 129"/>
              <a:gd name="T37" fmla="*/ 1 h 129"/>
              <a:gd name="T38" fmla="*/ 77 w 129"/>
              <a:gd name="T39" fmla="*/ 3 h 129"/>
              <a:gd name="T40" fmla="*/ 69 w 129"/>
              <a:gd name="T41" fmla="*/ 17 h 129"/>
              <a:gd name="T42" fmla="*/ 60 w 129"/>
              <a:gd name="T43" fmla="*/ 17 h 129"/>
              <a:gd name="T44" fmla="*/ 52 w 129"/>
              <a:gd name="T45" fmla="*/ 3 h 129"/>
              <a:gd name="T46" fmla="*/ 47 w 129"/>
              <a:gd name="T47" fmla="*/ 1 h 129"/>
              <a:gd name="T48" fmla="*/ 32 w 129"/>
              <a:gd name="T49" fmla="*/ 7 h 129"/>
              <a:gd name="T50" fmla="*/ 30 w 129"/>
              <a:gd name="T51" fmla="*/ 12 h 129"/>
              <a:gd name="T52" fmla="*/ 34 w 129"/>
              <a:gd name="T53" fmla="*/ 27 h 129"/>
              <a:gd name="T54" fmla="*/ 27 w 129"/>
              <a:gd name="T55" fmla="*/ 34 h 129"/>
              <a:gd name="T56" fmla="*/ 12 w 129"/>
              <a:gd name="T57" fmla="*/ 30 h 129"/>
              <a:gd name="T58" fmla="*/ 7 w 129"/>
              <a:gd name="T59" fmla="*/ 32 h 129"/>
              <a:gd name="T60" fmla="*/ 1 w 129"/>
              <a:gd name="T61" fmla="*/ 47 h 129"/>
              <a:gd name="T62" fmla="*/ 2 w 129"/>
              <a:gd name="T63" fmla="*/ 52 h 129"/>
              <a:gd name="T64" fmla="*/ 16 w 129"/>
              <a:gd name="T65" fmla="*/ 60 h 129"/>
              <a:gd name="T66" fmla="*/ 16 w 129"/>
              <a:gd name="T67" fmla="*/ 65 h 129"/>
              <a:gd name="T68" fmla="*/ 16 w 129"/>
              <a:gd name="T69" fmla="*/ 69 h 129"/>
              <a:gd name="T70" fmla="*/ 2 w 129"/>
              <a:gd name="T71" fmla="*/ 77 h 129"/>
              <a:gd name="T72" fmla="*/ 0 w 129"/>
              <a:gd name="T73" fmla="*/ 82 h 129"/>
              <a:gd name="T74" fmla="*/ 7 w 129"/>
              <a:gd name="T75" fmla="*/ 97 h 129"/>
              <a:gd name="T76" fmla="*/ 11 w 129"/>
              <a:gd name="T77" fmla="*/ 99 h 129"/>
              <a:gd name="T78" fmla="*/ 27 w 129"/>
              <a:gd name="T79" fmla="*/ 95 h 129"/>
              <a:gd name="T80" fmla="*/ 33 w 129"/>
              <a:gd name="T81" fmla="*/ 102 h 129"/>
              <a:gd name="T82" fmla="*/ 29 w 129"/>
              <a:gd name="T83" fmla="*/ 118 h 129"/>
              <a:gd name="T84" fmla="*/ 31 w 129"/>
              <a:gd name="T85" fmla="*/ 122 h 129"/>
              <a:gd name="T86" fmla="*/ 46 w 129"/>
              <a:gd name="T87" fmla="*/ 128 h 129"/>
              <a:gd name="T88" fmla="*/ 51 w 129"/>
              <a:gd name="T89" fmla="*/ 127 h 129"/>
              <a:gd name="T90" fmla="*/ 59 w 129"/>
              <a:gd name="T91" fmla="*/ 113 h 129"/>
              <a:gd name="T92" fmla="*/ 68 w 129"/>
              <a:gd name="T93" fmla="*/ 113 h 129"/>
              <a:gd name="T94" fmla="*/ 77 w 129"/>
              <a:gd name="T95" fmla="*/ 127 h 129"/>
              <a:gd name="T96" fmla="*/ 80 w 129"/>
              <a:gd name="T97" fmla="*/ 129 h 129"/>
              <a:gd name="T98" fmla="*/ 82 w 129"/>
              <a:gd name="T99" fmla="*/ 129 h 129"/>
              <a:gd name="T100" fmla="*/ 96 w 129"/>
              <a:gd name="T101" fmla="*/ 123 h 129"/>
              <a:gd name="T102" fmla="*/ 99 w 129"/>
              <a:gd name="T103" fmla="*/ 118 h 129"/>
              <a:gd name="T104" fmla="*/ 75 w 129"/>
              <a:gd name="T105" fmla="*/ 76 h 129"/>
              <a:gd name="T106" fmla="*/ 53 w 129"/>
              <a:gd name="T107" fmla="*/ 76 h 129"/>
              <a:gd name="T108" fmla="*/ 48 w 129"/>
              <a:gd name="T109" fmla="*/ 65 h 129"/>
              <a:gd name="T110" fmla="*/ 53 w 129"/>
              <a:gd name="T111" fmla="*/ 54 h 129"/>
              <a:gd name="T112" fmla="*/ 64 w 129"/>
              <a:gd name="T113" fmla="*/ 49 h 129"/>
              <a:gd name="T114" fmla="*/ 75 w 129"/>
              <a:gd name="T115" fmla="*/ 54 h 129"/>
              <a:gd name="T116" fmla="*/ 80 w 129"/>
              <a:gd name="T117" fmla="*/ 65 h 129"/>
              <a:gd name="T118" fmla="*/ 75 w 129"/>
              <a:gd name="T119" fmla="*/ 76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29">
                <a:moveTo>
                  <a:pt x="99" y="118"/>
                </a:moveTo>
                <a:cubicBezTo>
                  <a:pt x="95" y="102"/>
                  <a:pt x="95" y="102"/>
                  <a:pt x="95" y="102"/>
                </a:cubicBezTo>
                <a:cubicBezTo>
                  <a:pt x="97" y="100"/>
                  <a:pt x="99" y="98"/>
                  <a:pt x="101" y="96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9" y="100"/>
                  <a:pt x="121" y="99"/>
                  <a:pt x="122" y="98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28" y="81"/>
                  <a:pt x="128" y="79"/>
                  <a:pt x="126" y="78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68"/>
                  <a:pt x="113" y="66"/>
                  <a:pt x="113" y="65"/>
                </a:cubicBezTo>
                <a:cubicBezTo>
                  <a:pt x="113" y="64"/>
                  <a:pt x="112" y="62"/>
                  <a:pt x="112" y="61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28" y="51"/>
                  <a:pt x="129" y="49"/>
                  <a:pt x="128" y="47"/>
                </a:cubicBezTo>
                <a:cubicBezTo>
                  <a:pt x="122" y="33"/>
                  <a:pt x="122" y="33"/>
                  <a:pt x="122" y="33"/>
                </a:cubicBezTo>
                <a:cubicBezTo>
                  <a:pt x="121" y="31"/>
                  <a:pt x="119" y="30"/>
                  <a:pt x="117" y="30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0" y="32"/>
                  <a:pt x="97" y="30"/>
                  <a:pt x="95" y="28"/>
                </a:cubicBezTo>
                <a:cubicBezTo>
                  <a:pt x="99" y="12"/>
                  <a:pt x="99" y="12"/>
                  <a:pt x="99" y="12"/>
                </a:cubicBezTo>
                <a:cubicBezTo>
                  <a:pt x="100" y="10"/>
                  <a:pt x="99" y="8"/>
                  <a:pt x="97" y="8"/>
                </a:cubicBezTo>
                <a:cubicBezTo>
                  <a:pt x="82" y="1"/>
                  <a:pt x="82" y="1"/>
                  <a:pt x="82" y="1"/>
                </a:cubicBezTo>
                <a:cubicBezTo>
                  <a:pt x="80" y="1"/>
                  <a:pt x="78" y="1"/>
                  <a:pt x="77" y="3"/>
                </a:cubicBezTo>
                <a:cubicBezTo>
                  <a:pt x="69" y="17"/>
                  <a:pt x="69" y="17"/>
                  <a:pt x="69" y="17"/>
                </a:cubicBezTo>
                <a:cubicBezTo>
                  <a:pt x="66" y="16"/>
                  <a:pt x="63" y="16"/>
                  <a:pt x="60" y="17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1"/>
                  <a:pt x="49" y="0"/>
                  <a:pt x="47" y="1"/>
                </a:cubicBezTo>
                <a:cubicBezTo>
                  <a:pt x="32" y="7"/>
                  <a:pt x="32" y="7"/>
                  <a:pt x="32" y="7"/>
                </a:cubicBezTo>
                <a:cubicBezTo>
                  <a:pt x="30" y="8"/>
                  <a:pt x="29" y="10"/>
                  <a:pt x="30" y="12"/>
                </a:cubicBezTo>
                <a:cubicBezTo>
                  <a:pt x="34" y="27"/>
                  <a:pt x="34" y="27"/>
                  <a:pt x="34" y="27"/>
                </a:cubicBezTo>
                <a:cubicBezTo>
                  <a:pt x="31" y="29"/>
                  <a:pt x="29" y="32"/>
                  <a:pt x="27" y="34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29"/>
                  <a:pt x="8" y="30"/>
                  <a:pt x="7" y="32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9"/>
                  <a:pt x="1" y="51"/>
                  <a:pt x="2" y="5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2"/>
                  <a:pt x="16" y="63"/>
                  <a:pt x="16" y="65"/>
                </a:cubicBezTo>
                <a:cubicBezTo>
                  <a:pt x="16" y="66"/>
                  <a:pt x="16" y="68"/>
                  <a:pt x="16" y="69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80"/>
                  <a:pt x="0" y="82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99"/>
                  <a:pt x="9" y="100"/>
                  <a:pt x="11" y="99"/>
                </a:cubicBezTo>
                <a:cubicBezTo>
                  <a:pt x="27" y="95"/>
                  <a:pt x="27" y="95"/>
                  <a:pt x="27" y="95"/>
                </a:cubicBezTo>
                <a:cubicBezTo>
                  <a:pt x="29" y="98"/>
                  <a:pt x="31" y="100"/>
                  <a:pt x="33" y="102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29" y="119"/>
                  <a:pt x="30" y="121"/>
                  <a:pt x="31" y="122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8" y="129"/>
                  <a:pt x="50" y="129"/>
                  <a:pt x="51" y="127"/>
                </a:cubicBezTo>
                <a:cubicBezTo>
                  <a:pt x="59" y="113"/>
                  <a:pt x="59" y="113"/>
                  <a:pt x="59" y="113"/>
                </a:cubicBezTo>
                <a:cubicBezTo>
                  <a:pt x="62" y="113"/>
                  <a:pt x="65" y="113"/>
                  <a:pt x="68" y="113"/>
                </a:cubicBezTo>
                <a:cubicBezTo>
                  <a:pt x="77" y="127"/>
                  <a:pt x="77" y="127"/>
                  <a:pt x="77" y="127"/>
                </a:cubicBezTo>
                <a:cubicBezTo>
                  <a:pt x="77" y="128"/>
                  <a:pt x="79" y="129"/>
                  <a:pt x="80" y="129"/>
                </a:cubicBezTo>
                <a:cubicBezTo>
                  <a:pt x="81" y="129"/>
                  <a:pt x="81" y="129"/>
                  <a:pt x="82" y="129"/>
                </a:cubicBezTo>
                <a:cubicBezTo>
                  <a:pt x="96" y="123"/>
                  <a:pt x="96" y="123"/>
                  <a:pt x="96" y="123"/>
                </a:cubicBezTo>
                <a:cubicBezTo>
                  <a:pt x="98" y="122"/>
                  <a:pt x="99" y="120"/>
                  <a:pt x="99" y="118"/>
                </a:cubicBezTo>
                <a:close/>
                <a:moveTo>
                  <a:pt x="75" y="76"/>
                </a:moveTo>
                <a:cubicBezTo>
                  <a:pt x="69" y="82"/>
                  <a:pt x="59" y="82"/>
                  <a:pt x="53" y="76"/>
                </a:cubicBezTo>
                <a:cubicBezTo>
                  <a:pt x="50" y="73"/>
                  <a:pt x="48" y="69"/>
                  <a:pt x="48" y="65"/>
                </a:cubicBezTo>
                <a:cubicBezTo>
                  <a:pt x="48" y="61"/>
                  <a:pt x="50" y="57"/>
                  <a:pt x="53" y="54"/>
                </a:cubicBezTo>
                <a:cubicBezTo>
                  <a:pt x="56" y="51"/>
                  <a:pt x="60" y="49"/>
                  <a:pt x="64" y="49"/>
                </a:cubicBezTo>
                <a:cubicBezTo>
                  <a:pt x="68" y="49"/>
                  <a:pt x="72" y="51"/>
                  <a:pt x="75" y="54"/>
                </a:cubicBezTo>
                <a:cubicBezTo>
                  <a:pt x="78" y="57"/>
                  <a:pt x="80" y="61"/>
                  <a:pt x="80" y="65"/>
                </a:cubicBezTo>
                <a:cubicBezTo>
                  <a:pt x="80" y="69"/>
                  <a:pt x="78" y="73"/>
                  <a:pt x="75" y="76"/>
                </a:cubicBezTo>
                <a:close/>
              </a:path>
            </a:pathLst>
          </a:custGeom>
          <a:gradFill flip="none" rotWithShape="1">
            <a:gsLst>
              <a:gs pos="0">
                <a:srgbClr val="7D4D0B"/>
              </a:gs>
              <a:gs pos="37000">
                <a:srgbClr val="C79A4B"/>
              </a:gs>
              <a:gs pos="53000">
                <a:srgbClr val="FEF6B7"/>
              </a:gs>
              <a:gs pos="79000">
                <a:srgbClr val="C69F56"/>
              </a:gs>
            </a:gsLst>
            <a:lin ang="18900000" scaled="1"/>
            <a:tileRect/>
          </a:gradFill>
          <a:ln w="22225">
            <a:solidFill>
              <a:srgbClr val="401D06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91" y="1159992"/>
            <a:ext cx="1523809" cy="152380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276176" y="1360675"/>
            <a:ext cx="3919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S5:</a:t>
            </a:r>
            <a:r>
              <a:rPr lang="zh-CN" altLang="en-US" sz="2800" i="1" dirty="0" smtClean="0">
                <a:gradFill flip="none" rotWithShape="1">
                  <a:gsLst>
                    <a:gs pos="0">
                      <a:schemeClr val="bg1"/>
                    </a:gs>
                    <a:gs pos="90000">
                      <a:schemeClr val="accent4">
                        <a:lumMod val="50000"/>
                      </a:schemeClr>
                    </a:gs>
                    <a:gs pos="100000">
                      <a:srgbClr val="401D06"/>
                    </a:gs>
                  </a:gsLst>
                  <a:lin ang="5400000" scaled="1"/>
                  <a:tileRect/>
                </a:gra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0000" endA="300" endPos="31000" dist="29997" dir="5400000" sy="-100000" algn="bl" rotWithShape="0"/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刀锋意志上单打法</a:t>
            </a:r>
            <a:endParaRPr lang="zh-CN" altLang="en-US" sz="2800" i="1" dirty="0">
              <a:gradFill flip="none" rotWithShape="1">
                <a:gsLst>
                  <a:gs pos="0">
                    <a:schemeClr val="bg1"/>
                  </a:gs>
                  <a:gs pos="90000">
                    <a:schemeClr val="accent4">
                      <a:lumMod val="50000"/>
                    </a:schemeClr>
                  </a:gs>
                  <a:gs pos="100000">
                    <a:srgbClr val="401D06"/>
                  </a:gs>
                </a:gsLst>
                <a:lin ang="5400000" scaled="1"/>
                <a:tileRect/>
              </a:gra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50000" endA="300" endPos="31000" dist="29997" dir="5400000" sy="-100000" algn="bl" rotWithShape="0"/>
              </a:effectLst>
              <a:latin typeface="方正正大黑简体" panose="02000000000000000000" pitchFamily="2" charset="-122"/>
              <a:ea typeface="方正正大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9515778"/>
      </p:ext>
    </p:extLst>
  </p:cSld>
  <p:clrMapOvr>
    <a:masterClrMapping/>
  </p:clrMapOvr>
  <p:transition spd="slow" advTm="2001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41" presetClass="entr" presetSubtype="0" fill="hold" grpId="0" nodeType="withEffect">
                                  <p:stCondLst>
                                    <p:cond delay="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1" presetClass="entr" presetSubtype="0" fill="hold" grpId="0" nodeType="withEffect">
                                  <p:stCondLst>
                                    <p:cond delay="2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4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4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90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/>
      <p:bldP spid="5" grpId="0"/>
      <p:bldP spid="31" grpId="0"/>
      <p:bldP spid="32" grpId="0" animBg="1"/>
      <p:bldP spid="32" grpId="1" animBg="1"/>
      <p:bldP spid="33" grpId="0" animBg="1"/>
      <p:bldP spid="33" grpId="1" animBg="1"/>
      <p:bldP spid="3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768</TotalTime>
  <Words>1069</Words>
  <Application>Microsoft Office PowerPoint</Application>
  <PresentationFormat>自定义</PresentationFormat>
  <Paragraphs>88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微软雅黑</vt:lpstr>
      <vt:lpstr>Times New Roman</vt:lpstr>
      <vt:lpstr>Wingdings</vt:lpstr>
      <vt:lpstr>Calibri</vt:lpstr>
      <vt:lpstr>方正正大黑简体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SkyUN.Org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KELARO</dc:creator>
  <cp:lastModifiedBy>pc</cp:lastModifiedBy>
  <cp:revision>97</cp:revision>
  <dcterms:created xsi:type="dcterms:W3CDTF">2015-04-07T09:46:45Z</dcterms:created>
  <dcterms:modified xsi:type="dcterms:W3CDTF">2015-07-11T13:00:31Z</dcterms:modified>
</cp:coreProperties>
</file>