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61" r:id="rId5"/>
    <p:sldId id="262" r:id="rId6"/>
    <p:sldId id="263" r:id="rId7"/>
    <p:sldId id="266" r:id="rId8"/>
    <p:sldId id="267" r:id="rId9"/>
    <p:sldId id="268" r:id="rId10"/>
    <p:sldId id="276" r:id="rId11"/>
    <p:sldId id="270" r:id="rId12"/>
    <p:sldId id="271" r:id="rId13"/>
    <p:sldId id="260" r:id="rId14"/>
    <p:sldId id="259" r:id="rId15"/>
    <p:sldId id="283" r:id="rId16"/>
    <p:sldId id="273" r:id="rId17"/>
    <p:sldId id="269" r:id="rId18"/>
    <p:sldId id="279" r:id="rId19"/>
    <p:sldId id="265" r:id="rId20"/>
    <p:sldId id="274" r:id="rId21"/>
    <p:sldId id="264" r:id="rId22"/>
    <p:sldId id="275" r:id="rId23"/>
    <p:sldId id="272" r:id="rId24"/>
    <p:sldId id="277" r:id="rId25"/>
    <p:sldId id="278" r:id="rId26"/>
    <p:sldId id="280" r:id="rId27"/>
    <p:sldId id="281" r:id="rId28"/>
    <p:sldId id="282" r:id="rId29"/>
    <p:sldId id="258" r:id="rId30"/>
    <p:sldId id="284" r:id="rId3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60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audio" Target="../media/audio1.wav"/><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6.png"/><Relationship Id="rId2" Type="http://schemas.openxmlformats.org/officeDocument/2006/relationships/slideLayout" Target="../slideLayouts/slideLayout13.xml"/><Relationship Id="rId16"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5.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2016/8/22 Monday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pic>
        <p:nvPicPr>
          <p:cNvPr id="12" name="图片 11" descr="未标题-1.jpg"/>
          <p:cNvPicPr>
            <a:picLocks noChangeAspect="1"/>
          </p:cNvPicPr>
          <p:nvPr userDrawn="1"/>
        </p:nvPicPr>
        <p:blipFill>
          <a:blip r:embed="rId14"/>
          <a:stretch>
            <a:fillRect/>
          </a:stretch>
        </p:blipFill>
        <p:spPr>
          <a:xfrm>
            <a:off x="0" y="0"/>
            <a:ext cx="9144000" cy="6858000"/>
          </a:xfrm>
          <a:prstGeom prst="rect">
            <a:avLst/>
          </a:prstGeom>
        </p:spPr>
      </p:pic>
      <p:pic>
        <p:nvPicPr>
          <p:cNvPr id="13" name="图片 12" descr="未标题-1.png"/>
          <p:cNvPicPr>
            <a:picLocks noChangeAspect="1"/>
          </p:cNvPicPr>
          <p:nvPr userDrawn="1"/>
        </p:nvPicPr>
        <p:blipFill>
          <a:blip r:embed="rId15"/>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6"/>
          <a:stretch>
            <a:fillRect/>
          </a:stretch>
        </p:blipFill>
        <p:spPr>
          <a:xfrm>
            <a:off x="571" y="428"/>
            <a:ext cx="9142858" cy="685714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2000">
    <p:dissolve/>
    <p:sndAc>
      <p:stSnd loop="1">
        <p:snd r:embed="rId13"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1D77F-5D3D-437D-AB73-7C354820CBA1}" type="datetimeFigureOut">
              <a:rPr lang="zh-CN" altLang="en-US" smtClean="0"/>
              <a:pPr/>
              <a:t>2016/8/22 Monday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EDB66A-7314-48C3-8B55-299363F9A027}" type="slidenum">
              <a:rPr lang="zh-CN" altLang="en-US" smtClean="0"/>
              <a:pPr/>
              <a:t>‹#›</a:t>
            </a:fld>
            <a:endParaRPr lang="zh-CN" altLang="en-US"/>
          </a:p>
        </p:txBody>
      </p:sp>
      <p:pic>
        <p:nvPicPr>
          <p:cNvPr id="12" name="图片 11" descr="未标题-1.jpg"/>
          <p:cNvPicPr>
            <a:picLocks noChangeAspect="1"/>
          </p:cNvPicPr>
          <p:nvPr userDrawn="1"/>
        </p:nvPicPr>
        <p:blipFill>
          <a:blip r:embed="rId14"/>
          <a:stretch>
            <a:fillRect/>
          </a:stretch>
        </p:blipFill>
        <p:spPr>
          <a:xfrm>
            <a:off x="0" y="0"/>
            <a:ext cx="9144000" cy="6858000"/>
          </a:xfrm>
          <a:prstGeom prst="rect">
            <a:avLst/>
          </a:prstGeom>
        </p:spPr>
      </p:pic>
      <p:pic>
        <p:nvPicPr>
          <p:cNvPr id="13" name="图片 12" descr="未标题-3.png"/>
          <p:cNvPicPr>
            <a:picLocks noChangeAspect="1"/>
          </p:cNvPicPr>
          <p:nvPr userDrawn="1"/>
        </p:nvPicPr>
        <p:blipFill>
          <a:blip r:embed="rId15"/>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6"/>
          <a:stretch>
            <a:fillRect/>
          </a:stretch>
        </p:blipFill>
        <p:spPr>
          <a:xfrm>
            <a:off x="571" y="428"/>
            <a:ext cx="9142858" cy="6857143"/>
          </a:xfrm>
          <a:prstGeom prst="rect">
            <a:avLst/>
          </a:prstGeom>
        </p:spPr>
      </p:pic>
      <p:pic>
        <p:nvPicPr>
          <p:cNvPr id="15" name="图片 14" descr="未标题-1.png"/>
          <p:cNvPicPr>
            <a:picLocks noChangeAspect="1"/>
          </p:cNvPicPr>
          <p:nvPr userDrawn="1"/>
        </p:nvPicPr>
        <p:blipFill>
          <a:blip r:embed="rId17" cstate="print"/>
          <a:stretch>
            <a:fillRect/>
          </a:stretch>
        </p:blipFill>
        <p:spPr>
          <a:xfrm>
            <a:off x="6429388" y="-285776"/>
            <a:ext cx="3003886" cy="225291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2000">
    <p:dissolve/>
    <p:sndAc>
      <p:stSnd loop="1">
        <p:snd r:embed="rId13"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image" Target="../media/image13.e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15.e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audio" Target="../media/audio1.wav"/><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21.emf"/></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8.emf"/></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00298" y="71414"/>
            <a:ext cx="3929090" cy="1071570"/>
          </a:xfrm>
        </p:spPr>
        <p:txBody>
          <a:bodyPr>
            <a:normAutofit/>
          </a:bodyPr>
          <a:lstStyle/>
          <a:p>
            <a: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t>POWERPOINT</a:t>
            </a:r>
            <a:r>
              <a:rPr lang="zh-CN" altLang="en-US" sz="3200" u="sng" dirty="0" smtClean="0">
                <a:effectLst>
                  <a:outerShdw blurRad="38100" dist="38100" dir="2700000" algn="tl">
                    <a:srgbClr val="000000">
                      <a:alpha val="43137"/>
                    </a:srgbClr>
                  </a:outerShdw>
                </a:effectLst>
                <a:latin typeface="方正大黑简体" pitchFamily="2" charset="-122"/>
                <a:ea typeface="方正大黑简体" pitchFamily="2" charset="-122"/>
              </a:rPr>
              <a:t>模板</a:t>
            </a:r>
            <a: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t/>
            </a:r>
            <a:b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b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六一儿童节</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教育</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通用</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PPT</a:t>
            </a:r>
            <a:endParaRPr lang="zh-CN" altLang="en-US" sz="2000" u="sng" dirty="0">
              <a:effectLst>
                <a:outerShdw blurRad="38100" dist="38100" dir="2700000" algn="tl">
                  <a:srgbClr val="000000">
                    <a:alpha val="43137"/>
                  </a:srgbClr>
                </a:outerShdw>
              </a:effectLst>
              <a:latin typeface="方正大黑简体" pitchFamily="2" charset="-122"/>
              <a:ea typeface="方正大黑简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3314" name="Group 62"/>
          <p:cNvGrpSpPr>
            <a:grpSpLocks/>
          </p:cNvGrpSpPr>
          <p:nvPr/>
        </p:nvGrpSpPr>
        <p:grpSpPr bwMode="auto">
          <a:xfrm>
            <a:off x="428596" y="4227499"/>
            <a:ext cx="3886200" cy="1981200"/>
            <a:chOff x="210" y="2598"/>
            <a:chExt cx="2448" cy="1248"/>
          </a:xfrm>
        </p:grpSpPr>
        <p:sp>
          <p:nvSpPr>
            <p:cNvPr id="13315" name="Rectangle 60"/>
            <p:cNvSpPr>
              <a:spLocks noChangeArrowheads="1"/>
            </p:cNvSpPr>
            <p:nvPr/>
          </p:nvSpPr>
          <p:spPr bwMode="gray">
            <a:xfrm>
              <a:off x="210" y="2598"/>
              <a:ext cx="2448" cy="1248"/>
            </a:xfrm>
            <a:prstGeom prst="rect">
              <a:avLst/>
            </a:prstGeom>
            <a:solidFill>
              <a:schemeClr val="bg1">
                <a:alpha val="70195"/>
              </a:scheme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16" name="Rectangle 61"/>
            <p:cNvSpPr>
              <a:spLocks noChangeArrowheads="1"/>
            </p:cNvSpPr>
            <p:nvPr/>
          </p:nvSpPr>
          <p:spPr bwMode="gray">
            <a:xfrm>
              <a:off x="288" y="2641"/>
              <a:ext cx="2256" cy="1150"/>
            </a:xfrm>
            <a:prstGeom prst="rect">
              <a:avLst/>
            </a:prstGeom>
            <a:solidFill>
              <a:schemeClr val="bg1">
                <a:alpha val="70195"/>
              </a:scheme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441368" name="AutoShape 24"/>
          <p:cNvSpPr>
            <a:spLocks noChangeArrowheads="1"/>
          </p:cNvSpPr>
          <p:nvPr/>
        </p:nvSpPr>
        <p:spPr bwMode="gray">
          <a:xfrm>
            <a:off x="6477000" y="2606675"/>
            <a:ext cx="455613" cy="381000"/>
          </a:xfrm>
          <a:prstGeom prst="downArrow">
            <a:avLst>
              <a:gd name="adj1" fmla="val 58889"/>
              <a:gd name="adj2" fmla="val 60000"/>
            </a:avLst>
          </a:prstGeom>
          <a:solidFill>
            <a:schemeClr val="folHlink"/>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1369" name="AutoShape 25"/>
          <p:cNvSpPr>
            <a:spLocks noChangeArrowheads="1"/>
          </p:cNvSpPr>
          <p:nvPr/>
        </p:nvSpPr>
        <p:spPr bwMode="gray">
          <a:xfrm>
            <a:off x="6489700" y="3892550"/>
            <a:ext cx="455613" cy="381000"/>
          </a:xfrm>
          <a:prstGeom prst="downArrow">
            <a:avLst>
              <a:gd name="adj1" fmla="val 58889"/>
              <a:gd name="adj2" fmla="val 60000"/>
            </a:avLst>
          </a:prstGeom>
          <a:solidFill>
            <a:schemeClr val="accent2"/>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1370" name="AutoShape 26"/>
          <p:cNvSpPr>
            <a:spLocks noChangeArrowheads="1"/>
          </p:cNvSpPr>
          <p:nvPr/>
        </p:nvSpPr>
        <p:spPr bwMode="gray">
          <a:xfrm>
            <a:off x="6477000" y="5145088"/>
            <a:ext cx="455613" cy="381000"/>
          </a:xfrm>
          <a:prstGeom prst="downArrow">
            <a:avLst>
              <a:gd name="adj1" fmla="val 58889"/>
              <a:gd name="adj2" fmla="val 60000"/>
            </a:avLst>
          </a:prstGeom>
          <a:solidFill>
            <a:schemeClr val="hlink"/>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0" name="Text Box 4"/>
          <p:cNvSpPr txBox="1">
            <a:spLocks noChangeArrowheads="1"/>
          </p:cNvSpPr>
          <p:nvPr/>
        </p:nvSpPr>
        <p:spPr bwMode="black">
          <a:xfrm>
            <a:off x="463521" y="4417999"/>
            <a:ext cx="3810000" cy="8223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chemeClr val="tx1"/>
                </a:solidFill>
                <a:effectLst/>
                <a:latin typeface="Arial" pitchFamily="34" charset="0"/>
                <a:ea typeface="宋体" pitchFamily="2" charset="-122"/>
              </a:rPr>
              <a:t>点击添加文本内容</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chemeClr val="tx1"/>
                </a:solidFill>
                <a:effectLst/>
                <a:latin typeface="Arial" pitchFamily="34" charset="0"/>
                <a:ea typeface="宋体" pitchFamily="2" charset="-122"/>
              </a:rPr>
              <a:t>点击添加文本内容</a:t>
            </a:r>
            <a:r>
              <a:rPr kumimoji="0" lang="en-US" altLang="zh-CN" sz="2400" b="1" i="0" u="none" strike="noStrike" cap="none" normalizeH="0" baseline="0" smtClean="0">
                <a:ln>
                  <a:noFill/>
                </a:ln>
                <a:solidFill>
                  <a:schemeClr val="tx1"/>
                </a:solidFill>
                <a:effectLst/>
                <a:latin typeface="Arial" pitchFamily="34" charset="0"/>
                <a:ea typeface="宋体" pitchFamily="2" charset="-122"/>
              </a:rPr>
              <a:t>.</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21" name="Group 28"/>
          <p:cNvGrpSpPr>
            <a:grpSpLocks/>
          </p:cNvGrpSpPr>
          <p:nvPr/>
        </p:nvGrpSpPr>
        <p:grpSpPr bwMode="auto">
          <a:xfrm>
            <a:off x="4491009" y="5360974"/>
            <a:ext cx="4051300" cy="914400"/>
            <a:chOff x="2728" y="1008"/>
            <a:chExt cx="2552" cy="576"/>
          </a:xfrm>
        </p:grpSpPr>
        <p:sp>
          <p:nvSpPr>
            <p:cNvPr id="441373" name="Rectangle 29"/>
            <p:cNvSpPr>
              <a:spLocks noChangeArrowheads="1"/>
            </p:cNvSpPr>
            <p:nvPr/>
          </p:nvSpPr>
          <p:spPr bwMode="ltGray">
            <a:xfrm>
              <a:off x="2728" y="1008"/>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3" name="Rectangle 30"/>
            <p:cNvSpPr>
              <a:spLocks noChangeArrowheads="1"/>
            </p:cNvSpPr>
            <p:nvPr/>
          </p:nvSpPr>
          <p:spPr bwMode="ltGray">
            <a:xfrm>
              <a:off x="2735" y="1014"/>
              <a:ext cx="2536" cy="262"/>
            </a:xfrm>
            <a:prstGeom prst="rect">
              <a:avLst/>
            </a:prstGeom>
            <a:solidFill>
              <a:schemeClr val="accent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75" name="Rectangle 31"/>
            <p:cNvSpPr>
              <a:spLocks noChangeArrowheads="1"/>
            </p:cNvSpPr>
            <p:nvPr/>
          </p:nvSpPr>
          <p:spPr bwMode="ltGray">
            <a:xfrm>
              <a:off x="2736" y="1264"/>
              <a:ext cx="2535" cy="314"/>
            </a:xfrm>
            <a:prstGeom prst="rect">
              <a:avLst/>
            </a:prstGeom>
            <a:gradFill rotWithShape="1">
              <a:gsLst>
                <a:gs pos="0">
                  <a:schemeClr val="accent1">
                    <a:gamma/>
                    <a:tint val="61176"/>
                    <a:invGamma/>
                  </a:schemeClr>
                </a:gs>
                <a:gs pos="100000">
                  <a:schemeClr val="accent1"/>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25" name="Text Box 32"/>
          <p:cNvSpPr txBox="1">
            <a:spLocks noChangeArrowheads="1"/>
          </p:cNvSpPr>
          <p:nvPr/>
        </p:nvSpPr>
        <p:spPr bwMode="black">
          <a:xfrm>
            <a:off x="4872009" y="5894374"/>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26" name="Group 33"/>
          <p:cNvGrpSpPr>
            <a:grpSpLocks/>
          </p:cNvGrpSpPr>
          <p:nvPr/>
        </p:nvGrpSpPr>
        <p:grpSpPr bwMode="auto">
          <a:xfrm>
            <a:off x="4502121" y="2801924"/>
            <a:ext cx="4051300" cy="914400"/>
            <a:chOff x="2736" y="1803"/>
            <a:chExt cx="2552" cy="576"/>
          </a:xfrm>
        </p:grpSpPr>
        <p:sp>
          <p:nvSpPr>
            <p:cNvPr id="441378" name="Rectangle 34"/>
            <p:cNvSpPr>
              <a:spLocks noChangeArrowheads="1"/>
            </p:cNvSpPr>
            <p:nvPr/>
          </p:nvSpPr>
          <p:spPr bwMode="gray">
            <a:xfrm>
              <a:off x="2736" y="1803"/>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8" name="Rectangle 35"/>
            <p:cNvSpPr>
              <a:spLocks noChangeArrowheads="1"/>
            </p:cNvSpPr>
            <p:nvPr/>
          </p:nvSpPr>
          <p:spPr bwMode="gray">
            <a:xfrm>
              <a:off x="2743" y="1809"/>
              <a:ext cx="2536" cy="268"/>
            </a:xfrm>
            <a:prstGeom prst="rect">
              <a:avLst/>
            </a:prstGeom>
            <a:solidFill>
              <a:schemeClr val="accent2"/>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80" name="Rectangle 36"/>
            <p:cNvSpPr>
              <a:spLocks noChangeArrowheads="1"/>
            </p:cNvSpPr>
            <p:nvPr/>
          </p:nvSpPr>
          <p:spPr bwMode="gray">
            <a:xfrm>
              <a:off x="2744" y="2059"/>
              <a:ext cx="2535" cy="314"/>
            </a:xfrm>
            <a:prstGeom prst="rect">
              <a:avLst/>
            </a:prstGeom>
            <a:gradFill rotWithShape="1">
              <a:gsLst>
                <a:gs pos="0">
                  <a:schemeClr val="accent2">
                    <a:gamma/>
                    <a:tint val="61176"/>
                    <a:invGamma/>
                  </a:schemeClr>
                </a:gs>
                <a:gs pos="100000">
                  <a:schemeClr val="accent2"/>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30" name="Text Box 37"/>
          <p:cNvSpPr txBox="1">
            <a:spLocks noChangeArrowheads="1"/>
          </p:cNvSpPr>
          <p:nvPr/>
        </p:nvSpPr>
        <p:spPr bwMode="gray">
          <a:xfrm>
            <a:off x="4870421" y="3321037"/>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31" name="Group 38"/>
          <p:cNvGrpSpPr>
            <a:grpSpLocks/>
          </p:cNvGrpSpPr>
          <p:nvPr/>
        </p:nvGrpSpPr>
        <p:grpSpPr bwMode="auto">
          <a:xfrm>
            <a:off x="4489421" y="4065574"/>
            <a:ext cx="4051300" cy="914400"/>
            <a:chOff x="2728" y="2640"/>
            <a:chExt cx="2552" cy="576"/>
          </a:xfrm>
        </p:grpSpPr>
        <p:sp>
          <p:nvSpPr>
            <p:cNvPr id="441383" name="Rectangle 39"/>
            <p:cNvSpPr>
              <a:spLocks noChangeArrowheads="1"/>
            </p:cNvSpPr>
            <p:nvPr/>
          </p:nvSpPr>
          <p:spPr bwMode="gray">
            <a:xfrm>
              <a:off x="2728" y="2640"/>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33" name="Rectangle 40"/>
            <p:cNvSpPr>
              <a:spLocks noChangeArrowheads="1"/>
            </p:cNvSpPr>
            <p:nvPr/>
          </p:nvSpPr>
          <p:spPr bwMode="gray">
            <a:xfrm>
              <a:off x="2742" y="2646"/>
              <a:ext cx="2529" cy="262"/>
            </a:xfrm>
            <a:prstGeom prst="rect">
              <a:avLst/>
            </a:prstGeom>
            <a:solidFill>
              <a:schemeClr val="hlink"/>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85" name="Rectangle 41"/>
            <p:cNvSpPr>
              <a:spLocks noChangeArrowheads="1"/>
            </p:cNvSpPr>
            <p:nvPr/>
          </p:nvSpPr>
          <p:spPr bwMode="gray">
            <a:xfrm>
              <a:off x="2736" y="2896"/>
              <a:ext cx="2535" cy="314"/>
            </a:xfrm>
            <a:prstGeom prst="rect">
              <a:avLst/>
            </a:prstGeom>
            <a:gradFill rotWithShape="1">
              <a:gsLst>
                <a:gs pos="0">
                  <a:schemeClr val="hlink">
                    <a:gamma/>
                    <a:tint val="61176"/>
                    <a:invGamma/>
                  </a:schemeClr>
                </a:gs>
                <a:gs pos="100000">
                  <a:schemeClr val="hlink"/>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35" name="Text Box 42"/>
          <p:cNvSpPr txBox="1">
            <a:spLocks noChangeArrowheads="1"/>
          </p:cNvSpPr>
          <p:nvPr/>
        </p:nvSpPr>
        <p:spPr bwMode="gray">
          <a:xfrm>
            <a:off x="4870421" y="4591037"/>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6" name="Text Box 43"/>
          <p:cNvSpPr txBox="1">
            <a:spLocks noChangeArrowheads="1"/>
          </p:cNvSpPr>
          <p:nvPr/>
        </p:nvSpPr>
        <p:spPr bwMode="gray">
          <a:xfrm>
            <a:off x="5314921" y="5368912"/>
            <a:ext cx="2432050" cy="427037"/>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7" name="Text Box 44"/>
          <p:cNvSpPr txBox="1">
            <a:spLocks noChangeArrowheads="1"/>
          </p:cNvSpPr>
          <p:nvPr/>
        </p:nvSpPr>
        <p:spPr bwMode="black">
          <a:xfrm>
            <a:off x="5346671" y="2795574"/>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8" name="Text Box 45"/>
          <p:cNvSpPr txBox="1">
            <a:spLocks noChangeArrowheads="1"/>
          </p:cNvSpPr>
          <p:nvPr/>
        </p:nvSpPr>
        <p:spPr bwMode="black">
          <a:xfrm>
            <a:off x="5346671" y="4043349"/>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39" name="Group 46"/>
          <p:cNvGrpSpPr>
            <a:grpSpLocks/>
          </p:cNvGrpSpPr>
          <p:nvPr/>
        </p:nvGrpSpPr>
        <p:grpSpPr bwMode="auto">
          <a:xfrm>
            <a:off x="725459" y="2008174"/>
            <a:ext cx="2832100" cy="2376488"/>
            <a:chOff x="357" y="1193"/>
            <a:chExt cx="1784" cy="1497"/>
          </a:xfrm>
        </p:grpSpPr>
        <p:sp>
          <p:nvSpPr>
            <p:cNvPr id="13340" name="Freeform 47"/>
            <p:cNvSpPr>
              <a:spLocks/>
            </p:cNvSpPr>
            <p:nvPr/>
          </p:nvSpPr>
          <p:spPr bwMode="gray">
            <a:xfrm flipH="1">
              <a:off x="1156" y="2240"/>
              <a:ext cx="841" cy="432"/>
            </a:xfrm>
            <a:custGeom>
              <a:avLst/>
              <a:gdLst>
                <a:gd name="T0" fmla="*/ 0 w 335"/>
                <a:gd name="T1" fmla="*/ 415 h 173"/>
                <a:gd name="T2" fmla="*/ 146 w 335"/>
                <a:gd name="T3" fmla="*/ 432 h 173"/>
                <a:gd name="T4" fmla="*/ 746 w 335"/>
                <a:gd name="T5" fmla="*/ 80 h 173"/>
                <a:gd name="T6" fmla="*/ 726 w 335"/>
                <a:gd name="T7" fmla="*/ 20 h 173"/>
                <a:gd name="T8" fmla="*/ 560 w 335"/>
                <a:gd name="T9" fmla="*/ 65 h 173"/>
                <a:gd name="T10" fmla="*/ 0 w 335"/>
                <a:gd name="T11" fmla="*/ 415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41" name="Freeform 48"/>
            <p:cNvSpPr>
              <a:spLocks/>
            </p:cNvSpPr>
            <p:nvPr/>
          </p:nvSpPr>
          <p:spPr bwMode="gray">
            <a:xfrm>
              <a:off x="663" y="2133"/>
              <a:ext cx="882" cy="418"/>
            </a:xfrm>
            <a:custGeom>
              <a:avLst/>
              <a:gdLst>
                <a:gd name="T0" fmla="*/ 882 w 882"/>
                <a:gd name="T1" fmla="*/ 368 h 425"/>
                <a:gd name="T2" fmla="*/ 719 w 882"/>
                <a:gd name="T3" fmla="*/ 418 h 425"/>
                <a:gd name="T4" fmla="*/ 88 w 882"/>
                <a:gd name="T5" fmla="*/ 91 h 425"/>
                <a:gd name="T6" fmla="*/ 188 w 882"/>
                <a:gd name="T7" fmla="*/ 3 h 425"/>
                <a:gd name="T8" fmla="*/ 343 w 882"/>
                <a:gd name="T9" fmla="*/ 72 h 425"/>
                <a:gd name="T10" fmla="*/ 882 w 882"/>
                <a:gd name="T11" fmla="*/ 368 h 425"/>
                <a:gd name="T12" fmla="*/ 0 60000 65536"/>
                <a:gd name="T13" fmla="*/ 0 60000 65536"/>
                <a:gd name="T14" fmla="*/ 0 60000 65536"/>
                <a:gd name="T15" fmla="*/ 0 60000 65536"/>
                <a:gd name="T16" fmla="*/ 0 60000 65536"/>
                <a:gd name="T17" fmla="*/ 0 60000 65536"/>
                <a:gd name="T18" fmla="*/ 0 w 882"/>
                <a:gd name="T19" fmla="*/ 0 h 425"/>
                <a:gd name="T20" fmla="*/ 882 w 882"/>
                <a:gd name="T21" fmla="*/ 425 h 425"/>
              </a:gdLst>
              <a:ahLst/>
              <a:cxnLst>
                <a:cxn ang="T12">
                  <a:pos x="T0" y="T1"/>
                </a:cxn>
                <a:cxn ang="T13">
                  <a:pos x="T2" y="T3"/>
                </a:cxn>
                <a:cxn ang="T14">
                  <a:pos x="T4" y="T5"/>
                </a:cxn>
                <a:cxn ang="T15">
                  <a:pos x="T6" y="T7"/>
                </a:cxn>
                <a:cxn ang="T16">
                  <a:pos x="T8" y="T9"/>
                </a:cxn>
                <a:cxn ang="T17">
                  <a:pos x="T10" y="T11"/>
                </a:cxn>
              </a:cxnLst>
              <a:rect l="T18" t="T19" r="T20" b="T21"/>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42" name="Freeform 49"/>
            <p:cNvSpPr>
              <a:spLocks/>
            </p:cNvSpPr>
            <p:nvPr/>
          </p:nvSpPr>
          <p:spPr bwMode="gray">
            <a:xfrm>
              <a:off x="357" y="2336"/>
              <a:ext cx="748" cy="354"/>
            </a:xfrm>
            <a:custGeom>
              <a:avLst/>
              <a:gdLst>
                <a:gd name="T0" fmla="*/ 748 w 748"/>
                <a:gd name="T1" fmla="*/ 320 h 354"/>
                <a:gd name="T2" fmla="*/ 604 w 748"/>
                <a:gd name="T3" fmla="*/ 354 h 354"/>
                <a:gd name="T4" fmla="*/ 63 w 748"/>
                <a:gd name="T5" fmla="*/ 84 h 354"/>
                <a:gd name="T6" fmla="*/ 221 w 748"/>
                <a:gd name="T7" fmla="*/ 39 h 354"/>
                <a:gd name="T8" fmla="*/ 748 w 748"/>
                <a:gd name="T9" fmla="*/ 320 h 354"/>
                <a:gd name="T10" fmla="*/ 0 60000 65536"/>
                <a:gd name="T11" fmla="*/ 0 60000 65536"/>
                <a:gd name="T12" fmla="*/ 0 60000 65536"/>
                <a:gd name="T13" fmla="*/ 0 60000 65536"/>
                <a:gd name="T14" fmla="*/ 0 60000 65536"/>
                <a:gd name="T15" fmla="*/ 0 w 748"/>
                <a:gd name="T16" fmla="*/ 0 h 354"/>
                <a:gd name="T17" fmla="*/ 748 w 748"/>
                <a:gd name="T18" fmla="*/ 354 h 354"/>
              </a:gdLst>
              <a:ahLst/>
              <a:cxnLst>
                <a:cxn ang="T10">
                  <a:pos x="T0" y="T1"/>
                </a:cxn>
                <a:cxn ang="T11">
                  <a:pos x="T2" y="T3"/>
                </a:cxn>
                <a:cxn ang="T12">
                  <a:pos x="T4" y="T5"/>
                </a:cxn>
                <a:cxn ang="T13">
                  <a:pos x="T6" y="T7"/>
                </a:cxn>
                <a:cxn ang="T14">
                  <a:pos x="T8" y="T9"/>
                </a:cxn>
              </a:cxnLst>
              <a:rect l="T15" t="T16" r="T17" b="T18"/>
              <a:pathLst>
                <a:path w="748" h="354">
                  <a:moveTo>
                    <a:pt x="748" y="320"/>
                  </a:moveTo>
                  <a:lnTo>
                    <a:pt x="604" y="354"/>
                  </a:lnTo>
                  <a:lnTo>
                    <a:pt x="63" y="84"/>
                  </a:lnTo>
                  <a:cubicBezTo>
                    <a:pt x="0" y="31"/>
                    <a:pt x="107" y="0"/>
                    <a:pt x="221" y="39"/>
                  </a:cubicBezTo>
                  <a:lnTo>
                    <a:pt x="748" y="320"/>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3343" name="Group 50"/>
            <p:cNvGrpSpPr>
              <a:grpSpLocks/>
            </p:cNvGrpSpPr>
            <p:nvPr/>
          </p:nvGrpSpPr>
          <p:grpSpPr bwMode="auto">
            <a:xfrm>
              <a:off x="827" y="1193"/>
              <a:ext cx="1314" cy="1490"/>
              <a:chOff x="313" y="2400"/>
              <a:chExt cx="1349" cy="1534"/>
            </a:xfrm>
          </p:grpSpPr>
          <p:sp>
            <p:nvSpPr>
              <p:cNvPr id="13344" name="Freeform 51"/>
              <p:cNvSpPr>
                <a:spLocks/>
              </p:cNvSpPr>
              <p:nvPr/>
            </p:nvSpPr>
            <p:spPr bwMode="gray">
              <a:xfrm flipH="1">
                <a:off x="1229" y="2814"/>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1C1C1"/>
                  </a:gs>
                </a:gsLst>
                <a:lin ang="18900000" scaled="1"/>
              </a:gradFill>
              <a:ln w="9525">
                <a:round/>
                <a:headEnd/>
                <a:tailE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13345" name="Freeform 52"/>
              <p:cNvSpPr>
                <a:spLocks/>
              </p:cNvSpPr>
              <p:nvPr/>
            </p:nvSpPr>
            <p:spPr bwMode="gray">
              <a:xfrm flipH="1">
                <a:off x="700" y="2400"/>
                <a:ext cx="545" cy="1380"/>
              </a:xfrm>
              <a:custGeom>
                <a:avLst/>
                <a:gdLst>
                  <a:gd name="T0" fmla="*/ 251 w 224"/>
                  <a:gd name="T1" fmla="*/ 245 h 569"/>
                  <a:gd name="T2" fmla="*/ 180 w 224"/>
                  <a:gd name="T3" fmla="*/ 121 h 569"/>
                  <a:gd name="T4" fmla="*/ 294 w 224"/>
                  <a:gd name="T5" fmla="*/ 2 h 569"/>
                  <a:gd name="T6" fmla="*/ 416 w 224"/>
                  <a:gd name="T7" fmla="*/ 126 h 569"/>
                  <a:gd name="T8" fmla="*/ 328 w 224"/>
                  <a:gd name="T9" fmla="*/ 245 h 569"/>
                  <a:gd name="T10" fmla="*/ 326 w 224"/>
                  <a:gd name="T11" fmla="*/ 301 h 569"/>
                  <a:gd name="T12" fmla="*/ 509 w 224"/>
                  <a:gd name="T13" fmla="*/ 352 h 569"/>
                  <a:gd name="T14" fmla="*/ 538 w 224"/>
                  <a:gd name="T15" fmla="*/ 495 h 569"/>
                  <a:gd name="T16" fmla="*/ 530 w 224"/>
                  <a:gd name="T17" fmla="*/ 779 h 569"/>
                  <a:gd name="T18" fmla="*/ 509 w 224"/>
                  <a:gd name="T19" fmla="*/ 885 h 569"/>
                  <a:gd name="T20" fmla="*/ 477 w 224"/>
                  <a:gd name="T21" fmla="*/ 747 h 569"/>
                  <a:gd name="T22" fmla="*/ 455 w 224"/>
                  <a:gd name="T23" fmla="*/ 490 h 569"/>
                  <a:gd name="T24" fmla="*/ 414 w 224"/>
                  <a:gd name="T25" fmla="*/ 779 h 569"/>
                  <a:gd name="T26" fmla="*/ 350 w 224"/>
                  <a:gd name="T27" fmla="*/ 1380 h 569"/>
                  <a:gd name="T28" fmla="*/ 190 w 224"/>
                  <a:gd name="T29" fmla="*/ 1370 h 569"/>
                  <a:gd name="T30" fmla="*/ 122 w 224"/>
                  <a:gd name="T31" fmla="*/ 788 h 569"/>
                  <a:gd name="T32" fmla="*/ 80 w 224"/>
                  <a:gd name="T33" fmla="*/ 504 h 569"/>
                  <a:gd name="T34" fmla="*/ 61 w 224"/>
                  <a:gd name="T35" fmla="*/ 752 h 569"/>
                  <a:gd name="T36" fmla="*/ 29 w 224"/>
                  <a:gd name="T37" fmla="*/ 885 h 569"/>
                  <a:gd name="T38" fmla="*/ 2 w 224"/>
                  <a:gd name="T39" fmla="*/ 740 h 569"/>
                  <a:gd name="T40" fmla="*/ 17 w 224"/>
                  <a:gd name="T41" fmla="*/ 446 h 569"/>
                  <a:gd name="T42" fmla="*/ 56 w 224"/>
                  <a:gd name="T43" fmla="*/ 340 h 569"/>
                  <a:gd name="T44" fmla="*/ 248 w 224"/>
                  <a:gd name="T45" fmla="*/ 301 h 569"/>
                  <a:gd name="T46" fmla="*/ 251 w 224"/>
                  <a:gd name="T47" fmla="*/ 24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D0D0D0"/>
                  </a:gs>
                </a:gsLst>
                <a:lin ang="18900000" scaled="1"/>
              </a:gradFill>
              <a:ln w="9525">
                <a:round/>
                <a:headEnd/>
                <a:tailEnd/>
              </a:ln>
              <a:scene3d>
                <a:camera prst="legacyPerspectiveTopLeft">
                  <a:rot lat="0" lon="197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13346" name="Freeform 53"/>
              <p:cNvSpPr>
                <a:spLocks/>
              </p:cNvSpPr>
              <p:nvPr/>
            </p:nvSpPr>
            <p:spPr bwMode="gray">
              <a:xfrm flipH="1">
                <a:off x="313" y="2837"/>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9C9C9"/>
                  </a:gs>
                </a:gsLst>
                <a:lin ang="18900000" scaled="1"/>
              </a:gradFill>
              <a:ln w="9525">
                <a:round/>
                <a:headEnd/>
                <a:tailE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grpSp>
      </p:grpSp>
      <p:grpSp>
        <p:nvGrpSpPr>
          <p:cNvPr id="13347" name="Group 54"/>
          <p:cNvGrpSpPr>
            <a:grpSpLocks/>
          </p:cNvGrpSpPr>
          <p:nvPr/>
        </p:nvGrpSpPr>
        <p:grpSpPr bwMode="auto">
          <a:xfrm>
            <a:off x="4489421" y="1527162"/>
            <a:ext cx="4051300" cy="914400"/>
            <a:chOff x="2728" y="983"/>
            <a:chExt cx="2552" cy="576"/>
          </a:xfrm>
        </p:grpSpPr>
        <p:sp>
          <p:nvSpPr>
            <p:cNvPr id="441399" name="Rectangle 55"/>
            <p:cNvSpPr>
              <a:spLocks noChangeArrowheads="1"/>
            </p:cNvSpPr>
            <p:nvPr/>
          </p:nvSpPr>
          <p:spPr bwMode="gray">
            <a:xfrm>
              <a:off x="2728" y="983"/>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49" name="Rectangle 56"/>
            <p:cNvSpPr>
              <a:spLocks noChangeArrowheads="1"/>
            </p:cNvSpPr>
            <p:nvPr/>
          </p:nvSpPr>
          <p:spPr bwMode="gray">
            <a:xfrm>
              <a:off x="2741" y="989"/>
              <a:ext cx="2530" cy="262"/>
            </a:xfrm>
            <a:prstGeom prst="rect">
              <a:avLst/>
            </a:prstGeom>
            <a:solidFill>
              <a:schemeClr val="folHlink"/>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401" name="Rectangle 57"/>
            <p:cNvSpPr>
              <a:spLocks noChangeArrowheads="1"/>
            </p:cNvSpPr>
            <p:nvPr/>
          </p:nvSpPr>
          <p:spPr bwMode="gray">
            <a:xfrm>
              <a:off x="2736" y="1239"/>
              <a:ext cx="2535" cy="314"/>
            </a:xfrm>
            <a:prstGeom prst="rect">
              <a:avLst/>
            </a:prstGeom>
            <a:gradFill rotWithShape="1">
              <a:gsLst>
                <a:gs pos="0">
                  <a:schemeClr val="folHlink">
                    <a:gamma/>
                    <a:tint val="61176"/>
                    <a:invGamma/>
                  </a:schemeClr>
                </a:gs>
                <a:gs pos="100000">
                  <a:schemeClr val="folHlink"/>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51" name="Text Box 58"/>
          <p:cNvSpPr txBox="1">
            <a:spLocks noChangeArrowheads="1"/>
          </p:cNvSpPr>
          <p:nvPr/>
        </p:nvSpPr>
        <p:spPr bwMode="gray">
          <a:xfrm>
            <a:off x="4870421" y="2049449"/>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52" name="Text Box 59"/>
          <p:cNvSpPr txBox="1">
            <a:spLocks noChangeArrowheads="1"/>
          </p:cNvSpPr>
          <p:nvPr/>
        </p:nvSpPr>
        <p:spPr bwMode="black">
          <a:xfrm>
            <a:off x="5346671" y="1500174"/>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57488"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439321" name="AutoShape 25"/>
          <p:cNvSpPr>
            <a:spLocks noChangeArrowheads="1"/>
          </p:cNvSpPr>
          <p:nvPr/>
        </p:nvSpPr>
        <p:spPr bwMode="gray">
          <a:xfrm>
            <a:off x="322106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9322" name="AutoShape 26"/>
          <p:cNvSpPr>
            <a:spLocks noChangeArrowheads="1"/>
          </p:cNvSpPr>
          <p:nvPr/>
        </p:nvSpPr>
        <p:spPr bwMode="gray">
          <a:xfrm>
            <a:off x="5984903"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4340" name="Group 27"/>
          <p:cNvGrpSpPr>
            <a:grpSpLocks/>
          </p:cNvGrpSpPr>
          <p:nvPr/>
        </p:nvGrpSpPr>
        <p:grpSpPr bwMode="auto">
          <a:xfrm>
            <a:off x="6124603" y="2955939"/>
            <a:ext cx="2355850" cy="523875"/>
            <a:chOff x="3964" y="2071"/>
            <a:chExt cx="1484" cy="330"/>
          </a:xfrm>
        </p:grpSpPr>
        <p:sp>
          <p:nvSpPr>
            <p:cNvPr id="14341" name="AutoShape 28"/>
            <p:cNvSpPr>
              <a:spLocks noChangeArrowheads="1"/>
            </p:cNvSpPr>
            <p:nvPr/>
          </p:nvSpPr>
          <p:spPr bwMode="ltGray">
            <a:xfrm>
              <a:off x="3964" y="2071"/>
              <a:ext cx="1484" cy="330"/>
            </a:xfrm>
            <a:prstGeom prst="roundRect">
              <a:avLst>
                <a:gd name="adj" fmla="val 16667"/>
              </a:avLst>
            </a:prstGeom>
            <a:solidFill>
              <a:schemeClr val="accent2"/>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42" name="AutoShape 29"/>
            <p:cNvSpPr>
              <a:spLocks noChangeArrowheads="1"/>
            </p:cNvSpPr>
            <p:nvPr/>
          </p:nvSpPr>
          <p:spPr bwMode="ltGray">
            <a:xfrm>
              <a:off x="3987" y="2091"/>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43" name="Rectangle 30"/>
          <p:cNvSpPr>
            <a:spLocks noChangeArrowheads="1"/>
          </p:cNvSpPr>
          <p:nvPr/>
        </p:nvSpPr>
        <p:spPr bwMode="black">
          <a:xfrm>
            <a:off x="6824690" y="3016264"/>
            <a:ext cx="95250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03</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4344" name="Group 31"/>
          <p:cNvGrpSpPr>
            <a:grpSpLocks/>
          </p:cNvGrpSpPr>
          <p:nvPr/>
        </p:nvGrpSpPr>
        <p:grpSpPr bwMode="auto">
          <a:xfrm>
            <a:off x="3332190" y="2955939"/>
            <a:ext cx="2355850" cy="523875"/>
            <a:chOff x="2140" y="2071"/>
            <a:chExt cx="1484" cy="330"/>
          </a:xfrm>
        </p:grpSpPr>
        <p:sp>
          <p:nvSpPr>
            <p:cNvPr id="14345" name="AutoShape 32"/>
            <p:cNvSpPr>
              <a:spLocks noChangeArrowheads="1"/>
            </p:cNvSpPr>
            <p:nvPr/>
          </p:nvSpPr>
          <p:spPr bwMode="ltGray">
            <a:xfrm>
              <a:off x="2140" y="2071"/>
              <a:ext cx="1484" cy="330"/>
            </a:xfrm>
            <a:prstGeom prst="roundRect">
              <a:avLst>
                <a:gd name="adj" fmla="val 16667"/>
              </a:avLst>
            </a:prstGeom>
            <a:solidFill>
              <a:schemeClr val="folHlink"/>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46" name="AutoShape 33"/>
            <p:cNvSpPr>
              <a:spLocks noChangeArrowheads="1"/>
            </p:cNvSpPr>
            <p:nvPr/>
          </p:nvSpPr>
          <p:spPr bwMode="ltGray">
            <a:xfrm>
              <a:off x="2163" y="2091"/>
              <a:ext cx="1432" cy="134"/>
            </a:xfrm>
            <a:prstGeom prst="roundRect">
              <a:avLst>
                <a:gd name="adj" fmla="val 28356"/>
              </a:avLst>
            </a:prstGeom>
            <a:gradFill rotWithShape="1">
              <a:gsLst>
                <a:gs pos="0">
                  <a:srgbClr val="FFFFFF">
                    <a:alpha val="70000"/>
                  </a:srgbClr>
                </a:gs>
                <a:gs pos="100000">
                  <a:schemeClr val="folHlink">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47" name="Rectangle 34"/>
          <p:cNvSpPr>
            <a:spLocks noChangeArrowheads="1"/>
          </p:cNvSpPr>
          <p:nvPr/>
        </p:nvSpPr>
        <p:spPr bwMode="black">
          <a:xfrm>
            <a:off x="3997353" y="3016264"/>
            <a:ext cx="100965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 </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02</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39331" name="AutoShape 35"/>
          <p:cNvSpPr>
            <a:spLocks noChangeArrowheads="1"/>
          </p:cNvSpPr>
          <p:nvPr/>
        </p:nvSpPr>
        <p:spPr bwMode="gray">
          <a:xfrm>
            <a:off x="45881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4349" name="Group 36"/>
          <p:cNvGrpSpPr>
            <a:grpSpLocks/>
          </p:cNvGrpSpPr>
          <p:nvPr/>
        </p:nvGrpSpPr>
        <p:grpSpPr bwMode="auto">
          <a:xfrm>
            <a:off x="557240" y="2955939"/>
            <a:ext cx="2355850" cy="523875"/>
            <a:chOff x="301" y="2071"/>
            <a:chExt cx="1484" cy="330"/>
          </a:xfrm>
        </p:grpSpPr>
        <p:sp>
          <p:nvSpPr>
            <p:cNvPr id="14350" name="AutoShape 37"/>
            <p:cNvSpPr>
              <a:spLocks noChangeArrowheads="1"/>
            </p:cNvSpPr>
            <p:nvPr/>
          </p:nvSpPr>
          <p:spPr bwMode="ltGray">
            <a:xfrm>
              <a:off x="301" y="2071"/>
              <a:ext cx="1484" cy="330"/>
            </a:xfrm>
            <a:prstGeom prst="roundRect">
              <a:avLst>
                <a:gd name="adj" fmla="val 16667"/>
              </a:avLst>
            </a:prstGeom>
            <a:solidFill>
              <a:schemeClr val="hlink"/>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1" name="AutoShape 38"/>
            <p:cNvSpPr>
              <a:spLocks noChangeArrowheads="1"/>
            </p:cNvSpPr>
            <p:nvPr/>
          </p:nvSpPr>
          <p:spPr bwMode="ltGray">
            <a:xfrm>
              <a:off x="324" y="2091"/>
              <a:ext cx="1432" cy="134"/>
            </a:xfrm>
            <a:prstGeom prst="roundRect">
              <a:avLst>
                <a:gd name="adj" fmla="val 28356"/>
              </a:avLst>
            </a:prstGeom>
            <a:gradFill rotWithShape="1">
              <a:gsLst>
                <a:gs pos="0">
                  <a:srgbClr val="FFFFFF">
                    <a:alpha val="70000"/>
                  </a:srgbClr>
                </a:gs>
                <a:gs pos="100000">
                  <a:schemeClr val="hlink">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52" name="Rectangle 39"/>
          <p:cNvSpPr>
            <a:spLocks noChangeArrowheads="1"/>
          </p:cNvSpPr>
          <p:nvPr/>
        </p:nvSpPr>
        <p:spPr bwMode="black">
          <a:xfrm>
            <a:off x="1222403" y="3016264"/>
            <a:ext cx="100965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 </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3" name="Rectangle 40"/>
          <p:cNvSpPr>
            <a:spLocks noChangeArrowheads="1"/>
          </p:cNvSpPr>
          <p:nvPr/>
        </p:nvSpPr>
        <p:spPr bwMode="auto">
          <a:xfrm>
            <a:off x="563590" y="1878026"/>
            <a:ext cx="7751763" cy="39687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900"/>
              <a:buFont typeface="Arial" pitchFamily="34" charset="0"/>
              <a:buChar char="●"/>
              <a:tabLst/>
            </a:pPr>
            <a:r>
              <a:rPr kumimoji="0" lang="zh-CN" sz="2000" b="1" i="0" u="none" strike="noStrike" cap="none" normalizeH="0" baseline="0" smtClean="0">
                <a:ln>
                  <a:noFill/>
                </a:ln>
                <a:solidFill>
                  <a:schemeClr val="tx1"/>
                </a:solidFill>
                <a:effectLst/>
                <a:latin typeface="Calibri" pitchFamily="34" charset="0"/>
                <a:ea typeface="宋体" pitchFamily="2" charset="-122"/>
              </a:rPr>
              <a:t>点击添加标题内容  点击添加标题内容 点击添加标题内容</a:t>
            </a:r>
            <a:r>
              <a:rPr kumimoji="0" lang="en-US" altLang="zh-CN" sz="2000" b="1" i="0" u="none" strike="noStrike" cap="none" normalizeH="0" baseline="0" smtClean="0">
                <a:ln>
                  <a:noFill/>
                </a:ln>
                <a:solidFill>
                  <a:schemeClr val="tx1"/>
                </a:solidFill>
                <a:effectLst/>
                <a:latin typeface="Calibri" pitchFamily="34" charset="0"/>
                <a:ea typeface="宋体" pitchFamily="2" charset="-122"/>
              </a:rPr>
              <a:t>. </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4" name="Text Box 41"/>
          <p:cNvSpPr txBox="1">
            <a:spLocks noChangeArrowheads="1"/>
          </p:cNvSpPr>
          <p:nvPr/>
        </p:nvSpPr>
        <p:spPr bwMode="gray">
          <a:xfrm>
            <a:off x="681065" y="2506676"/>
            <a:ext cx="3911600"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000000"/>
              </a:buClr>
              <a:buSzPts val="1800"/>
              <a:buFont typeface="Calibri" pitchFamily="34" charset="0"/>
              <a:buChar char="•"/>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rPr>
              <a:t> </a:t>
            </a:r>
            <a:r>
              <a:rPr kumimoji="0" lang="zh-CN" sz="1800" b="1" i="0" u="none" strike="noStrike" cap="none" normalizeH="0" baseline="0" smtClean="0">
                <a:ln>
                  <a:noFill/>
                </a:ln>
                <a:solidFill>
                  <a:srgbClr val="000000"/>
                </a:solidFill>
                <a:effectLst/>
                <a:latin typeface="Calibri"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5" name="Text Box 42"/>
          <p:cNvSpPr txBox="1">
            <a:spLocks noChangeArrowheads="1"/>
          </p:cNvSpPr>
          <p:nvPr/>
        </p:nvSpPr>
        <p:spPr bwMode="gray">
          <a:xfrm>
            <a:off x="603278" y="3749689"/>
            <a:ext cx="2262187"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6" name="Text Box 42"/>
          <p:cNvSpPr txBox="1">
            <a:spLocks noChangeArrowheads="1"/>
          </p:cNvSpPr>
          <p:nvPr/>
        </p:nvSpPr>
        <p:spPr bwMode="gray">
          <a:xfrm>
            <a:off x="3278215" y="3722701"/>
            <a:ext cx="2262188"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7" name="Text Box 42"/>
          <p:cNvSpPr txBox="1">
            <a:spLocks noChangeArrowheads="1"/>
          </p:cNvSpPr>
          <p:nvPr/>
        </p:nvSpPr>
        <p:spPr bwMode="gray">
          <a:xfrm>
            <a:off x="6197628" y="3798901"/>
            <a:ext cx="2262187"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3074" name="AutoShape 2"/>
          <p:cNvSpPr>
            <a:spLocks noChangeArrowheads="1"/>
          </p:cNvSpPr>
          <p:nvPr/>
        </p:nvSpPr>
        <p:spPr bwMode="auto">
          <a:xfrm>
            <a:off x="685800" y="2227280"/>
            <a:ext cx="5099050" cy="3125788"/>
          </a:xfrm>
          <a:prstGeom prst="roundRect">
            <a:avLst>
              <a:gd name="adj" fmla="val 2644"/>
            </a:avLst>
          </a:prstGeom>
          <a:gradFill rotWithShape="1">
            <a:gsLst>
              <a:gs pos="0">
                <a:srgbClr val="F3F3F3"/>
              </a:gs>
              <a:gs pos="100000">
                <a:srgbClr val="DDDDDD"/>
              </a:gs>
            </a:gsLst>
            <a:lin ang="5400000" scaled="1"/>
          </a:gradFill>
          <a:ln w="3175" algn="ctr">
            <a:solidFill>
              <a:srgbClr val="969696">
                <a:alpha val="58823"/>
              </a:srgbClr>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6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itchFamily="2" charset="2"/>
              <a:buChar char="n"/>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单击添加段落文字单击添加段落文字单击添加段落文字单击添加段落文字。</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4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itchFamily="2" charset="2"/>
              <a:buChar char="n"/>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3075" name="Picture 5"/>
          <p:cNvPicPr>
            <a:picLocks noChangeAspect="1" noChangeArrowheads="1"/>
          </p:cNvPicPr>
          <p:nvPr/>
        </p:nvPicPr>
        <p:blipFill>
          <a:blip r:embed="rId3"/>
          <a:srcRect b="44"/>
          <a:stretch>
            <a:fillRect/>
          </a:stretch>
        </p:blipFill>
        <p:spPr bwMode="auto">
          <a:xfrm>
            <a:off x="5426075" y="1706580"/>
            <a:ext cx="2884488" cy="4027488"/>
          </a:xfrm>
          <a:prstGeom prst="rect">
            <a:avLst/>
          </a:prstGeom>
          <a:noFill/>
          <a:ln w="9525">
            <a:noFill/>
            <a:miter lim="800000"/>
            <a:headEnd/>
            <a:tailEnd/>
          </a:ln>
        </p:spPr>
      </p:pic>
      <p:sp>
        <p:nvSpPr>
          <p:cNvPr id="3076" name="AutoShape 6"/>
          <p:cNvSpPr>
            <a:spLocks noChangeArrowheads="1"/>
          </p:cNvSpPr>
          <p:nvPr/>
        </p:nvSpPr>
        <p:spPr bwMode="auto">
          <a:xfrm>
            <a:off x="685800" y="5389580"/>
            <a:ext cx="5106988" cy="611188"/>
          </a:xfrm>
          <a:prstGeom prst="roundRect">
            <a:avLst>
              <a:gd name="adj" fmla="val 15065"/>
            </a:avLst>
          </a:prstGeom>
          <a:gradFill rotWithShape="1">
            <a:gsLst>
              <a:gs pos="0">
                <a:srgbClr val="777777">
                  <a:alpha val="9000"/>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85817"/>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050" name="AutoShape 2"/>
          <p:cNvSpPr>
            <a:spLocks noChangeArrowheads="1"/>
          </p:cNvSpPr>
          <p:nvPr/>
        </p:nvSpPr>
        <p:spPr bwMode="ltGray">
          <a:xfrm>
            <a:off x="5789589" y="2290774"/>
            <a:ext cx="2166937" cy="2994025"/>
          </a:xfrm>
          <a:prstGeom prst="roundRect">
            <a:avLst>
              <a:gd name="adj" fmla="val 12574"/>
            </a:avLst>
          </a:prstGeom>
          <a:solidFill>
            <a:schemeClr val="folHlink"/>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 name="AutoShape 3"/>
          <p:cNvSpPr>
            <a:spLocks noChangeArrowheads="1"/>
          </p:cNvSpPr>
          <p:nvPr/>
        </p:nvSpPr>
        <p:spPr bwMode="ltGray">
          <a:xfrm>
            <a:off x="3452789" y="2571762"/>
            <a:ext cx="2166937" cy="2713037"/>
          </a:xfrm>
          <a:prstGeom prst="roundRect">
            <a:avLst>
              <a:gd name="adj" fmla="val 12574"/>
            </a:avLst>
          </a:prstGeom>
          <a:solidFill>
            <a:schemeClr val="accent2"/>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 name="AutoShape 4"/>
          <p:cNvSpPr>
            <a:spLocks noChangeArrowheads="1"/>
          </p:cNvSpPr>
          <p:nvPr/>
        </p:nvSpPr>
        <p:spPr bwMode="ltGray">
          <a:xfrm>
            <a:off x="3449614" y="4581537"/>
            <a:ext cx="2168525" cy="696912"/>
          </a:xfrm>
          <a:prstGeom prst="roundRect">
            <a:avLst>
              <a:gd name="adj" fmla="val 42588"/>
            </a:avLst>
          </a:prstGeom>
          <a:gradFill rotWithShape="1">
            <a:gsLst>
              <a:gs pos="0">
                <a:schemeClr val="accent2">
                  <a:alpha val="0"/>
                </a:schemeClr>
              </a:gs>
              <a:gs pos="100000">
                <a:schemeClr val="accent2">
                  <a:gamma/>
                  <a:tint val="41176"/>
                  <a:invGamma/>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3" name="AutoShape 5"/>
          <p:cNvSpPr>
            <a:spLocks noChangeArrowheads="1"/>
          </p:cNvSpPr>
          <p:nvPr/>
        </p:nvSpPr>
        <p:spPr bwMode="ltGray">
          <a:xfrm>
            <a:off x="3459139" y="2581287"/>
            <a:ext cx="2151062" cy="696912"/>
          </a:xfrm>
          <a:prstGeom prst="roundRect">
            <a:avLst>
              <a:gd name="adj" fmla="val 35907"/>
            </a:avLst>
          </a:prstGeom>
          <a:gradFill rotWithShape="1">
            <a:gsLst>
              <a:gs pos="0">
                <a:schemeClr val="accent2">
                  <a:gamma/>
                  <a:tint val="33333"/>
                  <a:invGamma/>
                </a:schemeClr>
              </a:gs>
              <a:gs pos="100000">
                <a:schemeClr val="accent2">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2054" name="Group 6"/>
          <p:cNvGrpSpPr>
            <a:grpSpLocks/>
          </p:cNvGrpSpPr>
          <p:nvPr/>
        </p:nvGrpSpPr>
        <p:grpSpPr bwMode="auto">
          <a:xfrm>
            <a:off x="1142976" y="2976574"/>
            <a:ext cx="2170113" cy="2308225"/>
            <a:chOff x="797" y="1945"/>
            <a:chExt cx="1489" cy="1584"/>
          </a:xfrm>
        </p:grpSpPr>
        <p:sp>
          <p:nvSpPr>
            <p:cNvPr id="2055" name="AutoShape 7"/>
            <p:cNvSpPr>
              <a:spLocks noChangeArrowheads="1"/>
            </p:cNvSpPr>
            <p:nvPr/>
          </p:nvSpPr>
          <p:spPr bwMode="ltGray">
            <a:xfrm>
              <a:off x="799" y="1945"/>
              <a:ext cx="1487" cy="1584"/>
            </a:xfrm>
            <a:prstGeom prst="roundRect">
              <a:avLst>
                <a:gd name="adj" fmla="val 12574"/>
              </a:avLst>
            </a:prstGeom>
            <a:solidFill>
              <a:schemeClr val="accent1"/>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6" name="AutoShape 8"/>
            <p:cNvSpPr>
              <a:spLocks noChangeArrowheads="1"/>
            </p:cNvSpPr>
            <p:nvPr/>
          </p:nvSpPr>
          <p:spPr bwMode="ltGray">
            <a:xfrm>
              <a:off x="797" y="3118"/>
              <a:ext cx="1488" cy="408"/>
            </a:xfrm>
            <a:prstGeom prst="roundRect">
              <a:avLst>
                <a:gd name="adj" fmla="val 49755"/>
              </a:avLst>
            </a:prstGeom>
            <a:gradFill rotWithShape="1">
              <a:gsLst>
                <a:gs pos="0">
                  <a:schemeClr val="accent1">
                    <a:alpha val="0"/>
                  </a:schemeClr>
                </a:gs>
                <a:gs pos="100000">
                  <a:schemeClr val="accent1">
                    <a:gamma/>
                    <a:tint val="41176"/>
                    <a:invGamma/>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7" name="AutoShape 9"/>
            <p:cNvSpPr>
              <a:spLocks noChangeArrowheads="1"/>
            </p:cNvSpPr>
            <p:nvPr/>
          </p:nvSpPr>
          <p:spPr bwMode="ltGray">
            <a:xfrm>
              <a:off x="817" y="1950"/>
              <a:ext cx="1462" cy="408"/>
            </a:xfrm>
            <a:prstGeom prst="roundRect">
              <a:avLst>
                <a:gd name="adj" fmla="val 38727"/>
              </a:avLst>
            </a:prstGeom>
            <a:gradFill rotWithShape="1">
              <a:gsLst>
                <a:gs pos="0">
                  <a:schemeClr val="accent1">
                    <a:gamma/>
                    <a:tint val="33333"/>
                    <a:invGamma/>
                  </a:schemeClr>
                </a:gs>
                <a:gs pos="100000">
                  <a:schemeClr val="accent1">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sp>
        <p:nvSpPr>
          <p:cNvPr id="2058" name="Text Box 10"/>
          <p:cNvSpPr txBox="1">
            <a:spLocks noChangeArrowheads="1"/>
          </p:cNvSpPr>
          <p:nvPr/>
        </p:nvSpPr>
        <p:spPr bwMode="black">
          <a:xfrm>
            <a:off x="1242989" y="4054487"/>
            <a:ext cx="1958975" cy="998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Arial" pitchFamily="34" charset="0"/>
              <a:buChar char="•"/>
              <a:tabLst/>
            </a:pPr>
            <a:r>
              <a:rPr kumimoji="0" lang="zh-CN" sz="1600" b="0" i="0" u="none" strike="noStrike" cap="none" normalizeH="0" baseline="0" smtClean="0">
                <a:ln>
                  <a:noFill/>
                </a:ln>
                <a:solidFill>
                  <a:srgbClr val="FFFFFF"/>
                </a:solidFill>
                <a:effectLst/>
                <a:latin typeface="Arial" pitchFamily="34"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9" name="Text Box 11"/>
          <p:cNvSpPr txBox="1">
            <a:spLocks noChangeArrowheads="1"/>
          </p:cNvSpPr>
          <p:nvPr/>
        </p:nvSpPr>
        <p:spPr bwMode="black">
          <a:xfrm>
            <a:off x="3548039" y="3594112"/>
            <a:ext cx="1957387" cy="13414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0" name="Text Box 12"/>
          <p:cNvSpPr txBox="1">
            <a:spLocks noChangeArrowheads="1"/>
          </p:cNvSpPr>
          <p:nvPr/>
        </p:nvSpPr>
        <p:spPr bwMode="black">
          <a:xfrm>
            <a:off x="1276326" y="24987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1" name="Text Box 13"/>
          <p:cNvSpPr txBox="1">
            <a:spLocks noChangeArrowheads="1"/>
          </p:cNvSpPr>
          <p:nvPr/>
        </p:nvSpPr>
        <p:spPr bwMode="black">
          <a:xfrm>
            <a:off x="3676626" y="20669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2" name="Text Box 14"/>
          <p:cNvSpPr txBox="1">
            <a:spLocks noChangeArrowheads="1"/>
          </p:cNvSpPr>
          <p:nvPr/>
        </p:nvSpPr>
        <p:spPr bwMode="black">
          <a:xfrm>
            <a:off x="6032476" y="18510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3" name="WordArt 15"/>
          <p:cNvSpPr>
            <a:spLocks noChangeArrowheads="1" noChangeShapeType="1" noTextEdit="1"/>
          </p:cNvSpPr>
          <p:nvPr/>
        </p:nvSpPr>
        <p:spPr bwMode="black">
          <a:xfrm>
            <a:off x="1269976" y="3068649"/>
            <a:ext cx="558800" cy="531813"/>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01</a:t>
            </a:r>
            <a:endParaRPr lang="zh-CN" altLang="en-US" sz="3600" i="1" kern="10" spc="0">
              <a:ln w="9525">
                <a:noFill/>
                <a:round/>
                <a:headEnd/>
                <a:tailEnd/>
              </a:ln>
              <a:solidFill>
                <a:srgbClr val="FFFFFF">
                  <a:alpha val="50000"/>
                </a:srgbClr>
              </a:solidFill>
              <a:effectLst/>
              <a:latin typeface="Arial Black"/>
            </a:endParaRPr>
          </a:p>
        </p:txBody>
      </p:sp>
      <p:sp>
        <p:nvSpPr>
          <p:cNvPr id="2064" name="WordArt 16"/>
          <p:cNvSpPr>
            <a:spLocks noChangeArrowheads="1" noChangeShapeType="1" noTextEdit="1"/>
          </p:cNvSpPr>
          <p:nvPr/>
        </p:nvSpPr>
        <p:spPr bwMode="black">
          <a:xfrm>
            <a:off x="3568676" y="2646374"/>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02</a:t>
            </a:r>
            <a:endParaRPr lang="zh-CN" altLang="en-US" sz="3600" i="1" kern="10" spc="0">
              <a:ln w="9525">
                <a:noFill/>
                <a:round/>
                <a:headEnd/>
                <a:tailEnd/>
              </a:ln>
              <a:solidFill>
                <a:srgbClr val="FFFFFF">
                  <a:alpha val="50000"/>
                </a:srgbClr>
              </a:solidFill>
              <a:effectLst/>
              <a:latin typeface="Arial Black"/>
            </a:endParaRPr>
          </a:p>
        </p:txBody>
      </p:sp>
      <p:sp>
        <p:nvSpPr>
          <p:cNvPr id="2065" name="AutoShape 17"/>
          <p:cNvSpPr>
            <a:spLocks noChangeArrowheads="1"/>
          </p:cNvSpPr>
          <p:nvPr/>
        </p:nvSpPr>
        <p:spPr bwMode="ltGray">
          <a:xfrm>
            <a:off x="5791176" y="2293949"/>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66" name="AutoShape 18"/>
          <p:cNvSpPr>
            <a:spLocks noChangeArrowheads="1"/>
          </p:cNvSpPr>
          <p:nvPr/>
        </p:nvSpPr>
        <p:spPr bwMode="ltGray">
          <a:xfrm rot="10800000">
            <a:off x="5791176" y="4589474"/>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67" name="Text Box 19"/>
          <p:cNvSpPr txBox="1">
            <a:spLocks noChangeArrowheads="1"/>
          </p:cNvSpPr>
          <p:nvPr/>
        </p:nvSpPr>
        <p:spPr bwMode="black">
          <a:xfrm>
            <a:off x="5886426" y="2943237"/>
            <a:ext cx="1957388" cy="20272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8" name="WordArt 20"/>
          <p:cNvSpPr>
            <a:spLocks noChangeArrowheads="1" noChangeShapeType="1" noTextEdit="1"/>
          </p:cNvSpPr>
          <p:nvPr/>
        </p:nvSpPr>
        <p:spPr bwMode="black">
          <a:xfrm>
            <a:off x="5873726" y="2371737"/>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03</a:t>
            </a:r>
            <a:endParaRPr lang="zh-CN" altLang="en-US" sz="3600" i="1" kern="10" spc="0">
              <a:ln w="9525">
                <a:noFill/>
                <a:round/>
                <a:headEnd/>
                <a:tailEnd/>
              </a:ln>
              <a:solidFill>
                <a:srgbClr val="FFFFFF">
                  <a:alpha val="50000"/>
                </a:srgbClr>
              </a:solidFill>
              <a:effectLst/>
              <a:latin typeface="Arial Black"/>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6626" name="Freeform 2"/>
          <p:cNvSpPr>
            <a:spLocks/>
          </p:cNvSpPr>
          <p:nvPr/>
        </p:nvSpPr>
        <p:spPr bwMode="gray">
          <a:xfrm>
            <a:off x="2603500" y="2843213"/>
            <a:ext cx="1900238"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6627" name="Freeform 3"/>
          <p:cNvSpPr>
            <a:spLocks/>
          </p:cNvSpPr>
          <p:nvPr/>
        </p:nvSpPr>
        <p:spPr bwMode="gray">
          <a:xfrm>
            <a:off x="4522788" y="2778125"/>
            <a:ext cx="366712" cy="1562100"/>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6628" name="Freeform 4"/>
          <p:cNvSpPr>
            <a:spLocks/>
          </p:cNvSpPr>
          <p:nvPr/>
        </p:nvSpPr>
        <p:spPr bwMode="gray">
          <a:xfrm flipH="1">
            <a:off x="4922838" y="2843213"/>
            <a:ext cx="1900237"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26629" name="Group 5"/>
          <p:cNvGrpSpPr>
            <a:grpSpLocks/>
          </p:cNvGrpSpPr>
          <p:nvPr/>
        </p:nvGrpSpPr>
        <p:grpSpPr bwMode="auto">
          <a:xfrm>
            <a:off x="2241550" y="1644650"/>
            <a:ext cx="1362075" cy="1322388"/>
            <a:chOff x="4320" y="1152"/>
            <a:chExt cx="414" cy="402"/>
          </a:xfrm>
        </p:grpSpPr>
        <p:sp>
          <p:nvSpPr>
            <p:cNvPr id="26630" name="AutoShape 6"/>
            <p:cNvSpPr>
              <a:spLocks noChangeArrowheads="1"/>
            </p:cNvSpPr>
            <p:nvPr/>
          </p:nvSpPr>
          <p:spPr bwMode="gray">
            <a:xfrm>
              <a:off x="4320" y="1152"/>
              <a:ext cx="414" cy="402"/>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1" name="Freeform 7"/>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6632" name="Rectangle 8"/>
          <p:cNvSpPr>
            <a:spLocks noChangeArrowheads="1"/>
          </p:cNvSpPr>
          <p:nvPr/>
        </p:nvSpPr>
        <p:spPr bwMode="gray">
          <a:xfrm>
            <a:off x="2395538" y="1978025"/>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26633" name="Group 9"/>
          <p:cNvGrpSpPr>
            <a:grpSpLocks/>
          </p:cNvGrpSpPr>
          <p:nvPr/>
        </p:nvGrpSpPr>
        <p:grpSpPr bwMode="auto">
          <a:xfrm>
            <a:off x="4021138" y="1644650"/>
            <a:ext cx="1362075" cy="1322388"/>
            <a:chOff x="4320" y="1152"/>
            <a:chExt cx="414" cy="402"/>
          </a:xfrm>
        </p:grpSpPr>
        <p:sp>
          <p:nvSpPr>
            <p:cNvPr id="26634" name="AutoShape 10"/>
            <p:cNvSpPr>
              <a:spLocks noChangeArrowheads="1"/>
            </p:cNvSpPr>
            <p:nvPr/>
          </p:nvSpPr>
          <p:spPr bwMode="gray">
            <a:xfrm>
              <a:off x="4320" y="1152"/>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5" name="Freeform 11"/>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636" name="Group 12"/>
          <p:cNvGrpSpPr>
            <a:grpSpLocks/>
          </p:cNvGrpSpPr>
          <p:nvPr/>
        </p:nvGrpSpPr>
        <p:grpSpPr bwMode="auto">
          <a:xfrm>
            <a:off x="5808663" y="1654175"/>
            <a:ext cx="1362075" cy="1322388"/>
            <a:chOff x="4320" y="1152"/>
            <a:chExt cx="414" cy="402"/>
          </a:xfrm>
        </p:grpSpPr>
        <p:sp>
          <p:nvSpPr>
            <p:cNvPr id="26637" name="AutoShape 13"/>
            <p:cNvSpPr>
              <a:spLocks noChangeArrowheads="1"/>
            </p:cNvSpPr>
            <p:nvPr/>
          </p:nvSpPr>
          <p:spPr bwMode="gray">
            <a:xfrm>
              <a:off x="4320" y="1152"/>
              <a:ext cx="414" cy="402"/>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8" name="Freeform 14"/>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6639" name="Rectangle 15"/>
          <p:cNvSpPr>
            <a:spLocks noChangeArrowheads="1"/>
          </p:cNvSpPr>
          <p:nvPr/>
        </p:nvSpPr>
        <p:spPr bwMode="gray">
          <a:xfrm>
            <a:off x="4129088" y="1978025"/>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6640" name="Rectangle 16"/>
          <p:cNvSpPr>
            <a:spLocks noChangeArrowheads="1"/>
          </p:cNvSpPr>
          <p:nvPr/>
        </p:nvSpPr>
        <p:spPr bwMode="gray">
          <a:xfrm>
            <a:off x="5946775" y="1987550"/>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6641" name="AutoShape 17"/>
          <p:cNvSpPr>
            <a:spLocks noChangeArrowheads="1"/>
          </p:cNvSpPr>
          <p:nvPr/>
        </p:nvSpPr>
        <p:spPr bwMode="ltGray">
          <a:xfrm>
            <a:off x="2376488" y="4397375"/>
            <a:ext cx="5548312" cy="1241425"/>
          </a:xfrm>
          <a:prstGeom prst="roundRect">
            <a:avLst>
              <a:gd name="adj" fmla="val 16667"/>
            </a:avLst>
          </a:prstGeom>
          <a:noFill/>
          <a:ln w="57150" algn="ctr">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6642" name="Rectangle 18"/>
          <p:cNvSpPr>
            <a:spLocks noChangeArrowheads="1"/>
          </p:cNvSpPr>
          <p:nvPr/>
        </p:nvSpPr>
        <p:spPr bwMode="auto">
          <a:xfrm>
            <a:off x="2895600" y="4538663"/>
            <a:ext cx="4700588" cy="915987"/>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000000"/>
                </a:solidFill>
                <a:effectLst/>
                <a:latin typeface="Arial" pitchFamily="34" charset="0"/>
                <a:ea typeface="宋体" pitchFamily="2" charset="-122"/>
              </a:rPr>
              <a:t>xxxxxxxxxxxxxxxxxxxxxxxxxxxxxxxxxxxxxxxxxxxxxxxxxxxxxxxxxxxxxxxxxxxxxxxxxxxxxxxxxxxxxxxxxxxxxxxxxxxxxxxx.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26643" name="Picture 19" descr="YG_circle001"/>
          <p:cNvPicPr>
            <a:picLocks noChangeAspect="1" noChangeArrowheads="1"/>
          </p:cNvPicPr>
          <p:nvPr/>
        </p:nvPicPr>
        <p:blipFill>
          <a:blip r:embed="rId3"/>
          <a:srcRect/>
          <a:stretch>
            <a:fillRect/>
          </a:stretch>
        </p:blipFill>
        <p:spPr bwMode="auto">
          <a:xfrm>
            <a:off x="903288" y="4083050"/>
            <a:ext cx="1936750" cy="1936750"/>
          </a:xfrm>
          <a:prstGeom prst="rect">
            <a:avLst/>
          </a:prstGeom>
          <a:noFill/>
        </p:spPr>
      </p:pic>
      <p:sp>
        <p:nvSpPr>
          <p:cNvPr id="26644" name="Text Box 20"/>
          <p:cNvSpPr txBox="1">
            <a:spLocks noChangeArrowheads="1"/>
          </p:cNvSpPr>
          <p:nvPr/>
        </p:nvSpPr>
        <p:spPr bwMode="gray">
          <a:xfrm>
            <a:off x="1211263" y="4732338"/>
            <a:ext cx="1289050" cy="3968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6386" name="AutoShape 32"/>
          <p:cNvSpPr>
            <a:spLocks noChangeArrowheads="1"/>
          </p:cNvSpPr>
          <p:nvPr/>
        </p:nvSpPr>
        <p:spPr bwMode="ltGray">
          <a:xfrm rot="-2707007">
            <a:off x="1177445" y="1895130"/>
            <a:ext cx="3449638" cy="3463925"/>
          </a:xfrm>
          <a:custGeom>
            <a:avLst/>
            <a:gdLst>
              <a:gd name="T0" fmla="*/ 275462997 w 21600"/>
              <a:gd name="T1" fmla="*/ 0 h 21600"/>
              <a:gd name="T2" fmla="*/ 116128069 w 21600"/>
              <a:gd name="T3" fmla="*/ 115600316 h 21600"/>
              <a:gd name="T4" fmla="*/ 275462997 w 21600"/>
              <a:gd name="T5" fmla="*/ 99012452 h 21600"/>
              <a:gd name="T6" fmla="*/ 434797806 w 21600"/>
              <a:gd name="T7" fmla="*/ 115600316 h 21600"/>
              <a:gd name="T8" fmla="*/ 0 60000 65536"/>
              <a:gd name="T9" fmla="*/ 0 60000 65536"/>
              <a:gd name="T10" fmla="*/ 0 60000 65536"/>
              <a:gd name="T11" fmla="*/ 0 60000 65536"/>
              <a:gd name="T12" fmla="*/ 1726 w 21600"/>
              <a:gd name="T13" fmla="*/ 0 h 21600"/>
              <a:gd name="T14" fmla="*/ 19874 w 21600"/>
              <a:gd name="T15" fmla="*/ 7031 h 21600"/>
            </a:gdLst>
            <a:ahLst/>
            <a:cxnLst>
              <a:cxn ang="T8">
                <a:pos x="T0" y="T1"/>
              </a:cxn>
              <a:cxn ang="T9">
                <a:pos x="T2" y="T3"/>
              </a:cxn>
              <a:cxn ang="T10">
                <a:pos x="T4" y="T5"/>
              </a:cxn>
              <a:cxn ang="T11">
                <a:pos x="T6" y="T7"/>
              </a:cxn>
            </a:cxnLst>
            <a:rect l="T12" t="T13" r="T14" b="T15"/>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solidFill>
            <a:schemeClr val="folHlink"/>
          </a:solidFill>
          <a:ln w="9525">
            <a:round/>
            <a:headEnd/>
            <a:tailEnd/>
          </a:ln>
          <a:scene3d>
            <a:camera prst="legacyObliqueBottomRight"/>
            <a:lightRig rig="legacyFlat2" dir="t"/>
          </a:scene3d>
          <a:sp3d extrusionH="100000" prstMaterial="legacyPlastic">
            <a:bevelT w="13500" h="13500" prst="angle"/>
            <a:bevelB w="13500" h="13500" prst="angle"/>
            <a:extrusionClr>
              <a:schemeClr val="folHlink"/>
            </a:extrusionClr>
          </a:sp3d>
        </p:spPr>
        <p:txBody>
          <a:bodyPr vert="horz" wrap="none" lIns="91440" tIns="45720" rIns="91440" bIns="45720" numCol="1" anchor="ctr" anchorCtr="0" compatLnSpc="1">
            <a:prstTxWarp prst="textNoShape">
              <a:avLst/>
            </a:prstTxWarp>
            <a:flatTx/>
          </a:bodyPr>
          <a:lstStyle/>
          <a:p>
            <a:endParaRPr lang="zh-CN" altLang="en-US"/>
          </a:p>
        </p:txBody>
      </p:sp>
      <p:sp>
        <p:nvSpPr>
          <p:cNvPr id="446497" name="AutoShape 33"/>
          <p:cNvSpPr>
            <a:spLocks noChangeArrowheads="1"/>
          </p:cNvSpPr>
          <p:nvPr/>
        </p:nvSpPr>
        <p:spPr bwMode="gray">
          <a:xfrm rot="2692993" flipH="1" flipV="1">
            <a:off x="1176651"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2"/>
              </a:gs>
              <a:gs pos="100000">
                <a:schemeClr val="accent2">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388" name="Rectangle 34"/>
          <p:cNvSpPr>
            <a:spLocks noChangeArrowheads="1"/>
          </p:cNvSpPr>
          <p:nvPr/>
        </p:nvSpPr>
        <p:spPr bwMode="black">
          <a:xfrm>
            <a:off x="5081901" y="2222949"/>
            <a:ext cx="3508375" cy="93027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rgbClr val="B10303"/>
                </a:solidFill>
                <a:effectLst/>
                <a:latin typeface="Arial" pitchFamily="34" charset="0"/>
                <a:ea typeface="宋体" pitchFamily="2" charset="-122"/>
              </a:rPr>
              <a:t>内容</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000" b="1" i="0" u="none" strike="noStrike" cap="none" normalizeH="0" baseline="0" smtClean="0">
              <a:ln>
                <a:noFill/>
              </a:ln>
              <a:solidFill>
                <a:srgbClr val="B10303"/>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r>
              <a:rPr kumimoji="0" lang="en-US" altLang="zh-CN" sz="1600" b="0" i="0" u="none" strike="noStrike" cap="none" normalizeH="0" baseline="0" smtClean="0">
                <a:ln>
                  <a:noFill/>
                </a:ln>
                <a:solidFill>
                  <a:srgbClr val="000000"/>
                </a:solidFill>
                <a:effectLst/>
                <a:latin typeface="Arial" pitchFamily="34" charset="0"/>
                <a:ea typeface="宋体" pitchFamily="2" charset="-122"/>
              </a:rPr>
              <a:t>.</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89" name="Line 35"/>
          <p:cNvSpPr>
            <a:spLocks noChangeShapeType="1"/>
          </p:cNvSpPr>
          <p:nvPr/>
        </p:nvSpPr>
        <p:spPr bwMode="auto">
          <a:xfrm flipH="1">
            <a:off x="4932676" y="2062612"/>
            <a:ext cx="4763" cy="3095625"/>
          </a:xfrm>
          <a:prstGeom prst="line">
            <a:avLst/>
          </a:prstGeom>
          <a:noFill/>
          <a:ln w="9525">
            <a:solidFill>
              <a:schemeClr val="tx1"/>
            </a:solidFill>
            <a:prstDash val="dash"/>
            <a:round/>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446500" name="AutoShape 36"/>
          <p:cNvSpPr>
            <a:spLocks noChangeArrowheads="1"/>
          </p:cNvSpPr>
          <p:nvPr/>
        </p:nvSpPr>
        <p:spPr bwMode="gray">
          <a:xfrm rot="2692993">
            <a:off x="1151251" y="18959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hlink"/>
              </a:gs>
              <a:gs pos="100000">
                <a:schemeClr val="hlink">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01" name="AutoShape 37"/>
          <p:cNvSpPr>
            <a:spLocks noChangeArrowheads="1"/>
          </p:cNvSpPr>
          <p:nvPr/>
        </p:nvSpPr>
        <p:spPr bwMode="gray">
          <a:xfrm rot="18907007" flipV="1">
            <a:off x="1148076"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1"/>
              </a:gs>
              <a:gs pos="100000">
                <a:schemeClr val="accent1">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accent1"/>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392" name="WordArt 38"/>
          <p:cNvSpPr>
            <a:spLocks noChangeArrowheads="1" noChangeShapeType="1" noTextEdit="1"/>
          </p:cNvSpPr>
          <p:nvPr/>
        </p:nvSpPr>
        <p:spPr bwMode="gray">
          <a:xfrm rot="-2607704">
            <a:off x="1222689" y="2483299"/>
            <a:ext cx="2162175" cy="1079500"/>
          </a:xfrm>
          <a:prstGeom prst="rect">
            <a:avLst/>
          </a:prstGeom>
        </p:spPr>
        <p:txBody>
          <a:bodyPr wrap="none" fromWordArt="1">
            <a:prstTxWarp prst="textArchUp">
              <a:avLst>
                <a:gd name="adj" fmla="val 12109124"/>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3" name="WordArt 39"/>
          <p:cNvSpPr>
            <a:spLocks noChangeArrowheads="1" noChangeShapeType="1" noTextEdit="1"/>
          </p:cNvSpPr>
          <p:nvPr/>
        </p:nvSpPr>
        <p:spPr bwMode="white">
          <a:xfrm rot="2855621">
            <a:off x="2389501" y="2540450"/>
            <a:ext cx="2162175" cy="1079500"/>
          </a:xfrm>
          <a:prstGeom prst="rect">
            <a:avLst/>
          </a:prstGeom>
        </p:spPr>
        <p:txBody>
          <a:bodyPr wrap="none" fromWordArt="1">
            <a:prstTxWarp prst="textArchUp">
              <a:avLst>
                <a:gd name="adj" fmla="val 12061084"/>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4" name="WordArt 40"/>
          <p:cNvSpPr>
            <a:spLocks noChangeArrowheads="1" noChangeShapeType="1" noTextEdit="1"/>
          </p:cNvSpPr>
          <p:nvPr/>
        </p:nvSpPr>
        <p:spPr bwMode="gray">
          <a:xfrm rot="2855621">
            <a:off x="1216338" y="3680275"/>
            <a:ext cx="2162175" cy="1079500"/>
          </a:xfrm>
          <a:prstGeom prst="rect">
            <a:avLst/>
          </a:prstGeom>
        </p:spPr>
        <p:txBody>
          <a:bodyPr wrap="none" fromWordArt="1">
            <a:prstTxWarp prst="textArchDown">
              <a:avLst>
                <a:gd name="adj" fmla="val 1367497"/>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5" name="WordArt 41"/>
          <p:cNvSpPr>
            <a:spLocks noChangeArrowheads="1" noChangeShapeType="1" noTextEdit="1"/>
          </p:cNvSpPr>
          <p:nvPr/>
        </p:nvSpPr>
        <p:spPr bwMode="gray">
          <a:xfrm rot="-2860605">
            <a:off x="2412520" y="3619156"/>
            <a:ext cx="2162175" cy="1144587"/>
          </a:xfrm>
          <a:prstGeom prst="rect">
            <a:avLst/>
          </a:prstGeom>
        </p:spPr>
        <p:txBody>
          <a:bodyPr wrap="none" fromWordArt="1">
            <a:prstTxWarp prst="textArchDown">
              <a:avLst>
                <a:gd name="adj" fmla="val 1440847"/>
              </a:avLst>
            </a:prstTxWarp>
          </a:bodyPr>
          <a:lstStyle/>
          <a:p>
            <a:pPr algn="ctr" rtl="0"/>
            <a:r>
              <a:rPr lang="en-US" altLang="zh-CN" sz="1800" b="1" kern="10" spc="0" smtClean="0">
                <a:ln w="9525">
                  <a:noFill/>
                  <a:round/>
                  <a:headEnd/>
                  <a:tailEnd/>
                </a:ln>
                <a:solidFill>
                  <a:srgbClr val="FFFFFF"/>
                </a:solidFill>
                <a:latin typeface="Arial"/>
                <a:cs typeface="Arial"/>
              </a:rPr>
              <a:t>Your Text Here</a:t>
            </a:r>
            <a:endParaRPr lang="zh-CN" altLang="en-US" sz="1800" b="1" kern="10" spc="0">
              <a:ln w="9525">
                <a:noFill/>
                <a:round/>
                <a:headEnd/>
                <a:tailEnd/>
              </a:ln>
              <a:solidFill>
                <a:srgbClr val="FFFFFF"/>
              </a:solidFill>
              <a:latin typeface="Arial"/>
              <a:cs typeface="Arial"/>
            </a:endParaRPr>
          </a:p>
        </p:txBody>
      </p:sp>
      <p:sp>
        <p:nvSpPr>
          <p:cNvPr id="16396" name="Text Box 42"/>
          <p:cNvSpPr txBox="1">
            <a:spLocks noChangeArrowheads="1"/>
          </p:cNvSpPr>
          <p:nvPr/>
        </p:nvSpPr>
        <p:spPr bwMode="gray">
          <a:xfrm>
            <a:off x="2033901" y="3550099"/>
            <a:ext cx="1736725" cy="6413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97" name="Text Box 43"/>
          <p:cNvSpPr txBox="1">
            <a:spLocks noChangeArrowheads="1"/>
          </p:cNvSpPr>
          <p:nvPr/>
        </p:nvSpPr>
        <p:spPr bwMode="gray">
          <a:xfrm>
            <a:off x="1913251" y="2997649"/>
            <a:ext cx="194945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2"/>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98" name="Line 44"/>
          <p:cNvSpPr>
            <a:spLocks noChangeShapeType="1"/>
          </p:cNvSpPr>
          <p:nvPr/>
        </p:nvSpPr>
        <p:spPr bwMode="gray">
          <a:xfrm>
            <a:off x="1933889" y="3454849"/>
            <a:ext cx="1895475" cy="0"/>
          </a:xfrm>
          <a:prstGeom prst="line">
            <a:avLst/>
          </a:prstGeom>
          <a:noFill/>
          <a:ln w="28575">
            <a:solidFill>
              <a:schemeClr val="tx1">
                <a:alpha val="50195"/>
              </a:schemeClr>
            </a:solidFill>
            <a:prstDash val="sysDot"/>
            <a:round/>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446509" name="AutoShape 45"/>
          <p:cNvSpPr>
            <a:spLocks noChangeArrowheads="1"/>
          </p:cNvSpPr>
          <p:nvPr/>
        </p:nvSpPr>
        <p:spPr bwMode="gray">
          <a:xfrm>
            <a:off x="5302564" y="386918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0" name="AutoShape 46"/>
          <p:cNvSpPr>
            <a:spLocks noChangeArrowheads="1"/>
          </p:cNvSpPr>
          <p:nvPr/>
        </p:nvSpPr>
        <p:spPr bwMode="gray">
          <a:xfrm>
            <a:off x="5302564" y="418351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folHlink"/>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1" name="AutoShape 47"/>
          <p:cNvSpPr>
            <a:spLocks noChangeArrowheads="1"/>
          </p:cNvSpPr>
          <p:nvPr/>
        </p:nvSpPr>
        <p:spPr bwMode="gray">
          <a:xfrm>
            <a:off x="5302564" y="449783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2" name="AutoShape 48"/>
          <p:cNvSpPr>
            <a:spLocks noChangeArrowheads="1"/>
          </p:cNvSpPr>
          <p:nvPr/>
        </p:nvSpPr>
        <p:spPr bwMode="gray">
          <a:xfrm>
            <a:off x="5302564" y="481216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403" name="Text Box 49"/>
          <p:cNvSpPr txBox="1">
            <a:spLocks noChangeArrowheads="1"/>
          </p:cNvSpPr>
          <p:nvPr/>
        </p:nvSpPr>
        <p:spPr bwMode="gray">
          <a:xfrm>
            <a:off x="5567676" y="3827912"/>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4" name="Text Box 50"/>
          <p:cNvSpPr txBox="1">
            <a:spLocks noChangeArrowheads="1"/>
          </p:cNvSpPr>
          <p:nvPr/>
        </p:nvSpPr>
        <p:spPr bwMode="gray">
          <a:xfrm>
            <a:off x="5567676" y="4164462"/>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5" name="Text Box 51"/>
          <p:cNvSpPr txBox="1">
            <a:spLocks noChangeArrowheads="1"/>
          </p:cNvSpPr>
          <p:nvPr/>
        </p:nvSpPr>
        <p:spPr bwMode="gray">
          <a:xfrm>
            <a:off x="5567676" y="4478787"/>
            <a:ext cx="2301875"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6" name="Text Box 52"/>
          <p:cNvSpPr txBox="1">
            <a:spLocks noChangeArrowheads="1"/>
          </p:cNvSpPr>
          <p:nvPr/>
        </p:nvSpPr>
        <p:spPr bwMode="gray">
          <a:xfrm>
            <a:off x="5567676" y="4783587"/>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7" name="Line 53"/>
          <p:cNvSpPr>
            <a:spLocks noChangeShapeType="1"/>
          </p:cNvSpPr>
          <p:nvPr/>
        </p:nvSpPr>
        <p:spPr bwMode="auto">
          <a:xfrm rot="16200000" flipH="1">
            <a:off x="6751158" y="977555"/>
            <a:ext cx="6350" cy="3557587"/>
          </a:xfrm>
          <a:prstGeom prst="line">
            <a:avLst/>
          </a:prstGeom>
          <a:noFill/>
          <a:ln w="9525">
            <a:solidFill>
              <a:schemeClr val="tx1"/>
            </a:solidFill>
            <a:prstDash val="dash"/>
            <a:round/>
            <a:headEnd/>
            <a:tailEnd/>
          </a:ln>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aphicFrame>
        <p:nvGraphicFramePr>
          <p:cNvPr id="12290" name="Object 37"/>
          <p:cNvGraphicFramePr>
            <a:graphicFrameLocks noChangeAspect="1"/>
          </p:cNvGraphicFramePr>
          <p:nvPr/>
        </p:nvGraphicFramePr>
        <p:xfrm>
          <a:off x="457200" y="1284304"/>
          <a:ext cx="3886200" cy="4573588"/>
        </p:xfrm>
        <a:graphic>
          <a:graphicData uri="http://schemas.openxmlformats.org/presentationml/2006/ole">
            <mc:AlternateContent xmlns:mc="http://schemas.openxmlformats.org/markup-compatibility/2006">
              <mc:Choice xmlns:v="urn:schemas-microsoft-com:vml" Requires="v">
                <p:oleObj spid="_x0000_s12291" name="图表" r:id="rId4" imgW="6934200" imgH="8172602" progId="MSGraph.Chart.8">
                  <p:embed followColorScheme="full"/>
                </p:oleObj>
              </mc:Choice>
              <mc:Fallback>
                <p:oleObj name="图表" r:id="rId4" imgW="6934200" imgH="8172602" progId="MSGraph.Chart.8">
                  <p:embed followColorScheme="full"/>
                  <p:pic>
                    <p:nvPicPr>
                      <p:cNvPr id="0" name="Object 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457200" y="1284304"/>
                        <a:ext cx="3886200" cy="457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291" name="Group 38"/>
          <p:cNvGrpSpPr>
            <a:grpSpLocks/>
          </p:cNvGrpSpPr>
          <p:nvPr/>
        </p:nvGrpSpPr>
        <p:grpSpPr bwMode="auto">
          <a:xfrm>
            <a:off x="4637088" y="1992329"/>
            <a:ext cx="3981450" cy="593725"/>
            <a:chOff x="2920" y="1329"/>
            <a:chExt cx="2676" cy="374"/>
          </a:xfrm>
        </p:grpSpPr>
        <p:sp>
          <p:nvSpPr>
            <p:cNvPr id="12292" name="Rectangle 39"/>
            <p:cNvSpPr>
              <a:spLocks noChangeArrowheads="1"/>
            </p:cNvSpPr>
            <p:nvPr/>
          </p:nvSpPr>
          <p:spPr bwMode="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293" name="Rectangle 40"/>
            <p:cNvSpPr>
              <a:spLocks noChangeArrowheads="1"/>
            </p:cNvSpPr>
            <p:nvPr/>
          </p:nvSpPr>
          <p:spPr bwMode="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294" name="Group 41"/>
          <p:cNvGrpSpPr>
            <a:grpSpLocks/>
          </p:cNvGrpSpPr>
          <p:nvPr/>
        </p:nvGrpSpPr>
        <p:grpSpPr bwMode="auto">
          <a:xfrm>
            <a:off x="4354513" y="2009792"/>
            <a:ext cx="530225" cy="527050"/>
            <a:chOff x="997" y="1736"/>
            <a:chExt cx="416" cy="414"/>
          </a:xfrm>
        </p:grpSpPr>
        <p:sp>
          <p:nvSpPr>
            <p:cNvPr id="12295" name="Oval 42"/>
            <p:cNvSpPr>
              <a:spLocks noChangeArrowheads="1"/>
            </p:cNvSpPr>
            <p:nvPr/>
          </p:nvSpPr>
          <p:spPr bwMode="invGray">
            <a:xfrm>
              <a:off x="997" y="1738"/>
              <a:ext cx="416" cy="412"/>
            </a:xfrm>
            <a:prstGeom prst="ellipse">
              <a:avLst/>
            </a:prstGeom>
            <a:solidFill>
              <a:schemeClr val="accent1"/>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296" name="Picture 43" descr="cir_lighteffect0"/>
            <p:cNvPicPr>
              <a:picLocks noChangeAspect="1" noChangeArrowheads="1"/>
            </p:cNvPicPr>
            <p:nvPr/>
          </p:nvPicPr>
          <p:blipFill>
            <a:blip r:embed="rId6">
              <a:lum bright="18000" contrast="-12000"/>
            </a:blip>
            <a:srcRect/>
            <a:stretch>
              <a:fillRect/>
            </a:stretch>
          </p:blipFill>
          <p:spPr bwMode="invGray">
            <a:xfrm>
              <a:off x="1032" y="1736"/>
              <a:ext cx="344" cy="344"/>
            </a:xfrm>
            <a:prstGeom prst="rect">
              <a:avLst/>
            </a:prstGeom>
            <a:noFill/>
            <a:ln w="9525">
              <a:noFill/>
              <a:miter lim="800000"/>
              <a:headEnd/>
              <a:tailEnd/>
            </a:ln>
          </p:spPr>
        </p:pic>
      </p:grpSp>
      <p:sp>
        <p:nvSpPr>
          <p:cNvPr id="12297" name="WordArt 44"/>
          <p:cNvSpPr>
            <a:spLocks noChangeArrowheads="1" noChangeShapeType="1" noTextEdit="1"/>
          </p:cNvSpPr>
          <p:nvPr/>
        </p:nvSpPr>
        <p:spPr bwMode="gray">
          <a:xfrm>
            <a:off x="4516438" y="2109804"/>
            <a:ext cx="212725" cy="349250"/>
          </a:xfrm>
          <a:prstGeom prst="rect">
            <a:avLst/>
          </a:prstGeom>
        </p:spPr>
        <p:txBody>
          <a:bodyPr wrap="none" fromWordArt="1">
            <a:prstTxWarp prst="textPlain">
              <a:avLst>
                <a:gd name="adj" fmla="val 50000"/>
              </a:avLst>
            </a:prstTxWarp>
          </a:bodyPr>
          <a:lstStyle/>
          <a:p>
            <a:pPr algn="ctr" rtl="0"/>
            <a:r>
              <a:rPr lang="en-US" altLang="zh-CN" sz="3600" kern="10" spc="0" smtClean="0">
                <a:ln w="9525">
                  <a:noFill/>
                  <a:round/>
                  <a:headEnd/>
                  <a:tailEnd/>
                </a:ln>
                <a:solidFill>
                  <a:srgbClr val="FEFEFE"/>
                </a:solidFill>
                <a:effectLst>
                  <a:outerShdw dist="12700" algn="ctr" rotWithShape="0">
                    <a:schemeClr val="bg2">
                      <a:alpha val="50000"/>
                    </a:schemeClr>
                  </a:outerShdw>
                </a:effectLst>
                <a:latin typeface="Arial Black"/>
              </a:rPr>
              <a:t>$</a:t>
            </a:r>
            <a:endParaRPr lang="zh-CN" altLang="en-US" sz="3600" kern="10" spc="0">
              <a:ln w="9525">
                <a:noFill/>
                <a:round/>
                <a:headEnd/>
                <a:tailEnd/>
              </a:ln>
              <a:solidFill>
                <a:srgbClr val="FEFEFE"/>
              </a:solidFill>
              <a:effectLst>
                <a:outerShdw dist="12700" algn="ctr" rotWithShape="0">
                  <a:schemeClr val="bg2">
                    <a:alpha val="50000"/>
                  </a:schemeClr>
                </a:outerShdw>
              </a:effectLst>
              <a:latin typeface="Arial Black"/>
            </a:endParaRPr>
          </a:p>
        </p:txBody>
      </p:sp>
      <p:grpSp>
        <p:nvGrpSpPr>
          <p:cNvPr id="12298" name="Group 45"/>
          <p:cNvGrpSpPr>
            <a:grpSpLocks/>
          </p:cNvGrpSpPr>
          <p:nvPr/>
        </p:nvGrpSpPr>
        <p:grpSpPr bwMode="auto">
          <a:xfrm>
            <a:off x="4637088" y="2930542"/>
            <a:ext cx="3981450" cy="593725"/>
            <a:chOff x="2920" y="1329"/>
            <a:chExt cx="2676" cy="374"/>
          </a:xfrm>
        </p:grpSpPr>
        <p:sp>
          <p:nvSpPr>
            <p:cNvPr id="12299" name="Rectangle 46"/>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00" name="Rectangle 47"/>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01" name="Group 48"/>
          <p:cNvGrpSpPr>
            <a:grpSpLocks/>
          </p:cNvGrpSpPr>
          <p:nvPr/>
        </p:nvGrpSpPr>
        <p:grpSpPr bwMode="auto">
          <a:xfrm>
            <a:off x="4354513" y="2948004"/>
            <a:ext cx="530225" cy="527050"/>
            <a:chOff x="997" y="1736"/>
            <a:chExt cx="416" cy="414"/>
          </a:xfrm>
        </p:grpSpPr>
        <p:sp>
          <p:nvSpPr>
            <p:cNvPr id="12302" name="Oval 49"/>
            <p:cNvSpPr>
              <a:spLocks noChangeArrowheads="1"/>
            </p:cNvSpPr>
            <p:nvPr/>
          </p:nvSpPr>
          <p:spPr bwMode="invGray">
            <a:xfrm>
              <a:off x="997" y="1738"/>
              <a:ext cx="416" cy="412"/>
            </a:xfrm>
            <a:prstGeom prst="ellipse">
              <a:avLst/>
            </a:prstGeom>
            <a:solidFill>
              <a:schemeClr val="accent2"/>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03" name="Picture 50" descr="cir_lighteffect0"/>
            <p:cNvPicPr>
              <a:picLocks noChangeAspect="1" noChangeArrowheads="1"/>
            </p:cNvPicPr>
            <p:nvPr/>
          </p:nvPicPr>
          <p:blipFill>
            <a:blip r:embed="rId6">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04" name="Group 51"/>
          <p:cNvGrpSpPr>
            <a:grpSpLocks/>
          </p:cNvGrpSpPr>
          <p:nvPr/>
        </p:nvGrpSpPr>
        <p:grpSpPr bwMode="auto">
          <a:xfrm>
            <a:off x="4637088" y="3856054"/>
            <a:ext cx="3981450" cy="593725"/>
            <a:chOff x="2920" y="1329"/>
            <a:chExt cx="2676" cy="374"/>
          </a:xfrm>
        </p:grpSpPr>
        <p:sp>
          <p:nvSpPr>
            <p:cNvPr id="12305" name="Rectangle 52"/>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06" name="Rectangle 53"/>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07" name="Group 54"/>
          <p:cNvGrpSpPr>
            <a:grpSpLocks/>
          </p:cNvGrpSpPr>
          <p:nvPr/>
        </p:nvGrpSpPr>
        <p:grpSpPr bwMode="auto">
          <a:xfrm>
            <a:off x="4354513" y="3873517"/>
            <a:ext cx="530225" cy="527050"/>
            <a:chOff x="997" y="1736"/>
            <a:chExt cx="416" cy="414"/>
          </a:xfrm>
        </p:grpSpPr>
        <p:sp>
          <p:nvSpPr>
            <p:cNvPr id="12308" name="Oval 55"/>
            <p:cNvSpPr>
              <a:spLocks noChangeArrowheads="1"/>
            </p:cNvSpPr>
            <p:nvPr/>
          </p:nvSpPr>
          <p:spPr bwMode="invGray">
            <a:xfrm>
              <a:off x="997" y="1738"/>
              <a:ext cx="416" cy="412"/>
            </a:xfrm>
            <a:prstGeom prst="ellipse">
              <a:avLst/>
            </a:prstGeom>
            <a:solidFill>
              <a:schemeClr val="hlink"/>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09" name="Picture 56" descr="cir_lighteffect0"/>
            <p:cNvPicPr>
              <a:picLocks noChangeAspect="1" noChangeArrowheads="1"/>
            </p:cNvPicPr>
            <p:nvPr/>
          </p:nvPicPr>
          <p:blipFill>
            <a:blip r:embed="rId6">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0" name="Group 57"/>
          <p:cNvGrpSpPr>
            <a:grpSpLocks/>
          </p:cNvGrpSpPr>
          <p:nvPr/>
        </p:nvGrpSpPr>
        <p:grpSpPr bwMode="auto">
          <a:xfrm>
            <a:off x="4637088" y="4835542"/>
            <a:ext cx="3981450" cy="593725"/>
            <a:chOff x="2920" y="1329"/>
            <a:chExt cx="2676" cy="374"/>
          </a:xfrm>
        </p:grpSpPr>
        <p:sp>
          <p:nvSpPr>
            <p:cNvPr id="12311" name="Rectangle 58"/>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12" name="Rectangle 59"/>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13" name="Group 60"/>
          <p:cNvGrpSpPr>
            <a:grpSpLocks/>
          </p:cNvGrpSpPr>
          <p:nvPr/>
        </p:nvGrpSpPr>
        <p:grpSpPr bwMode="auto">
          <a:xfrm>
            <a:off x="4354513" y="4853004"/>
            <a:ext cx="530225" cy="527050"/>
            <a:chOff x="997" y="1736"/>
            <a:chExt cx="416" cy="414"/>
          </a:xfrm>
        </p:grpSpPr>
        <p:sp>
          <p:nvSpPr>
            <p:cNvPr id="12314" name="Oval 61"/>
            <p:cNvSpPr>
              <a:spLocks noChangeArrowheads="1"/>
            </p:cNvSpPr>
            <p:nvPr/>
          </p:nvSpPr>
          <p:spPr bwMode="invGray">
            <a:xfrm>
              <a:off x="997" y="1738"/>
              <a:ext cx="416" cy="412"/>
            </a:xfrm>
            <a:prstGeom prst="ellipse">
              <a:avLst/>
            </a:prstGeom>
            <a:solidFill>
              <a:schemeClr val="folHlink"/>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15" name="Picture 62" descr="cir_lighteffect0"/>
            <p:cNvPicPr>
              <a:picLocks noChangeAspect="1" noChangeArrowheads="1"/>
            </p:cNvPicPr>
            <p:nvPr/>
          </p:nvPicPr>
          <p:blipFill>
            <a:blip r:embed="rId6">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6" name="Group 63"/>
          <p:cNvGrpSpPr>
            <a:grpSpLocks/>
          </p:cNvGrpSpPr>
          <p:nvPr/>
        </p:nvGrpSpPr>
        <p:grpSpPr bwMode="auto">
          <a:xfrm>
            <a:off x="4437063" y="3052779"/>
            <a:ext cx="368300" cy="285750"/>
            <a:chOff x="4719" y="3288"/>
            <a:chExt cx="542" cy="344"/>
          </a:xfrm>
        </p:grpSpPr>
        <p:sp>
          <p:nvSpPr>
            <p:cNvPr id="438336" name="Freeform 64"/>
            <p:cNvSpPr>
              <a:spLocks/>
            </p:cNvSpPr>
            <p:nvPr/>
          </p:nvSpPr>
          <p:spPr bwMode="gray">
            <a:xfrm flipH="1">
              <a:off x="4719" y="3359"/>
              <a:ext cx="273" cy="273"/>
            </a:xfrm>
            <a:custGeom>
              <a:avLst/>
              <a:gdLst/>
              <a:ahLst/>
              <a:cxnLst>
                <a:cxn ang="0">
                  <a:pos x="1176" y="0"/>
                </a:cxn>
                <a:cxn ang="0">
                  <a:pos x="1316" y="180"/>
                </a:cxn>
                <a:cxn ang="0">
                  <a:pos x="1448" y="0"/>
                </a:cxn>
                <a:cxn ang="0">
                  <a:pos x="2504" y="0"/>
                </a:cxn>
                <a:cxn ang="0">
                  <a:pos x="2610" y="146"/>
                </a:cxn>
                <a:cxn ang="0">
                  <a:pos x="2492" y="312"/>
                </a:cxn>
                <a:cxn ang="0">
                  <a:pos x="1716" y="312"/>
                </a:cxn>
                <a:cxn ang="0">
                  <a:pos x="2180" y="2278"/>
                </a:cxn>
                <a:cxn ang="0">
                  <a:pos x="2048" y="2586"/>
                </a:cxn>
                <a:cxn ang="0">
                  <a:pos x="1770" y="2454"/>
                </a:cxn>
                <a:cxn ang="0">
                  <a:pos x="1592" y="1864"/>
                </a:cxn>
                <a:cxn ang="0">
                  <a:pos x="1304" y="1494"/>
                </a:cxn>
                <a:cxn ang="0">
                  <a:pos x="1006" y="1888"/>
                </a:cxn>
                <a:cxn ang="0">
                  <a:pos x="856" y="2396"/>
                </a:cxn>
                <a:cxn ang="0">
                  <a:pos x="570" y="2596"/>
                </a:cxn>
                <a:cxn ang="0">
                  <a:pos x="440" y="2256"/>
                </a:cxn>
                <a:cxn ang="0">
                  <a:pos x="906" y="310"/>
                </a:cxn>
                <a:cxn ang="0">
                  <a:pos x="148" y="310"/>
                </a:cxn>
                <a:cxn ang="0">
                  <a:pos x="2" y="174"/>
                </a:cxn>
                <a:cxn ang="0">
                  <a:pos x="148" y="2"/>
                </a:cxn>
                <a:cxn ang="0">
                  <a:pos x="1176" y="0"/>
                </a:cxn>
              </a:cxnLst>
              <a:rect l="0" t="0" r="r" b="b"/>
              <a:pathLst>
                <a:path w="2614" h="2630">
                  <a:moveTo>
                    <a:pt x="1176" y="0"/>
                  </a:moveTo>
                  <a:cubicBezTo>
                    <a:pt x="1196" y="78"/>
                    <a:pt x="1274" y="182"/>
                    <a:pt x="1316" y="180"/>
                  </a:cubicBezTo>
                  <a:cubicBezTo>
                    <a:pt x="1358" y="178"/>
                    <a:pt x="1412" y="78"/>
                    <a:pt x="1448" y="0"/>
                  </a:cubicBezTo>
                  <a:cubicBezTo>
                    <a:pt x="1976" y="0"/>
                    <a:pt x="2504" y="0"/>
                    <a:pt x="2504" y="0"/>
                  </a:cubicBezTo>
                  <a:cubicBezTo>
                    <a:pt x="2576" y="4"/>
                    <a:pt x="2612" y="94"/>
                    <a:pt x="2610" y="146"/>
                  </a:cubicBezTo>
                  <a:cubicBezTo>
                    <a:pt x="2610" y="194"/>
                    <a:pt x="2614" y="294"/>
                    <a:pt x="2492" y="312"/>
                  </a:cubicBezTo>
                  <a:cubicBezTo>
                    <a:pt x="2104" y="312"/>
                    <a:pt x="1716" y="312"/>
                    <a:pt x="1716" y="312"/>
                  </a:cubicBezTo>
                  <a:lnTo>
                    <a:pt x="2180" y="2278"/>
                  </a:lnTo>
                  <a:cubicBezTo>
                    <a:pt x="2210" y="2506"/>
                    <a:pt x="2116" y="2574"/>
                    <a:pt x="2048" y="2586"/>
                  </a:cubicBezTo>
                  <a:cubicBezTo>
                    <a:pt x="1982" y="2614"/>
                    <a:pt x="1826" y="2600"/>
                    <a:pt x="1770" y="2454"/>
                  </a:cubicBezTo>
                  <a:cubicBezTo>
                    <a:pt x="1681" y="2159"/>
                    <a:pt x="1592" y="1864"/>
                    <a:pt x="1592" y="1864"/>
                  </a:cubicBezTo>
                  <a:cubicBezTo>
                    <a:pt x="1520" y="1604"/>
                    <a:pt x="1380" y="1490"/>
                    <a:pt x="1304" y="1494"/>
                  </a:cubicBezTo>
                  <a:cubicBezTo>
                    <a:pt x="1164" y="1510"/>
                    <a:pt x="1062" y="1698"/>
                    <a:pt x="1006" y="1888"/>
                  </a:cubicBezTo>
                  <a:cubicBezTo>
                    <a:pt x="910" y="2176"/>
                    <a:pt x="900" y="2302"/>
                    <a:pt x="856" y="2396"/>
                  </a:cubicBezTo>
                  <a:cubicBezTo>
                    <a:pt x="816" y="2508"/>
                    <a:pt x="720" y="2630"/>
                    <a:pt x="570" y="2596"/>
                  </a:cubicBezTo>
                  <a:cubicBezTo>
                    <a:pt x="506" y="2564"/>
                    <a:pt x="376" y="2548"/>
                    <a:pt x="440" y="2256"/>
                  </a:cubicBezTo>
                  <a:lnTo>
                    <a:pt x="906" y="310"/>
                  </a:lnTo>
                  <a:lnTo>
                    <a:pt x="148" y="310"/>
                  </a:lnTo>
                  <a:cubicBezTo>
                    <a:pt x="48" y="304"/>
                    <a:pt x="7" y="226"/>
                    <a:pt x="2" y="174"/>
                  </a:cubicBezTo>
                  <a:cubicBezTo>
                    <a:pt x="0" y="118"/>
                    <a:pt x="20" y="0"/>
                    <a:pt x="148" y="2"/>
                  </a:cubicBezTo>
                  <a:cubicBezTo>
                    <a:pt x="342" y="2"/>
                    <a:pt x="1176" y="0"/>
                    <a:pt x="1176" y="0"/>
                  </a:cubicBezTo>
                  <a:close/>
                </a:path>
              </a:pathLst>
            </a:custGeom>
            <a:solidFill>
              <a:srgbClr val="FEFEFE"/>
            </a:solidFill>
            <a:ln w="12700" cmpd="sng">
              <a:solidFill>
                <a:srgbClr val="FEFEFE"/>
              </a:solidFill>
              <a:round/>
              <a:headEnd/>
              <a:tailE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7" name="Oval 65"/>
            <p:cNvSpPr>
              <a:spLocks noChangeArrowheads="1"/>
            </p:cNvSpPr>
            <p:nvPr/>
          </p:nvSpPr>
          <p:spPr bwMode="gray">
            <a:xfrm flipH="1">
              <a:off x="4817" y="3288"/>
              <a:ext cx="75" cy="73"/>
            </a:xfrm>
            <a:prstGeom prst="ellipse">
              <a:avLst/>
            </a:prstGeom>
            <a:solidFill>
              <a:srgbClr val="FEFEFE"/>
            </a:solidFill>
            <a:ln w="12700">
              <a:solidFill>
                <a:srgbClr val="FEFEFE"/>
              </a:solidFill>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8" name="Freeform 66"/>
            <p:cNvSpPr>
              <a:spLocks/>
            </p:cNvSpPr>
            <p:nvPr/>
          </p:nvSpPr>
          <p:spPr bwMode="gray">
            <a:xfrm>
              <a:off x="4999" y="3363"/>
              <a:ext cx="262" cy="264"/>
            </a:xfrm>
            <a:custGeom>
              <a:avLst/>
              <a:gdLst/>
              <a:ahLst/>
              <a:cxnLst>
                <a:cxn ang="0">
                  <a:pos x="1100" y="0"/>
                </a:cxn>
                <a:cxn ang="0">
                  <a:pos x="1316" y="180"/>
                </a:cxn>
                <a:cxn ang="0">
                  <a:pos x="1508" y="6"/>
                </a:cxn>
                <a:cxn ang="0">
                  <a:pos x="2504" y="0"/>
                </a:cxn>
                <a:cxn ang="0">
                  <a:pos x="2610" y="146"/>
                </a:cxn>
                <a:cxn ang="0">
                  <a:pos x="2492" y="312"/>
                </a:cxn>
                <a:cxn ang="0">
                  <a:pos x="1716" y="312"/>
                </a:cxn>
                <a:cxn ang="0">
                  <a:pos x="1985" y="1350"/>
                </a:cxn>
                <a:cxn ang="0">
                  <a:pos x="1805" y="1401"/>
                </a:cxn>
                <a:cxn ang="0">
                  <a:pos x="2093" y="2328"/>
                </a:cxn>
                <a:cxn ang="0">
                  <a:pos x="2030" y="2598"/>
                </a:cxn>
                <a:cxn ang="0">
                  <a:pos x="1778" y="2406"/>
                </a:cxn>
                <a:cxn ang="0">
                  <a:pos x="1436" y="1476"/>
                </a:cxn>
                <a:cxn ang="0">
                  <a:pos x="1136" y="1476"/>
                </a:cxn>
                <a:cxn ang="0">
                  <a:pos x="842" y="2412"/>
                </a:cxn>
                <a:cxn ang="0">
                  <a:pos x="635" y="2595"/>
                </a:cxn>
                <a:cxn ang="0">
                  <a:pos x="545" y="2316"/>
                </a:cxn>
                <a:cxn ang="0">
                  <a:pos x="797" y="1416"/>
                </a:cxn>
                <a:cxn ang="0">
                  <a:pos x="602" y="1368"/>
                </a:cxn>
                <a:cxn ang="0">
                  <a:pos x="906" y="310"/>
                </a:cxn>
                <a:cxn ang="0">
                  <a:pos x="148" y="310"/>
                </a:cxn>
                <a:cxn ang="0">
                  <a:pos x="2" y="174"/>
                </a:cxn>
                <a:cxn ang="0">
                  <a:pos x="148" y="2"/>
                </a:cxn>
                <a:cxn ang="0">
                  <a:pos x="1100" y="0"/>
                </a:cxn>
              </a:cxnLst>
              <a:rect l="0" t="0" r="r" b="b"/>
              <a:pathLst>
                <a:path w="2614" h="2628">
                  <a:moveTo>
                    <a:pt x="1100" y="0"/>
                  </a:moveTo>
                  <a:cubicBezTo>
                    <a:pt x="1120" y="78"/>
                    <a:pt x="1193" y="183"/>
                    <a:pt x="1316" y="180"/>
                  </a:cubicBezTo>
                  <a:cubicBezTo>
                    <a:pt x="1439" y="177"/>
                    <a:pt x="1472" y="84"/>
                    <a:pt x="1508" y="6"/>
                  </a:cubicBezTo>
                  <a:cubicBezTo>
                    <a:pt x="2036" y="6"/>
                    <a:pt x="2504" y="0"/>
                    <a:pt x="2504" y="0"/>
                  </a:cubicBezTo>
                  <a:cubicBezTo>
                    <a:pt x="2576" y="4"/>
                    <a:pt x="2612" y="94"/>
                    <a:pt x="2610" y="146"/>
                  </a:cubicBezTo>
                  <a:cubicBezTo>
                    <a:pt x="2610" y="194"/>
                    <a:pt x="2614" y="294"/>
                    <a:pt x="2492" y="312"/>
                  </a:cubicBezTo>
                  <a:cubicBezTo>
                    <a:pt x="2104" y="312"/>
                    <a:pt x="1716" y="312"/>
                    <a:pt x="1716" y="312"/>
                  </a:cubicBezTo>
                  <a:lnTo>
                    <a:pt x="1985" y="1350"/>
                  </a:lnTo>
                  <a:lnTo>
                    <a:pt x="1805" y="1401"/>
                  </a:lnTo>
                  <a:lnTo>
                    <a:pt x="2093" y="2328"/>
                  </a:lnTo>
                  <a:cubicBezTo>
                    <a:pt x="2126" y="2457"/>
                    <a:pt x="2117" y="2547"/>
                    <a:pt x="2030" y="2598"/>
                  </a:cubicBezTo>
                  <a:cubicBezTo>
                    <a:pt x="1919" y="2628"/>
                    <a:pt x="1834" y="2552"/>
                    <a:pt x="1778" y="2406"/>
                  </a:cubicBezTo>
                  <a:cubicBezTo>
                    <a:pt x="1679" y="2219"/>
                    <a:pt x="1507" y="1628"/>
                    <a:pt x="1436" y="1476"/>
                  </a:cubicBezTo>
                  <a:lnTo>
                    <a:pt x="1136" y="1476"/>
                  </a:lnTo>
                  <a:cubicBezTo>
                    <a:pt x="1070" y="1668"/>
                    <a:pt x="926" y="2226"/>
                    <a:pt x="842" y="2412"/>
                  </a:cubicBezTo>
                  <a:cubicBezTo>
                    <a:pt x="802" y="2524"/>
                    <a:pt x="728" y="2616"/>
                    <a:pt x="635" y="2595"/>
                  </a:cubicBezTo>
                  <a:cubicBezTo>
                    <a:pt x="571" y="2563"/>
                    <a:pt x="488" y="2532"/>
                    <a:pt x="545" y="2316"/>
                  </a:cubicBezTo>
                  <a:lnTo>
                    <a:pt x="797" y="1416"/>
                  </a:lnTo>
                  <a:lnTo>
                    <a:pt x="602" y="1368"/>
                  </a:lnTo>
                  <a:lnTo>
                    <a:pt x="906" y="310"/>
                  </a:lnTo>
                  <a:lnTo>
                    <a:pt x="148" y="310"/>
                  </a:lnTo>
                  <a:cubicBezTo>
                    <a:pt x="48" y="304"/>
                    <a:pt x="7" y="226"/>
                    <a:pt x="2" y="174"/>
                  </a:cubicBezTo>
                  <a:cubicBezTo>
                    <a:pt x="0" y="118"/>
                    <a:pt x="20" y="0"/>
                    <a:pt x="148" y="2"/>
                  </a:cubicBezTo>
                  <a:cubicBezTo>
                    <a:pt x="342" y="2"/>
                    <a:pt x="1160" y="0"/>
                    <a:pt x="1100" y="0"/>
                  </a:cubicBezTo>
                  <a:close/>
                </a:path>
              </a:pathLst>
            </a:custGeom>
            <a:solidFill>
              <a:srgbClr val="FEFEFE"/>
            </a:solidFill>
            <a:ln w="12700" cmpd="sng">
              <a:solidFill>
                <a:srgbClr val="FEFEFE"/>
              </a:solidFill>
              <a:round/>
              <a:headEnd/>
              <a:tailE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9" name="Oval 67"/>
            <p:cNvSpPr>
              <a:spLocks noChangeArrowheads="1"/>
            </p:cNvSpPr>
            <p:nvPr/>
          </p:nvSpPr>
          <p:spPr bwMode="gray">
            <a:xfrm>
              <a:off x="5097" y="3298"/>
              <a:ext cx="68" cy="67"/>
            </a:xfrm>
            <a:prstGeom prst="ellipse">
              <a:avLst/>
            </a:prstGeom>
            <a:solidFill>
              <a:srgbClr val="FEFEFE"/>
            </a:solidFill>
            <a:ln w="12700">
              <a:solidFill>
                <a:srgbClr val="FEFEFE"/>
              </a:solidFill>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438340" name="Freeform 68"/>
          <p:cNvSpPr>
            <a:spLocks/>
          </p:cNvSpPr>
          <p:nvPr/>
        </p:nvSpPr>
        <p:spPr bwMode="gray">
          <a:xfrm>
            <a:off x="4424363" y="4581525"/>
            <a:ext cx="384175" cy="282575"/>
          </a:xfrm>
          <a:custGeom>
            <a:avLst/>
            <a:gdLst/>
            <a:ahLst/>
            <a:cxnLst>
              <a:cxn ang="0">
                <a:pos x="518" y="239"/>
              </a:cxn>
              <a:cxn ang="0">
                <a:pos x="647" y="233"/>
              </a:cxn>
              <a:cxn ang="0">
                <a:pos x="329" y="0"/>
              </a:cxn>
              <a:cxn ang="0">
                <a:pos x="180" y="108"/>
              </a:cxn>
              <a:cxn ang="0">
                <a:pos x="180" y="57"/>
              </a:cxn>
              <a:cxn ang="0">
                <a:pos x="129" y="51"/>
              </a:cxn>
              <a:cxn ang="0">
                <a:pos x="129" y="136"/>
              </a:cxn>
              <a:cxn ang="0">
                <a:pos x="0" y="239"/>
              </a:cxn>
              <a:cxn ang="0">
                <a:pos x="107" y="245"/>
              </a:cxn>
              <a:cxn ang="0">
                <a:pos x="107" y="478"/>
              </a:cxn>
              <a:cxn ang="0">
                <a:pos x="518" y="478"/>
              </a:cxn>
              <a:cxn ang="0">
                <a:pos x="518" y="239"/>
              </a:cxn>
            </a:cxnLst>
            <a:rect l="0" t="0" r="r" b="b"/>
            <a:pathLst>
              <a:path w="647" h="478">
                <a:moveTo>
                  <a:pt x="518" y="239"/>
                </a:moveTo>
                <a:lnTo>
                  <a:pt x="647" y="233"/>
                </a:lnTo>
                <a:lnTo>
                  <a:pt x="329" y="0"/>
                </a:lnTo>
                <a:lnTo>
                  <a:pt x="180" y="108"/>
                </a:lnTo>
                <a:lnTo>
                  <a:pt x="180" y="57"/>
                </a:lnTo>
                <a:lnTo>
                  <a:pt x="129" y="51"/>
                </a:lnTo>
                <a:lnTo>
                  <a:pt x="129" y="136"/>
                </a:lnTo>
                <a:lnTo>
                  <a:pt x="0" y="239"/>
                </a:lnTo>
                <a:lnTo>
                  <a:pt x="107" y="245"/>
                </a:lnTo>
                <a:lnTo>
                  <a:pt x="107" y="478"/>
                </a:lnTo>
                <a:lnTo>
                  <a:pt x="518" y="478"/>
                </a:lnTo>
                <a:lnTo>
                  <a:pt x="518" y="239"/>
                </a:lnTo>
                <a:close/>
              </a:path>
            </a:pathLst>
          </a:custGeom>
          <a:solidFill>
            <a:srgbClr val="FEFEFE"/>
          </a:solidFill>
          <a:ln w="9525" cap="flat" cmpd="sng">
            <a:solidFill>
              <a:srgbClr val="FEFEFE"/>
            </a:solidFill>
            <a:prstDash val="solid"/>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2322" name="Group 69"/>
          <p:cNvGrpSpPr>
            <a:grpSpLocks/>
          </p:cNvGrpSpPr>
          <p:nvPr/>
        </p:nvGrpSpPr>
        <p:grpSpPr bwMode="auto">
          <a:xfrm>
            <a:off x="4414838" y="4027504"/>
            <a:ext cx="342900" cy="247650"/>
            <a:chOff x="2960" y="2589"/>
            <a:chExt cx="279" cy="201"/>
          </a:xfrm>
        </p:grpSpPr>
        <p:grpSp>
          <p:nvGrpSpPr>
            <p:cNvPr id="12323" name="Group 70"/>
            <p:cNvGrpSpPr>
              <a:grpSpLocks/>
            </p:cNvGrpSpPr>
            <p:nvPr/>
          </p:nvGrpSpPr>
          <p:grpSpPr bwMode="auto">
            <a:xfrm>
              <a:off x="2960" y="2589"/>
              <a:ext cx="279" cy="201"/>
              <a:chOff x="2934" y="2575"/>
              <a:chExt cx="361" cy="207"/>
            </a:xfrm>
          </p:grpSpPr>
          <p:sp>
            <p:nvSpPr>
              <p:cNvPr id="438343" name="AutoShape 71"/>
              <p:cNvSpPr>
                <a:spLocks noChangeArrowheads="1"/>
              </p:cNvSpPr>
              <p:nvPr/>
            </p:nvSpPr>
            <p:spPr bwMode="gray">
              <a:xfrm>
                <a:off x="2992" y="2620"/>
                <a:ext cx="303" cy="162"/>
              </a:xfrm>
              <a:prstGeom prst="flowChartAlternateProcess">
                <a:avLst/>
              </a:prstGeom>
              <a:solidFill>
                <a:srgbClr val="FEFEFE"/>
              </a:solidFill>
              <a:ln w="9525" algn="ctr">
                <a:noFill/>
                <a:miter lim="800000"/>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44" name="AutoShape 72"/>
              <p:cNvSpPr>
                <a:spLocks noChangeArrowheads="1"/>
              </p:cNvSpPr>
              <p:nvPr/>
            </p:nvSpPr>
            <p:spPr bwMode="gray">
              <a:xfrm rot="-893176">
                <a:off x="2934" y="2575"/>
                <a:ext cx="303" cy="162"/>
              </a:xfrm>
              <a:prstGeom prst="flowChartAlternateProcess">
                <a:avLst/>
              </a:prstGeom>
              <a:solidFill>
                <a:srgbClr val="FEFEFE"/>
              </a:solidFill>
              <a:ln w="9525" algn="ctr">
                <a:noFill/>
                <a:miter lim="800000"/>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2326" name="Line 73"/>
            <p:cNvSpPr>
              <a:spLocks noChangeShapeType="1"/>
            </p:cNvSpPr>
            <p:nvPr/>
          </p:nvSpPr>
          <p:spPr bwMode="gray">
            <a:xfrm flipV="1">
              <a:off x="2985" y="2624"/>
              <a:ext cx="144" cy="40"/>
            </a:xfrm>
            <a:prstGeom prst="line">
              <a:avLst/>
            </a:prstGeom>
            <a:noFill/>
            <a:ln w="76200">
              <a:solidFill>
                <a:schemeClr val="hlink"/>
              </a:solidFill>
              <a:round/>
              <a:headEnd/>
              <a:tailEnd/>
            </a:ln>
          </p:spPr>
          <p:txBody>
            <a:bodyPr vert="horz" wrap="none" lIns="91440" tIns="45720" rIns="91440" bIns="45720" numCol="1" anchor="ctr" anchorCtr="0" compatLnSpc="1">
              <a:prstTxWarp prst="textNoShape">
                <a:avLst/>
              </a:prstTxWarp>
            </a:bodyPr>
            <a:lstStyle/>
            <a:p>
              <a:endParaRPr lang="zh-CN" altLang="en-US"/>
            </a:p>
          </p:txBody>
        </p:sp>
      </p:grpSp>
      <p:sp>
        <p:nvSpPr>
          <p:cNvPr id="12327" name="Rectangle 74"/>
          <p:cNvSpPr>
            <a:spLocks noChangeArrowheads="1"/>
          </p:cNvSpPr>
          <p:nvPr/>
        </p:nvSpPr>
        <p:spPr bwMode="black">
          <a:xfrm>
            <a:off x="4892675" y="211297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28" name="Rectangle 75"/>
          <p:cNvSpPr>
            <a:spLocks noChangeArrowheads="1"/>
          </p:cNvSpPr>
          <p:nvPr/>
        </p:nvSpPr>
        <p:spPr bwMode="black">
          <a:xfrm>
            <a:off x="4892675" y="307182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29" name="Rectangle 76"/>
          <p:cNvSpPr>
            <a:spLocks noChangeArrowheads="1"/>
          </p:cNvSpPr>
          <p:nvPr/>
        </p:nvSpPr>
        <p:spPr bwMode="black">
          <a:xfrm>
            <a:off x="4892675" y="398622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30" name="Rectangle 77"/>
          <p:cNvSpPr>
            <a:spLocks noChangeArrowheads="1"/>
          </p:cNvSpPr>
          <p:nvPr/>
        </p:nvSpPr>
        <p:spPr bwMode="black">
          <a:xfrm>
            <a:off x="4892675" y="4933967"/>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aphicFrame>
        <p:nvGraphicFramePr>
          <p:cNvPr id="22530" name="Object 2"/>
          <p:cNvGraphicFramePr>
            <a:graphicFrameLocks noChangeAspect="1"/>
          </p:cNvGraphicFramePr>
          <p:nvPr/>
        </p:nvGraphicFramePr>
        <p:xfrm>
          <a:off x="455613" y="1492271"/>
          <a:ext cx="8154987" cy="4937125"/>
        </p:xfrm>
        <a:graphic>
          <a:graphicData uri="http://schemas.openxmlformats.org/presentationml/2006/ole">
            <mc:AlternateContent xmlns:mc="http://schemas.openxmlformats.org/markup-compatibility/2006">
              <mc:Choice xmlns:v="urn:schemas-microsoft-com:vml" Requires="v">
                <p:oleObj spid="_x0000_s22531" name="图表" r:id="rId4" imgW="8210702" imgH="5000549" progId="MSGraph.Chart.8">
                  <p:embed followColorScheme="full"/>
                </p:oleObj>
              </mc:Choice>
              <mc:Fallback>
                <p:oleObj name="图表" r:id="rId4" imgW="8210702" imgH="5000549" progId="MSGraph.Chart.8">
                  <p:embed followColorScheme="full"/>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613" y="1492271"/>
                        <a:ext cx="8154987" cy="4937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8194" name="AutoShape 2"/>
          <p:cNvSpPr>
            <a:spLocks noChangeArrowheads="1"/>
          </p:cNvSpPr>
          <p:nvPr/>
        </p:nvSpPr>
        <p:spPr bwMode="auto">
          <a:xfrm>
            <a:off x="3451257" y="2935273"/>
            <a:ext cx="1954213" cy="550863"/>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5" name="AutoShape 3"/>
          <p:cNvSpPr>
            <a:spLocks noChangeArrowheads="1"/>
          </p:cNvSpPr>
          <p:nvPr/>
        </p:nvSpPr>
        <p:spPr bwMode="auto">
          <a:xfrm>
            <a:off x="32" y="4411648"/>
            <a:ext cx="9144000" cy="1544638"/>
          </a:xfrm>
          <a:prstGeom prst="roundRect">
            <a:avLst>
              <a:gd name="adj" fmla="val 0"/>
            </a:avLst>
          </a:prstGeom>
          <a:gradFill rotWithShape="1">
            <a:gsLst>
              <a:gs pos="0">
                <a:srgbClr val="777777">
                  <a:alpha val="9000"/>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196" name="Group 4"/>
          <p:cNvGrpSpPr>
            <a:grpSpLocks/>
          </p:cNvGrpSpPr>
          <p:nvPr/>
        </p:nvGrpSpPr>
        <p:grpSpPr bwMode="auto">
          <a:xfrm>
            <a:off x="3551270" y="1663686"/>
            <a:ext cx="1771650" cy="342900"/>
            <a:chOff x="2237" y="1047"/>
            <a:chExt cx="1116" cy="216"/>
          </a:xfrm>
        </p:grpSpPr>
        <p:sp>
          <p:nvSpPr>
            <p:cNvPr id="8197" name="AutoShape 5"/>
            <p:cNvSpPr>
              <a:spLocks noChangeArrowheads="1"/>
            </p:cNvSpPr>
            <p:nvPr/>
          </p:nvSpPr>
          <p:spPr bwMode="auto">
            <a:xfrm>
              <a:off x="2237" y="1047"/>
              <a:ext cx="1113" cy="216"/>
            </a:xfrm>
            <a:prstGeom prst="roundRect">
              <a:avLst>
                <a:gd name="adj" fmla="val 13125"/>
              </a:avLst>
            </a:prstGeom>
            <a:solidFill>
              <a:schemeClr val="accent2"/>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8" name="AutoShape 6"/>
            <p:cNvSpPr>
              <a:spLocks noChangeArrowheads="1"/>
            </p:cNvSpPr>
            <p:nvPr/>
          </p:nvSpPr>
          <p:spPr bwMode="auto">
            <a:xfrm rot="10800000">
              <a:off x="2252" y="1061"/>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9" name="Text Box 7"/>
            <p:cNvSpPr txBox="1">
              <a:spLocks noChangeArrowheads="1"/>
            </p:cNvSpPr>
            <p:nvPr/>
          </p:nvSpPr>
          <p:spPr bwMode="auto">
            <a:xfrm>
              <a:off x="2237" y="1047"/>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00" name="AutoShape 8"/>
          <p:cNvSpPr>
            <a:spLocks noChangeArrowheads="1"/>
          </p:cNvSpPr>
          <p:nvPr/>
        </p:nvSpPr>
        <p:spPr bwMode="auto">
          <a:xfrm>
            <a:off x="3460782" y="2093898"/>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8201" name="Picture 9" descr="3"/>
          <p:cNvPicPr>
            <a:picLocks noChangeAspect="1" noChangeArrowheads="1"/>
          </p:cNvPicPr>
          <p:nvPr/>
        </p:nvPicPr>
        <p:blipFill>
          <a:blip r:embed="rId3"/>
          <a:srcRect/>
          <a:stretch>
            <a:fillRect/>
          </a:stretch>
        </p:blipFill>
        <p:spPr bwMode="auto">
          <a:xfrm>
            <a:off x="5630895" y="1428736"/>
            <a:ext cx="611187" cy="2693987"/>
          </a:xfrm>
          <a:prstGeom prst="rect">
            <a:avLst/>
          </a:prstGeom>
          <a:noFill/>
          <a:ln w="9525">
            <a:noFill/>
            <a:miter lim="800000"/>
            <a:headEnd/>
            <a:tailEnd/>
          </a:ln>
        </p:spPr>
      </p:pic>
      <p:pic>
        <p:nvPicPr>
          <p:cNvPr id="8202" name="Picture 10" descr="5"/>
          <p:cNvPicPr>
            <a:picLocks noChangeAspect="1" noChangeArrowheads="1"/>
          </p:cNvPicPr>
          <p:nvPr/>
        </p:nvPicPr>
        <p:blipFill>
          <a:blip r:embed="rId4"/>
          <a:srcRect/>
          <a:stretch>
            <a:fillRect/>
          </a:stretch>
        </p:blipFill>
        <p:spPr bwMode="auto">
          <a:xfrm>
            <a:off x="2451132" y="3625836"/>
            <a:ext cx="546100" cy="2681287"/>
          </a:xfrm>
          <a:prstGeom prst="rect">
            <a:avLst/>
          </a:prstGeom>
          <a:noFill/>
          <a:ln w="9525">
            <a:noFill/>
            <a:miter lim="800000"/>
            <a:headEnd/>
            <a:tailEnd/>
          </a:ln>
        </p:spPr>
      </p:pic>
      <p:pic>
        <p:nvPicPr>
          <p:cNvPr id="8203" name="Picture 11" descr="6"/>
          <p:cNvPicPr>
            <a:picLocks noChangeAspect="1" noChangeArrowheads="1"/>
          </p:cNvPicPr>
          <p:nvPr/>
        </p:nvPicPr>
        <p:blipFill>
          <a:blip r:embed="rId5"/>
          <a:srcRect/>
          <a:stretch>
            <a:fillRect/>
          </a:stretch>
        </p:blipFill>
        <p:spPr bwMode="auto">
          <a:xfrm>
            <a:off x="8139145" y="3625836"/>
            <a:ext cx="536575" cy="2728912"/>
          </a:xfrm>
          <a:prstGeom prst="rect">
            <a:avLst/>
          </a:prstGeom>
          <a:noFill/>
          <a:ln w="9525">
            <a:noFill/>
            <a:miter lim="800000"/>
            <a:headEnd/>
            <a:tailEnd/>
          </a:ln>
        </p:spPr>
      </p:pic>
      <p:grpSp>
        <p:nvGrpSpPr>
          <p:cNvPr id="8204" name="Group 12"/>
          <p:cNvGrpSpPr>
            <a:grpSpLocks/>
          </p:cNvGrpSpPr>
          <p:nvPr/>
        </p:nvGrpSpPr>
        <p:grpSpPr bwMode="auto">
          <a:xfrm>
            <a:off x="558832" y="3433748"/>
            <a:ext cx="1773238" cy="342900"/>
            <a:chOff x="352" y="2162"/>
            <a:chExt cx="1117" cy="216"/>
          </a:xfrm>
        </p:grpSpPr>
        <p:sp>
          <p:nvSpPr>
            <p:cNvPr id="8205" name="AutoShape 13"/>
            <p:cNvSpPr>
              <a:spLocks noChangeArrowheads="1"/>
            </p:cNvSpPr>
            <p:nvPr/>
          </p:nvSpPr>
          <p:spPr bwMode="auto">
            <a:xfrm>
              <a:off x="352" y="2162"/>
              <a:ext cx="1114" cy="216"/>
            </a:xfrm>
            <a:prstGeom prst="roundRect">
              <a:avLst>
                <a:gd name="adj" fmla="val 13125"/>
              </a:avLst>
            </a:prstGeom>
            <a:solidFill>
              <a:srgbClr val="333333"/>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06" name="AutoShape 14"/>
            <p:cNvSpPr>
              <a:spLocks noChangeArrowheads="1"/>
            </p:cNvSpPr>
            <p:nvPr/>
          </p:nvSpPr>
          <p:spPr bwMode="auto">
            <a:xfrm rot="10800000">
              <a:off x="367" y="2176"/>
              <a:ext cx="1076"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07" name="Text Box 15"/>
            <p:cNvSpPr txBox="1">
              <a:spLocks noChangeArrowheads="1"/>
            </p:cNvSpPr>
            <p:nvPr/>
          </p:nvSpPr>
          <p:spPr bwMode="auto">
            <a:xfrm>
              <a:off x="352" y="2162"/>
              <a:ext cx="1117"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08" name="AutoShape 16"/>
          <p:cNvSpPr>
            <a:spLocks noChangeArrowheads="1"/>
          </p:cNvSpPr>
          <p:nvPr/>
        </p:nvSpPr>
        <p:spPr bwMode="auto">
          <a:xfrm>
            <a:off x="4683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209" name="Group 17"/>
          <p:cNvGrpSpPr>
            <a:grpSpLocks/>
          </p:cNvGrpSpPr>
          <p:nvPr/>
        </p:nvGrpSpPr>
        <p:grpSpPr bwMode="auto">
          <a:xfrm>
            <a:off x="6223032" y="3433748"/>
            <a:ext cx="1771650" cy="342900"/>
            <a:chOff x="3920" y="2162"/>
            <a:chExt cx="1116" cy="216"/>
          </a:xfrm>
        </p:grpSpPr>
        <p:sp>
          <p:nvSpPr>
            <p:cNvPr id="8210" name="AutoShape 18"/>
            <p:cNvSpPr>
              <a:spLocks noChangeArrowheads="1"/>
            </p:cNvSpPr>
            <p:nvPr/>
          </p:nvSpPr>
          <p:spPr bwMode="auto">
            <a:xfrm>
              <a:off x="3920" y="2162"/>
              <a:ext cx="1113" cy="216"/>
            </a:xfrm>
            <a:prstGeom prst="roundRect">
              <a:avLst>
                <a:gd name="adj" fmla="val 13125"/>
              </a:avLst>
            </a:prstGeom>
            <a:solidFill>
              <a:srgbClr val="333333"/>
            </a:solidFill>
            <a:ln w="3175" algn="ctr">
              <a:solidFill>
                <a:srgbClr val="333333">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1" name="AutoShape 19"/>
            <p:cNvSpPr>
              <a:spLocks noChangeArrowheads="1"/>
            </p:cNvSpPr>
            <p:nvPr/>
          </p:nvSpPr>
          <p:spPr bwMode="auto">
            <a:xfrm rot="10800000">
              <a:off x="3935"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2" name="Text Box 20"/>
            <p:cNvSpPr txBox="1">
              <a:spLocks noChangeArrowheads="1"/>
            </p:cNvSpPr>
            <p:nvPr/>
          </p:nvSpPr>
          <p:spPr bwMode="auto">
            <a:xfrm>
              <a:off x="3920" y="2162"/>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13" name="AutoShape 21"/>
          <p:cNvSpPr>
            <a:spLocks noChangeArrowheads="1"/>
          </p:cNvSpPr>
          <p:nvPr/>
        </p:nvSpPr>
        <p:spPr bwMode="auto">
          <a:xfrm>
            <a:off x="61325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214" name="Group 22"/>
          <p:cNvGrpSpPr>
            <a:grpSpLocks/>
          </p:cNvGrpSpPr>
          <p:nvPr/>
        </p:nvGrpSpPr>
        <p:grpSpPr bwMode="auto">
          <a:xfrm>
            <a:off x="3551270" y="3433748"/>
            <a:ext cx="1771650" cy="342900"/>
            <a:chOff x="2237" y="2162"/>
            <a:chExt cx="1116" cy="216"/>
          </a:xfrm>
        </p:grpSpPr>
        <p:sp>
          <p:nvSpPr>
            <p:cNvPr id="8215" name="AutoShape 23"/>
            <p:cNvSpPr>
              <a:spLocks noChangeArrowheads="1"/>
            </p:cNvSpPr>
            <p:nvPr/>
          </p:nvSpPr>
          <p:spPr bwMode="auto">
            <a:xfrm>
              <a:off x="2237" y="2162"/>
              <a:ext cx="1113" cy="216"/>
            </a:xfrm>
            <a:prstGeom prst="roundRect">
              <a:avLst>
                <a:gd name="adj" fmla="val 13125"/>
              </a:avLst>
            </a:prstGeom>
            <a:solidFill>
              <a:srgbClr val="333333"/>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6" name="AutoShape 24"/>
            <p:cNvSpPr>
              <a:spLocks noChangeArrowheads="1"/>
            </p:cNvSpPr>
            <p:nvPr/>
          </p:nvSpPr>
          <p:spPr bwMode="auto">
            <a:xfrm rot="10800000">
              <a:off x="2252"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7" name="Text Box 25"/>
            <p:cNvSpPr txBox="1">
              <a:spLocks noChangeArrowheads="1"/>
            </p:cNvSpPr>
            <p:nvPr/>
          </p:nvSpPr>
          <p:spPr bwMode="auto">
            <a:xfrm>
              <a:off x="2237" y="2162"/>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18" name="AutoShape 26"/>
          <p:cNvSpPr>
            <a:spLocks noChangeArrowheads="1"/>
          </p:cNvSpPr>
          <p:nvPr/>
        </p:nvSpPr>
        <p:spPr bwMode="auto">
          <a:xfrm>
            <a:off x="3460782" y="3863961"/>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cxnSp>
        <p:nvCxnSpPr>
          <p:cNvPr id="8219" name="AutoShape 27"/>
          <p:cNvCxnSpPr>
            <a:cxnSpLocks noChangeShapeType="1"/>
          </p:cNvCxnSpPr>
          <p:nvPr/>
        </p:nvCxnSpPr>
        <p:spPr bwMode="auto">
          <a:xfrm rot="5400000">
            <a:off x="4181507" y="3178161"/>
            <a:ext cx="511175" cy="0"/>
          </a:xfrm>
          <a:prstGeom prst="straightConnector1">
            <a:avLst/>
          </a:prstGeom>
          <a:noFill/>
          <a:ln w="9525">
            <a:solidFill>
              <a:schemeClr val="tx1"/>
            </a:solidFill>
            <a:round/>
            <a:headEnd/>
            <a:tailEnd/>
          </a:ln>
        </p:spPr>
      </p:cxnSp>
      <p:cxnSp>
        <p:nvCxnSpPr>
          <p:cNvPr id="8220" name="AutoShape 28"/>
          <p:cNvCxnSpPr>
            <a:cxnSpLocks noChangeShapeType="1"/>
          </p:cNvCxnSpPr>
          <p:nvPr/>
        </p:nvCxnSpPr>
        <p:spPr bwMode="auto">
          <a:xfrm rot="5400000">
            <a:off x="2686082" y="1682736"/>
            <a:ext cx="511175" cy="2990850"/>
          </a:xfrm>
          <a:prstGeom prst="bentConnector3">
            <a:avLst>
              <a:gd name="adj1" fmla="val 50000"/>
            </a:avLst>
          </a:prstGeom>
          <a:noFill/>
          <a:ln w="9525">
            <a:solidFill>
              <a:schemeClr val="tx1"/>
            </a:solidFill>
            <a:miter lim="800000"/>
            <a:headEnd/>
            <a:tailEnd type="triangle" w="med" len="med"/>
          </a:ln>
        </p:spPr>
      </p:cxnSp>
      <p:cxnSp>
        <p:nvCxnSpPr>
          <p:cNvPr id="8221" name="AutoShape 29"/>
          <p:cNvCxnSpPr>
            <a:cxnSpLocks noChangeShapeType="1"/>
          </p:cNvCxnSpPr>
          <p:nvPr/>
        </p:nvCxnSpPr>
        <p:spPr bwMode="auto">
          <a:xfrm rot="16200000" flipH="1">
            <a:off x="5517388" y="1842280"/>
            <a:ext cx="511175" cy="2671762"/>
          </a:xfrm>
          <a:prstGeom prst="bentConnector3">
            <a:avLst>
              <a:gd name="adj1" fmla="val 50000"/>
            </a:avLst>
          </a:prstGeom>
          <a:noFill/>
          <a:ln w="9525">
            <a:solidFill>
              <a:schemeClr val="tx1"/>
            </a:solidFill>
            <a:miter lim="800000"/>
            <a:headEnd/>
            <a:tailEnd/>
          </a:ln>
        </p:spPr>
      </p:cxnSp>
      <p:pic>
        <p:nvPicPr>
          <p:cNvPr id="8222" name="Picture 30" descr="4"/>
          <p:cNvPicPr>
            <a:picLocks noChangeAspect="1" noChangeArrowheads="1"/>
          </p:cNvPicPr>
          <p:nvPr/>
        </p:nvPicPr>
        <p:blipFill>
          <a:blip r:embed="rId6"/>
          <a:srcRect/>
          <a:stretch>
            <a:fillRect/>
          </a:stretch>
        </p:blipFill>
        <p:spPr bwMode="auto">
          <a:xfrm>
            <a:off x="5464207" y="3681398"/>
            <a:ext cx="530225" cy="2486025"/>
          </a:xfrm>
          <a:prstGeom prst="rect">
            <a:avLst/>
          </a:prstGeom>
          <a:noFill/>
          <a:ln w="9525">
            <a:noFill/>
            <a:miter lim="800000"/>
            <a:headEnd/>
            <a:tailEnd/>
          </a:ln>
        </p:spPr>
      </p:pic>
      <p:sp>
        <p:nvSpPr>
          <p:cNvPr id="8223" name="AutoShape 32"/>
          <p:cNvSpPr>
            <a:spLocks noChangeArrowheads="1"/>
          </p:cNvSpPr>
          <p:nvPr/>
        </p:nvSpPr>
        <p:spPr bwMode="auto">
          <a:xfrm>
            <a:off x="468345" y="4708511"/>
            <a:ext cx="1965325"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24" name="AutoShape 33"/>
          <p:cNvSpPr>
            <a:spLocks noChangeArrowheads="1"/>
          </p:cNvSpPr>
          <p:nvPr/>
        </p:nvSpPr>
        <p:spPr bwMode="auto">
          <a:xfrm>
            <a:off x="3451257" y="4708511"/>
            <a:ext cx="1954213"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25" name="AutoShape 34"/>
          <p:cNvSpPr>
            <a:spLocks noChangeArrowheads="1"/>
          </p:cNvSpPr>
          <p:nvPr/>
        </p:nvSpPr>
        <p:spPr bwMode="auto">
          <a:xfrm>
            <a:off x="6126195" y="4708511"/>
            <a:ext cx="1954212"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7410" name="Group 2"/>
          <p:cNvGrpSpPr>
            <a:grpSpLocks/>
          </p:cNvGrpSpPr>
          <p:nvPr/>
        </p:nvGrpSpPr>
        <p:grpSpPr bwMode="auto">
          <a:xfrm>
            <a:off x="908050" y="1817688"/>
            <a:ext cx="6972300" cy="3781425"/>
            <a:chOff x="572" y="1145"/>
            <a:chExt cx="4392" cy="2382"/>
          </a:xfrm>
        </p:grpSpPr>
        <p:sp>
          <p:nvSpPr>
            <p:cNvPr id="17411" name="AutoShape 3"/>
            <p:cNvSpPr>
              <a:spLocks noChangeArrowheads="1"/>
            </p:cNvSpPr>
            <p:nvPr/>
          </p:nvSpPr>
          <p:spPr bwMode="gray">
            <a:xfrm rot="39573186">
              <a:off x="2875" y="1599"/>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2" name="AutoShape 4"/>
            <p:cNvSpPr>
              <a:spLocks noChangeArrowheads="1"/>
            </p:cNvSpPr>
            <p:nvPr/>
          </p:nvSpPr>
          <p:spPr bwMode="gray">
            <a:xfrm rot="3465783">
              <a:off x="2907" y="2928"/>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3" name="AutoShape 5"/>
            <p:cNvSpPr>
              <a:spLocks noChangeArrowheads="1"/>
            </p:cNvSpPr>
            <p:nvPr/>
          </p:nvSpPr>
          <p:spPr bwMode="gray">
            <a:xfrm rot="35969022">
              <a:off x="2139" y="1613"/>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4" name="AutoShape 6"/>
            <p:cNvSpPr>
              <a:spLocks noChangeArrowheads="1"/>
            </p:cNvSpPr>
            <p:nvPr/>
          </p:nvSpPr>
          <p:spPr bwMode="gray">
            <a:xfrm rot="7535209">
              <a:off x="2115" y="2907"/>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5" name="AutoShape 7"/>
            <p:cNvSpPr>
              <a:spLocks noChangeArrowheads="1"/>
            </p:cNvSpPr>
            <p:nvPr/>
          </p:nvSpPr>
          <p:spPr bwMode="gray">
            <a:xfrm>
              <a:off x="3272" y="2275"/>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6" name="AutoShape 8"/>
            <p:cNvSpPr>
              <a:spLocks noChangeArrowheads="1"/>
            </p:cNvSpPr>
            <p:nvPr/>
          </p:nvSpPr>
          <p:spPr bwMode="gray">
            <a:xfrm rot="-10800000">
              <a:off x="1754" y="2271"/>
              <a:ext cx="544" cy="182"/>
            </a:xfrm>
            <a:prstGeom prst="rightArrow">
              <a:avLst>
                <a:gd name="adj1" fmla="val 35167"/>
                <a:gd name="adj2" fmla="val 121041"/>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7" name="Oval 9"/>
            <p:cNvSpPr>
              <a:spLocks noChangeArrowheads="1"/>
            </p:cNvSpPr>
            <p:nvPr/>
          </p:nvSpPr>
          <p:spPr bwMode="auto">
            <a:xfrm>
              <a:off x="1578" y="1168"/>
              <a:ext cx="2358" cy="2359"/>
            </a:xfrm>
            <a:prstGeom prst="ellipse">
              <a:avLst/>
            </a:prstGeom>
            <a:noFill/>
            <a:ln w="38100" algn="ctr">
              <a:solidFill>
                <a:schemeClr val="tx2"/>
              </a:solid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18" name="Text Box 10"/>
            <p:cNvSpPr txBox="1">
              <a:spLocks noChangeArrowheads="1"/>
            </p:cNvSpPr>
            <p:nvPr/>
          </p:nvSpPr>
          <p:spPr bwMode="auto">
            <a:xfrm>
              <a:off x="3498" y="1145"/>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19" name="Text Box 11"/>
            <p:cNvSpPr txBox="1">
              <a:spLocks noChangeArrowheads="1"/>
            </p:cNvSpPr>
            <p:nvPr/>
          </p:nvSpPr>
          <p:spPr bwMode="auto">
            <a:xfrm>
              <a:off x="1148" y="1145"/>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0" name="Text Box 12"/>
            <p:cNvSpPr txBox="1">
              <a:spLocks noChangeArrowheads="1"/>
            </p:cNvSpPr>
            <p:nvPr/>
          </p:nvSpPr>
          <p:spPr bwMode="auto">
            <a:xfrm>
              <a:off x="4074" y="2249"/>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1" name="Text Box 13"/>
            <p:cNvSpPr txBox="1">
              <a:spLocks noChangeArrowheads="1"/>
            </p:cNvSpPr>
            <p:nvPr/>
          </p:nvSpPr>
          <p:spPr bwMode="auto">
            <a:xfrm>
              <a:off x="3498" y="3257"/>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2" name="Text Box 14"/>
            <p:cNvSpPr txBox="1">
              <a:spLocks noChangeArrowheads="1"/>
            </p:cNvSpPr>
            <p:nvPr/>
          </p:nvSpPr>
          <p:spPr bwMode="auto">
            <a:xfrm>
              <a:off x="572" y="2249"/>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3" name="Text Box 15"/>
            <p:cNvSpPr txBox="1">
              <a:spLocks noChangeArrowheads="1"/>
            </p:cNvSpPr>
            <p:nvPr/>
          </p:nvSpPr>
          <p:spPr bwMode="auto">
            <a:xfrm>
              <a:off x="1100" y="3218"/>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4" name="Oval 16"/>
            <p:cNvSpPr>
              <a:spLocks noChangeArrowheads="1"/>
            </p:cNvSpPr>
            <p:nvPr/>
          </p:nvSpPr>
          <p:spPr bwMode="gray">
            <a:xfrm>
              <a:off x="1488" y="228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5" name="Oval 17"/>
            <p:cNvSpPr>
              <a:spLocks noChangeArrowheads="1"/>
            </p:cNvSpPr>
            <p:nvPr/>
          </p:nvSpPr>
          <p:spPr bwMode="gray">
            <a:xfrm>
              <a:off x="20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6" name="Oval 18"/>
            <p:cNvSpPr>
              <a:spLocks noChangeArrowheads="1"/>
            </p:cNvSpPr>
            <p:nvPr/>
          </p:nvSpPr>
          <p:spPr bwMode="gray">
            <a:xfrm>
              <a:off x="32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7" name="Oval 19"/>
            <p:cNvSpPr>
              <a:spLocks noChangeArrowheads="1"/>
            </p:cNvSpPr>
            <p:nvPr/>
          </p:nvSpPr>
          <p:spPr bwMode="gray">
            <a:xfrm>
              <a:off x="2016"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8" name="Oval 20"/>
            <p:cNvSpPr>
              <a:spLocks noChangeArrowheads="1"/>
            </p:cNvSpPr>
            <p:nvPr/>
          </p:nvSpPr>
          <p:spPr bwMode="gray">
            <a:xfrm>
              <a:off x="3264"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9" name="Oval 21"/>
            <p:cNvSpPr>
              <a:spLocks noChangeArrowheads="1"/>
            </p:cNvSpPr>
            <p:nvPr/>
          </p:nvSpPr>
          <p:spPr bwMode="gray">
            <a:xfrm>
              <a:off x="3840" y="2280"/>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30" name="Oval 22"/>
            <p:cNvSpPr>
              <a:spLocks noChangeArrowheads="1"/>
            </p:cNvSpPr>
            <p:nvPr/>
          </p:nvSpPr>
          <p:spPr bwMode="gray">
            <a:xfrm>
              <a:off x="2233" y="1817"/>
              <a:ext cx="1073" cy="1063"/>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431" name="Oval 23"/>
            <p:cNvSpPr>
              <a:spLocks noChangeArrowheads="1"/>
            </p:cNvSpPr>
            <p:nvPr/>
          </p:nvSpPr>
          <p:spPr bwMode="gray">
            <a:xfrm>
              <a:off x="2236" y="1816"/>
              <a:ext cx="1073" cy="1063"/>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432" name="Oval 24"/>
            <p:cNvSpPr>
              <a:spLocks noChangeArrowheads="1"/>
            </p:cNvSpPr>
            <p:nvPr/>
          </p:nvSpPr>
          <p:spPr bwMode="gray">
            <a:xfrm>
              <a:off x="2303" y="1886"/>
              <a:ext cx="933" cy="92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33" name="Oval 25"/>
            <p:cNvSpPr>
              <a:spLocks noChangeArrowheads="1"/>
            </p:cNvSpPr>
            <p:nvPr/>
          </p:nvSpPr>
          <p:spPr bwMode="gray">
            <a:xfrm>
              <a:off x="2301" y="1888"/>
              <a:ext cx="933" cy="924"/>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34" name="Oval 26"/>
            <p:cNvSpPr>
              <a:spLocks noChangeArrowheads="1"/>
            </p:cNvSpPr>
            <p:nvPr/>
          </p:nvSpPr>
          <p:spPr bwMode="gray">
            <a:xfrm>
              <a:off x="2350" y="1933"/>
              <a:ext cx="840" cy="832"/>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7435" name="Group 27"/>
            <p:cNvGrpSpPr>
              <a:grpSpLocks/>
            </p:cNvGrpSpPr>
            <p:nvPr/>
          </p:nvGrpSpPr>
          <p:grpSpPr bwMode="auto">
            <a:xfrm>
              <a:off x="2363" y="1945"/>
              <a:ext cx="813" cy="805"/>
              <a:chOff x="4166" y="1706"/>
              <a:chExt cx="1252" cy="1252"/>
            </a:xfrm>
          </p:grpSpPr>
          <p:sp>
            <p:nvSpPr>
              <p:cNvPr id="17436" name="Oval 28"/>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7" name="Oval 29"/>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8" name="Oval 30"/>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9" name="Oval 31"/>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17440" name="Text Box 32"/>
            <p:cNvSpPr txBox="1">
              <a:spLocks noChangeArrowheads="1"/>
            </p:cNvSpPr>
            <p:nvPr/>
          </p:nvSpPr>
          <p:spPr bwMode="gray">
            <a:xfrm>
              <a:off x="2522" y="2231"/>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643174"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027" name="AutoShape 3"/>
          <p:cNvSpPr>
            <a:spLocks noChangeArrowheads="1"/>
          </p:cNvSpPr>
          <p:nvPr/>
        </p:nvSpPr>
        <p:spPr bwMode="auto">
          <a:xfrm>
            <a:off x="1144610" y="1679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28" name="Rectangle 4"/>
          <p:cNvSpPr>
            <a:spLocks noChangeArrowheads="1"/>
          </p:cNvSpPr>
          <p:nvPr/>
        </p:nvSpPr>
        <p:spPr bwMode="auto">
          <a:xfrm>
            <a:off x="1138260" y="1722437"/>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9" name="AutoShape 5"/>
          <p:cNvSpPr>
            <a:spLocks noChangeArrowheads="1"/>
          </p:cNvSpPr>
          <p:nvPr/>
        </p:nvSpPr>
        <p:spPr bwMode="auto">
          <a:xfrm>
            <a:off x="1144610" y="2794000"/>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0" name="Rectangle 6"/>
          <p:cNvSpPr>
            <a:spLocks noChangeArrowheads="1"/>
          </p:cNvSpPr>
          <p:nvPr/>
        </p:nvSpPr>
        <p:spPr bwMode="auto">
          <a:xfrm>
            <a:off x="1138260" y="2836862"/>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31" name="AutoShape 7"/>
          <p:cNvSpPr>
            <a:spLocks noChangeArrowheads="1"/>
          </p:cNvSpPr>
          <p:nvPr/>
        </p:nvSpPr>
        <p:spPr bwMode="auto">
          <a:xfrm>
            <a:off x="1144610" y="3887787"/>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2" name="Rectangle 8"/>
          <p:cNvSpPr>
            <a:spLocks noChangeArrowheads="1"/>
          </p:cNvSpPr>
          <p:nvPr/>
        </p:nvSpPr>
        <p:spPr bwMode="auto">
          <a:xfrm>
            <a:off x="1138260" y="3930650"/>
            <a:ext cx="5592762" cy="5699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33" name="AutoShape 9"/>
          <p:cNvSpPr>
            <a:spLocks noChangeArrowheads="1"/>
          </p:cNvSpPr>
          <p:nvPr/>
        </p:nvSpPr>
        <p:spPr bwMode="auto">
          <a:xfrm>
            <a:off x="1144610" y="4981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4" name="Rectangle 10"/>
          <p:cNvSpPr>
            <a:spLocks noChangeArrowheads="1"/>
          </p:cNvSpPr>
          <p:nvPr/>
        </p:nvSpPr>
        <p:spPr bwMode="auto">
          <a:xfrm>
            <a:off x="1138260" y="5024437"/>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035" name="Group 11"/>
          <p:cNvGrpSpPr>
            <a:grpSpLocks/>
          </p:cNvGrpSpPr>
          <p:nvPr/>
        </p:nvGrpSpPr>
        <p:grpSpPr bwMode="auto">
          <a:xfrm>
            <a:off x="6889772" y="1612900"/>
            <a:ext cx="825500" cy="803275"/>
            <a:chOff x="0" y="0"/>
            <a:chExt cx="384" cy="375"/>
          </a:xfrm>
        </p:grpSpPr>
        <p:grpSp>
          <p:nvGrpSpPr>
            <p:cNvPr id="1036" name="Group 12"/>
            <p:cNvGrpSpPr>
              <a:grpSpLocks/>
            </p:cNvGrpSpPr>
            <p:nvPr/>
          </p:nvGrpSpPr>
          <p:grpSpPr bwMode="auto">
            <a:xfrm>
              <a:off x="0" y="0"/>
              <a:ext cx="384" cy="375"/>
              <a:chOff x="0" y="0"/>
              <a:chExt cx="1042" cy="1019"/>
            </a:xfrm>
          </p:grpSpPr>
          <p:grpSp>
            <p:nvGrpSpPr>
              <p:cNvPr id="1037" name="Group 13"/>
              <p:cNvGrpSpPr>
                <a:grpSpLocks/>
              </p:cNvGrpSpPr>
              <p:nvPr/>
            </p:nvGrpSpPr>
            <p:grpSpPr bwMode="auto">
              <a:xfrm>
                <a:off x="0" y="0"/>
                <a:ext cx="1042" cy="1019"/>
                <a:chOff x="0" y="0"/>
                <a:chExt cx="1042" cy="1019"/>
              </a:xfrm>
            </p:grpSpPr>
            <p:pic>
              <p:nvPicPr>
                <p:cNvPr id="1038" name="Picture 14"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3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40" name="Picture 16"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41" name="WordArt 17"/>
            <p:cNvSpPr>
              <a:spLocks noChangeArrowheads="1" noChangeShapeType="1" noTextEdit="1"/>
            </p:cNvSpPr>
            <p:nvPr/>
          </p:nvSpPr>
          <p:spPr bwMode="auto">
            <a:xfrm>
              <a:off x="131" y="101"/>
              <a:ext cx="87" cy="151"/>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1</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42" name="Group 18"/>
          <p:cNvGrpSpPr>
            <a:grpSpLocks/>
          </p:cNvGrpSpPr>
          <p:nvPr/>
        </p:nvGrpSpPr>
        <p:grpSpPr bwMode="auto">
          <a:xfrm>
            <a:off x="6889772" y="2727325"/>
            <a:ext cx="825500" cy="803275"/>
            <a:chOff x="0" y="0"/>
            <a:chExt cx="520" cy="506"/>
          </a:xfrm>
        </p:grpSpPr>
        <p:grpSp>
          <p:nvGrpSpPr>
            <p:cNvPr id="1043" name="Group 19"/>
            <p:cNvGrpSpPr>
              <a:grpSpLocks/>
            </p:cNvGrpSpPr>
            <p:nvPr/>
          </p:nvGrpSpPr>
          <p:grpSpPr bwMode="auto">
            <a:xfrm>
              <a:off x="0" y="0"/>
              <a:ext cx="520" cy="506"/>
              <a:chOff x="0" y="0"/>
              <a:chExt cx="1042" cy="1019"/>
            </a:xfrm>
          </p:grpSpPr>
          <p:grpSp>
            <p:nvGrpSpPr>
              <p:cNvPr id="1044" name="Group 20"/>
              <p:cNvGrpSpPr>
                <a:grpSpLocks/>
              </p:cNvGrpSpPr>
              <p:nvPr/>
            </p:nvGrpSpPr>
            <p:grpSpPr bwMode="auto">
              <a:xfrm>
                <a:off x="0" y="0"/>
                <a:ext cx="1042" cy="1019"/>
                <a:chOff x="0" y="0"/>
                <a:chExt cx="1042" cy="1019"/>
              </a:xfrm>
            </p:grpSpPr>
            <p:pic>
              <p:nvPicPr>
                <p:cNvPr id="1045" name="Picture 21"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46" name="Oval 22"/>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47" name="Picture 23"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48" name="WordArt 24"/>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2</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49" name="Group 25"/>
          <p:cNvGrpSpPr>
            <a:grpSpLocks/>
          </p:cNvGrpSpPr>
          <p:nvPr/>
        </p:nvGrpSpPr>
        <p:grpSpPr bwMode="auto">
          <a:xfrm>
            <a:off x="6889772" y="3819525"/>
            <a:ext cx="825500" cy="803275"/>
            <a:chOff x="0" y="0"/>
            <a:chExt cx="520" cy="506"/>
          </a:xfrm>
        </p:grpSpPr>
        <p:grpSp>
          <p:nvGrpSpPr>
            <p:cNvPr id="1050" name="Group 26"/>
            <p:cNvGrpSpPr>
              <a:grpSpLocks/>
            </p:cNvGrpSpPr>
            <p:nvPr/>
          </p:nvGrpSpPr>
          <p:grpSpPr bwMode="auto">
            <a:xfrm>
              <a:off x="0" y="0"/>
              <a:ext cx="520" cy="506"/>
              <a:chOff x="0" y="0"/>
              <a:chExt cx="1042" cy="1019"/>
            </a:xfrm>
          </p:grpSpPr>
          <p:grpSp>
            <p:nvGrpSpPr>
              <p:cNvPr id="1051" name="Group 27"/>
              <p:cNvGrpSpPr>
                <a:grpSpLocks/>
              </p:cNvGrpSpPr>
              <p:nvPr/>
            </p:nvGrpSpPr>
            <p:grpSpPr bwMode="auto">
              <a:xfrm>
                <a:off x="0" y="0"/>
                <a:ext cx="1042" cy="1019"/>
                <a:chOff x="0" y="0"/>
                <a:chExt cx="1042" cy="1019"/>
              </a:xfrm>
            </p:grpSpPr>
            <p:pic>
              <p:nvPicPr>
                <p:cNvPr id="1052" name="Picture 28"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53" name="Oval 29"/>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54" name="Picture 30"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55" name="WordArt 31"/>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3</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56" name="Group 32"/>
          <p:cNvGrpSpPr>
            <a:grpSpLocks/>
          </p:cNvGrpSpPr>
          <p:nvPr/>
        </p:nvGrpSpPr>
        <p:grpSpPr bwMode="auto">
          <a:xfrm>
            <a:off x="6889772" y="4902200"/>
            <a:ext cx="825500" cy="803275"/>
            <a:chOff x="0" y="0"/>
            <a:chExt cx="520" cy="506"/>
          </a:xfrm>
        </p:grpSpPr>
        <p:grpSp>
          <p:nvGrpSpPr>
            <p:cNvPr id="1057" name="Group 33"/>
            <p:cNvGrpSpPr>
              <a:grpSpLocks/>
            </p:cNvGrpSpPr>
            <p:nvPr/>
          </p:nvGrpSpPr>
          <p:grpSpPr bwMode="auto">
            <a:xfrm>
              <a:off x="0" y="0"/>
              <a:ext cx="520" cy="506"/>
              <a:chOff x="0" y="0"/>
              <a:chExt cx="1042" cy="1019"/>
            </a:xfrm>
          </p:grpSpPr>
          <p:grpSp>
            <p:nvGrpSpPr>
              <p:cNvPr id="1058" name="Group 34"/>
              <p:cNvGrpSpPr>
                <a:grpSpLocks/>
              </p:cNvGrpSpPr>
              <p:nvPr/>
            </p:nvGrpSpPr>
            <p:grpSpPr bwMode="auto">
              <a:xfrm>
                <a:off x="0" y="0"/>
                <a:ext cx="1042" cy="1019"/>
                <a:chOff x="0" y="0"/>
                <a:chExt cx="1042" cy="1019"/>
              </a:xfrm>
            </p:grpSpPr>
            <p:pic>
              <p:nvPicPr>
                <p:cNvPr id="1059" name="Picture 35"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60" name="Oval 36"/>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61" name="Picture 37"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62" name="WordArt 38"/>
            <p:cNvSpPr>
              <a:spLocks noChangeArrowheads="1" noChangeShapeType="1" noTextEdit="1"/>
            </p:cNvSpPr>
            <p:nvPr/>
          </p:nvSpPr>
          <p:spPr bwMode="auto">
            <a:xfrm>
              <a:off x="170" y="136"/>
              <a:ext cx="168"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4</a:t>
              </a:r>
              <a:endParaRPr lang="zh-CN" altLang="en-US" sz="2400" spc="0">
                <a:ln w="9525">
                  <a:solidFill>
                    <a:schemeClr val="bg1"/>
                  </a:solidFill>
                  <a:round/>
                  <a:headEnd/>
                  <a:tailEnd/>
                </a:ln>
                <a:solidFill>
                  <a:schemeClr val="bg1"/>
                </a:solidFill>
                <a:effectLst/>
                <a:latin typeface="黑体"/>
                <a:ea typeface="黑体"/>
              </a:endParaRPr>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7170" name="Group 3"/>
          <p:cNvGrpSpPr>
            <a:grpSpLocks/>
          </p:cNvGrpSpPr>
          <p:nvPr/>
        </p:nvGrpSpPr>
        <p:grpSpPr bwMode="auto">
          <a:xfrm>
            <a:off x="428596" y="2273317"/>
            <a:ext cx="2355850" cy="836613"/>
            <a:chOff x="204" y="1616"/>
            <a:chExt cx="1484" cy="527"/>
          </a:xfrm>
        </p:grpSpPr>
        <p:sp>
          <p:nvSpPr>
            <p:cNvPr id="7171" name="Freeform 4"/>
            <p:cNvSpPr>
              <a:spLocks/>
            </p:cNvSpPr>
            <p:nvPr/>
          </p:nvSpPr>
          <p:spPr bwMode="auto">
            <a:xfrm>
              <a:off x="288" y="1616"/>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 name="T10" fmla="*/ 0 60000 65536"/>
                <a:gd name="T11" fmla="*/ 0 60000 65536"/>
                <a:gd name="T12" fmla="*/ 0 60000 65536"/>
                <a:gd name="T13" fmla="*/ 0 60000 65536"/>
                <a:gd name="T14" fmla="*/ 0 60000 65536"/>
                <a:gd name="T15" fmla="*/ 0 w 1400"/>
                <a:gd name="T16" fmla="*/ 0 h 527"/>
                <a:gd name="T17" fmla="*/ 1400 w 1400"/>
                <a:gd name="T18" fmla="*/ 527 h 527"/>
              </a:gdLst>
              <a:ahLst/>
              <a:cxnLst>
                <a:cxn ang="T10">
                  <a:pos x="T0" y="T1"/>
                </a:cxn>
                <a:cxn ang="T11">
                  <a:pos x="T2" y="T3"/>
                </a:cxn>
                <a:cxn ang="T12">
                  <a:pos x="T4" y="T5"/>
                </a:cxn>
                <a:cxn ang="T13">
                  <a:pos x="T6" y="T7"/>
                </a:cxn>
                <a:cxn ang="T14">
                  <a:pos x="T8" y="T9"/>
                </a:cxn>
              </a:cxnLst>
              <a:rect l="T15" t="T16" r="T17" b="T18"/>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72" name="AutoShape 5"/>
            <p:cNvSpPr>
              <a:spLocks noChangeArrowheads="1"/>
            </p:cNvSpPr>
            <p:nvPr/>
          </p:nvSpPr>
          <p:spPr bwMode="auto">
            <a:xfrm rot="-9180000">
              <a:off x="204" y="1996"/>
              <a:ext cx="942" cy="144"/>
            </a:xfrm>
            <a:custGeom>
              <a:avLst/>
              <a:gdLst>
                <a:gd name="T0" fmla="*/ 942 w 21600"/>
                <a:gd name="T1" fmla="*/ 72 h 21600"/>
                <a:gd name="T2" fmla="*/ 471 w 21600"/>
                <a:gd name="T3" fmla="*/ 144 h 21600"/>
                <a:gd name="T4" fmla="*/ 0 w 21600"/>
                <a:gd name="T5" fmla="*/ 72 h 21600"/>
                <a:gd name="T6" fmla="*/ 471 w 21600"/>
                <a:gd name="T7" fmla="*/ 0 h 21600"/>
                <a:gd name="T8" fmla="*/ 0 60000 65536"/>
                <a:gd name="T9" fmla="*/ 0 60000 65536"/>
                <a:gd name="T10" fmla="*/ 0 60000 65536"/>
                <a:gd name="T11" fmla="*/ 0 60000 65536"/>
                <a:gd name="T12" fmla="*/ 1789 w 21600"/>
                <a:gd name="T13" fmla="*/ 1800 h 21600"/>
                <a:gd name="T14" fmla="*/ 19811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grpSp>
      <p:sp>
        <p:nvSpPr>
          <p:cNvPr id="7173" name="Freeform 6"/>
          <p:cNvSpPr>
            <a:spLocks/>
          </p:cNvSpPr>
          <p:nvPr/>
        </p:nvSpPr>
        <p:spPr bwMode="auto">
          <a:xfrm>
            <a:off x="1951009" y="2989280"/>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solidFill>
            <a:srgbClr val="C0C0C0">
              <a:alpha val="38039"/>
            </a:srgbClr>
          </a:solidFill>
          <a:ln w="9525" cap="flat" cmpd="sng">
            <a:no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zh-CN" altLang="en-US"/>
          </a:p>
        </p:txBody>
      </p:sp>
      <p:sp>
        <p:nvSpPr>
          <p:cNvPr id="7174" name="Freeform 7"/>
          <p:cNvSpPr>
            <a:spLocks/>
          </p:cNvSpPr>
          <p:nvPr/>
        </p:nvSpPr>
        <p:spPr bwMode="auto">
          <a:xfrm>
            <a:off x="2074834" y="2355867"/>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gradFill rotWithShape="1">
            <a:gsLst>
              <a:gs pos="0">
                <a:schemeClr val="accent1"/>
              </a:gs>
              <a:gs pos="100000">
                <a:schemeClr val="accent2">
                  <a:alpha val="89998"/>
                </a:schemeClr>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chemeClr val="accent2"/>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75" name="AutoShape 8"/>
          <p:cNvSpPr>
            <a:spLocks/>
          </p:cNvSpPr>
          <p:nvPr/>
        </p:nvSpPr>
        <p:spPr bwMode="auto">
          <a:xfrm>
            <a:off x="2147859" y="1651017"/>
            <a:ext cx="2279650" cy="520700"/>
          </a:xfrm>
          <a:prstGeom prst="accentCallout1">
            <a:avLst>
              <a:gd name="adj1" fmla="val 21949"/>
              <a:gd name="adj2" fmla="val -3343"/>
              <a:gd name="adj3" fmla="val 118903"/>
              <a:gd name="adj4" fmla="val -3663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6" name="AutoShape 9"/>
          <p:cNvSpPr>
            <a:spLocks/>
          </p:cNvSpPr>
          <p:nvPr/>
        </p:nvSpPr>
        <p:spPr bwMode="auto">
          <a:xfrm>
            <a:off x="4400521" y="2060592"/>
            <a:ext cx="2279650" cy="520700"/>
          </a:xfrm>
          <a:prstGeom prst="accentCallout1">
            <a:avLst>
              <a:gd name="adj1" fmla="val 21949"/>
              <a:gd name="adj2" fmla="val -3343"/>
              <a:gd name="adj3" fmla="val 118903"/>
              <a:gd name="adj4" fmla="val -3663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7" name="AutoShape 10"/>
          <p:cNvSpPr>
            <a:spLocks/>
          </p:cNvSpPr>
          <p:nvPr/>
        </p:nvSpPr>
        <p:spPr bwMode="auto">
          <a:xfrm>
            <a:off x="1185834" y="4905392"/>
            <a:ext cx="2120900" cy="520700"/>
          </a:xfrm>
          <a:prstGeom prst="accentCallout1">
            <a:avLst>
              <a:gd name="adj1" fmla="val 21949"/>
              <a:gd name="adj2" fmla="val 103593"/>
              <a:gd name="adj3" fmla="val 1523"/>
              <a:gd name="adj4" fmla="val 13488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8" name="AutoShape 11"/>
          <p:cNvSpPr>
            <a:spLocks noChangeArrowheads="1"/>
          </p:cNvSpPr>
          <p:nvPr/>
        </p:nvSpPr>
        <p:spPr bwMode="auto">
          <a:xfrm rot="-9180000">
            <a:off x="3414684" y="4519630"/>
            <a:ext cx="1966912" cy="228600"/>
          </a:xfrm>
          <a:custGeom>
            <a:avLst/>
            <a:gdLst>
              <a:gd name="T0" fmla="*/ 1966912 w 21600"/>
              <a:gd name="T1" fmla="*/ 114300 h 21600"/>
              <a:gd name="T2" fmla="*/ 983456 w 21600"/>
              <a:gd name="T3" fmla="*/ 228600 h 21600"/>
              <a:gd name="T4" fmla="*/ 0 w 21600"/>
              <a:gd name="T5" fmla="*/ 114300 h 21600"/>
              <a:gd name="T6" fmla="*/ 983456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7179" name="Freeform 12"/>
          <p:cNvSpPr>
            <a:spLocks/>
          </p:cNvSpPr>
          <p:nvPr/>
        </p:nvSpPr>
        <p:spPr bwMode="auto">
          <a:xfrm>
            <a:off x="3563909" y="3432192"/>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 name="T16" fmla="*/ 0 60000 65536"/>
              <a:gd name="T17" fmla="*/ 0 60000 65536"/>
              <a:gd name="T18" fmla="*/ 0 60000 65536"/>
              <a:gd name="T19" fmla="*/ 0 60000 65536"/>
              <a:gd name="T20" fmla="*/ 0 60000 65536"/>
              <a:gd name="T21" fmla="*/ 0 60000 65536"/>
              <a:gd name="T22" fmla="*/ 0 60000 65536"/>
              <a:gd name="T23" fmla="*/ 0 60000 65536"/>
              <a:gd name="T24" fmla="*/ 0 w 3283"/>
              <a:gd name="T25" fmla="*/ 0 h 1388"/>
              <a:gd name="T26" fmla="*/ 3283 w 3283"/>
              <a:gd name="T27" fmla="*/ 1388 h 1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80" name="AutoShape 13"/>
          <p:cNvSpPr>
            <a:spLocks noChangeArrowheads="1"/>
          </p:cNvSpPr>
          <p:nvPr/>
        </p:nvSpPr>
        <p:spPr bwMode="auto">
          <a:xfrm rot="10800000">
            <a:off x="3838546" y="5753117"/>
            <a:ext cx="4940300" cy="319088"/>
          </a:xfrm>
          <a:custGeom>
            <a:avLst/>
            <a:gdLst>
              <a:gd name="T0" fmla="*/ 4940300 w 21600"/>
              <a:gd name="T1" fmla="*/ 159544 h 21600"/>
              <a:gd name="T2" fmla="*/ 2470150 w 21600"/>
              <a:gd name="T3" fmla="*/ 319088 h 21600"/>
              <a:gd name="T4" fmla="*/ 0 w 21600"/>
              <a:gd name="T5" fmla="*/ 159544 h 21600"/>
              <a:gd name="T6" fmla="*/ 2470150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8434" name="Group 2"/>
          <p:cNvGrpSpPr>
            <a:grpSpLocks/>
          </p:cNvGrpSpPr>
          <p:nvPr/>
        </p:nvGrpSpPr>
        <p:grpSpPr bwMode="auto">
          <a:xfrm>
            <a:off x="1243034" y="1752600"/>
            <a:ext cx="6400800" cy="4114800"/>
            <a:chOff x="816" y="1104"/>
            <a:chExt cx="4080" cy="2592"/>
          </a:xfrm>
        </p:grpSpPr>
        <p:sp>
          <p:nvSpPr>
            <p:cNvPr id="18435" name="AutoShape 3"/>
            <p:cNvSpPr>
              <a:spLocks noChangeArrowheads="1"/>
            </p:cNvSpPr>
            <p:nvPr/>
          </p:nvSpPr>
          <p:spPr bwMode="gray">
            <a:xfrm>
              <a:off x="2368" y="2556"/>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6" name="AutoShape 4"/>
            <p:cNvSpPr>
              <a:spLocks noChangeArrowheads="1"/>
            </p:cNvSpPr>
            <p:nvPr/>
          </p:nvSpPr>
          <p:spPr bwMode="gray">
            <a:xfrm>
              <a:off x="2368" y="2237"/>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7" name="AutoShape 5"/>
            <p:cNvSpPr>
              <a:spLocks noChangeArrowheads="1"/>
            </p:cNvSpPr>
            <p:nvPr/>
          </p:nvSpPr>
          <p:spPr bwMode="gray">
            <a:xfrm>
              <a:off x="2368" y="1918"/>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8" name="Text Box 6"/>
            <p:cNvSpPr txBox="1">
              <a:spLocks noChangeArrowheads="1"/>
            </p:cNvSpPr>
            <p:nvPr/>
          </p:nvSpPr>
          <p:spPr bwMode="gray">
            <a:xfrm>
              <a:off x="2660" y="2047"/>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39" name="Text Box 7"/>
            <p:cNvSpPr txBox="1">
              <a:spLocks noChangeArrowheads="1"/>
            </p:cNvSpPr>
            <p:nvPr/>
          </p:nvSpPr>
          <p:spPr bwMode="gray">
            <a:xfrm>
              <a:off x="2660" y="2366"/>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0" name="Text Box 8"/>
            <p:cNvSpPr txBox="1">
              <a:spLocks noChangeArrowheads="1"/>
            </p:cNvSpPr>
            <p:nvPr/>
          </p:nvSpPr>
          <p:spPr bwMode="gray">
            <a:xfrm>
              <a:off x="2660" y="2685"/>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1" name="AutoShape 9"/>
            <p:cNvSpPr>
              <a:spLocks noChangeArrowheads="1"/>
            </p:cNvSpPr>
            <p:nvPr/>
          </p:nvSpPr>
          <p:spPr bwMode="invGray">
            <a:xfrm>
              <a:off x="1969" y="1781"/>
              <a:ext cx="310" cy="1231"/>
            </a:xfrm>
            <a:prstGeom prst="leftArrow">
              <a:avLst>
                <a:gd name="adj1" fmla="val 65583"/>
                <a:gd name="adj2" fmla="val 65181"/>
              </a:avLst>
            </a:prstGeom>
            <a:gradFill rotWithShape="1">
              <a:gsLst>
                <a:gs pos="0">
                  <a:schemeClr val="tx2"/>
                </a:gs>
                <a:gs pos="100000">
                  <a:schemeClr val="tx2">
                    <a:gamma/>
                    <a:shade val="46275"/>
                    <a:invGamma/>
                    <a:alpha val="1200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2" name="AutoShape 10"/>
            <p:cNvSpPr>
              <a:spLocks noChangeArrowheads="1"/>
            </p:cNvSpPr>
            <p:nvPr/>
          </p:nvSpPr>
          <p:spPr bwMode="auto">
            <a:xfrm>
              <a:off x="816" y="1462"/>
              <a:ext cx="1064" cy="1870"/>
            </a:xfrm>
            <a:prstGeom prst="roundRect">
              <a:avLst>
                <a:gd name="adj" fmla="val 16667"/>
              </a:avLst>
            </a:prstGeom>
            <a:noFill/>
            <a:ln w="38100">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3" name="Text Box 11"/>
            <p:cNvSpPr txBox="1">
              <a:spLocks noChangeArrowheads="1"/>
            </p:cNvSpPr>
            <p:nvPr/>
          </p:nvSpPr>
          <p:spPr bwMode="auto">
            <a:xfrm>
              <a:off x="860" y="1599"/>
              <a:ext cx="976" cy="12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Verdana" pitchFamily="34" charset="0"/>
                  <a:ea typeface="宋体" pitchFamily="2" charset="-122"/>
                </a:rPr>
                <a:t>点击添</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Verdana" pitchFamily="34" charset="0"/>
                  <a:ea typeface="宋体" pitchFamily="2" charset="-122"/>
                </a:rPr>
                <a:t>加标题</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Verdana" pitchFamily="34"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Verdana" pitchFamily="34" charset="0"/>
                <a:buChar char="•"/>
                <a:tabLst/>
              </a:pPr>
              <a:r>
                <a:rPr kumimoji="0" lang="zh-CN" sz="1400" b="0" i="0" u="none" strike="noStrike" cap="none" normalizeH="0" baseline="0" smtClean="0">
                  <a:ln>
                    <a:noFill/>
                  </a:ln>
                  <a:solidFill>
                    <a:schemeClr val="tx1"/>
                  </a:solidFill>
                  <a:effectLst/>
                  <a:latin typeface="Verdana"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1</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2</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3</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4</a:t>
              </a:r>
            </a:p>
            <a:p>
              <a:pPr marL="0" marR="0" lvl="0" indent="0" algn="ctr" defTabSz="914400" rtl="0" eaLnBrk="1" fontAlgn="base" latinLnBrk="0" hangingPunct="1">
                <a:lnSpc>
                  <a:spcPct val="100000"/>
                </a:lnSpc>
                <a:spcBef>
                  <a:spcPct val="0"/>
                </a:spcBef>
                <a:spcAft>
                  <a:spcPct val="0"/>
                </a:spcAft>
                <a:buClr>
                  <a:schemeClr val="tx1"/>
                </a:buClr>
                <a:buSzPts val="700"/>
                <a:buFont typeface="Arial" pitchFamily="34" charset="0"/>
                <a:buChar char="•"/>
                <a:tabLst/>
              </a:pPr>
              <a:r>
                <a:rPr kumimoji="0" lang="zh-CN" sz="12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5</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4" name="AutoShape 12"/>
            <p:cNvSpPr>
              <a:spLocks noChangeArrowheads="1"/>
            </p:cNvSpPr>
            <p:nvPr/>
          </p:nvSpPr>
          <p:spPr bwMode="auto">
            <a:xfrm>
              <a:off x="3832" y="1462"/>
              <a:ext cx="1064" cy="1870"/>
            </a:xfrm>
            <a:prstGeom prst="roundRect">
              <a:avLst>
                <a:gd name="adj" fmla="val 16667"/>
              </a:avLst>
            </a:prstGeom>
            <a:noFill/>
            <a:ln w="38100">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5" name="Text Box 13"/>
            <p:cNvSpPr txBox="1">
              <a:spLocks noChangeArrowheads="1"/>
            </p:cNvSpPr>
            <p:nvPr/>
          </p:nvSpPr>
          <p:spPr bwMode="auto">
            <a:xfrm>
              <a:off x="3876" y="1599"/>
              <a:ext cx="976" cy="12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加标题</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   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5</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6" name="AutoShape 14"/>
            <p:cNvSpPr>
              <a:spLocks noChangeArrowheads="1"/>
            </p:cNvSpPr>
            <p:nvPr/>
          </p:nvSpPr>
          <p:spPr bwMode="invGray">
            <a:xfrm>
              <a:off x="3434" y="1781"/>
              <a:ext cx="309" cy="1231"/>
            </a:xfrm>
            <a:prstGeom prst="rightArrow">
              <a:avLst>
                <a:gd name="adj1" fmla="val 67750"/>
                <a:gd name="adj2" fmla="val 66167"/>
              </a:avLst>
            </a:prstGeom>
            <a:gradFill rotWithShape="1">
              <a:gsLst>
                <a:gs pos="0">
                  <a:schemeClr val="tx2">
                    <a:gamma/>
                    <a:shade val="46275"/>
                    <a:invGamma/>
                    <a:alpha val="12000"/>
                  </a:schemeClr>
                </a:gs>
                <a:gs pos="100000">
                  <a:schemeClr val="tx2"/>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7" name="AutoShape 15"/>
            <p:cNvSpPr>
              <a:spLocks noChangeArrowheads="1"/>
            </p:cNvSpPr>
            <p:nvPr/>
          </p:nvSpPr>
          <p:spPr bwMode="gray">
            <a:xfrm>
              <a:off x="1925" y="1104"/>
              <a:ext cx="1774" cy="365"/>
            </a:xfrm>
            <a:prstGeom prst="can">
              <a:avLst>
                <a:gd name="adj" fmla="val 27866"/>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8" name="AutoShape 16"/>
            <p:cNvSpPr>
              <a:spLocks noChangeArrowheads="1"/>
            </p:cNvSpPr>
            <p:nvPr/>
          </p:nvSpPr>
          <p:spPr bwMode="invGray">
            <a:xfrm>
              <a:off x="2349" y="1553"/>
              <a:ext cx="1020" cy="319"/>
            </a:xfrm>
            <a:prstGeom prst="upArrow">
              <a:avLst>
                <a:gd name="adj1" fmla="val 68380"/>
                <a:gd name="adj2" fmla="val 70833"/>
              </a:avLst>
            </a:prstGeom>
            <a:gradFill rotWithShape="1">
              <a:gsLst>
                <a:gs pos="0">
                  <a:schemeClr val="tx2"/>
                </a:gs>
                <a:gs pos="100000">
                  <a:schemeClr val="tx2">
                    <a:gamma/>
                    <a:tint val="63529"/>
                    <a:invGamma/>
                    <a:alpha val="12000"/>
                  </a:schemeClr>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9" name="Text Box 17"/>
            <p:cNvSpPr txBox="1">
              <a:spLocks noChangeArrowheads="1"/>
            </p:cNvSpPr>
            <p:nvPr/>
          </p:nvSpPr>
          <p:spPr bwMode="gray">
            <a:xfrm>
              <a:off x="2646" y="1228"/>
              <a:ext cx="410"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50" name="AutoShape 18"/>
            <p:cNvSpPr>
              <a:spLocks noChangeArrowheads="1"/>
            </p:cNvSpPr>
            <p:nvPr/>
          </p:nvSpPr>
          <p:spPr bwMode="gray">
            <a:xfrm>
              <a:off x="1969" y="3332"/>
              <a:ext cx="1774" cy="364"/>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51" name="Text Box 19"/>
            <p:cNvSpPr txBox="1">
              <a:spLocks noChangeArrowheads="1"/>
            </p:cNvSpPr>
            <p:nvPr/>
          </p:nvSpPr>
          <p:spPr bwMode="gray">
            <a:xfrm>
              <a:off x="2646" y="3462"/>
              <a:ext cx="410"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52" name="AutoShape 20"/>
            <p:cNvSpPr>
              <a:spLocks noChangeArrowheads="1"/>
            </p:cNvSpPr>
            <p:nvPr/>
          </p:nvSpPr>
          <p:spPr bwMode="invGray">
            <a:xfrm>
              <a:off x="2336" y="2967"/>
              <a:ext cx="1022" cy="314"/>
            </a:xfrm>
            <a:prstGeom prst="downArrow">
              <a:avLst>
                <a:gd name="adj1" fmla="val 67093"/>
                <a:gd name="adj2" fmla="val 64051"/>
              </a:avLst>
            </a:prstGeom>
            <a:gradFill rotWithShape="1">
              <a:gsLst>
                <a:gs pos="0">
                  <a:schemeClr val="tx2">
                    <a:gamma/>
                    <a:tint val="63529"/>
                    <a:invGamma/>
                    <a:alpha val="12000"/>
                  </a:schemeClr>
                </a:gs>
                <a:gs pos="100000">
                  <a:schemeClr val="tx2"/>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5362" name="Text Box 4"/>
          <p:cNvSpPr txBox="1">
            <a:spLocks noChangeArrowheads="1"/>
          </p:cNvSpPr>
          <p:nvPr/>
        </p:nvSpPr>
        <p:spPr bwMode="black">
          <a:xfrm>
            <a:off x="400080" y="4400568"/>
            <a:ext cx="3124200" cy="8255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63" name="WordArt 19"/>
          <p:cNvSpPr>
            <a:spLocks noChangeArrowheads="1" noChangeShapeType="1" noTextEdit="1"/>
          </p:cNvSpPr>
          <p:nvPr/>
        </p:nvSpPr>
        <p:spPr bwMode="gray">
          <a:xfrm>
            <a:off x="476280" y="3913206"/>
            <a:ext cx="2928938" cy="411162"/>
          </a:xfrm>
          <a:prstGeom prst="rect">
            <a:avLst/>
          </a:prstGeom>
        </p:spPr>
        <p:txBody>
          <a:bodyPr wrap="none" fromWordArt="1">
            <a:prstTxWarp prst="textPlain">
              <a:avLst>
                <a:gd name="adj" fmla="val 50000"/>
              </a:avLst>
            </a:prstTxWarp>
          </a:bodyPr>
          <a:lstStyle/>
          <a:p>
            <a:pPr algn="ctr" rtl="0"/>
            <a:r>
              <a:rPr lang="zh-CN" altLang="en-US" sz="3600" b="1" kern="10" spc="0" smtClean="0">
                <a:ln w="9525">
                  <a:noFill/>
                  <a:round/>
                  <a:headEnd/>
                  <a:tailEnd/>
                </a:ln>
                <a:solidFill>
                  <a:srgbClr val="CC3300"/>
                </a:solidFill>
                <a:latin typeface="Arial"/>
                <a:cs typeface="Arial"/>
              </a:rPr>
              <a:t>点击添加标题</a:t>
            </a:r>
            <a:endParaRPr lang="zh-CN" altLang="en-US" sz="3600" b="1" kern="10" spc="0">
              <a:ln w="9525">
                <a:noFill/>
                <a:round/>
                <a:headEnd/>
                <a:tailEnd/>
              </a:ln>
              <a:solidFill>
                <a:srgbClr val="CC3300"/>
              </a:solidFill>
              <a:latin typeface="Arial"/>
              <a:cs typeface="Arial"/>
            </a:endParaRPr>
          </a:p>
        </p:txBody>
      </p:sp>
      <p:grpSp>
        <p:nvGrpSpPr>
          <p:cNvPr id="15364" name="Group 20"/>
          <p:cNvGrpSpPr>
            <a:grpSpLocks/>
          </p:cNvGrpSpPr>
          <p:nvPr/>
        </p:nvGrpSpPr>
        <p:grpSpPr bwMode="auto">
          <a:xfrm>
            <a:off x="5218143" y="3011506"/>
            <a:ext cx="938212" cy="2297112"/>
            <a:chOff x="1529" y="1871"/>
            <a:chExt cx="919" cy="1497"/>
          </a:xfrm>
        </p:grpSpPr>
        <p:sp>
          <p:nvSpPr>
            <p:cNvPr id="15365" name="Freeform 21"/>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66" name="Oval 22"/>
            <p:cNvSpPr>
              <a:spLocks noChangeArrowheads="1"/>
            </p:cNvSpPr>
            <p:nvPr/>
          </p:nvSpPr>
          <p:spPr bwMode="gray">
            <a:xfrm>
              <a:off x="1536" y="1872"/>
              <a:ext cx="912" cy="144"/>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67" name="Oval 23"/>
            <p:cNvSpPr>
              <a:spLocks noChangeArrowheads="1"/>
            </p:cNvSpPr>
            <p:nvPr/>
          </p:nvSpPr>
          <p:spPr bwMode="gray">
            <a:xfrm>
              <a:off x="1536" y="3224"/>
              <a:ext cx="912" cy="144"/>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5368" name="Freeform 24"/>
          <p:cNvSpPr>
            <a:spLocks/>
          </p:cNvSpPr>
          <p:nvPr/>
        </p:nvSpPr>
        <p:spPr bwMode="gray">
          <a:xfrm>
            <a:off x="6413530" y="2835293"/>
            <a:ext cx="936625" cy="2670175"/>
          </a:xfrm>
          <a:custGeom>
            <a:avLst/>
            <a:gdLst>
              <a:gd name="T0" fmla="*/ 7134 w 919"/>
              <a:gd name="T1" fmla="*/ 135560 h 1497"/>
              <a:gd name="T2" fmla="*/ 7134 w 919"/>
              <a:gd name="T3" fmla="*/ 2548885 h 1497"/>
              <a:gd name="T4" fmla="*/ 449458 w 919"/>
              <a:gd name="T5" fmla="*/ 2670175 h 1497"/>
              <a:gd name="T6" fmla="*/ 936625 w 919"/>
              <a:gd name="T7" fmla="*/ 2541750 h 1497"/>
              <a:gd name="T8" fmla="*/ 935606 w 919"/>
              <a:gd name="T9" fmla="*/ 130209 h 1497"/>
              <a:gd name="T10" fmla="*/ 421940 w 919"/>
              <a:gd name="T11" fmla="*/ 0 h 1497"/>
              <a:gd name="T12" fmla="*/ 7134 w 919"/>
              <a:gd name="T13" fmla="*/ 13556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69" name="Oval 25"/>
          <p:cNvSpPr>
            <a:spLocks noChangeArrowheads="1"/>
          </p:cNvSpPr>
          <p:nvPr/>
        </p:nvSpPr>
        <p:spPr bwMode="gray">
          <a:xfrm>
            <a:off x="6419880" y="2836881"/>
            <a:ext cx="930275" cy="257175"/>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70" name="Oval 26"/>
          <p:cNvSpPr>
            <a:spLocks noChangeArrowheads="1"/>
          </p:cNvSpPr>
          <p:nvPr/>
        </p:nvSpPr>
        <p:spPr bwMode="gray">
          <a:xfrm>
            <a:off x="6419880" y="5248293"/>
            <a:ext cx="930275" cy="257175"/>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5371" name="Group 27"/>
          <p:cNvGrpSpPr>
            <a:grpSpLocks/>
          </p:cNvGrpSpPr>
          <p:nvPr/>
        </p:nvGrpSpPr>
        <p:grpSpPr bwMode="auto">
          <a:xfrm>
            <a:off x="4057680" y="3136918"/>
            <a:ext cx="938213" cy="1944688"/>
            <a:chOff x="1529" y="1871"/>
            <a:chExt cx="919" cy="1497"/>
          </a:xfrm>
        </p:grpSpPr>
        <p:sp>
          <p:nvSpPr>
            <p:cNvPr id="15372" name="Freeform 28"/>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73" name="Oval 29"/>
            <p:cNvSpPr>
              <a:spLocks noChangeArrowheads="1"/>
            </p:cNvSpPr>
            <p:nvPr/>
          </p:nvSpPr>
          <p:spPr bwMode="gray">
            <a:xfrm>
              <a:off x="1536" y="1872"/>
              <a:ext cx="912" cy="144"/>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74" name="Oval 30"/>
            <p:cNvSpPr>
              <a:spLocks noChangeArrowheads="1"/>
            </p:cNvSpPr>
            <p:nvPr/>
          </p:nvSpPr>
          <p:spPr bwMode="gray">
            <a:xfrm>
              <a:off x="1536" y="3224"/>
              <a:ext cx="912" cy="144"/>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5375" name="Freeform 31"/>
          <p:cNvSpPr>
            <a:spLocks/>
          </p:cNvSpPr>
          <p:nvPr/>
        </p:nvSpPr>
        <p:spPr bwMode="gray">
          <a:xfrm>
            <a:off x="7612093" y="2649556"/>
            <a:ext cx="936625" cy="3044825"/>
          </a:xfrm>
          <a:custGeom>
            <a:avLst/>
            <a:gdLst>
              <a:gd name="T0" fmla="*/ 7134 w 919"/>
              <a:gd name="T1" fmla="*/ 154580 h 1497"/>
              <a:gd name="T2" fmla="*/ 7134 w 919"/>
              <a:gd name="T3" fmla="*/ 2906516 h 1497"/>
              <a:gd name="T4" fmla="*/ 449458 w 919"/>
              <a:gd name="T5" fmla="*/ 3044825 h 1497"/>
              <a:gd name="T6" fmla="*/ 936625 w 919"/>
              <a:gd name="T7" fmla="*/ 2898381 h 1497"/>
              <a:gd name="T8" fmla="*/ 935606 w 919"/>
              <a:gd name="T9" fmla="*/ 148478 h 1497"/>
              <a:gd name="T10" fmla="*/ 421940 w 919"/>
              <a:gd name="T11" fmla="*/ 0 h 1497"/>
              <a:gd name="T12" fmla="*/ 7134 w 919"/>
              <a:gd name="T13" fmla="*/ 15458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76" name="Oval 32"/>
          <p:cNvSpPr>
            <a:spLocks noChangeArrowheads="1"/>
          </p:cNvSpPr>
          <p:nvPr/>
        </p:nvSpPr>
        <p:spPr bwMode="gray">
          <a:xfrm>
            <a:off x="7618443" y="5402281"/>
            <a:ext cx="930275" cy="292100"/>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35233" name="AutoShape 33"/>
          <p:cNvSpPr>
            <a:spLocks noChangeArrowheads="1"/>
          </p:cNvSpPr>
          <p:nvPr/>
        </p:nvSpPr>
        <p:spPr bwMode="gray">
          <a:xfrm>
            <a:off x="7453313" y="4186238"/>
            <a:ext cx="928687" cy="1285875"/>
          </a:xfrm>
          <a:prstGeom prst="can">
            <a:avLst>
              <a:gd name="adj" fmla="val 26994"/>
            </a:avLst>
          </a:prstGeom>
          <a:gradFill rotWithShape="1">
            <a:gsLst>
              <a:gs pos="0">
                <a:schemeClr val="hlink"/>
              </a:gs>
              <a:gs pos="50000">
                <a:schemeClr val="hlink">
                  <a:gamma/>
                  <a:tint val="50980"/>
                  <a:invGamma/>
                </a:schemeClr>
              </a:gs>
              <a:gs pos="100000">
                <a:schemeClr val="hlink"/>
              </a:gs>
            </a:gsLst>
            <a:lin ang="0" scaled="1"/>
          </a:gradFill>
          <a:ln w="9525">
            <a:solidFill>
              <a:srgbClr val="F8F8F8">
                <a:alpha val="14999"/>
              </a:srgbClr>
            </a:solid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4" name="AutoShape 34"/>
          <p:cNvSpPr>
            <a:spLocks noChangeArrowheads="1"/>
          </p:cNvSpPr>
          <p:nvPr/>
        </p:nvSpPr>
        <p:spPr bwMode="gray">
          <a:xfrm>
            <a:off x="3894138" y="4246563"/>
            <a:ext cx="930275" cy="623887"/>
          </a:xfrm>
          <a:prstGeom prst="can">
            <a:avLst>
              <a:gd name="adj" fmla="val 30417"/>
            </a:avLst>
          </a:prstGeom>
          <a:gradFill rotWithShape="1">
            <a:gsLst>
              <a:gs pos="0">
                <a:schemeClr val="accent2"/>
              </a:gs>
              <a:gs pos="50000">
                <a:schemeClr val="accent2">
                  <a:gamma/>
                  <a:tint val="50980"/>
                  <a:invGamma/>
                </a:schemeClr>
              </a:gs>
              <a:gs pos="100000">
                <a:schemeClr val="accent2"/>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5" name="AutoShape 35"/>
          <p:cNvSpPr>
            <a:spLocks noChangeArrowheads="1"/>
          </p:cNvSpPr>
          <p:nvPr/>
        </p:nvSpPr>
        <p:spPr bwMode="ltGray">
          <a:xfrm>
            <a:off x="5057775" y="3816350"/>
            <a:ext cx="930275" cy="1285875"/>
          </a:xfrm>
          <a:prstGeom prst="can">
            <a:avLst>
              <a:gd name="adj" fmla="val 26948"/>
            </a:avLst>
          </a:prstGeom>
          <a:gradFill rotWithShape="1">
            <a:gsLst>
              <a:gs pos="0">
                <a:schemeClr val="accent1"/>
              </a:gs>
              <a:gs pos="50000">
                <a:schemeClr val="accent1">
                  <a:gamma/>
                  <a:tint val="50980"/>
                  <a:invGamma/>
                </a:schemeClr>
              </a:gs>
              <a:gs pos="100000">
                <a:schemeClr val="accent1"/>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6" name="AutoShape 36"/>
          <p:cNvSpPr>
            <a:spLocks noChangeArrowheads="1"/>
          </p:cNvSpPr>
          <p:nvPr/>
        </p:nvSpPr>
        <p:spPr bwMode="gray">
          <a:xfrm>
            <a:off x="6243638" y="3373438"/>
            <a:ext cx="930275" cy="1922462"/>
          </a:xfrm>
          <a:prstGeom prst="can">
            <a:avLst>
              <a:gd name="adj" fmla="val 30022"/>
            </a:avLst>
          </a:prstGeom>
          <a:gradFill rotWithShape="1">
            <a:gsLst>
              <a:gs pos="0">
                <a:schemeClr val="folHlink"/>
              </a:gs>
              <a:gs pos="50000">
                <a:schemeClr val="folHlink">
                  <a:gamma/>
                  <a:tint val="50980"/>
                  <a:invGamma/>
                </a:schemeClr>
              </a:gs>
              <a:gs pos="100000">
                <a:schemeClr val="folHlink"/>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5381" name="Text Box 37"/>
          <p:cNvSpPr txBox="1">
            <a:spLocks noChangeArrowheads="1"/>
          </p:cNvSpPr>
          <p:nvPr/>
        </p:nvSpPr>
        <p:spPr bwMode="auto">
          <a:xfrm>
            <a:off x="4133880" y="4378343"/>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30%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2" name="Text Box 38"/>
          <p:cNvSpPr txBox="1">
            <a:spLocks noChangeArrowheads="1"/>
          </p:cNvSpPr>
          <p:nvPr/>
        </p:nvSpPr>
        <p:spPr bwMode="auto">
          <a:xfrm>
            <a:off x="5313393" y="398146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60%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3" name="Text Box 39"/>
          <p:cNvSpPr txBox="1">
            <a:spLocks noChangeArrowheads="1"/>
          </p:cNvSpPr>
          <p:nvPr/>
        </p:nvSpPr>
        <p:spPr bwMode="auto">
          <a:xfrm>
            <a:off x="6496080" y="353696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80%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4" name="Text Box 40"/>
          <p:cNvSpPr txBox="1">
            <a:spLocks noChangeArrowheads="1"/>
          </p:cNvSpPr>
          <p:nvPr/>
        </p:nvSpPr>
        <p:spPr bwMode="blackWhite">
          <a:xfrm>
            <a:off x="7715280" y="435611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60%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5" name="Rectangle 41"/>
          <p:cNvSpPr>
            <a:spLocks noChangeArrowheads="1"/>
          </p:cNvSpPr>
          <p:nvPr/>
        </p:nvSpPr>
        <p:spPr bwMode="auto">
          <a:xfrm>
            <a:off x="6115080" y="5500706"/>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6" name="Rectangle 42"/>
          <p:cNvSpPr>
            <a:spLocks noChangeArrowheads="1"/>
          </p:cNvSpPr>
          <p:nvPr/>
        </p:nvSpPr>
        <p:spPr bwMode="auto">
          <a:xfrm>
            <a:off x="7313643" y="5688031"/>
            <a:ext cx="1544637"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7" name="AutoShape 43"/>
          <p:cNvSpPr>
            <a:spLocks/>
          </p:cNvSpPr>
          <p:nvPr/>
        </p:nvSpPr>
        <p:spPr bwMode="auto">
          <a:xfrm>
            <a:off x="1390680" y="2779731"/>
            <a:ext cx="2006600" cy="311150"/>
          </a:xfrm>
          <a:prstGeom prst="accentCallout2">
            <a:avLst>
              <a:gd name="adj1" fmla="val 36736"/>
              <a:gd name="adj2" fmla="val 103796"/>
              <a:gd name="adj3" fmla="val 36736"/>
              <a:gd name="adj4" fmla="val 133546"/>
              <a:gd name="adj5" fmla="val 136222"/>
              <a:gd name="adj6" fmla="val 153481"/>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8" name="AutoShape 44"/>
          <p:cNvSpPr>
            <a:spLocks/>
          </p:cNvSpPr>
          <p:nvPr/>
        </p:nvSpPr>
        <p:spPr bwMode="auto">
          <a:xfrm>
            <a:off x="2914680" y="2266968"/>
            <a:ext cx="2006600" cy="311150"/>
          </a:xfrm>
          <a:prstGeom prst="accentCallout2">
            <a:avLst>
              <a:gd name="adj1" fmla="val 36736"/>
              <a:gd name="adj2" fmla="val 103796"/>
              <a:gd name="adj3" fmla="val 36736"/>
              <a:gd name="adj4" fmla="val 130537"/>
              <a:gd name="adj5" fmla="val 264287"/>
              <a:gd name="adj6" fmla="val 145884"/>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9" name="AutoShape 45"/>
          <p:cNvSpPr>
            <a:spLocks/>
          </p:cNvSpPr>
          <p:nvPr/>
        </p:nvSpPr>
        <p:spPr bwMode="auto">
          <a:xfrm>
            <a:off x="5429280" y="1428768"/>
            <a:ext cx="2057400" cy="330200"/>
          </a:xfrm>
          <a:prstGeom prst="accentCallout2">
            <a:avLst>
              <a:gd name="adj1" fmla="val 34616"/>
              <a:gd name="adj2" fmla="val 103704"/>
              <a:gd name="adj3" fmla="val 34616"/>
              <a:gd name="adj4" fmla="val 117051"/>
              <a:gd name="adj5" fmla="val 399037"/>
              <a:gd name="adj6" fmla="val 129245"/>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0" name="Rectangle 46"/>
          <p:cNvSpPr>
            <a:spLocks noChangeArrowheads="1"/>
          </p:cNvSpPr>
          <p:nvPr/>
        </p:nvSpPr>
        <p:spPr bwMode="auto">
          <a:xfrm>
            <a:off x="4895880" y="5313381"/>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1" name="Rectangle 47"/>
          <p:cNvSpPr>
            <a:spLocks noChangeArrowheads="1"/>
          </p:cNvSpPr>
          <p:nvPr/>
        </p:nvSpPr>
        <p:spPr bwMode="auto">
          <a:xfrm>
            <a:off x="3752880" y="5126056"/>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2" name="AutoShape 48"/>
          <p:cNvSpPr>
            <a:spLocks/>
          </p:cNvSpPr>
          <p:nvPr/>
        </p:nvSpPr>
        <p:spPr bwMode="auto">
          <a:xfrm>
            <a:off x="4057680" y="1809768"/>
            <a:ext cx="2068513" cy="311150"/>
          </a:xfrm>
          <a:prstGeom prst="accentCallout2">
            <a:avLst>
              <a:gd name="adj1" fmla="val 36736"/>
              <a:gd name="adj2" fmla="val 103685"/>
              <a:gd name="adj3" fmla="val 36736"/>
              <a:gd name="adj4" fmla="val 126708"/>
              <a:gd name="adj5" fmla="val 362755"/>
              <a:gd name="adj6" fmla="val 140981"/>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3" name="Oval 49"/>
          <p:cNvSpPr>
            <a:spLocks noChangeArrowheads="1"/>
          </p:cNvSpPr>
          <p:nvPr/>
        </p:nvSpPr>
        <p:spPr bwMode="gray">
          <a:xfrm>
            <a:off x="7607330" y="2659081"/>
            <a:ext cx="930275" cy="257175"/>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0482" name="Group 2"/>
          <p:cNvGrpSpPr>
            <a:grpSpLocks/>
          </p:cNvGrpSpPr>
          <p:nvPr/>
        </p:nvGrpSpPr>
        <p:grpSpPr bwMode="auto">
          <a:xfrm>
            <a:off x="1109638" y="1663717"/>
            <a:ext cx="1879600" cy="1825625"/>
            <a:chOff x="2457" y="2000"/>
            <a:chExt cx="901" cy="888"/>
          </a:xfrm>
        </p:grpSpPr>
        <p:pic>
          <p:nvPicPr>
            <p:cNvPr id="20483" name="Picture 3" descr="circuler_1"/>
            <p:cNvPicPr>
              <a:picLocks noChangeAspect="1" noChangeArrowheads="1"/>
            </p:cNvPicPr>
            <p:nvPr/>
          </p:nvPicPr>
          <p:blipFill>
            <a:blip r:embed="rId3"/>
            <a:srcRect/>
            <a:stretch>
              <a:fillRect/>
            </a:stretch>
          </p:blipFill>
          <p:spPr bwMode="ltGray">
            <a:xfrm>
              <a:off x="2457" y="2000"/>
              <a:ext cx="901" cy="886"/>
            </a:xfrm>
            <a:prstGeom prst="rect">
              <a:avLst/>
            </a:prstGeom>
            <a:noFill/>
          </p:spPr>
        </p:pic>
        <p:sp>
          <p:nvSpPr>
            <p:cNvPr id="20484" name="Oval 4"/>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85" name="Freeform 5"/>
            <p:cNvSpPr>
              <a:spLocks/>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486" name="Group 6"/>
            <p:cNvGrpSpPr>
              <a:grpSpLocks/>
            </p:cNvGrpSpPr>
            <p:nvPr/>
          </p:nvGrpSpPr>
          <p:grpSpPr bwMode="auto">
            <a:xfrm rot="-1297425" flipH="1" flipV="1">
              <a:off x="2525" y="2693"/>
              <a:ext cx="781" cy="188"/>
              <a:chOff x="2532" y="1051"/>
              <a:chExt cx="893" cy="246"/>
            </a:xfrm>
          </p:grpSpPr>
          <p:grpSp>
            <p:nvGrpSpPr>
              <p:cNvPr id="20487" name="Group 7"/>
              <p:cNvGrpSpPr>
                <a:grpSpLocks/>
              </p:cNvGrpSpPr>
              <p:nvPr/>
            </p:nvGrpSpPr>
            <p:grpSpPr bwMode="auto">
              <a:xfrm>
                <a:off x="2532" y="1051"/>
                <a:ext cx="743" cy="185"/>
                <a:chOff x="1565" y="2568"/>
                <a:chExt cx="1118" cy="279"/>
              </a:xfrm>
            </p:grpSpPr>
            <p:sp>
              <p:nvSpPr>
                <p:cNvPr id="20488" name="AutoShape 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89" name="AutoShape 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0" name="AutoShape 1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1" name="AutoShape 1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nvGrpSpPr>
              <p:cNvPr id="20492" name="Group 12"/>
              <p:cNvGrpSpPr>
                <a:grpSpLocks/>
              </p:cNvGrpSpPr>
              <p:nvPr/>
            </p:nvGrpSpPr>
            <p:grpSpPr bwMode="auto">
              <a:xfrm rot="1353540">
                <a:off x="2682" y="1111"/>
                <a:ext cx="743" cy="186"/>
                <a:chOff x="1565" y="2568"/>
                <a:chExt cx="1118" cy="279"/>
              </a:xfrm>
            </p:grpSpPr>
            <p:sp>
              <p:nvSpPr>
                <p:cNvPr id="20493" name="AutoShape 1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4" name="AutoShape 1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5" name="AutoShape 1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6" name="AutoShape 1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grpSp>
      <p:grpSp>
        <p:nvGrpSpPr>
          <p:cNvPr id="20497" name="Group 17"/>
          <p:cNvGrpSpPr>
            <a:grpSpLocks/>
          </p:cNvGrpSpPr>
          <p:nvPr/>
        </p:nvGrpSpPr>
        <p:grpSpPr bwMode="auto">
          <a:xfrm>
            <a:off x="1157263" y="4019567"/>
            <a:ext cx="1879600" cy="1825625"/>
            <a:chOff x="2457" y="2000"/>
            <a:chExt cx="901" cy="888"/>
          </a:xfrm>
        </p:grpSpPr>
        <p:pic>
          <p:nvPicPr>
            <p:cNvPr id="20498" name="Picture 18" descr="circuler_1"/>
            <p:cNvPicPr>
              <a:picLocks noChangeAspect="1" noChangeArrowheads="1"/>
            </p:cNvPicPr>
            <p:nvPr/>
          </p:nvPicPr>
          <p:blipFill>
            <a:blip r:embed="rId3"/>
            <a:srcRect/>
            <a:stretch>
              <a:fillRect/>
            </a:stretch>
          </p:blipFill>
          <p:spPr bwMode="ltGray">
            <a:xfrm>
              <a:off x="2457" y="2000"/>
              <a:ext cx="901" cy="886"/>
            </a:xfrm>
            <a:prstGeom prst="rect">
              <a:avLst/>
            </a:prstGeom>
            <a:noFill/>
          </p:spPr>
        </p:pic>
        <p:sp>
          <p:nvSpPr>
            <p:cNvPr id="20499" name="Oval 19"/>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0" name="Freeform 20"/>
            <p:cNvSpPr>
              <a:spLocks/>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501" name="Group 21"/>
            <p:cNvGrpSpPr>
              <a:grpSpLocks/>
            </p:cNvGrpSpPr>
            <p:nvPr/>
          </p:nvGrpSpPr>
          <p:grpSpPr bwMode="auto">
            <a:xfrm rot="-1297425" flipH="1" flipV="1">
              <a:off x="2525" y="2693"/>
              <a:ext cx="781" cy="188"/>
              <a:chOff x="2532" y="1051"/>
              <a:chExt cx="893" cy="246"/>
            </a:xfrm>
          </p:grpSpPr>
          <p:grpSp>
            <p:nvGrpSpPr>
              <p:cNvPr id="20502" name="Group 22"/>
              <p:cNvGrpSpPr>
                <a:grpSpLocks/>
              </p:cNvGrpSpPr>
              <p:nvPr/>
            </p:nvGrpSpPr>
            <p:grpSpPr bwMode="auto">
              <a:xfrm>
                <a:off x="2532" y="1051"/>
                <a:ext cx="743" cy="185"/>
                <a:chOff x="1565" y="2568"/>
                <a:chExt cx="1118" cy="279"/>
              </a:xfrm>
            </p:grpSpPr>
            <p:sp>
              <p:nvSpPr>
                <p:cNvPr id="20503" name="AutoShape 2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4" name="AutoShape 2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5" name="AutoShape 2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6" name="AutoShape 2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nvGrpSpPr>
              <p:cNvPr id="20507" name="Group 27"/>
              <p:cNvGrpSpPr>
                <a:grpSpLocks/>
              </p:cNvGrpSpPr>
              <p:nvPr/>
            </p:nvGrpSpPr>
            <p:grpSpPr bwMode="auto">
              <a:xfrm rot="1353540">
                <a:off x="2682" y="1111"/>
                <a:ext cx="743" cy="186"/>
                <a:chOff x="1565" y="2568"/>
                <a:chExt cx="1118" cy="279"/>
              </a:xfrm>
            </p:grpSpPr>
            <p:sp>
              <p:nvSpPr>
                <p:cNvPr id="20508" name="AutoShape 2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9" name="AutoShape 2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0" name="AutoShape 3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1" name="AutoShape 3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grpSp>
      <p:grpSp>
        <p:nvGrpSpPr>
          <p:cNvPr id="20512" name="Group 32"/>
          <p:cNvGrpSpPr>
            <a:grpSpLocks/>
          </p:cNvGrpSpPr>
          <p:nvPr/>
        </p:nvGrpSpPr>
        <p:grpSpPr bwMode="auto">
          <a:xfrm>
            <a:off x="4305275" y="3224229"/>
            <a:ext cx="3702050" cy="1066800"/>
            <a:chOff x="2832" y="1991"/>
            <a:chExt cx="2332" cy="672"/>
          </a:xfrm>
        </p:grpSpPr>
        <p:sp>
          <p:nvSpPr>
            <p:cNvPr id="20513" name="AutoShape 33"/>
            <p:cNvSpPr>
              <a:spLocks noChangeArrowheads="1"/>
            </p:cNvSpPr>
            <p:nvPr/>
          </p:nvSpPr>
          <p:spPr bwMode="gray">
            <a:xfrm>
              <a:off x="2832" y="1991"/>
              <a:ext cx="2332" cy="672"/>
            </a:xfrm>
            <a:prstGeom prst="roundRect">
              <a:avLst>
                <a:gd name="adj" fmla="val 11921"/>
              </a:avLst>
            </a:prstGeom>
            <a:gradFill rotWithShape="1">
              <a:gsLst>
                <a:gs pos="0">
                  <a:schemeClr val="accent2">
                    <a:gamma/>
                    <a:shade val="82353"/>
                    <a:invGamma/>
                  </a:schemeClr>
                </a:gs>
                <a:gs pos="100000">
                  <a:schemeClr val="accent2"/>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14" name="Picture 34" descr="Picture4"/>
            <p:cNvPicPr>
              <a:picLocks noChangeAspect="1" noChangeArrowheads="1"/>
            </p:cNvPicPr>
            <p:nvPr/>
          </p:nvPicPr>
          <p:blipFill>
            <a:blip r:embed="rId4"/>
            <a:srcRect/>
            <a:stretch>
              <a:fillRect/>
            </a:stretch>
          </p:blipFill>
          <p:spPr bwMode="gray">
            <a:xfrm>
              <a:off x="2870" y="2025"/>
              <a:ext cx="500" cy="424"/>
            </a:xfrm>
            <a:prstGeom prst="rect">
              <a:avLst/>
            </a:prstGeom>
            <a:noFill/>
          </p:spPr>
        </p:pic>
        <p:sp>
          <p:nvSpPr>
            <p:cNvPr id="20515" name="Rectangle 35"/>
            <p:cNvSpPr>
              <a:spLocks noChangeArrowheads="1"/>
            </p:cNvSpPr>
            <p:nvPr/>
          </p:nvSpPr>
          <p:spPr bwMode="white">
            <a:xfrm>
              <a:off x="2915" y="2074"/>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20516" name="Group 36"/>
          <p:cNvGrpSpPr>
            <a:grpSpLocks/>
          </p:cNvGrpSpPr>
          <p:nvPr/>
        </p:nvGrpSpPr>
        <p:grpSpPr bwMode="auto">
          <a:xfrm>
            <a:off x="4302100" y="1897079"/>
            <a:ext cx="3702050" cy="1066800"/>
            <a:chOff x="2830" y="1155"/>
            <a:chExt cx="2332" cy="672"/>
          </a:xfrm>
        </p:grpSpPr>
        <p:sp>
          <p:nvSpPr>
            <p:cNvPr id="20517" name="AutoShape 37"/>
            <p:cNvSpPr>
              <a:spLocks noChangeArrowheads="1"/>
            </p:cNvSpPr>
            <p:nvPr/>
          </p:nvSpPr>
          <p:spPr bwMode="gray">
            <a:xfrm>
              <a:off x="2830" y="1155"/>
              <a:ext cx="2332" cy="672"/>
            </a:xfrm>
            <a:prstGeom prst="roundRect">
              <a:avLst>
                <a:gd name="adj" fmla="val 11921"/>
              </a:avLst>
            </a:prstGeom>
            <a:gradFill rotWithShape="1">
              <a:gsLst>
                <a:gs pos="0">
                  <a:schemeClr val="accent1">
                    <a:gamma/>
                    <a:shade val="82353"/>
                    <a:invGamma/>
                  </a:schemeClr>
                </a:gs>
                <a:gs pos="100000">
                  <a:schemeClr val="accent1"/>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18" name="Picture 38" descr="Picture4"/>
            <p:cNvPicPr>
              <a:picLocks noChangeAspect="1" noChangeArrowheads="1"/>
            </p:cNvPicPr>
            <p:nvPr/>
          </p:nvPicPr>
          <p:blipFill>
            <a:blip r:embed="rId4"/>
            <a:srcRect/>
            <a:stretch>
              <a:fillRect/>
            </a:stretch>
          </p:blipFill>
          <p:spPr bwMode="gray">
            <a:xfrm>
              <a:off x="2872" y="1187"/>
              <a:ext cx="499" cy="424"/>
            </a:xfrm>
            <a:prstGeom prst="rect">
              <a:avLst/>
            </a:prstGeom>
            <a:noFill/>
          </p:spPr>
        </p:pic>
        <p:sp>
          <p:nvSpPr>
            <p:cNvPr id="20519" name="Rectangle 39"/>
            <p:cNvSpPr>
              <a:spLocks noChangeArrowheads="1"/>
            </p:cNvSpPr>
            <p:nvPr/>
          </p:nvSpPr>
          <p:spPr bwMode="white">
            <a:xfrm>
              <a:off x="2915" y="1233"/>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20520" name="Group 40"/>
          <p:cNvGrpSpPr>
            <a:grpSpLocks/>
          </p:cNvGrpSpPr>
          <p:nvPr/>
        </p:nvGrpSpPr>
        <p:grpSpPr bwMode="auto">
          <a:xfrm>
            <a:off x="4308450" y="4554554"/>
            <a:ext cx="3702050" cy="1066800"/>
            <a:chOff x="2834" y="2829"/>
            <a:chExt cx="2332" cy="672"/>
          </a:xfrm>
        </p:grpSpPr>
        <p:sp>
          <p:nvSpPr>
            <p:cNvPr id="20521" name="AutoShape 41"/>
            <p:cNvSpPr>
              <a:spLocks noChangeArrowheads="1"/>
            </p:cNvSpPr>
            <p:nvPr/>
          </p:nvSpPr>
          <p:spPr bwMode="gray">
            <a:xfrm>
              <a:off x="2834" y="2829"/>
              <a:ext cx="2332" cy="672"/>
            </a:xfrm>
            <a:prstGeom prst="roundRect">
              <a:avLst>
                <a:gd name="adj" fmla="val 11921"/>
              </a:avLst>
            </a:prstGeom>
            <a:gradFill rotWithShape="1">
              <a:gsLst>
                <a:gs pos="0">
                  <a:schemeClr val="folHlink">
                    <a:gamma/>
                    <a:shade val="82353"/>
                    <a:invGamma/>
                  </a:schemeClr>
                </a:gs>
                <a:gs pos="100000">
                  <a:schemeClr val="folHlink"/>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22" name="Picture 42" descr="Picture4"/>
            <p:cNvPicPr>
              <a:picLocks noChangeAspect="1" noChangeArrowheads="1"/>
            </p:cNvPicPr>
            <p:nvPr/>
          </p:nvPicPr>
          <p:blipFill>
            <a:blip r:embed="rId4"/>
            <a:srcRect/>
            <a:stretch>
              <a:fillRect/>
            </a:stretch>
          </p:blipFill>
          <p:spPr bwMode="gray">
            <a:xfrm>
              <a:off x="2869" y="2859"/>
              <a:ext cx="499" cy="424"/>
            </a:xfrm>
            <a:prstGeom prst="rect">
              <a:avLst/>
            </a:prstGeom>
            <a:noFill/>
          </p:spPr>
        </p:pic>
        <p:sp>
          <p:nvSpPr>
            <p:cNvPr id="20523" name="Rectangle 43"/>
            <p:cNvSpPr>
              <a:spLocks noChangeArrowheads="1"/>
            </p:cNvSpPr>
            <p:nvPr/>
          </p:nvSpPr>
          <p:spPr bwMode="white">
            <a:xfrm>
              <a:off x="2915" y="2901"/>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20524" name="Text Box 44"/>
          <p:cNvSpPr txBox="1">
            <a:spLocks noChangeArrowheads="1"/>
          </p:cNvSpPr>
          <p:nvPr/>
        </p:nvSpPr>
        <p:spPr bwMode="auto">
          <a:xfrm>
            <a:off x="1071538" y="2365392"/>
            <a:ext cx="1905000" cy="306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25" name="Text Box 45"/>
          <p:cNvSpPr txBox="1">
            <a:spLocks noChangeArrowheads="1"/>
          </p:cNvSpPr>
          <p:nvPr/>
        </p:nvSpPr>
        <p:spPr bwMode="auto">
          <a:xfrm>
            <a:off x="1176313" y="4814904"/>
            <a:ext cx="1905000" cy="306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26" name="Freeform 46"/>
          <p:cNvSpPr>
            <a:spLocks/>
          </p:cNvSpPr>
          <p:nvPr/>
        </p:nvSpPr>
        <p:spPr bwMode="invGray">
          <a:xfrm rot="16200000">
            <a:off x="2913831" y="4561698"/>
            <a:ext cx="1624013"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7" name="Freeform 47"/>
          <p:cNvSpPr>
            <a:spLocks/>
          </p:cNvSpPr>
          <p:nvPr/>
        </p:nvSpPr>
        <p:spPr bwMode="invGray">
          <a:xfrm rot="16200000">
            <a:off x="3480569" y="3213910"/>
            <a:ext cx="314325" cy="1096963"/>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8" name="Freeform 48"/>
          <p:cNvSpPr>
            <a:spLocks/>
          </p:cNvSpPr>
          <p:nvPr/>
        </p:nvSpPr>
        <p:spPr bwMode="invGray">
          <a:xfrm rot="16200000" flipH="1">
            <a:off x="2874145" y="1997885"/>
            <a:ext cx="1624012"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00065"/>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1506" name="AutoShape 2"/>
          <p:cNvSpPr>
            <a:spLocks noChangeArrowheads="1"/>
          </p:cNvSpPr>
          <p:nvPr/>
        </p:nvSpPr>
        <p:spPr bwMode="auto">
          <a:xfrm>
            <a:off x="1117600" y="3197209"/>
            <a:ext cx="6913563" cy="2055813"/>
          </a:xfrm>
          <a:prstGeom prst="roundRect">
            <a:avLst>
              <a:gd name="adj" fmla="val 2778"/>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07" name="AutoShape 3"/>
          <p:cNvSpPr>
            <a:spLocks noChangeArrowheads="1"/>
          </p:cNvSpPr>
          <p:nvPr/>
        </p:nvSpPr>
        <p:spPr bwMode="auto">
          <a:xfrm>
            <a:off x="5148263" y="1468422"/>
            <a:ext cx="2879725" cy="936625"/>
          </a:xfrm>
          <a:prstGeom prst="roundRect">
            <a:avLst>
              <a:gd name="adj" fmla="val 5426"/>
            </a:avLst>
          </a:prstGeom>
          <a:gradFill rotWithShape="1">
            <a:gsLst>
              <a:gs pos="0">
                <a:schemeClr val="bg2"/>
              </a:gs>
              <a:gs pos="100000">
                <a:schemeClr val="bg1"/>
              </a:gs>
            </a:gsLst>
            <a:lin ang="18900000" scaled="1"/>
          </a:gradFill>
          <a:ln w="9525">
            <a:solidFill>
              <a:schemeClr val="bg2"/>
            </a:solidFill>
            <a:round/>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08" name="AutoShape 4"/>
          <p:cNvSpPr>
            <a:spLocks noChangeArrowheads="1"/>
          </p:cNvSpPr>
          <p:nvPr/>
        </p:nvSpPr>
        <p:spPr bwMode="auto">
          <a:xfrm>
            <a:off x="1117600" y="1468422"/>
            <a:ext cx="2879725" cy="936625"/>
          </a:xfrm>
          <a:prstGeom prst="roundRect">
            <a:avLst>
              <a:gd name="adj" fmla="val 5426"/>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09" name="Line 5"/>
          <p:cNvSpPr>
            <a:spLocks noChangeShapeType="1"/>
          </p:cNvSpPr>
          <p:nvPr/>
        </p:nvSpPr>
        <p:spPr bwMode="auto">
          <a:xfrm>
            <a:off x="5149850" y="2408222"/>
            <a:ext cx="2879725"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10" name="Line 6"/>
          <p:cNvSpPr>
            <a:spLocks noChangeShapeType="1"/>
          </p:cNvSpPr>
          <p:nvPr/>
        </p:nvSpPr>
        <p:spPr bwMode="auto">
          <a:xfrm>
            <a:off x="1117600" y="2408222"/>
            <a:ext cx="2879725"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nvGrpSpPr>
          <p:cNvPr id="21511" name="Group 7"/>
          <p:cNvGrpSpPr>
            <a:grpSpLocks/>
          </p:cNvGrpSpPr>
          <p:nvPr/>
        </p:nvGrpSpPr>
        <p:grpSpPr bwMode="auto">
          <a:xfrm>
            <a:off x="3709988" y="1142984"/>
            <a:ext cx="1657350" cy="1622425"/>
            <a:chOff x="0" y="0"/>
            <a:chExt cx="987" cy="966"/>
          </a:xfrm>
        </p:grpSpPr>
        <p:grpSp>
          <p:nvGrpSpPr>
            <p:cNvPr id="21512" name="Group 8"/>
            <p:cNvGrpSpPr>
              <a:grpSpLocks/>
            </p:cNvGrpSpPr>
            <p:nvPr/>
          </p:nvGrpSpPr>
          <p:grpSpPr bwMode="auto">
            <a:xfrm>
              <a:off x="0" y="0"/>
              <a:ext cx="987" cy="966"/>
              <a:chOff x="0" y="0"/>
              <a:chExt cx="1042" cy="1019"/>
            </a:xfrm>
          </p:grpSpPr>
          <p:pic>
            <p:nvPicPr>
              <p:cNvPr id="21513" name="Picture 9"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21514" name="Oval 10"/>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21515" name="Picture 11"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21516" name="Line 12"/>
          <p:cNvSpPr>
            <a:spLocks noChangeShapeType="1"/>
          </p:cNvSpPr>
          <p:nvPr/>
        </p:nvSpPr>
        <p:spPr bwMode="auto">
          <a:xfrm>
            <a:off x="1117600" y="5253022"/>
            <a:ext cx="6913563"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17" name="WordArt 13"/>
          <p:cNvSpPr>
            <a:spLocks noChangeArrowheads="1" noChangeShapeType="1" noTextEdit="1"/>
          </p:cNvSpPr>
          <p:nvPr/>
        </p:nvSpPr>
        <p:spPr bwMode="auto">
          <a:xfrm>
            <a:off x="4011613" y="1650984"/>
            <a:ext cx="1079500" cy="609600"/>
          </a:xfrm>
          <a:prstGeom prst="rect">
            <a:avLst/>
          </a:prstGeom>
        </p:spPr>
        <p:txBody>
          <a:bodyPr wrap="none" fromWordArt="1">
            <a:prstTxWarp prst="textPlain">
              <a:avLst>
                <a:gd name="adj" fmla="val 50000"/>
              </a:avLst>
            </a:prstTxWarp>
          </a:bodyPr>
          <a:lstStyle/>
          <a:p>
            <a:pPr algn="ctr" rtl="0"/>
            <a:r>
              <a:rPr lang="zh-CN" altLang="en-US" sz="2400" spc="0" smtClean="0">
                <a:ln w="9525">
                  <a:solidFill>
                    <a:schemeClr val="bg1"/>
                  </a:solidFill>
                  <a:round/>
                  <a:headEnd/>
                  <a:tailEnd/>
                </a:ln>
                <a:solidFill>
                  <a:schemeClr val="bg1"/>
                </a:solidFill>
                <a:effectLst/>
                <a:latin typeface="黑体"/>
                <a:ea typeface="黑体"/>
              </a:rPr>
              <a:t>双击添加</a:t>
            </a:r>
          </a:p>
          <a:p>
            <a:pPr algn="ctr" rtl="0"/>
            <a:r>
              <a:rPr lang="zh-CN" altLang="en-US" sz="2400" spc="0" smtClean="0">
                <a:ln w="9525">
                  <a:solidFill>
                    <a:schemeClr val="bg1"/>
                  </a:solidFill>
                  <a:round/>
                  <a:headEnd/>
                  <a:tailEnd/>
                </a:ln>
                <a:solidFill>
                  <a:schemeClr val="bg1"/>
                </a:solidFill>
                <a:effectLst/>
                <a:latin typeface="黑体"/>
                <a:ea typeface="黑体"/>
              </a:rPr>
              <a:t>标题文字</a:t>
            </a:r>
            <a:endParaRPr lang="zh-CN" altLang="en-US" sz="2400" spc="0">
              <a:ln w="9525">
                <a:solidFill>
                  <a:schemeClr val="bg1"/>
                </a:solidFill>
                <a:round/>
                <a:headEnd/>
                <a:tailEnd/>
              </a:ln>
              <a:solidFill>
                <a:schemeClr val="bg1"/>
              </a:solidFill>
              <a:effectLst/>
              <a:latin typeface="黑体"/>
              <a:ea typeface="黑体"/>
            </a:endParaRPr>
          </a:p>
        </p:txBody>
      </p:sp>
      <p:sp>
        <p:nvSpPr>
          <p:cNvPr id="21518" name="AutoShape 14"/>
          <p:cNvSpPr>
            <a:spLocks noChangeArrowheads="1"/>
          </p:cNvSpPr>
          <p:nvPr/>
        </p:nvSpPr>
        <p:spPr bwMode="auto">
          <a:xfrm>
            <a:off x="4000500" y="2549509"/>
            <a:ext cx="1146175" cy="863600"/>
          </a:xfrm>
          <a:prstGeom prst="downArrow">
            <a:avLst>
              <a:gd name="adj1" fmla="val 52074"/>
              <a:gd name="adj2" fmla="val 57903"/>
            </a:avLst>
          </a:prstGeom>
          <a:gradFill rotWithShape="1">
            <a:gsLst>
              <a:gs pos="0">
                <a:schemeClr val="accent2">
                  <a:alpha val="0"/>
                </a:schemeClr>
              </a:gs>
              <a:gs pos="100000">
                <a:schemeClr val="accent1"/>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19" name="Rectangle 15"/>
          <p:cNvSpPr>
            <a:spLocks noChangeArrowheads="1"/>
          </p:cNvSpPr>
          <p:nvPr/>
        </p:nvSpPr>
        <p:spPr bwMode="auto">
          <a:xfrm>
            <a:off x="1116013" y="3603609"/>
            <a:ext cx="6915150" cy="5476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20" name="Rectangle 16"/>
          <p:cNvSpPr>
            <a:spLocks noChangeArrowheads="1"/>
          </p:cNvSpPr>
          <p:nvPr/>
        </p:nvSpPr>
        <p:spPr bwMode="auto">
          <a:xfrm>
            <a:off x="1116013" y="4251309"/>
            <a:ext cx="6915150" cy="5476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21521" name="Picture 17" descr="10"/>
          <p:cNvPicPr>
            <a:picLocks noChangeAspect="1" noChangeArrowheads="1"/>
          </p:cNvPicPr>
          <p:nvPr/>
        </p:nvPicPr>
        <p:blipFill>
          <a:blip r:embed="rId5"/>
          <a:srcRect b="14"/>
          <a:stretch>
            <a:fillRect/>
          </a:stretch>
        </p:blipFill>
        <p:spPr bwMode="auto">
          <a:xfrm>
            <a:off x="468313" y="2241534"/>
            <a:ext cx="1535112" cy="5051425"/>
          </a:xfrm>
          <a:prstGeom prst="rect">
            <a:avLst/>
          </a:prstGeom>
          <a:noFill/>
          <a:ln w="9525">
            <a:noFill/>
            <a:miter lim="800000"/>
            <a:headEnd/>
            <a:tailEnd/>
          </a:ln>
        </p:spPr>
      </p:pic>
      <p:sp>
        <p:nvSpPr>
          <p:cNvPr id="21522" name="AutoShape 18"/>
          <p:cNvSpPr>
            <a:spLocks noChangeArrowheads="1"/>
          </p:cNvSpPr>
          <p:nvPr/>
        </p:nvSpPr>
        <p:spPr bwMode="auto">
          <a:xfrm rot="16200000">
            <a:off x="2092325" y="2300272"/>
            <a:ext cx="908050" cy="1092200"/>
          </a:xfrm>
          <a:prstGeom prst="leftArrow">
            <a:avLst>
              <a:gd name="adj1" fmla="val 50000"/>
              <a:gd name="adj2" fmla="val 48301"/>
            </a:avLst>
          </a:prstGeom>
          <a:solidFill>
            <a:srgbClr val="C0C0C0"/>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3" name="AutoShape 19"/>
          <p:cNvSpPr>
            <a:spLocks noChangeArrowheads="1"/>
          </p:cNvSpPr>
          <p:nvPr/>
        </p:nvSpPr>
        <p:spPr bwMode="auto">
          <a:xfrm rot="16200000">
            <a:off x="2117726" y="2357421"/>
            <a:ext cx="85725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4" name="AutoShape 20"/>
          <p:cNvSpPr>
            <a:spLocks noChangeArrowheads="1"/>
          </p:cNvSpPr>
          <p:nvPr/>
        </p:nvSpPr>
        <p:spPr bwMode="auto">
          <a:xfrm rot="16200000">
            <a:off x="6149975" y="2300272"/>
            <a:ext cx="908050" cy="1092200"/>
          </a:xfrm>
          <a:prstGeom prst="leftArrow">
            <a:avLst>
              <a:gd name="adj1" fmla="val 50000"/>
              <a:gd name="adj2" fmla="val 48301"/>
            </a:avLst>
          </a:prstGeom>
          <a:solidFill>
            <a:srgbClr val="C0C0C0"/>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5" name="AutoShape 21"/>
          <p:cNvSpPr>
            <a:spLocks noChangeArrowheads="1"/>
          </p:cNvSpPr>
          <p:nvPr/>
        </p:nvSpPr>
        <p:spPr bwMode="auto">
          <a:xfrm rot="16200000">
            <a:off x="6172201" y="2354246"/>
            <a:ext cx="86360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6" name="AutoShape 22"/>
          <p:cNvSpPr>
            <a:spLocks noChangeArrowheads="1"/>
          </p:cNvSpPr>
          <p:nvPr/>
        </p:nvSpPr>
        <p:spPr bwMode="auto">
          <a:xfrm rot="16200000">
            <a:off x="4092576" y="2408221"/>
            <a:ext cx="958850" cy="981075"/>
          </a:xfrm>
          <a:prstGeom prst="leftArrow">
            <a:avLst>
              <a:gd name="adj1" fmla="val 50000"/>
              <a:gd name="adj2" fmla="val 48301"/>
            </a:avLst>
          </a:prstGeom>
          <a:gradFill rotWithShape="1">
            <a:gsLst>
              <a:gs pos="0">
                <a:schemeClr val="bg1">
                  <a:alpha val="45000"/>
                </a:schemeClr>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3554" name="Group 2"/>
          <p:cNvGrpSpPr>
            <a:grpSpLocks/>
          </p:cNvGrpSpPr>
          <p:nvPr/>
        </p:nvGrpSpPr>
        <p:grpSpPr bwMode="auto">
          <a:xfrm>
            <a:off x="838200" y="1676400"/>
            <a:ext cx="7204075" cy="4419600"/>
            <a:chOff x="528" y="1200"/>
            <a:chExt cx="4538" cy="2784"/>
          </a:xfrm>
        </p:grpSpPr>
        <p:grpSp>
          <p:nvGrpSpPr>
            <p:cNvPr id="23555" name="Group 3"/>
            <p:cNvGrpSpPr>
              <a:grpSpLocks/>
            </p:cNvGrpSpPr>
            <p:nvPr/>
          </p:nvGrpSpPr>
          <p:grpSpPr bwMode="auto">
            <a:xfrm>
              <a:off x="1488" y="1200"/>
              <a:ext cx="2784" cy="2757"/>
              <a:chOff x="1824" y="633"/>
              <a:chExt cx="2834" cy="2849"/>
            </a:xfrm>
          </p:grpSpPr>
          <p:sp>
            <p:nvSpPr>
              <p:cNvPr id="23556"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gradFill rotWithShape="1">
                <a:gsLst>
                  <a:gs pos="0">
                    <a:schemeClr val="accent1">
                      <a:gamma/>
                      <a:shade val="63529"/>
                      <a:invGamma/>
                    </a:schemeClr>
                  </a:gs>
                  <a:gs pos="100000">
                    <a:schemeClr val="accent1"/>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7" name="Puzzle2"/>
              <p:cNvSpPr>
                <a:spLocks noEditPoints="1" noChangeArrowheads="1"/>
              </p:cNvSpPr>
              <p:nvPr/>
            </p:nvSpPr>
            <p:spPr bwMode="gray">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gradFill rotWithShape="1">
                <a:gsLst>
                  <a:gs pos="0">
                    <a:schemeClr val="accent2">
                      <a:gamma/>
                      <a:tint val="45490"/>
                      <a:invGamma/>
                    </a:schemeClr>
                  </a:gs>
                  <a:gs pos="100000">
                    <a:schemeClr val="accent2"/>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8" name="Puzzle4"/>
              <p:cNvSpPr>
                <a:spLocks noEditPoints="1" noChangeArrowheads="1"/>
              </p:cNvSpPr>
              <p:nvPr/>
            </p:nvSpPr>
            <p:spPr bwMode="gray">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gradFill rotWithShape="1">
                <a:gsLst>
                  <a:gs pos="0">
                    <a:schemeClr val="hlink"/>
                  </a:gs>
                  <a:gs pos="100000">
                    <a:schemeClr val="hlink">
                      <a:gamma/>
                      <a:tint val="51373"/>
                      <a:invGamma/>
                    </a:schemeClr>
                  </a:gs>
                </a:gsLst>
                <a:lin ang="189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9" name="Puzzle1"/>
              <p:cNvSpPr>
                <a:spLocks noEditPoints="1" noChangeArrowheads="1"/>
              </p:cNvSpPr>
              <p:nvPr/>
            </p:nvSpPr>
            <p:spPr bwMode="gray">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chemeClr val="folHlink"/>
                  </a:gs>
                  <a:gs pos="100000">
                    <a:schemeClr val="folHlink">
                      <a:gamma/>
                      <a:shade val="46275"/>
                      <a:invGamma/>
                    </a:schemeClr>
                  </a:gs>
                </a:gsLst>
                <a:lin ang="27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23560" name="Text Box 8"/>
            <p:cNvSpPr txBox="1">
              <a:spLocks noChangeArrowheads="1"/>
            </p:cNvSpPr>
            <p:nvPr/>
          </p:nvSpPr>
          <p:spPr bwMode="auto">
            <a:xfrm>
              <a:off x="4080" y="2688"/>
              <a:ext cx="986"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1" name="Text Box 9"/>
            <p:cNvSpPr txBox="1">
              <a:spLocks noChangeArrowheads="1"/>
            </p:cNvSpPr>
            <p:nvPr/>
          </p:nvSpPr>
          <p:spPr bwMode="auto">
            <a:xfrm>
              <a:off x="528" y="2313"/>
              <a:ext cx="1200"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2" name="Text Box 10"/>
            <p:cNvSpPr txBox="1">
              <a:spLocks noChangeArrowheads="1"/>
            </p:cNvSpPr>
            <p:nvPr/>
          </p:nvSpPr>
          <p:spPr bwMode="auto">
            <a:xfrm>
              <a:off x="1632" y="1248"/>
              <a:ext cx="1536"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3" name="Text Box 11"/>
            <p:cNvSpPr txBox="1">
              <a:spLocks noChangeArrowheads="1"/>
            </p:cNvSpPr>
            <p:nvPr/>
          </p:nvSpPr>
          <p:spPr bwMode="auto">
            <a:xfrm>
              <a:off x="2688" y="3753"/>
              <a:ext cx="1771"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4578" name="Group 2"/>
          <p:cNvGrpSpPr>
            <a:grpSpLocks/>
          </p:cNvGrpSpPr>
          <p:nvPr/>
        </p:nvGrpSpPr>
        <p:grpSpPr bwMode="auto">
          <a:xfrm>
            <a:off x="755650" y="2160600"/>
            <a:ext cx="7632700" cy="3054350"/>
            <a:chOff x="476" y="1340"/>
            <a:chExt cx="4808" cy="1924"/>
          </a:xfrm>
        </p:grpSpPr>
        <p:sp>
          <p:nvSpPr>
            <p:cNvPr id="24579" name="AutoShape 3"/>
            <p:cNvSpPr>
              <a:spLocks noChangeArrowheads="1"/>
            </p:cNvSpPr>
            <p:nvPr/>
          </p:nvSpPr>
          <p:spPr bwMode="gray">
            <a:xfrm>
              <a:off x="1837" y="1843"/>
              <a:ext cx="318" cy="363"/>
            </a:xfrm>
            <a:prstGeom prst="chevron">
              <a:avLst>
                <a:gd name="adj" fmla="val 52514"/>
              </a:avLst>
            </a:prstGeom>
            <a:solidFill>
              <a:schemeClr val="accent1"/>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4580" name="AutoShape 4"/>
            <p:cNvSpPr>
              <a:spLocks noChangeArrowheads="1"/>
            </p:cNvSpPr>
            <p:nvPr/>
          </p:nvSpPr>
          <p:spPr bwMode="gray">
            <a:xfrm>
              <a:off x="3560" y="1843"/>
              <a:ext cx="318" cy="363"/>
            </a:xfrm>
            <a:prstGeom prst="chevron">
              <a:avLst>
                <a:gd name="adj" fmla="val 52514"/>
              </a:avLst>
            </a:prstGeom>
            <a:solidFill>
              <a:schemeClr val="hlink"/>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4581" name="Oval 5"/>
            <p:cNvSpPr>
              <a:spLocks noChangeArrowheads="1"/>
            </p:cNvSpPr>
            <p:nvPr/>
          </p:nvSpPr>
          <p:spPr bwMode="gray">
            <a:xfrm>
              <a:off x="3923" y="1344"/>
              <a:ext cx="1361" cy="136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2" name="Oval 6"/>
            <p:cNvSpPr>
              <a:spLocks noChangeArrowheads="1"/>
            </p:cNvSpPr>
            <p:nvPr/>
          </p:nvSpPr>
          <p:spPr bwMode="gray">
            <a:xfrm>
              <a:off x="3923" y="1344"/>
              <a:ext cx="1361" cy="1361"/>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3" name="Oval 7"/>
            <p:cNvSpPr>
              <a:spLocks noChangeArrowheads="1"/>
            </p:cNvSpPr>
            <p:nvPr/>
          </p:nvSpPr>
          <p:spPr bwMode="gray">
            <a:xfrm>
              <a:off x="4012" y="1433"/>
              <a:ext cx="1183" cy="118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4" name="Oval 8"/>
            <p:cNvSpPr>
              <a:spLocks noChangeArrowheads="1"/>
            </p:cNvSpPr>
            <p:nvPr/>
          </p:nvSpPr>
          <p:spPr bwMode="gray">
            <a:xfrm>
              <a:off x="4032" y="1440"/>
              <a:ext cx="1183" cy="1183"/>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5" name="Oval 9"/>
            <p:cNvSpPr>
              <a:spLocks noChangeArrowheads="1"/>
            </p:cNvSpPr>
            <p:nvPr/>
          </p:nvSpPr>
          <p:spPr bwMode="gray">
            <a:xfrm>
              <a:off x="4076" y="1492"/>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6" name="Oval 10"/>
            <p:cNvSpPr>
              <a:spLocks noChangeArrowheads="1"/>
            </p:cNvSpPr>
            <p:nvPr/>
          </p:nvSpPr>
          <p:spPr bwMode="gray">
            <a:xfrm>
              <a:off x="476" y="1340"/>
              <a:ext cx="1361" cy="136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7" name="Oval 11"/>
            <p:cNvSpPr>
              <a:spLocks noChangeArrowheads="1"/>
            </p:cNvSpPr>
            <p:nvPr/>
          </p:nvSpPr>
          <p:spPr bwMode="gray">
            <a:xfrm>
              <a:off x="476" y="1340"/>
              <a:ext cx="1361" cy="136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8" name="Oval 12"/>
            <p:cNvSpPr>
              <a:spLocks noChangeArrowheads="1"/>
            </p:cNvSpPr>
            <p:nvPr/>
          </p:nvSpPr>
          <p:spPr bwMode="gray">
            <a:xfrm>
              <a:off x="565" y="1429"/>
              <a:ext cx="1183" cy="1183"/>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9" name="Oval 13"/>
            <p:cNvSpPr>
              <a:spLocks noChangeArrowheads="1"/>
            </p:cNvSpPr>
            <p:nvPr/>
          </p:nvSpPr>
          <p:spPr bwMode="gray">
            <a:xfrm>
              <a:off x="566" y="1431"/>
              <a:ext cx="1183" cy="1183"/>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90" name="Oval 14"/>
            <p:cNvSpPr>
              <a:spLocks noChangeArrowheads="1"/>
            </p:cNvSpPr>
            <p:nvPr/>
          </p:nvSpPr>
          <p:spPr bwMode="gray">
            <a:xfrm>
              <a:off x="624" y="1488"/>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4591" name="Group 15"/>
            <p:cNvGrpSpPr>
              <a:grpSpLocks/>
            </p:cNvGrpSpPr>
            <p:nvPr/>
          </p:nvGrpSpPr>
          <p:grpSpPr bwMode="auto">
            <a:xfrm>
              <a:off x="641" y="1504"/>
              <a:ext cx="1031" cy="1031"/>
              <a:chOff x="4166" y="1706"/>
              <a:chExt cx="1252" cy="1252"/>
            </a:xfrm>
          </p:grpSpPr>
          <p:sp>
            <p:nvSpPr>
              <p:cNvPr id="24592"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3"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4"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5"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24596" name="Oval 20"/>
            <p:cNvSpPr>
              <a:spLocks noChangeArrowheads="1"/>
            </p:cNvSpPr>
            <p:nvPr/>
          </p:nvSpPr>
          <p:spPr bwMode="gray">
            <a:xfrm>
              <a:off x="2200" y="1344"/>
              <a:ext cx="1361" cy="136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97" name="Oval 21"/>
            <p:cNvSpPr>
              <a:spLocks noChangeArrowheads="1"/>
            </p:cNvSpPr>
            <p:nvPr/>
          </p:nvSpPr>
          <p:spPr bwMode="gray">
            <a:xfrm>
              <a:off x="2200" y="1344"/>
              <a:ext cx="1361" cy="136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98" name="Oval 22"/>
            <p:cNvSpPr>
              <a:spLocks noChangeArrowheads="1"/>
            </p:cNvSpPr>
            <p:nvPr/>
          </p:nvSpPr>
          <p:spPr bwMode="gray">
            <a:xfrm>
              <a:off x="2289" y="1433"/>
              <a:ext cx="1183" cy="1183"/>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99" name="Oval 23"/>
            <p:cNvSpPr>
              <a:spLocks noChangeArrowheads="1"/>
            </p:cNvSpPr>
            <p:nvPr/>
          </p:nvSpPr>
          <p:spPr bwMode="gray">
            <a:xfrm>
              <a:off x="2290" y="1435"/>
              <a:ext cx="1183" cy="1183"/>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600" name="Oval 24"/>
            <p:cNvSpPr>
              <a:spLocks noChangeArrowheads="1"/>
            </p:cNvSpPr>
            <p:nvPr/>
          </p:nvSpPr>
          <p:spPr bwMode="gray">
            <a:xfrm>
              <a:off x="2348" y="1492"/>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4601" name="Group 25"/>
            <p:cNvGrpSpPr>
              <a:grpSpLocks/>
            </p:cNvGrpSpPr>
            <p:nvPr/>
          </p:nvGrpSpPr>
          <p:grpSpPr bwMode="auto">
            <a:xfrm>
              <a:off x="2365" y="1504"/>
              <a:ext cx="1031" cy="1031"/>
              <a:chOff x="4166" y="1706"/>
              <a:chExt cx="1252" cy="1252"/>
            </a:xfrm>
          </p:grpSpPr>
          <p:sp>
            <p:nvSpPr>
              <p:cNvPr id="24602" name="Oval 2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3" name="Oval 2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4" name="Oval 2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5" name="Oval 2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grpSp>
          <p:nvGrpSpPr>
            <p:cNvPr id="24606" name="Group 30"/>
            <p:cNvGrpSpPr>
              <a:grpSpLocks/>
            </p:cNvGrpSpPr>
            <p:nvPr/>
          </p:nvGrpSpPr>
          <p:grpSpPr bwMode="auto">
            <a:xfrm>
              <a:off x="4095" y="1504"/>
              <a:ext cx="1031" cy="1031"/>
              <a:chOff x="4166" y="1706"/>
              <a:chExt cx="1252" cy="1252"/>
            </a:xfrm>
          </p:grpSpPr>
          <p:sp>
            <p:nvSpPr>
              <p:cNvPr id="24607" name="Oval 3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8" name="Oval 3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9" name="Oval 3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10" name="Oval 34"/>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24611" name="AutoShape 35"/>
            <p:cNvSpPr>
              <a:spLocks noChangeArrowheads="1"/>
            </p:cNvSpPr>
            <p:nvPr/>
          </p:nvSpPr>
          <p:spPr bwMode="auto">
            <a:xfrm>
              <a:off x="507"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2" name="AutoShape 36"/>
            <p:cNvSpPr>
              <a:spLocks noChangeArrowheads="1"/>
            </p:cNvSpPr>
            <p:nvPr/>
          </p:nvSpPr>
          <p:spPr bwMode="auto">
            <a:xfrm>
              <a:off x="2229"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3" name="AutoShape 37"/>
            <p:cNvSpPr>
              <a:spLocks noChangeArrowheads="1"/>
            </p:cNvSpPr>
            <p:nvPr/>
          </p:nvSpPr>
          <p:spPr bwMode="auto">
            <a:xfrm>
              <a:off x="3963"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4" name="Text Box 38"/>
            <p:cNvSpPr txBox="1">
              <a:spLocks noChangeArrowheads="1"/>
            </p:cNvSpPr>
            <p:nvPr/>
          </p:nvSpPr>
          <p:spPr bwMode="gray">
            <a:xfrm>
              <a:off x="908"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5" name="Text Box 39"/>
            <p:cNvSpPr txBox="1">
              <a:spLocks noChangeArrowheads="1"/>
            </p:cNvSpPr>
            <p:nvPr/>
          </p:nvSpPr>
          <p:spPr bwMode="gray">
            <a:xfrm>
              <a:off x="2636"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6" name="Text Box 40"/>
            <p:cNvSpPr txBox="1">
              <a:spLocks noChangeArrowheads="1"/>
            </p:cNvSpPr>
            <p:nvPr/>
          </p:nvSpPr>
          <p:spPr bwMode="gray">
            <a:xfrm>
              <a:off x="4364"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5602" name="Freeform 2"/>
          <p:cNvSpPr>
            <a:spLocks/>
          </p:cNvSpPr>
          <p:nvPr/>
        </p:nvSpPr>
        <p:spPr bwMode="gray">
          <a:xfrm rot="3046289" flipH="1">
            <a:off x="4829175" y="107315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hlink"/>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3" name="Freeform 3"/>
          <p:cNvSpPr>
            <a:spLocks/>
          </p:cNvSpPr>
          <p:nvPr/>
        </p:nvSpPr>
        <p:spPr bwMode="gray">
          <a:xfrm rot="3171804" flipH="1">
            <a:off x="2290762" y="3284538"/>
            <a:ext cx="1952625" cy="3117850"/>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2"/>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4" name="Freeform 4"/>
          <p:cNvSpPr>
            <a:spLocks/>
          </p:cNvSpPr>
          <p:nvPr/>
        </p:nvSpPr>
        <p:spPr bwMode="gray">
          <a:xfrm rot="-46326947">
            <a:off x="4829175" y="328930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5" name="Freeform 5"/>
          <p:cNvSpPr>
            <a:spLocks/>
          </p:cNvSpPr>
          <p:nvPr/>
        </p:nvSpPr>
        <p:spPr bwMode="gray">
          <a:xfrm rot="-46246289">
            <a:off x="2295525" y="1071563"/>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folHlink"/>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6" name="Oval 6"/>
          <p:cNvSpPr>
            <a:spLocks noChangeArrowheads="1"/>
          </p:cNvSpPr>
          <p:nvPr/>
        </p:nvSpPr>
        <p:spPr bwMode="gray">
          <a:xfrm>
            <a:off x="3711575" y="2943225"/>
            <a:ext cx="1647825" cy="1647825"/>
          </a:xfrm>
          <a:prstGeom prst="ellipse">
            <a:avLst/>
          </a:prstGeom>
          <a:solidFill>
            <a:schemeClr val="bg1">
              <a:alpha val="50000"/>
            </a:schemeClr>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5607" name="Text Box 7"/>
          <p:cNvSpPr txBox="1">
            <a:spLocks noChangeArrowheads="1"/>
          </p:cNvSpPr>
          <p:nvPr/>
        </p:nvSpPr>
        <p:spPr bwMode="gray">
          <a:xfrm>
            <a:off x="4951413" y="2268538"/>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08" name="Text Box 8"/>
          <p:cNvSpPr txBox="1">
            <a:spLocks noChangeArrowheads="1"/>
          </p:cNvSpPr>
          <p:nvPr/>
        </p:nvSpPr>
        <p:spPr bwMode="gray">
          <a:xfrm>
            <a:off x="2378075" y="4676775"/>
            <a:ext cx="1792288"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09" name="Text Box 9"/>
          <p:cNvSpPr txBox="1">
            <a:spLocks noChangeArrowheads="1"/>
          </p:cNvSpPr>
          <p:nvPr/>
        </p:nvSpPr>
        <p:spPr bwMode="gray">
          <a:xfrm>
            <a:off x="4926013" y="4659313"/>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0" name="Rectangle 10"/>
          <p:cNvSpPr>
            <a:spLocks noChangeArrowheads="1"/>
          </p:cNvSpPr>
          <p:nvPr/>
        </p:nvSpPr>
        <p:spPr bwMode="auto">
          <a:xfrm>
            <a:off x="3906838" y="32194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1" name="Rectangle 11"/>
          <p:cNvSpPr>
            <a:spLocks noChangeArrowheads="1"/>
          </p:cNvSpPr>
          <p:nvPr/>
        </p:nvSpPr>
        <p:spPr bwMode="auto">
          <a:xfrm>
            <a:off x="4660900" y="32194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M2</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2" name="Rectangle 12"/>
          <p:cNvSpPr>
            <a:spLocks noChangeArrowheads="1"/>
          </p:cNvSpPr>
          <p:nvPr/>
        </p:nvSpPr>
        <p:spPr bwMode="auto">
          <a:xfrm>
            <a:off x="3935413" y="39306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M4</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3" name="Rectangle 13"/>
          <p:cNvSpPr>
            <a:spLocks noChangeArrowheads="1"/>
          </p:cNvSpPr>
          <p:nvPr/>
        </p:nvSpPr>
        <p:spPr bwMode="auto">
          <a:xfrm>
            <a:off x="4660900" y="3921125"/>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M3</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4" name="Text Box 14"/>
          <p:cNvSpPr txBox="1">
            <a:spLocks noChangeArrowheads="1"/>
          </p:cNvSpPr>
          <p:nvPr/>
        </p:nvSpPr>
        <p:spPr bwMode="gray">
          <a:xfrm>
            <a:off x="2332038" y="2289175"/>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071802" y="142852"/>
            <a:ext cx="3071834" cy="857256"/>
          </a:xfrm>
        </p:spPr>
        <p:txBody>
          <a:bodyPr>
            <a:noAutofit/>
          </a:bodyPr>
          <a:lstStyle/>
          <a:p>
            <a:r>
              <a:rPr lang="zh-CN" altLang="en-US" sz="3600" u="sng" dirty="0" smtClean="0">
                <a:effectLst>
                  <a:outerShdw blurRad="38100" dist="38100" dir="2700000" algn="tl">
                    <a:srgbClr val="000000">
                      <a:alpha val="43137"/>
                    </a:srgbClr>
                  </a:outerShdw>
                </a:effectLst>
                <a:latin typeface="方正大黑简体" pitchFamily="2" charset="-122"/>
                <a:ea typeface="方正大黑简体" pitchFamily="2" charset="-122"/>
              </a:rPr>
              <a:t>谢谢您的观赏</a:t>
            </a:r>
            <a:r>
              <a:rPr lang="en-US" altLang="zh-CN" sz="36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endParaRPr lang="zh-CN" altLang="en-US" sz="3600" u="sng" dirty="0">
              <a:effectLst>
                <a:outerShdw blurRad="38100" dist="38100" dir="2700000" algn="tl">
                  <a:srgbClr val="000000">
                    <a:alpha val="43137"/>
                  </a:srgbClr>
                </a:outerShdw>
              </a:effectLst>
              <a:latin typeface="方正大黑简体" pitchFamily="2" charset="-122"/>
              <a:ea typeface="方正大黑简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909" y="57729"/>
            <a:ext cx="8936182"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transition spd="slow" advClick="0" advTm="2000">
    <p:dissolve/>
    <p:sndAc>
      <p:stSnd loop="1">
        <p:snd r:embed="rId2" name="breeze.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571480"/>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4098" name="Oval 2"/>
          <p:cNvSpPr>
            <a:spLocks noChangeArrowheads="1"/>
          </p:cNvSpPr>
          <p:nvPr/>
        </p:nvSpPr>
        <p:spPr bwMode="auto">
          <a:xfrm>
            <a:off x="3595688" y="1582755"/>
            <a:ext cx="2520950" cy="2520950"/>
          </a:xfrm>
          <a:prstGeom prst="ellipse">
            <a:avLst/>
          </a:prstGeom>
          <a:gradFill rotWithShape="1">
            <a:gsLst>
              <a:gs pos="0">
                <a:srgbClr val="969696"/>
              </a:gs>
              <a:gs pos="100000">
                <a:schemeClr val="bg1"/>
              </a:gs>
            </a:gsLst>
            <a:lin ang="54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099" name="Oval 3"/>
          <p:cNvSpPr>
            <a:spLocks noChangeArrowheads="1"/>
          </p:cNvSpPr>
          <p:nvPr/>
        </p:nvSpPr>
        <p:spPr bwMode="auto">
          <a:xfrm>
            <a:off x="2874963" y="2867042"/>
            <a:ext cx="2520950" cy="2520950"/>
          </a:xfrm>
          <a:prstGeom prst="ellipse">
            <a:avLst/>
          </a:prstGeom>
          <a:gradFill rotWithShape="1">
            <a:gsLst>
              <a:gs pos="0">
                <a:srgbClr val="B2B2B2"/>
              </a:gs>
              <a:gs pos="100000">
                <a:schemeClr val="bg1"/>
              </a:gs>
            </a:gsLst>
            <a:lin ang="189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00" name="Oval 4"/>
          <p:cNvSpPr>
            <a:spLocks noChangeArrowheads="1"/>
          </p:cNvSpPr>
          <p:nvPr/>
        </p:nvSpPr>
        <p:spPr bwMode="auto">
          <a:xfrm>
            <a:off x="4316413" y="2867042"/>
            <a:ext cx="2520950" cy="2520950"/>
          </a:xfrm>
          <a:prstGeom prst="ellipse">
            <a:avLst/>
          </a:prstGeom>
          <a:gradFill rotWithShape="1">
            <a:gsLst>
              <a:gs pos="0">
                <a:schemeClr val="bg1"/>
              </a:gs>
              <a:gs pos="100000">
                <a:srgbClr val="B2B2B2"/>
              </a:gs>
            </a:gsLst>
            <a:lin ang="27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6" name="Freeform 5"/>
          <p:cNvSpPr>
            <a:spLocks/>
          </p:cNvSpPr>
          <p:nvPr/>
        </p:nvSpPr>
        <p:spPr bwMode="auto">
          <a:xfrm>
            <a:off x="4330700" y="3030538"/>
            <a:ext cx="1050925" cy="1168400"/>
          </a:xfrm>
          <a:custGeom>
            <a:avLst/>
            <a:gdLst/>
            <a:ahLst/>
            <a:cxnLst>
              <a:cxn ang="0">
                <a:pos x="331" y="0"/>
              </a:cxn>
              <a:cxn ang="0">
                <a:pos x="662" y="556"/>
              </a:cxn>
              <a:cxn ang="0">
                <a:pos x="0" y="554"/>
              </a:cxn>
              <a:cxn ang="0">
                <a:pos x="331" y="0"/>
              </a:cxn>
            </a:cxnLst>
            <a:rect l="0" t="0" r="r" b="b"/>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hlink"/>
              </a:gs>
              <a:gs pos="100000">
                <a:schemeClr val="hlink">
                  <a:gamma/>
                  <a:shade val="46275"/>
                  <a:invGamma/>
                </a:schemeClr>
              </a:gs>
            </a:gsLst>
            <a:lin ang="5400000" scaled="1"/>
          </a:gradFill>
          <a:ln w="25400" cap="flat" cmpd="sng">
            <a:solidFill>
              <a:srgbClr val="FFFFFF"/>
            </a:solidFill>
            <a:prstDash val="solid"/>
            <a:round/>
            <a:headEnd/>
            <a:tailEnd/>
          </a:ln>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4102" name="Freeform 6"/>
          <p:cNvSpPr>
            <a:spLocks/>
          </p:cNvSpPr>
          <p:nvPr/>
        </p:nvSpPr>
        <p:spPr bwMode="auto">
          <a:xfrm>
            <a:off x="4857750" y="2665430"/>
            <a:ext cx="1247775" cy="1311275"/>
          </a:xfrm>
          <a:custGeom>
            <a:avLst/>
            <a:gdLst>
              <a:gd name="T0" fmla="*/ 0 w 786"/>
              <a:gd name="T1" fmla="*/ 272 h 826"/>
              <a:gd name="T2" fmla="*/ 786 w 786"/>
              <a:gd name="T3" fmla="*/ 202 h 826"/>
              <a:gd name="T4" fmla="*/ 334 w 786"/>
              <a:gd name="T5" fmla="*/ 826 h 826"/>
              <a:gd name="T6" fmla="*/ 0 w 786"/>
              <a:gd name="T7" fmla="*/ 272 h 826"/>
              <a:gd name="T8" fmla="*/ 0 60000 65536"/>
              <a:gd name="T9" fmla="*/ 0 60000 65536"/>
              <a:gd name="T10" fmla="*/ 0 60000 65536"/>
              <a:gd name="T11" fmla="*/ 0 60000 65536"/>
              <a:gd name="T12" fmla="*/ 0 w 786"/>
              <a:gd name="T13" fmla="*/ 0 h 826"/>
              <a:gd name="T14" fmla="*/ 786 w 786"/>
              <a:gd name="T15" fmla="*/ 826 h 826"/>
            </a:gdLst>
            <a:ahLst/>
            <a:cxnLst>
              <a:cxn ang="T8">
                <a:pos x="T0" y="T1"/>
              </a:cxn>
              <a:cxn ang="T9">
                <a:pos x="T2" y="T3"/>
              </a:cxn>
              <a:cxn ang="T10">
                <a:pos x="T4" y="T5"/>
              </a:cxn>
              <a:cxn ang="T11">
                <a:pos x="T6" y="T7"/>
              </a:cxn>
            </a:cxnLst>
            <a:rect l="T12" t="T13" r="T14" b="T15"/>
            <a:pathLst>
              <a:path w="786" h="826">
                <a:moveTo>
                  <a:pt x="0" y="272"/>
                </a:moveTo>
                <a:cubicBezTo>
                  <a:pt x="0" y="272"/>
                  <a:pt x="350" y="0"/>
                  <a:pt x="786" y="202"/>
                </a:cubicBezTo>
                <a:cubicBezTo>
                  <a:pt x="786" y="202"/>
                  <a:pt x="744" y="656"/>
                  <a:pt x="334" y="826"/>
                </a:cubicBezTo>
                <a:cubicBezTo>
                  <a:pt x="296" y="466"/>
                  <a:pt x="0" y="272"/>
                  <a:pt x="0" y="272"/>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 name="Freeform 7"/>
          <p:cNvSpPr>
            <a:spLocks/>
          </p:cNvSpPr>
          <p:nvPr/>
        </p:nvSpPr>
        <p:spPr bwMode="auto">
          <a:xfrm>
            <a:off x="3603625" y="2662255"/>
            <a:ext cx="1250950" cy="1317625"/>
          </a:xfrm>
          <a:custGeom>
            <a:avLst/>
            <a:gdLst>
              <a:gd name="T0" fmla="*/ 458 w 788"/>
              <a:gd name="T1" fmla="*/ 826 h 826"/>
              <a:gd name="T2" fmla="*/ 0 w 788"/>
              <a:gd name="T3" fmla="*/ 202 h 826"/>
              <a:gd name="T4" fmla="*/ 788 w 788"/>
              <a:gd name="T5" fmla="*/ 274 h 826"/>
              <a:gd name="T6" fmla="*/ 458 w 788"/>
              <a:gd name="T7" fmla="*/ 826 h 826"/>
              <a:gd name="T8" fmla="*/ 0 60000 65536"/>
              <a:gd name="T9" fmla="*/ 0 60000 65536"/>
              <a:gd name="T10" fmla="*/ 0 60000 65536"/>
              <a:gd name="T11" fmla="*/ 0 60000 65536"/>
              <a:gd name="T12" fmla="*/ 0 w 788"/>
              <a:gd name="T13" fmla="*/ 0 h 826"/>
              <a:gd name="T14" fmla="*/ 788 w 788"/>
              <a:gd name="T15" fmla="*/ 826 h 826"/>
            </a:gdLst>
            <a:ahLst/>
            <a:cxnLst>
              <a:cxn ang="T8">
                <a:pos x="T0" y="T1"/>
              </a:cxn>
              <a:cxn ang="T9">
                <a:pos x="T2" y="T3"/>
              </a:cxn>
              <a:cxn ang="T10">
                <a:pos x="T4" y="T5"/>
              </a:cxn>
              <a:cxn ang="T11">
                <a:pos x="T6" y="T7"/>
              </a:cxn>
            </a:cxnLst>
            <a:rect l="T12" t="T13" r="T14" b="T15"/>
            <a:pathLst>
              <a:path w="788" h="826">
                <a:moveTo>
                  <a:pt x="458" y="826"/>
                </a:moveTo>
                <a:cubicBezTo>
                  <a:pt x="458" y="826"/>
                  <a:pt x="68" y="698"/>
                  <a:pt x="0" y="202"/>
                </a:cubicBezTo>
                <a:cubicBezTo>
                  <a:pt x="0" y="202"/>
                  <a:pt x="418" y="0"/>
                  <a:pt x="788" y="274"/>
                </a:cubicBezTo>
                <a:cubicBezTo>
                  <a:pt x="438" y="526"/>
                  <a:pt x="458" y="826"/>
                  <a:pt x="458" y="826"/>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 name="Freeform 8"/>
          <p:cNvSpPr>
            <a:spLocks/>
          </p:cNvSpPr>
          <p:nvPr/>
        </p:nvSpPr>
        <p:spPr bwMode="auto">
          <a:xfrm>
            <a:off x="4219575" y="3976705"/>
            <a:ext cx="1270000" cy="1187450"/>
          </a:xfrm>
          <a:custGeom>
            <a:avLst/>
            <a:gdLst>
              <a:gd name="T0" fmla="*/ 68 w 800"/>
              <a:gd name="T1" fmla="*/ 0 h 748"/>
              <a:gd name="T2" fmla="*/ 734 w 800"/>
              <a:gd name="T3" fmla="*/ 4 h 748"/>
              <a:gd name="T4" fmla="*/ 400 w 800"/>
              <a:gd name="T5" fmla="*/ 748 h 748"/>
              <a:gd name="T6" fmla="*/ 68 w 800"/>
              <a:gd name="T7" fmla="*/ 0 h 748"/>
              <a:gd name="T8" fmla="*/ 0 60000 65536"/>
              <a:gd name="T9" fmla="*/ 0 60000 65536"/>
              <a:gd name="T10" fmla="*/ 0 60000 65536"/>
              <a:gd name="T11" fmla="*/ 0 60000 65536"/>
              <a:gd name="T12" fmla="*/ 0 w 800"/>
              <a:gd name="T13" fmla="*/ 0 h 748"/>
              <a:gd name="T14" fmla="*/ 800 w 800"/>
              <a:gd name="T15" fmla="*/ 748 h 748"/>
            </a:gdLst>
            <a:ahLst/>
            <a:cxnLst>
              <a:cxn ang="T8">
                <a:pos x="T0" y="T1"/>
              </a:cxn>
              <a:cxn ang="T9">
                <a:pos x="T2" y="T3"/>
              </a:cxn>
              <a:cxn ang="T10">
                <a:pos x="T4" y="T5"/>
              </a:cxn>
              <a:cxn ang="T11">
                <a:pos x="T6" y="T7"/>
              </a:cxn>
            </a:cxnLst>
            <a:rect l="T12" t="T13" r="T14" b="T15"/>
            <a:pathLst>
              <a:path w="800" h="748">
                <a:moveTo>
                  <a:pt x="68" y="0"/>
                </a:moveTo>
                <a:cubicBezTo>
                  <a:pt x="68" y="0"/>
                  <a:pt x="406" y="182"/>
                  <a:pt x="734" y="4"/>
                </a:cubicBezTo>
                <a:cubicBezTo>
                  <a:pt x="734" y="4"/>
                  <a:pt x="800" y="460"/>
                  <a:pt x="400" y="748"/>
                </a:cubicBezTo>
                <a:cubicBezTo>
                  <a:pt x="0" y="468"/>
                  <a:pt x="68" y="0"/>
                  <a:pt x="68" y="0"/>
                </a:cubicBezTo>
                <a:close/>
              </a:path>
            </a:pathLst>
          </a:custGeom>
          <a:gradFill rotWithShape="1">
            <a:gsLst>
              <a:gs pos="0">
                <a:schemeClr val="accent1"/>
              </a:gs>
              <a:gs pos="100000">
                <a:schemeClr val="accent2"/>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 name="Freeform 9"/>
          <p:cNvSpPr>
            <a:spLocks/>
          </p:cNvSpPr>
          <p:nvPr/>
        </p:nvSpPr>
        <p:spPr bwMode="gray">
          <a:xfrm>
            <a:off x="3914775" y="1592280"/>
            <a:ext cx="1876425" cy="914400"/>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alpha val="70000"/>
                </a:srgbClr>
              </a:gs>
              <a:gs pos="100000">
                <a:schemeClr val="bg1">
                  <a:alpha val="0"/>
                </a:scheme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 name="Oval 10"/>
          <p:cNvSpPr>
            <a:spLocks noChangeArrowheads="1"/>
          </p:cNvSpPr>
          <p:nvPr/>
        </p:nvSpPr>
        <p:spPr bwMode="auto">
          <a:xfrm>
            <a:off x="3071813" y="5486417"/>
            <a:ext cx="3594100" cy="371475"/>
          </a:xfrm>
          <a:prstGeom prst="ellipse">
            <a:avLst/>
          </a:prstGeom>
          <a:gradFill rotWithShape="1">
            <a:gsLst>
              <a:gs pos="0">
                <a:schemeClr val="tx1">
                  <a:alpha val="20000"/>
                </a:schemeClr>
              </a:gs>
              <a:gs pos="100000">
                <a:schemeClr val="tx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07" name="Freeform 11"/>
          <p:cNvSpPr>
            <a:spLocks/>
          </p:cNvSpPr>
          <p:nvPr/>
        </p:nvSpPr>
        <p:spPr bwMode="auto">
          <a:xfrm rot="10800000" flipV="1">
            <a:off x="4591050" y="3109930"/>
            <a:ext cx="536575" cy="596900"/>
          </a:xfrm>
          <a:custGeom>
            <a:avLst/>
            <a:gdLst>
              <a:gd name="T0" fmla="*/ 331 w 662"/>
              <a:gd name="T1" fmla="*/ 0 h 736"/>
              <a:gd name="T2" fmla="*/ 662 w 662"/>
              <a:gd name="T3" fmla="*/ 556 h 736"/>
              <a:gd name="T4" fmla="*/ 0 w 662"/>
              <a:gd name="T5" fmla="*/ 554 h 736"/>
              <a:gd name="T6" fmla="*/ 331 w 662"/>
              <a:gd name="T7" fmla="*/ 0 h 736"/>
              <a:gd name="T8" fmla="*/ 0 60000 65536"/>
              <a:gd name="T9" fmla="*/ 0 60000 65536"/>
              <a:gd name="T10" fmla="*/ 0 60000 65536"/>
              <a:gd name="T11" fmla="*/ 0 60000 65536"/>
              <a:gd name="T12" fmla="*/ 0 w 662"/>
              <a:gd name="T13" fmla="*/ 0 h 736"/>
              <a:gd name="T14" fmla="*/ 662 w 662"/>
              <a:gd name="T15" fmla="*/ 736 h 736"/>
            </a:gdLst>
            <a:ahLst/>
            <a:cxnLst>
              <a:cxn ang="T8">
                <a:pos x="T0" y="T1"/>
              </a:cxn>
              <a:cxn ang="T9">
                <a:pos x="T2" y="T3"/>
              </a:cxn>
              <a:cxn ang="T10">
                <a:pos x="T4" y="T5"/>
              </a:cxn>
              <a:cxn ang="T11">
                <a:pos x="T6" y="T7"/>
              </a:cxn>
            </a:cxnLst>
            <a:rect l="T12" t="T13" r="T14" b="T15"/>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bg1">
                  <a:alpha val="60001"/>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 name="Freeform 12"/>
          <p:cNvSpPr>
            <a:spLocks/>
          </p:cNvSpPr>
          <p:nvPr/>
        </p:nvSpPr>
        <p:spPr bwMode="auto">
          <a:xfrm>
            <a:off x="3633788" y="2728930"/>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 name="Text Box 13"/>
          <p:cNvSpPr txBox="1">
            <a:spLocks noChangeArrowheads="1"/>
          </p:cNvSpPr>
          <p:nvPr/>
        </p:nvSpPr>
        <p:spPr bwMode="auto">
          <a:xfrm>
            <a:off x="3844925" y="3079767"/>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内容１</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0" name="Text Box 14"/>
          <p:cNvSpPr txBox="1">
            <a:spLocks noChangeArrowheads="1"/>
          </p:cNvSpPr>
          <p:nvPr/>
        </p:nvSpPr>
        <p:spPr bwMode="auto">
          <a:xfrm>
            <a:off x="4529138" y="3494105"/>
            <a:ext cx="641350" cy="36671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1" name="Rectangle 15"/>
          <p:cNvSpPr>
            <a:spLocks noChangeArrowheads="1"/>
          </p:cNvSpPr>
          <p:nvPr/>
        </p:nvSpPr>
        <p:spPr bwMode="auto">
          <a:xfrm>
            <a:off x="5480050" y="4116405"/>
            <a:ext cx="1277938"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2" name="Rectangle 16"/>
          <p:cNvSpPr>
            <a:spLocks noChangeArrowheads="1"/>
          </p:cNvSpPr>
          <p:nvPr/>
        </p:nvSpPr>
        <p:spPr bwMode="auto">
          <a:xfrm>
            <a:off x="3013075" y="4116405"/>
            <a:ext cx="1277938"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3" name="Rectangle 17"/>
          <p:cNvSpPr>
            <a:spLocks noChangeArrowheads="1"/>
          </p:cNvSpPr>
          <p:nvPr/>
        </p:nvSpPr>
        <p:spPr bwMode="auto">
          <a:xfrm>
            <a:off x="4262438" y="2243155"/>
            <a:ext cx="1277937"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4" name="Freeform 18"/>
          <p:cNvSpPr>
            <a:spLocks/>
          </p:cNvSpPr>
          <p:nvPr/>
        </p:nvSpPr>
        <p:spPr bwMode="auto">
          <a:xfrm flipH="1">
            <a:off x="4927600" y="2728930"/>
            <a:ext cx="1144588"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 name="Freeform 19"/>
          <p:cNvSpPr>
            <a:spLocks/>
          </p:cNvSpPr>
          <p:nvPr/>
        </p:nvSpPr>
        <p:spPr bwMode="auto">
          <a:xfrm rot="7200000" flipH="1">
            <a:off x="4399757" y="4067986"/>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 name="Text Box 20"/>
          <p:cNvSpPr txBox="1">
            <a:spLocks noChangeArrowheads="1"/>
          </p:cNvSpPr>
          <p:nvPr/>
        </p:nvSpPr>
        <p:spPr bwMode="auto">
          <a:xfrm>
            <a:off x="4551363" y="4335480"/>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内容３</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7" name="Text Box 21"/>
          <p:cNvSpPr txBox="1">
            <a:spLocks noChangeArrowheads="1"/>
          </p:cNvSpPr>
          <p:nvPr/>
        </p:nvSpPr>
        <p:spPr bwMode="auto">
          <a:xfrm>
            <a:off x="5287963" y="3079767"/>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内容２</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8" name="Text Box 23"/>
          <p:cNvSpPr txBox="1">
            <a:spLocks noChangeArrowheads="1"/>
          </p:cNvSpPr>
          <p:nvPr/>
        </p:nvSpPr>
        <p:spPr bwMode="auto">
          <a:xfrm>
            <a:off x="1262063" y="1747855"/>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9" name="Rectangle 24"/>
          <p:cNvSpPr>
            <a:spLocks noChangeArrowheads="1"/>
          </p:cNvSpPr>
          <p:nvPr/>
        </p:nvSpPr>
        <p:spPr bwMode="auto">
          <a:xfrm>
            <a:off x="1257300" y="22796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0" name="Text Box 25"/>
          <p:cNvSpPr txBox="1">
            <a:spLocks noChangeArrowheads="1"/>
          </p:cNvSpPr>
          <p:nvPr/>
        </p:nvSpPr>
        <p:spPr bwMode="auto">
          <a:xfrm>
            <a:off x="690563" y="4630755"/>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1" name="Rectangle 26"/>
          <p:cNvSpPr>
            <a:spLocks noChangeArrowheads="1"/>
          </p:cNvSpPr>
          <p:nvPr/>
        </p:nvSpPr>
        <p:spPr bwMode="auto">
          <a:xfrm>
            <a:off x="685800" y="51625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2" name="Text Box 27"/>
          <p:cNvSpPr txBox="1">
            <a:spLocks noChangeArrowheads="1"/>
          </p:cNvSpPr>
          <p:nvPr/>
        </p:nvSpPr>
        <p:spPr bwMode="auto">
          <a:xfrm>
            <a:off x="6765925" y="4630755"/>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3" name="Rectangle 28"/>
          <p:cNvSpPr>
            <a:spLocks noChangeArrowheads="1"/>
          </p:cNvSpPr>
          <p:nvPr/>
        </p:nvSpPr>
        <p:spPr bwMode="auto">
          <a:xfrm>
            <a:off x="6761163" y="51625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857255"/>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5122" name="Group 4"/>
          <p:cNvGrpSpPr>
            <a:grpSpLocks/>
          </p:cNvGrpSpPr>
          <p:nvPr/>
        </p:nvGrpSpPr>
        <p:grpSpPr bwMode="auto">
          <a:xfrm>
            <a:off x="2093884" y="2478078"/>
            <a:ext cx="5024438" cy="3049588"/>
            <a:chOff x="1570" y="1680"/>
            <a:chExt cx="2495" cy="1514"/>
          </a:xfrm>
        </p:grpSpPr>
        <p:sp>
          <p:nvSpPr>
            <p:cNvPr id="5123" name="Oval 5"/>
            <p:cNvSpPr>
              <a:spLocks noChangeArrowheads="1"/>
            </p:cNvSpPr>
            <p:nvPr/>
          </p:nvSpPr>
          <p:spPr bwMode="auto">
            <a:xfrm flipV="1">
              <a:off x="1570" y="2519"/>
              <a:ext cx="930" cy="212"/>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4" name="Oval 6"/>
            <p:cNvSpPr>
              <a:spLocks noChangeArrowheads="1"/>
            </p:cNvSpPr>
            <p:nvPr/>
          </p:nvSpPr>
          <p:spPr bwMode="auto">
            <a:xfrm flipV="1">
              <a:off x="2645" y="2166"/>
              <a:ext cx="1001" cy="17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5" name="Oval 7"/>
            <p:cNvSpPr>
              <a:spLocks noChangeArrowheads="1"/>
            </p:cNvSpPr>
            <p:nvPr/>
          </p:nvSpPr>
          <p:spPr bwMode="auto">
            <a:xfrm flipV="1">
              <a:off x="2765" y="2973"/>
              <a:ext cx="1300" cy="221"/>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5126" name="Group 8"/>
            <p:cNvGrpSpPr>
              <a:grpSpLocks/>
            </p:cNvGrpSpPr>
            <p:nvPr/>
          </p:nvGrpSpPr>
          <p:grpSpPr bwMode="auto">
            <a:xfrm rot="-4622526">
              <a:off x="2583" y="2107"/>
              <a:ext cx="165" cy="654"/>
              <a:chOff x="3923" y="2568"/>
              <a:chExt cx="68" cy="636"/>
            </a:xfrm>
          </p:grpSpPr>
          <p:sp>
            <p:nvSpPr>
              <p:cNvPr id="5127" name="Rectangle 9"/>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8" name="Rectangle 10"/>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5129" name="Group 11"/>
            <p:cNvGrpSpPr>
              <a:grpSpLocks/>
            </p:cNvGrpSpPr>
            <p:nvPr/>
          </p:nvGrpSpPr>
          <p:grpSpPr bwMode="auto">
            <a:xfrm rot="-6154422">
              <a:off x="2581" y="1778"/>
              <a:ext cx="90" cy="655"/>
              <a:chOff x="3923" y="2568"/>
              <a:chExt cx="68" cy="636"/>
            </a:xfrm>
          </p:grpSpPr>
          <p:sp>
            <p:nvSpPr>
              <p:cNvPr id="5130" name="Rectangle 12"/>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1" name="Rectangle 13"/>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5132" name="Oval 14"/>
            <p:cNvSpPr>
              <a:spLocks noChangeArrowheads="1"/>
            </p:cNvSpPr>
            <p:nvPr/>
          </p:nvSpPr>
          <p:spPr bwMode="gray">
            <a:xfrm>
              <a:off x="1684" y="1929"/>
              <a:ext cx="709" cy="708"/>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3" name="Freeform 15"/>
            <p:cNvSpPr>
              <a:spLocks/>
            </p:cNvSpPr>
            <p:nvPr/>
          </p:nvSpPr>
          <p:spPr bwMode="gray">
            <a:xfrm>
              <a:off x="1766" y="1949"/>
              <a:ext cx="547" cy="2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34" name="Oval 16"/>
            <p:cNvSpPr>
              <a:spLocks noChangeArrowheads="1"/>
            </p:cNvSpPr>
            <p:nvPr/>
          </p:nvSpPr>
          <p:spPr bwMode="gray">
            <a:xfrm>
              <a:off x="2812" y="1680"/>
              <a:ext cx="581" cy="580"/>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5" name="Freeform 17"/>
            <p:cNvSpPr>
              <a:spLocks/>
            </p:cNvSpPr>
            <p:nvPr/>
          </p:nvSpPr>
          <p:spPr bwMode="gray">
            <a:xfrm>
              <a:off x="2879" y="1693"/>
              <a:ext cx="447" cy="21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Oval 18"/>
            <p:cNvSpPr>
              <a:spLocks noChangeArrowheads="1"/>
            </p:cNvSpPr>
            <p:nvPr/>
          </p:nvSpPr>
          <p:spPr bwMode="gray">
            <a:xfrm>
              <a:off x="2946" y="2129"/>
              <a:ext cx="959" cy="959"/>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7" name="Freeform 19"/>
            <p:cNvSpPr>
              <a:spLocks/>
            </p:cNvSpPr>
            <p:nvPr/>
          </p:nvSpPr>
          <p:spPr bwMode="gray">
            <a:xfrm>
              <a:off x="3056" y="2151"/>
              <a:ext cx="740" cy="361"/>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38" name="Text Box 20"/>
          <p:cNvSpPr txBox="1">
            <a:spLocks noChangeArrowheads="1"/>
          </p:cNvSpPr>
          <p:nvPr/>
        </p:nvSpPr>
        <p:spPr bwMode="auto">
          <a:xfrm>
            <a:off x="504797" y="2143116"/>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9" name="Rectangle 21"/>
          <p:cNvSpPr>
            <a:spLocks noChangeArrowheads="1"/>
          </p:cNvSpPr>
          <p:nvPr/>
        </p:nvSpPr>
        <p:spPr bwMode="auto">
          <a:xfrm>
            <a:off x="500034" y="26749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0" name="Text Box 22"/>
          <p:cNvSpPr txBox="1">
            <a:spLocks noChangeArrowheads="1"/>
          </p:cNvSpPr>
          <p:nvPr/>
        </p:nvSpPr>
        <p:spPr bwMode="auto">
          <a:xfrm>
            <a:off x="6580159" y="2143116"/>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1" name="Rectangle 23"/>
          <p:cNvSpPr>
            <a:spLocks noChangeArrowheads="1"/>
          </p:cNvSpPr>
          <p:nvPr/>
        </p:nvSpPr>
        <p:spPr bwMode="auto">
          <a:xfrm>
            <a:off x="6575397" y="26749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2" name="Text Box 24"/>
          <p:cNvSpPr txBox="1">
            <a:spLocks noChangeArrowheads="1"/>
          </p:cNvSpPr>
          <p:nvPr/>
        </p:nvSpPr>
        <p:spPr bwMode="auto">
          <a:xfrm>
            <a:off x="2532034" y="4733916"/>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3" name="Rectangle 25"/>
          <p:cNvSpPr>
            <a:spLocks noChangeArrowheads="1"/>
          </p:cNvSpPr>
          <p:nvPr/>
        </p:nvSpPr>
        <p:spPr bwMode="auto">
          <a:xfrm>
            <a:off x="2527272" y="52657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4" name="Rectangle 26"/>
          <p:cNvSpPr>
            <a:spLocks noChangeArrowheads="1"/>
          </p:cNvSpPr>
          <p:nvPr/>
        </p:nvSpPr>
        <p:spPr bwMode="auto">
          <a:xfrm>
            <a:off x="5270472" y="39004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5" name="Rectangle 27"/>
          <p:cNvSpPr>
            <a:spLocks noChangeArrowheads="1"/>
          </p:cNvSpPr>
          <p:nvPr/>
        </p:nvSpPr>
        <p:spPr bwMode="auto">
          <a:xfrm>
            <a:off x="2425672" y="32146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6" name="Rectangle 28"/>
          <p:cNvSpPr>
            <a:spLocks noChangeArrowheads="1"/>
          </p:cNvSpPr>
          <p:nvPr/>
        </p:nvSpPr>
        <p:spPr bwMode="auto">
          <a:xfrm>
            <a:off x="4606897" y="25669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940028"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6146" name="Group 63"/>
          <p:cNvGrpSpPr>
            <a:grpSpLocks/>
          </p:cNvGrpSpPr>
          <p:nvPr/>
        </p:nvGrpSpPr>
        <p:grpSpPr bwMode="auto">
          <a:xfrm>
            <a:off x="749300" y="2390764"/>
            <a:ext cx="7593013" cy="2946400"/>
            <a:chOff x="462" y="1657"/>
            <a:chExt cx="4896" cy="2172"/>
          </a:xfrm>
        </p:grpSpPr>
        <p:sp>
          <p:nvSpPr>
            <p:cNvPr id="4" name="Freeform 64"/>
            <p:cNvSpPr>
              <a:spLocks/>
            </p:cNvSpPr>
            <p:nvPr/>
          </p:nvSpPr>
          <p:spPr bwMode="gray">
            <a:xfrm>
              <a:off x="577" y="1657"/>
              <a:ext cx="2843" cy="1250"/>
            </a:xfrm>
            <a:custGeom>
              <a:avLst/>
              <a:gdLst/>
              <a:ahLst/>
              <a:cxnLst>
                <a:cxn ang="0">
                  <a:pos x="348" y="356"/>
                </a:cxn>
                <a:cxn ang="0">
                  <a:pos x="379" y="272"/>
                </a:cxn>
                <a:cxn ang="0">
                  <a:pos x="483" y="306"/>
                </a:cxn>
                <a:cxn ang="0">
                  <a:pos x="415" y="384"/>
                </a:cxn>
                <a:cxn ang="0">
                  <a:pos x="250" y="348"/>
                </a:cxn>
                <a:cxn ang="0">
                  <a:pos x="117" y="524"/>
                </a:cxn>
                <a:cxn ang="0">
                  <a:pos x="13" y="659"/>
                </a:cxn>
                <a:cxn ang="0">
                  <a:pos x="160" y="602"/>
                </a:cxn>
                <a:cxn ang="0">
                  <a:pos x="286" y="558"/>
                </a:cxn>
                <a:cxn ang="0">
                  <a:pos x="385" y="632"/>
                </a:cxn>
                <a:cxn ang="0">
                  <a:pos x="353" y="540"/>
                </a:cxn>
                <a:cxn ang="0">
                  <a:pos x="453" y="654"/>
                </a:cxn>
                <a:cxn ang="0">
                  <a:pos x="513" y="614"/>
                </a:cxn>
                <a:cxn ang="0">
                  <a:pos x="601" y="687"/>
                </a:cxn>
                <a:cxn ang="0">
                  <a:pos x="622" y="759"/>
                </a:cxn>
                <a:cxn ang="0">
                  <a:pos x="696" y="890"/>
                </a:cxn>
                <a:cxn ang="0">
                  <a:pos x="821" y="1044"/>
                </a:cxn>
                <a:cxn ang="0">
                  <a:pos x="967" y="879"/>
                </a:cxn>
                <a:cxn ang="0">
                  <a:pos x="849" y="836"/>
                </a:cxn>
                <a:cxn ang="0">
                  <a:pos x="957" y="848"/>
                </a:cxn>
                <a:cxn ang="0">
                  <a:pos x="1174" y="939"/>
                </a:cxn>
                <a:cxn ang="0">
                  <a:pos x="1266" y="1136"/>
                </a:cxn>
                <a:cxn ang="0">
                  <a:pos x="1309" y="999"/>
                </a:cxn>
                <a:cxn ang="0">
                  <a:pos x="1485" y="972"/>
                </a:cxn>
                <a:cxn ang="0">
                  <a:pos x="1557" y="1156"/>
                </a:cxn>
                <a:cxn ang="0">
                  <a:pos x="1624" y="1103"/>
                </a:cxn>
                <a:cxn ang="0">
                  <a:pos x="1668" y="920"/>
                </a:cxn>
                <a:cxn ang="0">
                  <a:pos x="1737" y="908"/>
                </a:cxn>
                <a:cxn ang="0">
                  <a:pos x="1861" y="794"/>
                </a:cxn>
                <a:cxn ang="0">
                  <a:pos x="1882" y="662"/>
                </a:cxn>
                <a:cxn ang="0">
                  <a:pos x="1867" y="602"/>
                </a:cxn>
                <a:cxn ang="0">
                  <a:pos x="1911" y="653"/>
                </a:cxn>
                <a:cxn ang="0">
                  <a:pos x="1959" y="624"/>
                </a:cxn>
                <a:cxn ang="0">
                  <a:pos x="2125" y="480"/>
                </a:cxn>
                <a:cxn ang="0">
                  <a:pos x="2116" y="335"/>
                </a:cxn>
                <a:cxn ang="0">
                  <a:pos x="2350" y="282"/>
                </a:cxn>
                <a:cxn ang="0">
                  <a:pos x="2421" y="300"/>
                </a:cxn>
                <a:cxn ang="0">
                  <a:pos x="2424" y="386"/>
                </a:cxn>
                <a:cxn ang="0">
                  <a:pos x="2569" y="300"/>
                </a:cxn>
                <a:cxn ang="0">
                  <a:pos x="2730" y="210"/>
                </a:cxn>
                <a:cxn ang="0">
                  <a:pos x="2788" y="185"/>
                </a:cxn>
                <a:cxn ang="0">
                  <a:pos x="2581" y="123"/>
                </a:cxn>
                <a:cxn ang="0">
                  <a:pos x="2412" y="119"/>
                </a:cxn>
                <a:cxn ang="0">
                  <a:pos x="2167" y="35"/>
                </a:cxn>
                <a:cxn ang="0">
                  <a:pos x="2094" y="101"/>
                </a:cxn>
                <a:cxn ang="0">
                  <a:pos x="1848" y="78"/>
                </a:cxn>
                <a:cxn ang="0">
                  <a:pos x="1660" y="29"/>
                </a:cxn>
                <a:cxn ang="0">
                  <a:pos x="1366" y="65"/>
                </a:cxn>
                <a:cxn ang="0">
                  <a:pos x="1203" y="93"/>
                </a:cxn>
                <a:cxn ang="0">
                  <a:pos x="1090" y="111"/>
                </a:cxn>
                <a:cxn ang="0">
                  <a:pos x="1044" y="113"/>
                </a:cxn>
                <a:cxn ang="0">
                  <a:pos x="913" y="156"/>
                </a:cxn>
                <a:cxn ang="0">
                  <a:pos x="720" y="194"/>
                </a:cxn>
                <a:cxn ang="0">
                  <a:pos x="669" y="188"/>
                </a:cxn>
                <a:cxn ang="0">
                  <a:pos x="501" y="105"/>
                </a:cxn>
                <a:cxn ang="0">
                  <a:pos x="289" y="198"/>
                </a:cxn>
                <a:cxn ang="0">
                  <a:pos x="222" y="248"/>
                </a:cxn>
              </a:cxnLst>
              <a:rect l="0" t="0" r="r" b="b"/>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5" name="Freeform 65"/>
            <p:cNvSpPr>
              <a:spLocks/>
            </p:cNvSpPr>
            <p:nvPr/>
          </p:nvSpPr>
          <p:spPr bwMode="gray">
            <a:xfrm>
              <a:off x="2557" y="2041"/>
              <a:ext cx="328" cy="383"/>
            </a:xfrm>
            <a:custGeom>
              <a:avLst/>
              <a:gdLst/>
              <a:ahLst/>
              <a:cxnLst>
                <a:cxn ang="0">
                  <a:pos x="15" y="380"/>
                </a:cxn>
                <a:cxn ang="0">
                  <a:pos x="28" y="377"/>
                </a:cxn>
                <a:cxn ang="0">
                  <a:pos x="36" y="350"/>
                </a:cxn>
                <a:cxn ang="0">
                  <a:pos x="46" y="356"/>
                </a:cxn>
                <a:cxn ang="0">
                  <a:pos x="61" y="351"/>
                </a:cxn>
                <a:cxn ang="0">
                  <a:pos x="66" y="332"/>
                </a:cxn>
                <a:cxn ang="0">
                  <a:pos x="76" y="323"/>
                </a:cxn>
                <a:cxn ang="0">
                  <a:pos x="84" y="342"/>
                </a:cxn>
                <a:cxn ang="0">
                  <a:pos x="96" y="344"/>
                </a:cxn>
                <a:cxn ang="0">
                  <a:pos x="103" y="314"/>
                </a:cxn>
                <a:cxn ang="0">
                  <a:pos x="121" y="326"/>
                </a:cxn>
                <a:cxn ang="0">
                  <a:pos x="145" y="312"/>
                </a:cxn>
                <a:cxn ang="0">
                  <a:pos x="168" y="321"/>
                </a:cxn>
                <a:cxn ang="0">
                  <a:pos x="162" y="281"/>
                </a:cxn>
                <a:cxn ang="0">
                  <a:pos x="171" y="260"/>
                </a:cxn>
                <a:cxn ang="0">
                  <a:pos x="187" y="239"/>
                </a:cxn>
                <a:cxn ang="0">
                  <a:pos x="163" y="204"/>
                </a:cxn>
                <a:cxn ang="0">
                  <a:pos x="171" y="194"/>
                </a:cxn>
                <a:cxn ang="0">
                  <a:pos x="187" y="189"/>
                </a:cxn>
                <a:cxn ang="0">
                  <a:pos x="199" y="207"/>
                </a:cxn>
                <a:cxn ang="0">
                  <a:pos x="205" y="192"/>
                </a:cxn>
                <a:cxn ang="0">
                  <a:pos x="229" y="188"/>
                </a:cxn>
                <a:cxn ang="0">
                  <a:pos x="234" y="174"/>
                </a:cxn>
                <a:cxn ang="0">
                  <a:pos x="256" y="165"/>
                </a:cxn>
                <a:cxn ang="0">
                  <a:pos x="261" y="159"/>
                </a:cxn>
                <a:cxn ang="0">
                  <a:pos x="288" y="155"/>
                </a:cxn>
                <a:cxn ang="0">
                  <a:pos x="303" y="141"/>
                </a:cxn>
                <a:cxn ang="0">
                  <a:pos x="300" y="125"/>
                </a:cxn>
                <a:cxn ang="0">
                  <a:pos x="297" y="141"/>
                </a:cxn>
                <a:cxn ang="0">
                  <a:pos x="280" y="131"/>
                </a:cxn>
                <a:cxn ang="0">
                  <a:pos x="268" y="153"/>
                </a:cxn>
                <a:cxn ang="0">
                  <a:pos x="258" y="143"/>
                </a:cxn>
                <a:cxn ang="0">
                  <a:pos x="237" y="165"/>
                </a:cxn>
                <a:cxn ang="0">
                  <a:pos x="210" y="159"/>
                </a:cxn>
                <a:cxn ang="0">
                  <a:pos x="189" y="136"/>
                </a:cxn>
                <a:cxn ang="0">
                  <a:pos x="198" y="128"/>
                </a:cxn>
                <a:cxn ang="0">
                  <a:pos x="198" y="98"/>
                </a:cxn>
                <a:cxn ang="0">
                  <a:pos x="213" y="76"/>
                </a:cxn>
                <a:cxn ang="0">
                  <a:pos x="204" y="57"/>
                </a:cxn>
                <a:cxn ang="0">
                  <a:pos x="198" y="12"/>
                </a:cxn>
                <a:cxn ang="0">
                  <a:pos x="186" y="6"/>
                </a:cxn>
                <a:cxn ang="0">
                  <a:pos x="183" y="33"/>
                </a:cxn>
                <a:cxn ang="0">
                  <a:pos x="185" y="76"/>
                </a:cxn>
                <a:cxn ang="0">
                  <a:pos x="173" y="100"/>
                </a:cxn>
                <a:cxn ang="0">
                  <a:pos x="173" y="144"/>
                </a:cxn>
                <a:cxn ang="0">
                  <a:pos x="157" y="168"/>
                </a:cxn>
                <a:cxn ang="0">
                  <a:pos x="149" y="180"/>
                </a:cxn>
                <a:cxn ang="0">
                  <a:pos x="141" y="210"/>
                </a:cxn>
                <a:cxn ang="0">
                  <a:pos x="145" y="219"/>
                </a:cxn>
                <a:cxn ang="0">
                  <a:pos x="151" y="236"/>
                </a:cxn>
                <a:cxn ang="0">
                  <a:pos x="138" y="254"/>
                </a:cxn>
                <a:cxn ang="0">
                  <a:pos x="124" y="279"/>
                </a:cxn>
                <a:cxn ang="0">
                  <a:pos x="99" y="278"/>
                </a:cxn>
                <a:cxn ang="0">
                  <a:pos x="85" y="299"/>
                </a:cxn>
                <a:cxn ang="0">
                  <a:pos x="61" y="296"/>
                </a:cxn>
                <a:cxn ang="0">
                  <a:pos x="37" y="306"/>
                </a:cxn>
                <a:cxn ang="0">
                  <a:pos x="27" y="326"/>
                </a:cxn>
                <a:cxn ang="0">
                  <a:pos x="10" y="330"/>
                </a:cxn>
                <a:cxn ang="0">
                  <a:pos x="3" y="348"/>
                </a:cxn>
                <a:cxn ang="0">
                  <a:pos x="15" y="380"/>
                </a:cxn>
              </a:cxnLst>
              <a:rect l="0" t="0" r="r" b="b"/>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6" name="Freeform 66"/>
            <p:cNvSpPr>
              <a:spLocks/>
            </p:cNvSpPr>
            <p:nvPr/>
          </p:nvSpPr>
          <p:spPr bwMode="gray">
            <a:xfrm>
              <a:off x="462" y="2319"/>
              <a:ext cx="987" cy="1183"/>
            </a:xfrm>
            <a:custGeom>
              <a:avLst/>
              <a:gdLst/>
              <a:ahLst/>
              <a:cxnLst>
                <a:cxn ang="0">
                  <a:pos x="380" y="4"/>
                </a:cxn>
                <a:cxn ang="0">
                  <a:pos x="305" y="4"/>
                </a:cxn>
                <a:cxn ang="0">
                  <a:pos x="229" y="28"/>
                </a:cxn>
                <a:cxn ang="0">
                  <a:pos x="173" y="20"/>
                </a:cxn>
                <a:cxn ang="0">
                  <a:pos x="136" y="58"/>
                </a:cxn>
                <a:cxn ang="0">
                  <a:pos x="95" y="141"/>
                </a:cxn>
                <a:cxn ang="0">
                  <a:pos x="47" y="177"/>
                </a:cxn>
                <a:cxn ang="0">
                  <a:pos x="10" y="252"/>
                </a:cxn>
                <a:cxn ang="0">
                  <a:pos x="11" y="346"/>
                </a:cxn>
                <a:cxn ang="0">
                  <a:pos x="58" y="453"/>
                </a:cxn>
                <a:cxn ang="0">
                  <a:pos x="115" y="513"/>
                </a:cxn>
                <a:cxn ang="0">
                  <a:pos x="188" y="514"/>
                </a:cxn>
                <a:cxn ang="0">
                  <a:pos x="238" y="519"/>
                </a:cxn>
                <a:cxn ang="0">
                  <a:pos x="321" y="496"/>
                </a:cxn>
                <a:cxn ang="0">
                  <a:pos x="374" y="531"/>
                </a:cxn>
                <a:cxn ang="0">
                  <a:pos x="388" y="574"/>
                </a:cxn>
                <a:cxn ang="0">
                  <a:pos x="403" y="657"/>
                </a:cxn>
                <a:cxn ang="0">
                  <a:pos x="425" y="704"/>
                </a:cxn>
                <a:cxn ang="0">
                  <a:pos x="436" y="753"/>
                </a:cxn>
                <a:cxn ang="0">
                  <a:pos x="425" y="832"/>
                </a:cxn>
                <a:cxn ang="0">
                  <a:pos x="449" y="936"/>
                </a:cxn>
                <a:cxn ang="0">
                  <a:pos x="455" y="988"/>
                </a:cxn>
                <a:cxn ang="0">
                  <a:pos x="497" y="1092"/>
                </a:cxn>
                <a:cxn ang="0">
                  <a:pos x="514" y="1123"/>
                </a:cxn>
                <a:cxn ang="0">
                  <a:pos x="529" y="1172"/>
                </a:cxn>
                <a:cxn ang="0">
                  <a:pos x="607" y="1161"/>
                </a:cxn>
                <a:cxn ang="0">
                  <a:pos x="688" y="1101"/>
                </a:cxn>
                <a:cxn ang="0">
                  <a:pos x="718" y="1023"/>
                </a:cxn>
                <a:cxn ang="0">
                  <a:pos x="758" y="966"/>
                </a:cxn>
                <a:cxn ang="0">
                  <a:pos x="758" y="921"/>
                </a:cxn>
                <a:cxn ang="0">
                  <a:pos x="805" y="882"/>
                </a:cxn>
                <a:cxn ang="0">
                  <a:pos x="832" y="844"/>
                </a:cxn>
                <a:cxn ang="0">
                  <a:pos x="811" y="750"/>
                </a:cxn>
                <a:cxn ang="0">
                  <a:pos x="802" y="706"/>
                </a:cxn>
                <a:cxn ang="0">
                  <a:pos x="835" y="642"/>
                </a:cxn>
                <a:cxn ang="0">
                  <a:pos x="899" y="568"/>
                </a:cxn>
                <a:cxn ang="0">
                  <a:pos x="947" y="513"/>
                </a:cxn>
                <a:cxn ang="0">
                  <a:pos x="973" y="459"/>
                </a:cxn>
                <a:cxn ang="0">
                  <a:pos x="979" y="406"/>
                </a:cxn>
                <a:cxn ang="0">
                  <a:pos x="947" y="418"/>
                </a:cxn>
                <a:cxn ang="0">
                  <a:pos x="887" y="435"/>
                </a:cxn>
                <a:cxn ang="0">
                  <a:pos x="883" y="418"/>
                </a:cxn>
                <a:cxn ang="0">
                  <a:pos x="842" y="372"/>
                </a:cxn>
                <a:cxn ang="0">
                  <a:pos x="814" y="315"/>
                </a:cxn>
                <a:cxn ang="0">
                  <a:pos x="779" y="286"/>
                </a:cxn>
                <a:cxn ang="0">
                  <a:pos x="751" y="202"/>
                </a:cxn>
                <a:cxn ang="0">
                  <a:pos x="721" y="108"/>
                </a:cxn>
                <a:cxn ang="0">
                  <a:pos x="668" y="97"/>
                </a:cxn>
                <a:cxn ang="0">
                  <a:pos x="614" y="85"/>
                </a:cxn>
                <a:cxn ang="0">
                  <a:pos x="561" y="64"/>
                </a:cxn>
                <a:cxn ang="0">
                  <a:pos x="539" y="88"/>
                </a:cxn>
                <a:cxn ang="0">
                  <a:pos x="508" y="96"/>
                </a:cxn>
                <a:cxn ang="0">
                  <a:pos x="454" y="64"/>
                </a:cxn>
                <a:cxn ang="0">
                  <a:pos x="410" y="31"/>
                </a:cxn>
              </a:cxnLst>
              <a:rect l="0" t="0" r="r" b="b"/>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7" name="Freeform 67"/>
            <p:cNvSpPr>
              <a:spLocks/>
            </p:cNvSpPr>
            <p:nvPr/>
          </p:nvSpPr>
          <p:spPr bwMode="gray">
            <a:xfrm>
              <a:off x="2309" y="3091"/>
              <a:ext cx="595" cy="467"/>
            </a:xfrm>
            <a:custGeom>
              <a:avLst/>
              <a:gdLst/>
              <a:ahLst/>
              <a:cxnLst>
                <a:cxn ang="0">
                  <a:pos x="327" y="30"/>
                </a:cxn>
                <a:cxn ang="0">
                  <a:pos x="294" y="33"/>
                </a:cxn>
                <a:cxn ang="0">
                  <a:pos x="272" y="27"/>
                </a:cxn>
                <a:cxn ang="0">
                  <a:pos x="258" y="5"/>
                </a:cxn>
                <a:cxn ang="0">
                  <a:pos x="249" y="44"/>
                </a:cxn>
                <a:cxn ang="0">
                  <a:pos x="213" y="51"/>
                </a:cxn>
                <a:cxn ang="0">
                  <a:pos x="173" y="93"/>
                </a:cxn>
                <a:cxn ang="0">
                  <a:pos x="150" y="102"/>
                </a:cxn>
                <a:cxn ang="0">
                  <a:pos x="143" y="129"/>
                </a:cxn>
                <a:cxn ang="0">
                  <a:pos x="89" y="161"/>
                </a:cxn>
                <a:cxn ang="0">
                  <a:pos x="48" y="179"/>
                </a:cxn>
                <a:cxn ang="0">
                  <a:pos x="33" y="258"/>
                </a:cxn>
                <a:cxn ang="0">
                  <a:pos x="38" y="302"/>
                </a:cxn>
                <a:cxn ang="0">
                  <a:pos x="56" y="359"/>
                </a:cxn>
                <a:cxn ang="0">
                  <a:pos x="72" y="406"/>
                </a:cxn>
                <a:cxn ang="0">
                  <a:pos x="155" y="392"/>
                </a:cxn>
                <a:cxn ang="0">
                  <a:pos x="179" y="369"/>
                </a:cxn>
                <a:cxn ang="0">
                  <a:pos x="222" y="362"/>
                </a:cxn>
                <a:cxn ang="0">
                  <a:pos x="270" y="344"/>
                </a:cxn>
                <a:cxn ang="0">
                  <a:pos x="326" y="398"/>
                </a:cxn>
                <a:cxn ang="0">
                  <a:pos x="350" y="387"/>
                </a:cxn>
                <a:cxn ang="0">
                  <a:pos x="372" y="369"/>
                </a:cxn>
                <a:cxn ang="0">
                  <a:pos x="348" y="413"/>
                </a:cxn>
                <a:cxn ang="0">
                  <a:pos x="368" y="417"/>
                </a:cxn>
                <a:cxn ang="0">
                  <a:pos x="378" y="414"/>
                </a:cxn>
                <a:cxn ang="0">
                  <a:pos x="407" y="455"/>
                </a:cxn>
                <a:cxn ang="0">
                  <a:pos x="464" y="449"/>
                </a:cxn>
                <a:cxn ang="0">
                  <a:pos x="507" y="447"/>
                </a:cxn>
                <a:cxn ang="0">
                  <a:pos x="545" y="440"/>
                </a:cxn>
                <a:cxn ang="0">
                  <a:pos x="552" y="394"/>
                </a:cxn>
                <a:cxn ang="0">
                  <a:pos x="575" y="356"/>
                </a:cxn>
                <a:cxn ang="0">
                  <a:pos x="588" y="306"/>
                </a:cxn>
                <a:cxn ang="0">
                  <a:pos x="585" y="249"/>
                </a:cxn>
                <a:cxn ang="0">
                  <a:pos x="546" y="197"/>
                </a:cxn>
                <a:cxn ang="0">
                  <a:pos x="524" y="174"/>
                </a:cxn>
                <a:cxn ang="0">
                  <a:pos x="479" y="107"/>
                </a:cxn>
                <a:cxn ang="0">
                  <a:pos x="450" y="62"/>
                </a:cxn>
                <a:cxn ang="0">
                  <a:pos x="404" y="118"/>
                </a:cxn>
                <a:cxn ang="0">
                  <a:pos x="368" y="99"/>
                </a:cxn>
                <a:cxn ang="0">
                  <a:pos x="336" y="68"/>
                </a:cxn>
              </a:cxnLst>
              <a:rect l="0" t="0" r="r" b="b"/>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8" name="Freeform 68"/>
            <p:cNvSpPr>
              <a:spLocks/>
            </p:cNvSpPr>
            <p:nvPr/>
          </p:nvSpPr>
          <p:spPr bwMode="gray">
            <a:xfrm>
              <a:off x="3436" y="1708"/>
              <a:ext cx="1922" cy="2121"/>
            </a:xfrm>
            <a:custGeom>
              <a:avLst/>
              <a:gdLst/>
              <a:ahLst/>
              <a:cxnLst>
                <a:cxn ang="0">
                  <a:pos x="11" y="144"/>
                </a:cxn>
                <a:cxn ang="0">
                  <a:pos x="43" y="250"/>
                </a:cxn>
                <a:cxn ang="0">
                  <a:pos x="145" y="276"/>
                </a:cxn>
                <a:cxn ang="0">
                  <a:pos x="149" y="312"/>
                </a:cxn>
                <a:cxn ang="0">
                  <a:pos x="213" y="254"/>
                </a:cxn>
                <a:cxn ang="0">
                  <a:pos x="399" y="252"/>
                </a:cxn>
                <a:cxn ang="0">
                  <a:pos x="539" y="336"/>
                </a:cxn>
                <a:cxn ang="0">
                  <a:pos x="635" y="550"/>
                </a:cxn>
                <a:cxn ang="0">
                  <a:pos x="763" y="750"/>
                </a:cxn>
                <a:cxn ang="0">
                  <a:pos x="791" y="742"/>
                </a:cxn>
                <a:cxn ang="0">
                  <a:pos x="889" y="844"/>
                </a:cxn>
                <a:cxn ang="0">
                  <a:pos x="1061" y="958"/>
                </a:cxn>
                <a:cxn ang="0">
                  <a:pos x="1273" y="1082"/>
                </a:cxn>
                <a:cxn ang="0">
                  <a:pos x="1301" y="1406"/>
                </a:cxn>
                <a:cxn ang="0">
                  <a:pos x="1375" y="1676"/>
                </a:cxn>
                <a:cxn ang="0">
                  <a:pos x="1341" y="1884"/>
                </a:cxn>
                <a:cxn ang="0">
                  <a:pos x="1319" y="1994"/>
                </a:cxn>
                <a:cxn ang="0">
                  <a:pos x="1439" y="2024"/>
                </a:cxn>
                <a:cxn ang="0">
                  <a:pos x="1477" y="1902"/>
                </a:cxn>
                <a:cxn ang="0">
                  <a:pos x="1575" y="1778"/>
                </a:cxn>
                <a:cxn ang="0">
                  <a:pos x="1773" y="1592"/>
                </a:cxn>
                <a:cxn ang="0">
                  <a:pos x="1895" y="1304"/>
                </a:cxn>
                <a:cxn ang="0">
                  <a:pos x="1729" y="1220"/>
                </a:cxn>
                <a:cxn ang="0">
                  <a:pos x="1584" y="1119"/>
                </a:cxn>
                <a:cxn ang="0">
                  <a:pos x="1497" y="1034"/>
                </a:cxn>
                <a:cxn ang="0">
                  <a:pos x="1339" y="1032"/>
                </a:cxn>
                <a:cxn ang="0">
                  <a:pos x="1215" y="978"/>
                </a:cxn>
                <a:cxn ang="0">
                  <a:pos x="1097" y="912"/>
                </a:cxn>
                <a:cxn ang="0">
                  <a:pos x="1083" y="728"/>
                </a:cxn>
                <a:cxn ang="0">
                  <a:pos x="1227" y="782"/>
                </a:cxn>
                <a:cxn ang="0">
                  <a:pos x="1305" y="604"/>
                </a:cxn>
                <a:cxn ang="0">
                  <a:pos x="1435" y="496"/>
                </a:cxn>
                <a:cxn ang="0">
                  <a:pos x="1545" y="454"/>
                </a:cxn>
                <a:cxn ang="0">
                  <a:pos x="1429" y="418"/>
                </a:cxn>
                <a:cxn ang="0">
                  <a:pos x="1631" y="450"/>
                </a:cxn>
                <a:cxn ang="0">
                  <a:pos x="1607" y="346"/>
                </a:cxn>
                <a:cxn ang="0">
                  <a:pos x="1419" y="254"/>
                </a:cxn>
                <a:cxn ang="0">
                  <a:pos x="1296" y="256"/>
                </a:cxn>
                <a:cxn ang="0">
                  <a:pos x="1237" y="360"/>
                </a:cxn>
                <a:cxn ang="0">
                  <a:pos x="1061" y="260"/>
                </a:cxn>
                <a:cxn ang="0">
                  <a:pos x="1205" y="184"/>
                </a:cxn>
                <a:cxn ang="0">
                  <a:pos x="1161" y="162"/>
                </a:cxn>
                <a:cxn ang="0">
                  <a:pos x="1237" y="84"/>
                </a:cxn>
                <a:cxn ang="0">
                  <a:pos x="1353" y="100"/>
                </a:cxn>
                <a:cxn ang="0">
                  <a:pos x="1403" y="204"/>
                </a:cxn>
                <a:cxn ang="0">
                  <a:pos x="1495" y="158"/>
                </a:cxn>
                <a:cxn ang="0">
                  <a:pos x="1395" y="98"/>
                </a:cxn>
                <a:cxn ang="0">
                  <a:pos x="1227" y="24"/>
                </a:cxn>
                <a:cxn ang="0">
                  <a:pos x="1145" y="74"/>
                </a:cxn>
                <a:cxn ang="0">
                  <a:pos x="1105" y="24"/>
                </a:cxn>
                <a:cxn ang="0">
                  <a:pos x="1043" y="130"/>
                </a:cxn>
                <a:cxn ang="0">
                  <a:pos x="925" y="112"/>
                </a:cxn>
                <a:cxn ang="0">
                  <a:pos x="873" y="12"/>
                </a:cxn>
                <a:cxn ang="0">
                  <a:pos x="739" y="12"/>
                </a:cxn>
                <a:cxn ang="0">
                  <a:pos x="693" y="54"/>
                </a:cxn>
                <a:cxn ang="0">
                  <a:pos x="565" y="78"/>
                </a:cxn>
                <a:cxn ang="0">
                  <a:pos x="193" y="54"/>
                </a:cxn>
              </a:cxnLst>
              <a:rect l="0" t="0" r="r" b="b"/>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9" name="Freeform 69"/>
            <p:cNvSpPr>
              <a:spLocks/>
            </p:cNvSpPr>
            <p:nvPr/>
          </p:nvSpPr>
          <p:spPr bwMode="gray">
            <a:xfrm>
              <a:off x="567" y="1960"/>
              <a:ext cx="176" cy="153"/>
            </a:xfrm>
            <a:custGeom>
              <a:avLst/>
              <a:gdLst/>
              <a:ahLst/>
              <a:cxnLst>
                <a:cxn ang="0">
                  <a:pos x="116" y="47"/>
                </a:cxn>
                <a:cxn ang="0">
                  <a:pos x="132" y="63"/>
                </a:cxn>
                <a:cxn ang="0">
                  <a:pos x="150" y="83"/>
                </a:cxn>
                <a:cxn ang="0">
                  <a:pos x="176" y="103"/>
                </a:cxn>
                <a:cxn ang="0">
                  <a:pos x="128" y="137"/>
                </a:cxn>
                <a:cxn ang="0">
                  <a:pos x="116" y="145"/>
                </a:cxn>
                <a:cxn ang="0">
                  <a:pos x="104" y="141"/>
                </a:cxn>
                <a:cxn ang="0">
                  <a:pos x="88" y="153"/>
                </a:cxn>
                <a:cxn ang="0">
                  <a:pos x="78" y="135"/>
                </a:cxn>
                <a:cxn ang="0">
                  <a:pos x="72" y="119"/>
                </a:cxn>
                <a:cxn ang="0">
                  <a:pos x="90" y="105"/>
                </a:cxn>
                <a:cxn ang="0">
                  <a:pos x="106" y="93"/>
                </a:cxn>
                <a:cxn ang="0">
                  <a:pos x="102" y="79"/>
                </a:cxn>
                <a:cxn ang="0">
                  <a:pos x="84" y="73"/>
                </a:cxn>
                <a:cxn ang="0">
                  <a:pos x="78" y="71"/>
                </a:cxn>
                <a:cxn ang="0">
                  <a:pos x="76" y="55"/>
                </a:cxn>
                <a:cxn ang="0">
                  <a:pos x="66" y="63"/>
                </a:cxn>
                <a:cxn ang="0">
                  <a:pos x="64" y="101"/>
                </a:cxn>
                <a:cxn ang="0">
                  <a:pos x="38" y="121"/>
                </a:cxn>
                <a:cxn ang="0">
                  <a:pos x="12" y="129"/>
                </a:cxn>
                <a:cxn ang="0">
                  <a:pos x="0" y="121"/>
                </a:cxn>
                <a:cxn ang="0">
                  <a:pos x="10" y="105"/>
                </a:cxn>
                <a:cxn ang="0">
                  <a:pos x="28" y="73"/>
                </a:cxn>
                <a:cxn ang="0">
                  <a:pos x="58" y="61"/>
                </a:cxn>
                <a:cxn ang="0">
                  <a:pos x="60" y="41"/>
                </a:cxn>
                <a:cxn ang="0">
                  <a:pos x="44" y="31"/>
                </a:cxn>
                <a:cxn ang="0">
                  <a:pos x="42" y="13"/>
                </a:cxn>
                <a:cxn ang="0">
                  <a:pos x="54" y="9"/>
                </a:cxn>
                <a:cxn ang="0">
                  <a:pos x="70" y="21"/>
                </a:cxn>
                <a:cxn ang="0">
                  <a:pos x="84" y="5"/>
                </a:cxn>
                <a:cxn ang="0">
                  <a:pos x="96" y="1"/>
                </a:cxn>
                <a:cxn ang="0">
                  <a:pos x="110" y="3"/>
                </a:cxn>
                <a:cxn ang="0">
                  <a:pos x="96" y="17"/>
                </a:cxn>
                <a:cxn ang="0">
                  <a:pos x="112" y="23"/>
                </a:cxn>
                <a:cxn ang="0">
                  <a:pos x="118" y="35"/>
                </a:cxn>
                <a:cxn ang="0">
                  <a:pos x="116" y="47"/>
                </a:cxn>
              </a:cxnLst>
              <a:rect l="0" t="0" r="r" b="b"/>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0" name="Freeform 70"/>
            <p:cNvSpPr>
              <a:spLocks/>
            </p:cNvSpPr>
            <p:nvPr/>
          </p:nvSpPr>
          <p:spPr bwMode="gray">
            <a:xfrm>
              <a:off x="1325" y="3119"/>
              <a:ext cx="111" cy="220"/>
            </a:xfrm>
            <a:custGeom>
              <a:avLst/>
              <a:gdLst/>
              <a:ahLst/>
              <a:cxnLst>
                <a:cxn ang="0">
                  <a:pos x="92" y="0"/>
                </a:cxn>
                <a:cxn ang="0">
                  <a:pos x="106" y="36"/>
                </a:cxn>
                <a:cxn ang="0">
                  <a:pos x="110" y="60"/>
                </a:cxn>
                <a:cxn ang="0">
                  <a:pos x="104" y="78"/>
                </a:cxn>
                <a:cxn ang="0">
                  <a:pos x="80" y="130"/>
                </a:cxn>
                <a:cxn ang="0">
                  <a:pos x="74" y="174"/>
                </a:cxn>
                <a:cxn ang="0">
                  <a:pos x="42" y="218"/>
                </a:cxn>
                <a:cxn ang="0">
                  <a:pos x="4" y="202"/>
                </a:cxn>
                <a:cxn ang="0">
                  <a:pos x="18" y="128"/>
                </a:cxn>
                <a:cxn ang="0">
                  <a:pos x="20" y="96"/>
                </a:cxn>
                <a:cxn ang="0">
                  <a:pos x="22" y="66"/>
                </a:cxn>
                <a:cxn ang="0">
                  <a:pos x="54" y="56"/>
                </a:cxn>
                <a:cxn ang="0">
                  <a:pos x="76" y="4"/>
                </a:cxn>
                <a:cxn ang="0">
                  <a:pos x="92" y="0"/>
                </a:cxn>
              </a:cxnLst>
              <a:rect l="0" t="0" r="r" b="b"/>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1" name="Freeform 71"/>
            <p:cNvSpPr>
              <a:spLocks/>
            </p:cNvSpPr>
            <p:nvPr/>
          </p:nvSpPr>
          <p:spPr bwMode="gray">
            <a:xfrm>
              <a:off x="2060" y="2828"/>
              <a:ext cx="461" cy="275"/>
            </a:xfrm>
            <a:custGeom>
              <a:avLst/>
              <a:gdLst/>
              <a:ahLst/>
              <a:cxnLst>
                <a:cxn ang="0">
                  <a:pos x="25" y="2"/>
                </a:cxn>
                <a:cxn ang="0">
                  <a:pos x="3" y="4"/>
                </a:cxn>
                <a:cxn ang="0">
                  <a:pos x="5" y="16"/>
                </a:cxn>
                <a:cxn ang="0">
                  <a:pos x="35" y="32"/>
                </a:cxn>
                <a:cxn ang="0">
                  <a:pos x="45" y="52"/>
                </a:cxn>
                <a:cxn ang="0">
                  <a:pos x="59" y="76"/>
                </a:cxn>
                <a:cxn ang="0">
                  <a:pos x="75" y="108"/>
                </a:cxn>
                <a:cxn ang="0">
                  <a:pos x="93" y="136"/>
                </a:cxn>
                <a:cxn ang="0">
                  <a:pos x="111" y="144"/>
                </a:cxn>
                <a:cxn ang="0">
                  <a:pos x="153" y="194"/>
                </a:cxn>
                <a:cxn ang="0">
                  <a:pos x="159" y="210"/>
                </a:cxn>
                <a:cxn ang="0">
                  <a:pos x="171" y="216"/>
                </a:cxn>
                <a:cxn ang="0">
                  <a:pos x="235" y="226"/>
                </a:cxn>
                <a:cxn ang="0">
                  <a:pos x="293" y="234"/>
                </a:cxn>
                <a:cxn ang="0">
                  <a:pos x="339" y="246"/>
                </a:cxn>
                <a:cxn ang="0">
                  <a:pos x="353" y="250"/>
                </a:cxn>
                <a:cxn ang="0">
                  <a:pos x="361" y="268"/>
                </a:cxn>
                <a:cxn ang="0">
                  <a:pos x="371" y="254"/>
                </a:cxn>
                <a:cxn ang="0">
                  <a:pos x="403" y="242"/>
                </a:cxn>
                <a:cxn ang="0">
                  <a:pos x="407" y="258"/>
                </a:cxn>
                <a:cxn ang="0">
                  <a:pos x="417" y="256"/>
                </a:cxn>
                <a:cxn ang="0">
                  <a:pos x="461" y="240"/>
                </a:cxn>
                <a:cxn ang="0">
                  <a:pos x="449" y="218"/>
                </a:cxn>
                <a:cxn ang="0">
                  <a:pos x="429" y="234"/>
                </a:cxn>
                <a:cxn ang="0">
                  <a:pos x="423" y="226"/>
                </a:cxn>
                <a:cxn ang="0">
                  <a:pos x="405" y="218"/>
                </a:cxn>
                <a:cxn ang="0">
                  <a:pos x="381" y="234"/>
                </a:cxn>
                <a:cxn ang="0">
                  <a:pos x="357" y="226"/>
                </a:cxn>
                <a:cxn ang="0">
                  <a:pos x="357" y="240"/>
                </a:cxn>
                <a:cxn ang="0">
                  <a:pos x="335" y="222"/>
                </a:cxn>
                <a:cxn ang="0">
                  <a:pos x="263" y="212"/>
                </a:cxn>
                <a:cxn ang="0">
                  <a:pos x="245" y="198"/>
                </a:cxn>
                <a:cxn ang="0">
                  <a:pos x="225" y="194"/>
                </a:cxn>
                <a:cxn ang="0">
                  <a:pos x="203" y="200"/>
                </a:cxn>
                <a:cxn ang="0">
                  <a:pos x="169" y="182"/>
                </a:cxn>
                <a:cxn ang="0">
                  <a:pos x="157" y="168"/>
                </a:cxn>
                <a:cxn ang="0">
                  <a:pos x="183" y="150"/>
                </a:cxn>
                <a:cxn ang="0">
                  <a:pos x="197" y="148"/>
                </a:cxn>
                <a:cxn ang="0">
                  <a:pos x="195" y="134"/>
                </a:cxn>
                <a:cxn ang="0">
                  <a:pos x="183" y="130"/>
                </a:cxn>
                <a:cxn ang="0">
                  <a:pos x="169" y="132"/>
                </a:cxn>
                <a:cxn ang="0">
                  <a:pos x="145" y="124"/>
                </a:cxn>
                <a:cxn ang="0">
                  <a:pos x="133" y="110"/>
                </a:cxn>
                <a:cxn ang="0">
                  <a:pos x="105" y="70"/>
                </a:cxn>
                <a:cxn ang="0">
                  <a:pos x="83" y="56"/>
                </a:cxn>
                <a:cxn ang="0">
                  <a:pos x="67" y="36"/>
                </a:cxn>
                <a:cxn ang="0">
                  <a:pos x="61" y="32"/>
                </a:cxn>
                <a:cxn ang="0">
                  <a:pos x="25" y="2"/>
                </a:cxn>
              </a:cxnLst>
              <a:rect l="0" t="0" r="r" b="b"/>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2" name="Freeform 72"/>
            <p:cNvSpPr>
              <a:spLocks/>
            </p:cNvSpPr>
            <p:nvPr/>
          </p:nvSpPr>
          <p:spPr bwMode="gray">
            <a:xfrm>
              <a:off x="2262" y="2811"/>
              <a:ext cx="246" cy="213"/>
            </a:xfrm>
            <a:custGeom>
              <a:avLst/>
              <a:gdLst/>
              <a:ahLst/>
              <a:cxnLst>
                <a:cxn ang="0">
                  <a:pos x="121" y="0"/>
                </a:cxn>
                <a:cxn ang="0">
                  <a:pos x="137" y="20"/>
                </a:cxn>
                <a:cxn ang="0">
                  <a:pos x="125" y="58"/>
                </a:cxn>
                <a:cxn ang="0">
                  <a:pos x="143" y="86"/>
                </a:cxn>
                <a:cxn ang="0">
                  <a:pos x="163" y="92"/>
                </a:cxn>
                <a:cxn ang="0">
                  <a:pos x="191" y="84"/>
                </a:cxn>
                <a:cxn ang="0">
                  <a:pos x="231" y="82"/>
                </a:cxn>
                <a:cxn ang="0">
                  <a:pos x="223" y="106"/>
                </a:cxn>
                <a:cxn ang="0">
                  <a:pos x="207" y="120"/>
                </a:cxn>
                <a:cxn ang="0">
                  <a:pos x="191" y="142"/>
                </a:cxn>
                <a:cxn ang="0">
                  <a:pos x="195" y="160"/>
                </a:cxn>
                <a:cxn ang="0">
                  <a:pos x="203" y="172"/>
                </a:cxn>
                <a:cxn ang="0">
                  <a:pos x="179" y="188"/>
                </a:cxn>
                <a:cxn ang="0">
                  <a:pos x="173" y="168"/>
                </a:cxn>
                <a:cxn ang="0">
                  <a:pos x="163" y="208"/>
                </a:cxn>
                <a:cxn ang="0">
                  <a:pos x="137" y="166"/>
                </a:cxn>
                <a:cxn ang="0">
                  <a:pos x="135" y="150"/>
                </a:cxn>
                <a:cxn ang="0">
                  <a:pos x="147" y="146"/>
                </a:cxn>
                <a:cxn ang="0">
                  <a:pos x="167" y="126"/>
                </a:cxn>
                <a:cxn ang="0">
                  <a:pos x="179" y="130"/>
                </a:cxn>
                <a:cxn ang="0">
                  <a:pos x="191" y="122"/>
                </a:cxn>
                <a:cxn ang="0">
                  <a:pos x="205" y="110"/>
                </a:cxn>
                <a:cxn ang="0">
                  <a:pos x="177" y="108"/>
                </a:cxn>
                <a:cxn ang="0">
                  <a:pos x="159" y="110"/>
                </a:cxn>
                <a:cxn ang="0">
                  <a:pos x="133" y="102"/>
                </a:cxn>
                <a:cxn ang="0">
                  <a:pos x="123" y="112"/>
                </a:cxn>
                <a:cxn ang="0">
                  <a:pos x="107" y="134"/>
                </a:cxn>
                <a:cxn ang="0">
                  <a:pos x="85" y="184"/>
                </a:cxn>
                <a:cxn ang="0">
                  <a:pos x="69" y="172"/>
                </a:cxn>
                <a:cxn ang="0">
                  <a:pos x="23" y="160"/>
                </a:cxn>
                <a:cxn ang="0">
                  <a:pos x="21" y="140"/>
                </a:cxn>
                <a:cxn ang="0">
                  <a:pos x="3" y="116"/>
                </a:cxn>
                <a:cxn ang="0">
                  <a:pos x="31" y="82"/>
                </a:cxn>
                <a:cxn ang="0">
                  <a:pos x="43" y="68"/>
                </a:cxn>
                <a:cxn ang="0">
                  <a:pos x="65" y="42"/>
                </a:cxn>
                <a:cxn ang="0">
                  <a:pos x="91" y="32"/>
                </a:cxn>
                <a:cxn ang="0">
                  <a:pos x="121" y="0"/>
                </a:cxn>
              </a:cxnLst>
              <a:rect l="0" t="0" r="r" b="b"/>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3" name="Freeform 73"/>
            <p:cNvSpPr>
              <a:spLocks/>
            </p:cNvSpPr>
            <p:nvPr/>
          </p:nvSpPr>
          <p:spPr bwMode="gray">
            <a:xfrm>
              <a:off x="2503" y="2886"/>
              <a:ext cx="394" cy="220"/>
            </a:xfrm>
            <a:custGeom>
              <a:avLst/>
              <a:gdLst/>
              <a:ahLst/>
              <a:cxnLst>
                <a:cxn ang="0">
                  <a:pos x="46" y="17"/>
                </a:cxn>
                <a:cxn ang="0">
                  <a:pos x="34" y="51"/>
                </a:cxn>
                <a:cxn ang="0">
                  <a:pos x="64" y="69"/>
                </a:cxn>
                <a:cxn ang="0">
                  <a:pos x="72" y="61"/>
                </a:cxn>
                <a:cxn ang="0">
                  <a:pos x="80" y="37"/>
                </a:cxn>
                <a:cxn ang="0">
                  <a:pos x="124" y="57"/>
                </a:cxn>
                <a:cxn ang="0">
                  <a:pos x="180" y="61"/>
                </a:cxn>
                <a:cxn ang="0">
                  <a:pos x="258" y="91"/>
                </a:cxn>
                <a:cxn ang="0">
                  <a:pos x="296" y="119"/>
                </a:cxn>
                <a:cxn ang="0">
                  <a:pos x="348" y="117"/>
                </a:cxn>
                <a:cxn ang="0">
                  <a:pos x="352" y="81"/>
                </a:cxn>
                <a:cxn ang="0">
                  <a:pos x="364" y="77"/>
                </a:cxn>
                <a:cxn ang="0">
                  <a:pos x="394" y="109"/>
                </a:cxn>
                <a:cxn ang="0">
                  <a:pos x="358" y="145"/>
                </a:cxn>
                <a:cxn ang="0">
                  <a:pos x="314" y="143"/>
                </a:cxn>
                <a:cxn ang="0">
                  <a:pos x="320" y="159"/>
                </a:cxn>
                <a:cxn ang="0">
                  <a:pos x="352" y="189"/>
                </a:cxn>
                <a:cxn ang="0">
                  <a:pos x="320" y="209"/>
                </a:cxn>
                <a:cxn ang="0">
                  <a:pos x="280" y="169"/>
                </a:cxn>
                <a:cxn ang="0">
                  <a:pos x="250" y="185"/>
                </a:cxn>
                <a:cxn ang="0">
                  <a:pos x="194" y="169"/>
                </a:cxn>
                <a:cxn ang="0">
                  <a:pos x="162" y="159"/>
                </a:cxn>
                <a:cxn ang="0">
                  <a:pos x="176" y="137"/>
                </a:cxn>
                <a:cxn ang="0">
                  <a:pos x="132" y="129"/>
                </a:cxn>
                <a:cxn ang="0">
                  <a:pos x="114" y="129"/>
                </a:cxn>
                <a:cxn ang="0">
                  <a:pos x="128" y="107"/>
                </a:cxn>
                <a:cxn ang="0">
                  <a:pos x="92" y="97"/>
                </a:cxn>
                <a:cxn ang="0">
                  <a:pos x="100" y="81"/>
                </a:cxn>
                <a:cxn ang="0">
                  <a:pos x="64" y="107"/>
                </a:cxn>
                <a:cxn ang="0">
                  <a:pos x="30" y="101"/>
                </a:cxn>
                <a:cxn ang="0">
                  <a:pos x="24" y="103"/>
                </a:cxn>
                <a:cxn ang="0">
                  <a:pos x="4" y="105"/>
                </a:cxn>
                <a:cxn ang="0">
                  <a:pos x="24" y="73"/>
                </a:cxn>
                <a:cxn ang="0">
                  <a:pos x="16" y="7"/>
                </a:cxn>
              </a:cxnLst>
              <a:rect l="0" t="0" r="r" b="b"/>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4" name="Freeform 74"/>
            <p:cNvSpPr>
              <a:spLocks/>
            </p:cNvSpPr>
            <p:nvPr/>
          </p:nvSpPr>
          <p:spPr bwMode="gray">
            <a:xfrm>
              <a:off x="2374" y="2610"/>
              <a:ext cx="140" cy="229"/>
            </a:xfrm>
            <a:custGeom>
              <a:avLst/>
              <a:gdLst/>
              <a:ahLst/>
              <a:cxnLst>
                <a:cxn ang="0">
                  <a:pos x="63" y="5"/>
                </a:cxn>
                <a:cxn ang="0">
                  <a:pos x="75" y="21"/>
                </a:cxn>
                <a:cxn ang="0">
                  <a:pos x="69" y="65"/>
                </a:cxn>
                <a:cxn ang="0">
                  <a:pos x="105" y="81"/>
                </a:cxn>
                <a:cxn ang="0">
                  <a:pos x="105" y="101"/>
                </a:cxn>
                <a:cxn ang="0">
                  <a:pos x="119" y="109"/>
                </a:cxn>
                <a:cxn ang="0">
                  <a:pos x="127" y="127"/>
                </a:cxn>
                <a:cxn ang="0">
                  <a:pos x="115" y="161"/>
                </a:cxn>
                <a:cxn ang="0">
                  <a:pos x="119" y="171"/>
                </a:cxn>
                <a:cxn ang="0">
                  <a:pos x="127" y="159"/>
                </a:cxn>
                <a:cxn ang="0">
                  <a:pos x="137" y="179"/>
                </a:cxn>
                <a:cxn ang="0">
                  <a:pos x="123" y="199"/>
                </a:cxn>
                <a:cxn ang="0">
                  <a:pos x="109" y="223"/>
                </a:cxn>
                <a:cxn ang="0">
                  <a:pos x="95" y="193"/>
                </a:cxn>
                <a:cxn ang="0">
                  <a:pos x="77" y="211"/>
                </a:cxn>
                <a:cxn ang="0">
                  <a:pos x="61" y="189"/>
                </a:cxn>
                <a:cxn ang="0">
                  <a:pos x="103" y="173"/>
                </a:cxn>
                <a:cxn ang="0">
                  <a:pos x="91" y="167"/>
                </a:cxn>
                <a:cxn ang="0">
                  <a:pos x="71" y="141"/>
                </a:cxn>
                <a:cxn ang="0">
                  <a:pos x="75" y="127"/>
                </a:cxn>
                <a:cxn ang="0">
                  <a:pos x="103" y="137"/>
                </a:cxn>
                <a:cxn ang="0">
                  <a:pos x="97" y="119"/>
                </a:cxn>
                <a:cxn ang="0">
                  <a:pos x="79" y="91"/>
                </a:cxn>
                <a:cxn ang="0">
                  <a:pos x="67" y="93"/>
                </a:cxn>
                <a:cxn ang="0">
                  <a:pos x="61" y="117"/>
                </a:cxn>
                <a:cxn ang="0">
                  <a:pos x="47" y="153"/>
                </a:cxn>
                <a:cxn ang="0">
                  <a:pos x="29" y="161"/>
                </a:cxn>
                <a:cxn ang="0">
                  <a:pos x="9" y="179"/>
                </a:cxn>
                <a:cxn ang="0">
                  <a:pos x="9" y="153"/>
                </a:cxn>
                <a:cxn ang="0">
                  <a:pos x="39" y="133"/>
                </a:cxn>
                <a:cxn ang="0">
                  <a:pos x="55" y="119"/>
                </a:cxn>
                <a:cxn ang="0">
                  <a:pos x="49" y="103"/>
                </a:cxn>
                <a:cxn ang="0">
                  <a:pos x="47" y="79"/>
                </a:cxn>
                <a:cxn ang="0">
                  <a:pos x="43" y="67"/>
                </a:cxn>
                <a:cxn ang="0">
                  <a:pos x="45" y="33"/>
                </a:cxn>
                <a:cxn ang="0">
                  <a:pos x="47" y="17"/>
                </a:cxn>
                <a:cxn ang="0">
                  <a:pos x="63" y="5"/>
                </a:cxn>
              </a:cxnLst>
              <a:rect l="0" t="0" r="r" b="b"/>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5" name="Freeform 75"/>
            <p:cNvSpPr>
              <a:spLocks/>
            </p:cNvSpPr>
            <p:nvPr/>
          </p:nvSpPr>
          <p:spPr bwMode="gray">
            <a:xfrm>
              <a:off x="2765" y="3569"/>
              <a:ext cx="66" cy="68"/>
            </a:xfrm>
            <a:custGeom>
              <a:avLst/>
              <a:gdLst/>
              <a:ahLst/>
              <a:cxnLst>
                <a:cxn ang="0">
                  <a:pos x="4" y="24"/>
                </a:cxn>
                <a:cxn ang="0">
                  <a:pos x="20" y="68"/>
                </a:cxn>
                <a:cxn ang="0">
                  <a:pos x="58" y="46"/>
                </a:cxn>
                <a:cxn ang="0">
                  <a:pos x="64" y="0"/>
                </a:cxn>
                <a:cxn ang="0">
                  <a:pos x="32" y="14"/>
                </a:cxn>
                <a:cxn ang="0">
                  <a:pos x="14" y="10"/>
                </a:cxn>
                <a:cxn ang="0">
                  <a:pos x="0" y="18"/>
                </a:cxn>
                <a:cxn ang="0">
                  <a:pos x="4" y="24"/>
                </a:cxn>
              </a:cxnLst>
              <a:rect l="0" t="0" r="r" b="b"/>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6" name="Freeform 76"/>
            <p:cNvSpPr>
              <a:spLocks/>
            </p:cNvSpPr>
            <p:nvPr/>
          </p:nvSpPr>
          <p:spPr bwMode="gray">
            <a:xfrm>
              <a:off x="3068" y="3479"/>
              <a:ext cx="187" cy="212"/>
            </a:xfrm>
            <a:custGeom>
              <a:avLst/>
              <a:gdLst/>
              <a:ahLst/>
              <a:cxnLst>
                <a:cxn ang="0">
                  <a:pos x="109" y="0"/>
                </a:cxn>
                <a:cxn ang="0">
                  <a:pos x="115" y="32"/>
                </a:cxn>
                <a:cxn ang="0">
                  <a:pos x="125" y="56"/>
                </a:cxn>
                <a:cxn ang="0">
                  <a:pos x="115" y="84"/>
                </a:cxn>
                <a:cxn ang="0">
                  <a:pos x="131" y="102"/>
                </a:cxn>
                <a:cxn ang="0">
                  <a:pos x="109" y="108"/>
                </a:cxn>
                <a:cxn ang="0">
                  <a:pos x="91" y="100"/>
                </a:cxn>
                <a:cxn ang="0">
                  <a:pos x="89" y="106"/>
                </a:cxn>
                <a:cxn ang="0">
                  <a:pos x="87" y="124"/>
                </a:cxn>
                <a:cxn ang="0">
                  <a:pos x="41" y="150"/>
                </a:cxn>
                <a:cxn ang="0">
                  <a:pos x="11" y="174"/>
                </a:cxn>
                <a:cxn ang="0">
                  <a:pos x="27" y="198"/>
                </a:cxn>
                <a:cxn ang="0">
                  <a:pos x="33" y="202"/>
                </a:cxn>
                <a:cxn ang="0">
                  <a:pos x="39" y="204"/>
                </a:cxn>
                <a:cxn ang="0">
                  <a:pos x="51" y="212"/>
                </a:cxn>
                <a:cxn ang="0">
                  <a:pos x="63" y="200"/>
                </a:cxn>
                <a:cxn ang="0">
                  <a:pos x="69" y="194"/>
                </a:cxn>
                <a:cxn ang="0">
                  <a:pos x="77" y="166"/>
                </a:cxn>
                <a:cxn ang="0">
                  <a:pos x="95" y="156"/>
                </a:cxn>
                <a:cxn ang="0">
                  <a:pos x="115" y="138"/>
                </a:cxn>
                <a:cxn ang="0">
                  <a:pos x="127" y="122"/>
                </a:cxn>
                <a:cxn ang="0">
                  <a:pos x="169" y="88"/>
                </a:cxn>
                <a:cxn ang="0">
                  <a:pos x="183" y="72"/>
                </a:cxn>
                <a:cxn ang="0">
                  <a:pos x="187" y="60"/>
                </a:cxn>
                <a:cxn ang="0">
                  <a:pos x="153" y="54"/>
                </a:cxn>
                <a:cxn ang="0">
                  <a:pos x="139" y="38"/>
                </a:cxn>
                <a:cxn ang="0">
                  <a:pos x="121" y="8"/>
                </a:cxn>
                <a:cxn ang="0">
                  <a:pos x="109" y="0"/>
                </a:cxn>
              </a:cxnLst>
              <a:rect l="0" t="0" r="r" b="b"/>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7" name="Freeform 77"/>
            <p:cNvSpPr>
              <a:spLocks/>
            </p:cNvSpPr>
            <p:nvPr/>
          </p:nvSpPr>
          <p:spPr bwMode="gray">
            <a:xfrm>
              <a:off x="4631" y="2545"/>
              <a:ext cx="268" cy="102"/>
            </a:xfrm>
            <a:custGeom>
              <a:avLst/>
              <a:gdLst/>
              <a:ahLst/>
              <a:cxnLst>
                <a:cxn ang="0">
                  <a:pos x="18" y="2"/>
                </a:cxn>
                <a:cxn ang="0">
                  <a:pos x="14" y="8"/>
                </a:cxn>
                <a:cxn ang="0">
                  <a:pos x="8" y="12"/>
                </a:cxn>
                <a:cxn ang="0">
                  <a:pos x="0" y="24"/>
                </a:cxn>
                <a:cxn ang="0">
                  <a:pos x="16" y="30"/>
                </a:cxn>
                <a:cxn ang="0">
                  <a:pos x="66" y="28"/>
                </a:cxn>
                <a:cxn ang="0">
                  <a:pos x="90" y="38"/>
                </a:cxn>
                <a:cxn ang="0">
                  <a:pos x="106" y="62"/>
                </a:cxn>
                <a:cxn ang="0">
                  <a:pos x="110" y="68"/>
                </a:cxn>
                <a:cxn ang="0">
                  <a:pos x="98" y="74"/>
                </a:cxn>
                <a:cxn ang="0">
                  <a:pos x="94" y="86"/>
                </a:cxn>
                <a:cxn ang="0">
                  <a:pos x="104" y="102"/>
                </a:cxn>
                <a:cxn ang="0">
                  <a:pos x="120" y="76"/>
                </a:cxn>
                <a:cxn ang="0">
                  <a:pos x="144" y="62"/>
                </a:cxn>
                <a:cxn ang="0">
                  <a:pos x="148" y="90"/>
                </a:cxn>
                <a:cxn ang="0">
                  <a:pos x="204" y="86"/>
                </a:cxn>
                <a:cxn ang="0">
                  <a:pos x="246" y="92"/>
                </a:cxn>
                <a:cxn ang="0">
                  <a:pos x="262" y="98"/>
                </a:cxn>
                <a:cxn ang="0">
                  <a:pos x="256" y="72"/>
                </a:cxn>
                <a:cxn ang="0">
                  <a:pos x="236" y="84"/>
                </a:cxn>
                <a:cxn ang="0">
                  <a:pos x="220" y="66"/>
                </a:cxn>
                <a:cxn ang="0">
                  <a:pos x="210" y="54"/>
                </a:cxn>
                <a:cxn ang="0">
                  <a:pos x="192" y="48"/>
                </a:cxn>
                <a:cxn ang="0">
                  <a:pos x="178" y="50"/>
                </a:cxn>
                <a:cxn ang="0">
                  <a:pos x="170" y="54"/>
                </a:cxn>
                <a:cxn ang="0">
                  <a:pos x="154" y="60"/>
                </a:cxn>
                <a:cxn ang="0">
                  <a:pos x="142" y="40"/>
                </a:cxn>
                <a:cxn ang="0">
                  <a:pos x="124" y="34"/>
                </a:cxn>
                <a:cxn ang="0">
                  <a:pos x="100" y="22"/>
                </a:cxn>
                <a:cxn ang="0">
                  <a:pos x="48" y="0"/>
                </a:cxn>
                <a:cxn ang="0">
                  <a:pos x="18" y="2"/>
                </a:cxn>
              </a:cxnLst>
              <a:rect l="0" t="0" r="r" b="b"/>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8" name="Oval 78"/>
            <p:cNvSpPr>
              <a:spLocks noChangeArrowheads="1"/>
            </p:cNvSpPr>
            <p:nvPr/>
          </p:nvSpPr>
          <p:spPr bwMode="gray">
            <a:xfrm>
              <a:off x="2318" y="2537"/>
              <a:ext cx="24" cy="23"/>
            </a:xfrm>
            <a:prstGeom prst="ellipse">
              <a:avLst/>
            </a:prstGeom>
            <a:gradFill rotWithShape="1">
              <a:gsLst>
                <a:gs pos="0">
                  <a:schemeClr val="accent2">
                    <a:alpha val="70000"/>
                  </a:schemeClr>
                </a:gs>
                <a:gs pos="100000">
                  <a:schemeClr val="accent2">
                    <a:gamma/>
                    <a:tint val="73725"/>
                    <a:invGamma/>
                  </a:schemeClr>
                </a:gs>
              </a:gsLst>
              <a:lin ang="2700000" scaled="1"/>
            </a:gradFill>
            <a:ln w="3175" algn="ctr">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pic>
        <p:nvPicPr>
          <p:cNvPr id="6162" name="Picture 79" descr="Icon_08"/>
          <p:cNvPicPr>
            <a:picLocks noChangeAspect="1" noChangeArrowheads="1"/>
          </p:cNvPicPr>
          <p:nvPr/>
        </p:nvPicPr>
        <p:blipFill>
          <a:blip r:embed="rId3"/>
          <a:srcRect/>
          <a:stretch>
            <a:fillRect/>
          </a:stretch>
        </p:blipFill>
        <p:spPr bwMode="auto">
          <a:xfrm>
            <a:off x="3471863" y="3040052"/>
            <a:ext cx="234950" cy="234950"/>
          </a:xfrm>
          <a:prstGeom prst="rect">
            <a:avLst/>
          </a:prstGeom>
          <a:noFill/>
          <a:ln w="9525">
            <a:noFill/>
            <a:miter lim="800000"/>
            <a:headEnd/>
            <a:tailEnd/>
          </a:ln>
        </p:spPr>
      </p:pic>
      <p:pic>
        <p:nvPicPr>
          <p:cNvPr id="6163" name="Picture 80" descr="Icon_08"/>
          <p:cNvPicPr>
            <a:picLocks noChangeAspect="1" noChangeArrowheads="1"/>
          </p:cNvPicPr>
          <p:nvPr/>
        </p:nvPicPr>
        <p:blipFill>
          <a:blip r:embed="rId3"/>
          <a:srcRect/>
          <a:stretch>
            <a:fillRect/>
          </a:stretch>
        </p:blipFill>
        <p:spPr bwMode="auto">
          <a:xfrm>
            <a:off x="6367463" y="2659052"/>
            <a:ext cx="234950" cy="234950"/>
          </a:xfrm>
          <a:prstGeom prst="rect">
            <a:avLst/>
          </a:prstGeom>
          <a:noFill/>
          <a:ln w="9525">
            <a:noFill/>
            <a:miter lim="800000"/>
            <a:headEnd/>
            <a:tailEnd/>
          </a:ln>
        </p:spPr>
      </p:pic>
      <p:sp>
        <p:nvSpPr>
          <p:cNvPr id="6164" name="AutoShape 81"/>
          <p:cNvSpPr>
            <a:spLocks/>
          </p:cNvSpPr>
          <p:nvPr/>
        </p:nvSpPr>
        <p:spPr bwMode="auto">
          <a:xfrm>
            <a:off x="4381500" y="3584564"/>
            <a:ext cx="1454150" cy="520700"/>
          </a:xfrm>
          <a:prstGeom prst="accentCallout1">
            <a:avLst>
              <a:gd name="adj1" fmla="val 19514"/>
              <a:gd name="adj2" fmla="val -5241"/>
              <a:gd name="adj3" fmla="val -61583"/>
              <a:gd name="adj4" fmla="val -42579"/>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6165" name="AutoShape 82"/>
          <p:cNvSpPr>
            <a:spLocks/>
          </p:cNvSpPr>
          <p:nvPr/>
        </p:nvSpPr>
        <p:spPr bwMode="auto">
          <a:xfrm>
            <a:off x="4029075" y="1857364"/>
            <a:ext cx="1657350" cy="520700"/>
          </a:xfrm>
          <a:prstGeom prst="accentCallout1">
            <a:avLst>
              <a:gd name="adj1" fmla="val 19514"/>
              <a:gd name="adj2" fmla="val 104597"/>
              <a:gd name="adj3" fmla="val 118903"/>
              <a:gd name="adj4" fmla="val 131032"/>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9236" name="Group 2"/>
          <p:cNvGrpSpPr>
            <a:grpSpLocks/>
          </p:cNvGrpSpPr>
          <p:nvPr/>
        </p:nvGrpSpPr>
        <p:grpSpPr bwMode="auto">
          <a:xfrm>
            <a:off x="5041900" y="2151078"/>
            <a:ext cx="1587500" cy="1041400"/>
            <a:chOff x="5246" y="239"/>
            <a:chExt cx="1269" cy="832"/>
          </a:xfrm>
        </p:grpSpPr>
        <p:sp>
          <p:nvSpPr>
            <p:cNvPr id="9237" name="Oval 3"/>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38" name="Oval 4"/>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39" name="Freeform 5"/>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40" name="Group 6"/>
          <p:cNvGrpSpPr>
            <a:grpSpLocks/>
          </p:cNvGrpSpPr>
          <p:nvPr/>
        </p:nvGrpSpPr>
        <p:grpSpPr bwMode="auto">
          <a:xfrm>
            <a:off x="2501900" y="2151078"/>
            <a:ext cx="1587500" cy="1041400"/>
            <a:chOff x="5246" y="239"/>
            <a:chExt cx="1269" cy="832"/>
          </a:xfrm>
        </p:grpSpPr>
        <p:sp>
          <p:nvSpPr>
            <p:cNvPr id="9241" name="Oval 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2" name="Oval 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3" name="Freeform 9"/>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9244" name="Text Box 11"/>
          <p:cNvSpPr txBox="1">
            <a:spLocks noChangeArrowheads="1"/>
          </p:cNvSpPr>
          <p:nvPr/>
        </p:nvSpPr>
        <p:spPr bwMode="auto">
          <a:xfrm>
            <a:off x="6483350" y="1860566"/>
            <a:ext cx="2192338"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2.</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45" name="Group 12"/>
          <p:cNvGrpSpPr>
            <a:grpSpLocks/>
          </p:cNvGrpSpPr>
          <p:nvPr/>
        </p:nvGrpSpPr>
        <p:grpSpPr bwMode="auto">
          <a:xfrm rot="18442428" flipH="1">
            <a:off x="3921125" y="2408254"/>
            <a:ext cx="71437" cy="1135062"/>
            <a:chOff x="3923" y="2568"/>
            <a:chExt cx="68" cy="636"/>
          </a:xfrm>
        </p:grpSpPr>
        <p:sp>
          <p:nvSpPr>
            <p:cNvPr id="9246" name="Rectangle 13"/>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7" name="Rectangle 14"/>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48" name="Group 15"/>
          <p:cNvGrpSpPr>
            <a:grpSpLocks/>
          </p:cNvGrpSpPr>
          <p:nvPr/>
        </p:nvGrpSpPr>
        <p:grpSpPr bwMode="auto">
          <a:xfrm rot="3157572">
            <a:off x="5102225" y="2409841"/>
            <a:ext cx="71438" cy="1135062"/>
            <a:chOff x="3923" y="2568"/>
            <a:chExt cx="68" cy="636"/>
          </a:xfrm>
        </p:grpSpPr>
        <p:sp>
          <p:nvSpPr>
            <p:cNvPr id="9249" name="Rectangle 16"/>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0" name="Rectangle 17"/>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9251" name="Text Box 18"/>
          <p:cNvSpPr txBox="1">
            <a:spLocks noChangeArrowheads="1"/>
          </p:cNvSpPr>
          <p:nvPr/>
        </p:nvSpPr>
        <p:spPr bwMode="auto">
          <a:xfrm>
            <a:off x="468313" y="1860566"/>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1.</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2" name="Text Box 19"/>
          <p:cNvSpPr txBox="1">
            <a:spLocks noChangeArrowheads="1"/>
          </p:cNvSpPr>
          <p:nvPr/>
        </p:nvSpPr>
        <p:spPr bwMode="auto">
          <a:xfrm>
            <a:off x="468313" y="4960953"/>
            <a:ext cx="1925637"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4.</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3" name="Text Box 20"/>
          <p:cNvSpPr txBox="1">
            <a:spLocks noChangeArrowheads="1"/>
          </p:cNvSpPr>
          <p:nvPr/>
        </p:nvSpPr>
        <p:spPr bwMode="auto">
          <a:xfrm>
            <a:off x="6659563" y="4960953"/>
            <a:ext cx="2016125"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3.</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4" name="PubPieSlice"/>
          <p:cNvSpPr>
            <a:spLocks noEditPoints="1" noChangeArrowheads="1"/>
          </p:cNvSpPr>
          <p:nvPr/>
        </p:nvSpPr>
        <p:spPr bwMode="auto">
          <a:xfrm rot="7956845">
            <a:off x="3473450" y="2598753"/>
            <a:ext cx="73025" cy="73025"/>
          </a:xfrm>
          <a:custGeom>
            <a:avLst/>
            <a:gdLst>
              <a:gd name="T0" fmla="*/ 0 w 21600"/>
              <a:gd name="T1" fmla="*/ 36513 h 21600"/>
              <a:gd name="T2" fmla="*/ 36513 w 21600"/>
              <a:gd name="T3" fmla="*/ 36513 h 21600"/>
              <a:gd name="T4" fmla="*/ 73025 w 21600"/>
              <a:gd name="T5" fmla="*/ 36513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808080"/>
              </a:gs>
              <a:gs pos="100000">
                <a:srgbClr val="FFFFFF"/>
              </a:gs>
            </a:gsLst>
            <a:lin ang="27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55" name="PubPieSlice"/>
          <p:cNvSpPr>
            <a:spLocks noEditPoints="1" noChangeArrowheads="1"/>
          </p:cNvSpPr>
          <p:nvPr/>
        </p:nvSpPr>
        <p:spPr bwMode="auto">
          <a:xfrm rot="13907366">
            <a:off x="5546725" y="2601928"/>
            <a:ext cx="71438" cy="71438"/>
          </a:xfrm>
          <a:custGeom>
            <a:avLst/>
            <a:gdLst>
              <a:gd name="T0" fmla="*/ 0 w 21600"/>
              <a:gd name="T1" fmla="*/ 35719 h 21600"/>
              <a:gd name="T2" fmla="*/ 35719 w 21600"/>
              <a:gd name="T3" fmla="*/ 35719 h 21600"/>
              <a:gd name="T4" fmla="*/ 71437 w 21600"/>
              <a:gd name="T5" fmla="*/ 35719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FFFFFF"/>
              </a:gs>
              <a:gs pos="100000">
                <a:srgbClr val="808080"/>
              </a:gs>
            </a:gsLst>
            <a:lin ang="27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56" name="Rectangle 23"/>
          <p:cNvSpPr>
            <a:spLocks noChangeArrowheads="1"/>
          </p:cNvSpPr>
          <p:nvPr/>
        </p:nvSpPr>
        <p:spPr bwMode="auto">
          <a:xfrm>
            <a:off x="468313" y="2879741"/>
            <a:ext cx="2136775" cy="1114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7" name="Rectangle 24"/>
          <p:cNvSpPr>
            <a:spLocks noChangeArrowheads="1"/>
          </p:cNvSpPr>
          <p:nvPr/>
        </p:nvSpPr>
        <p:spPr bwMode="auto">
          <a:xfrm>
            <a:off x="6538913" y="2879741"/>
            <a:ext cx="2136775" cy="1114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58" name="Group 25"/>
          <p:cNvGrpSpPr>
            <a:grpSpLocks/>
          </p:cNvGrpSpPr>
          <p:nvPr/>
        </p:nvGrpSpPr>
        <p:grpSpPr bwMode="auto">
          <a:xfrm>
            <a:off x="3508375" y="2776553"/>
            <a:ext cx="2122488" cy="1738313"/>
            <a:chOff x="5398" y="809"/>
            <a:chExt cx="1649" cy="1351"/>
          </a:xfrm>
        </p:grpSpPr>
        <p:sp>
          <p:nvSpPr>
            <p:cNvPr id="9259" name="Oval 26"/>
            <p:cNvSpPr>
              <a:spLocks noChangeArrowheads="1"/>
            </p:cNvSpPr>
            <p:nvPr/>
          </p:nvSpPr>
          <p:spPr bwMode="auto">
            <a:xfrm flipV="1">
              <a:off x="5398" y="1880"/>
              <a:ext cx="1649" cy="28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7" name="Oval 27"/>
            <p:cNvSpPr>
              <a:spLocks noChangeArrowheads="1"/>
            </p:cNvSpPr>
            <p:nvPr/>
          </p:nvSpPr>
          <p:spPr bwMode="gray">
            <a:xfrm>
              <a:off x="5627" y="809"/>
              <a:ext cx="1217" cy="1217"/>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1" name="Freeform 28"/>
            <p:cNvSpPr>
              <a:spLocks/>
            </p:cNvSpPr>
            <p:nvPr/>
          </p:nvSpPr>
          <p:spPr bwMode="gray">
            <a:xfrm>
              <a:off x="5767" y="837"/>
              <a:ext cx="939" cy="45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9262" name="Rectangle 29"/>
          <p:cNvSpPr>
            <a:spLocks noChangeArrowheads="1"/>
          </p:cNvSpPr>
          <p:nvPr/>
        </p:nvSpPr>
        <p:spPr bwMode="auto">
          <a:xfrm>
            <a:off x="3976688" y="3087703"/>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63" name="Group 30"/>
          <p:cNvGrpSpPr>
            <a:grpSpLocks/>
          </p:cNvGrpSpPr>
          <p:nvPr/>
        </p:nvGrpSpPr>
        <p:grpSpPr bwMode="auto">
          <a:xfrm rot="18442428" flipH="1">
            <a:off x="5507832" y="3709209"/>
            <a:ext cx="107950" cy="1135063"/>
            <a:chOff x="3923" y="2568"/>
            <a:chExt cx="68" cy="636"/>
          </a:xfrm>
        </p:grpSpPr>
        <p:sp>
          <p:nvSpPr>
            <p:cNvPr id="9264" name="Rectangle 31"/>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5" name="Rectangle 32"/>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66" name="Group 33"/>
          <p:cNvGrpSpPr>
            <a:grpSpLocks/>
          </p:cNvGrpSpPr>
          <p:nvPr/>
        </p:nvGrpSpPr>
        <p:grpSpPr bwMode="auto">
          <a:xfrm rot="3157572">
            <a:off x="3545682" y="3696509"/>
            <a:ext cx="107950" cy="1135063"/>
            <a:chOff x="3923" y="2568"/>
            <a:chExt cx="68" cy="636"/>
          </a:xfrm>
        </p:grpSpPr>
        <p:sp>
          <p:nvSpPr>
            <p:cNvPr id="9267" name="Rectangle 34"/>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8" name="Rectangle 35"/>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69" name="Group 36"/>
          <p:cNvGrpSpPr>
            <a:grpSpLocks/>
          </p:cNvGrpSpPr>
          <p:nvPr/>
        </p:nvGrpSpPr>
        <p:grpSpPr bwMode="auto">
          <a:xfrm>
            <a:off x="2168525" y="4322778"/>
            <a:ext cx="2014538" cy="1320800"/>
            <a:chOff x="5246" y="239"/>
            <a:chExt cx="1269" cy="832"/>
          </a:xfrm>
        </p:grpSpPr>
        <p:sp>
          <p:nvSpPr>
            <p:cNvPr id="9270" name="Oval 3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1" name="Oval 3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2" name="Freeform 39"/>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73" name="Group 40"/>
          <p:cNvGrpSpPr>
            <a:grpSpLocks/>
          </p:cNvGrpSpPr>
          <p:nvPr/>
        </p:nvGrpSpPr>
        <p:grpSpPr bwMode="auto">
          <a:xfrm>
            <a:off x="5127625" y="4322778"/>
            <a:ext cx="2014538" cy="1320800"/>
            <a:chOff x="5246" y="239"/>
            <a:chExt cx="1269" cy="832"/>
          </a:xfrm>
        </p:grpSpPr>
        <p:sp>
          <p:nvSpPr>
            <p:cNvPr id="9274" name="Oval 41"/>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5" name="Oval 42"/>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6" name="Freeform 43"/>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77" name="Group 44"/>
          <p:cNvGrpSpPr>
            <a:grpSpLocks/>
          </p:cNvGrpSpPr>
          <p:nvPr/>
        </p:nvGrpSpPr>
        <p:grpSpPr bwMode="auto">
          <a:xfrm>
            <a:off x="2181225" y="4322778"/>
            <a:ext cx="2014538" cy="1320800"/>
            <a:chOff x="5246" y="239"/>
            <a:chExt cx="1269" cy="832"/>
          </a:xfrm>
        </p:grpSpPr>
        <p:sp>
          <p:nvSpPr>
            <p:cNvPr id="9278" name="Oval 45"/>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9" name="Oval 46"/>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80" name="Freeform 47"/>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0242" name="AutoShape 43"/>
          <p:cNvSpPr>
            <a:spLocks noChangeArrowheads="1"/>
          </p:cNvSpPr>
          <p:nvPr/>
        </p:nvSpPr>
        <p:spPr bwMode="gray">
          <a:xfrm rot="5400000">
            <a:off x="4836319" y="3575844"/>
            <a:ext cx="3276600" cy="414338"/>
          </a:xfrm>
          <a:prstGeom prst="triangle">
            <a:avLst>
              <a:gd name="adj" fmla="val 50000"/>
            </a:avLst>
          </a:prstGeom>
          <a:gradFill rotWithShape="1">
            <a:gsLst>
              <a:gs pos="0">
                <a:srgbClr val="666699">
                  <a:alpha val="79999"/>
                </a:srgbClr>
              </a:gs>
              <a:gs pos="100000">
                <a:srgbClr val="FFFFFF">
                  <a:alpha val="0"/>
                </a:srgbClr>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9580" name="AutoShape 44"/>
          <p:cNvSpPr>
            <a:spLocks noChangeArrowheads="1"/>
          </p:cNvSpPr>
          <p:nvPr/>
        </p:nvSpPr>
        <p:spPr bwMode="gray">
          <a:xfrm rot="16200000" flipV="1">
            <a:off x="864394" y="1534319"/>
            <a:ext cx="1066800" cy="1576388"/>
          </a:xfrm>
          <a:prstGeom prst="chevron">
            <a:avLst>
              <a:gd name="adj" fmla="val 34597"/>
            </a:avLst>
          </a:prstGeom>
          <a:gradFill rotWithShape="1">
            <a:gsLst>
              <a:gs pos="0">
                <a:schemeClr val="hlink">
                  <a:gamma/>
                  <a:tint val="35294"/>
                  <a:invGamma/>
                </a:schemeClr>
              </a:gs>
              <a:gs pos="100000">
                <a:schemeClr val="hlink"/>
              </a:gs>
            </a:gsLst>
            <a:lin ang="0" scaled="1"/>
          </a:gradFill>
          <a:ln w="9525">
            <a:noFill/>
            <a:miter lim="800000"/>
            <a:headEnd/>
            <a:tailEnd/>
          </a:ln>
          <a:effectLst/>
          <a:scene3d>
            <a:camera prst="legacyPerspectiveBottom"/>
            <a:lightRig rig="legacyFlat1" dir="t"/>
          </a:scene3d>
          <a:sp3d extrusionH="430200" prstMaterial="legacyMatte">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9581" name="AutoShape 45"/>
          <p:cNvSpPr>
            <a:spLocks noChangeArrowheads="1"/>
          </p:cNvSpPr>
          <p:nvPr/>
        </p:nvSpPr>
        <p:spPr bwMode="gray">
          <a:xfrm rot="16200000" flipV="1">
            <a:off x="864394" y="2432844"/>
            <a:ext cx="1066800" cy="1576388"/>
          </a:xfrm>
          <a:prstGeom prst="chevron">
            <a:avLst>
              <a:gd name="adj" fmla="val 34597"/>
            </a:avLst>
          </a:prstGeom>
          <a:gradFill rotWithShape="1">
            <a:gsLst>
              <a:gs pos="0">
                <a:schemeClr val="folHlink">
                  <a:gamma/>
                  <a:tint val="35294"/>
                  <a:invGamma/>
                </a:schemeClr>
              </a:gs>
              <a:gs pos="100000">
                <a:schemeClr val="folHlink"/>
              </a:gs>
            </a:gsLst>
            <a:lin ang="0" scaled="1"/>
          </a:gradFill>
          <a:ln w="9525">
            <a:noFill/>
            <a:miter lim="800000"/>
            <a:headEnd/>
            <a:tailEnd/>
          </a:ln>
          <a:effectLst/>
          <a:scene3d>
            <a:camera prst="legacyPerspectiveBottom"/>
            <a:lightRig rig="legacyFlat2" dir="t"/>
          </a:scene3d>
          <a:sp3d extrusionH="430200" prstMaterial="legacyPlastic">
            <a:bevelT w="13500" h="13500" prst="angle"/>
            <a:bevelB w="13500" h="13500" prst="angle"/>
            <a:extrusionClr>
              <a:schemeClr val="fo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9582" name="AutoShape 46"/>
          <p:cNvSpPr>
            <a:spLocks noChangeArrowheads="1"/>
          </p:cNvSpPr>
          <p:nvPr/>
        </p:nvSpPr>
        <p:spPr bwMode="gray">
          <a:xfrm rot="16200000" flipV="1">
            <a:off x="864394" y="3344069"/>
            <a:ext cx="1066800" cy="1576388"/>
          </a:xfrm>
          <a:prstGeom prst="chevron">
            <a:avLst>
              <a:gd name="adj" fmla="val 34597"/>
            </a:avLst>
          </a:prstGeom>
          <a:gradFill rotWithShape="1">
            <a:gsLst>
              <a:gs pos="0">
                <a:schemeClr val="accent2">
                  <a:gamma/>
                  <a:tint val="35294"/>
                  <a:invGamma/>
                </a:schemeClr>
              </a:gs>
              <a:gs pos="100000">
                <a:schemeClr val="accent2"/>
              </a:gs>
            </a:gsLst>
            <a:lin ang="0" scaled="1"/>
          </a:gradFill>
          <a:ln w="9525">
            <a:noFill/>
            <a:miter lim="800000"/>
            <a:headEnd/>
            <a:tailEnd/>
          </a:ln>
          <a:effectLst/>
          <a:scene3d>
            <a:camera prst="legacyPerspectiveBottom"/>
            <a:lightRig rig="legacyFlat2" dir="t"/>
          </a:scene3d>
          <a:sp3d extrusionH="430200" prstMaterial="legacyPlastic">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0246" name="AutoShape 47"/>
          <p:cNvSpPr>
            <a:spLocks noChangeArrowheads="1"/>
          </p:cNvSpPr>
          <p:nvPr/>
        </p:nvSpPr>
        <p:spPr bwMode="gray">
          <a:xfrm rot="16200000" flipV="1">
            <a:off x="864394" y="4247356"/>
            <a:ext cx="1066800" cy="1576388"/>
          </a:xfrm>
          <a:prstGeom prst="chevron">
            <a:avLst>
              <a:gd name="adj" fmla="val 34597"/>
            </a:avLst>
          </a:prstGeom>
          <a:gradFill rotWithShape="1">
            <a:gsLst>
              <a:gs pos="0">
                <a:srgbClr val="E9E9E9"/>
              </a:gs>
              <a:gs pos="100000">
                <a:srgbClr val="C0C0C0"/>
              </a:gs>
            </a:gsLst>
            <a:lin ang="0" scaled="1"/>
          </a:gradFill>
          <a:ln w="9525">
            <a:miter lim="800000"/>
            <a:headEnd/>
            <a:tailEnd/>
          </a:ln>
          <a:scene3d>
            <a:camera prst="legacyPerspectiveBottom"/>
            <a:lightRig rig="legacyFlat2" dir="t"/>
          </a:scene3d>
          <a:sp3d extrusionH="430200" prstMaterial="legacyPlastic">
            <a:bevelT w="13500" h="13500" prst="angle"/>
            <a:bevelB w="13500" h="13500" prst="angle"/>
            <a:extrusionClr>
              <a:srgbClr val="C0C0C0"/>
            </a:extrusionClr>
          </a:sp3d>
        </p:spPr>
        <p:txBody>
          <a:bodyPr vert="horz" wrap="none" lIns="91440" tIns="45720" rIns="91440" bIns="45720" numCol="1" anchor="ctr" anchorCtr="0" compatLnSpc="1">
            <a:prstTxWarp prst="textNoShape">
              <a:avLst/>
            </a:prstTxWarp>
            <a:flatTx/>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7" name="Text Box 48"/>
          <p:cNvSpPr txBox="1">
            <a:spLocks noChangeArrowheads="1"/>
          </p:cNvSpPr>
          <p:nvPr/>
        </p:nvSpPr>
        <p:spPr bwMode="gray">
          <a:xfrm>
            <a:off x="703263" y="2092325"/>
            <a:ext cx="1374775"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2010~2011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8" name="Text Box 49"/>
          <p:cNvSpPr txBox="1">
            <a:spLocks noChangeArrowheads="1"/>
          </p:cNvSpPr>
          <p:nvPr/>
        </p:nvSpPr>
        <p:spPr bwMode="gray">
          <a:xfrm>
            <a:off x="703263" y="2986088"/>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2009 ~ 2010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9" name="Text Box 50"/>
          <p:cNvSpPr txBox="1">
            <a:spLocks noChangeArrowheads="1"/>
          </p:cNvSpPr>
          <p:nvPr/>
        </p:nvSpPr>
        <p:spPr bwMode="gray">
          <a:xfrm>
            <a:off x="703263" y="3905250"/>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2008 ~ 2009</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0" name="Text Box 51"/>
          <p:cNvSpPr txBox="1">
            <a:spLocks noChangeArrowheads="1"/>
          </p:cNvSpPr>
          <p:nvPr/>
        </p:nvSpPr>
        <p:spPr bwMode="gray">
          <a:xfrm>
            <a:off x="703263" y="4805363"/>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2007 ~ 2008</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1" name="Rectangle 52"/>
          <p:cNvSpPr>
            <a:spLocks noChangeArrowheads="1"/>
          </p:cNvSpPr>
          <p:nvPr/>
        </p:nvSpPr>
        <p:spPr bwMode="white">
          <a:xfrm>
            <a:off x="2185988" y="207010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2" name="Text Box 53"/>
          <p:cNvSpPr txBox="1">
            <a:spLocks noChangeArrowheads="1"/>
          </p:cNvSpPr>
          <p:nvPr/>
        </p:nvSpPr>
        <p:spPr bwMode="gray">
          <a:xfrm>
            <a:off x="2278063" y="2384425"/>
            <a:ext cx="4049712"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3" name="Rectangle 54"/>
          <p:cNvSpPr>
            <a:spLocks noChangeArrowheads="1"/>
          </p:cNvSpPr>
          <p:nvPr/>
        </p:nvSpPr>
        <p:spPr bwMode="white">
          <a:xfrm>
            <a:off x="2185988" y="297815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4" name="Rectangle 56"/>
          <p:cNvSpPr>
            <a:spLocks noChangeArrowheads="1"/>
          </p:cNvSpPr>
          <p:nvPr/>
        </p:nvSpPr>
        <p:spPr bwMode="white">
          <a:xfrm>
            <a:off x="2185988" y="389890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5" name="Rectangle 58"/>
          <p:cNvSpPr>
            <a:spLocks noChangeArrowheads="1"/>
          </p:cNvSpPr>
          <p:nvPr/>
        </p:nvSpPr>
        <p:spPr bwMode="white">
          <a:xfrm>
            <a:off x="2185988" y="480695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0256" name="Picture 60" descr="num1"/>
          <p:cNvPicPr>
            <a:picLocks noChangeAspect="1" noChangeArrowheads="1"/>
          </p:cNvPicPr>
          <p:nvPr/>
        </p:nvPicPr>
        <p:blipFill>
          <a:blip r:embed="rId3"/>
          <a:srcRect/>
          <a:stretch>
            <a:fillRect/>
          </a:stretch>
        </p:blipFill>
        <p:spPr bwMode="auto">
          <a:xfrm>
            <a:off x="5926138" y="2219325"/>
            <a:ext cx="2736850" cy="3086100"/>
          </a:xfrm>
          <a:prstGeom prst="rect">
            <a:avLst/>
          </a:prstGeom>
          <a:noFill/>
          <a:ln w="9525">
            <a:noFill/>
            <a:miter lim="800000"/>
            <a:headEnd/>
            <a:tailEnd/>
          </a:ln>
        </p:spPr>
      </p:pic>
      <p:sp>
        <p:nvSpPr>
          <p:cNvPr id="10257" name="Text Box 53"/>
          <p:cNvSpPr txBox="1">
            <a:spLocks noChangeArrowheads="1"/>
          </p:cNvSpPr>
          <p:nvPr/>
        </p:nvSpPr>
        <p:spPr bwMode="gray">
          <a:xfrm>
            <a:off x="2286000" y="33528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8" name="Text Box 53"/>
          <p:cNvSpPr txBox="1">
            <a:spLocks noChangeArrowheads="1"/>
          </p:cNvSpPr>
          <p:nvPr/>
        </p:nvSpPr>
        <p:spPr bwMode="gray">
          <a:xfrm>
            <a:off x="2286000" y="42672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9" name="Text Box 53"/>
          <p:cNvSpPr txBox="1">
            <a:spLocks noChangeArrowheads="1"/>
          </p:cNvSpPr>
          <p:nvPr/>
        </p:nvSpPr>
        <p:spPr bwMode="gray">
          <a:xfrm>
            <a:off x="2286000" y="51816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1266" name="Oval 2"/>
          <p:cNvSpPr>
            <a:spLocks noChangeArrowheads="1"/>
          </p:cNvSpPr>
          <p:nvPr/>
        </p:nvSpPr>
        <p:spPr bwMode="auto">
          <a:xfrm rot="3600000">
            <a:off x="4532313"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67" name="Oval 3"/>
          <p:cNvSpPr>
            <a:spLocks noChangeArrowheads="1"/>
          </p:cNvSpPr>
          <p:nvPr/>
        </p:nvSpPr>
        <p:spPr bwMode="auto">
          <a:xfrm rot="3600000">
            <a:off x="1436688"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68" name="Line 4"/>
          <p:cNvSpPr>
            <a:spLocks noChangeShapeType="1"/>
          </p:cNvSpPr>
          <p:nvPr/>
        </p:nvSpPr>
        <p:spPr bwMode="auto">
          <a:xfrm>
            <a:off x="2011363" y="3676205"/>
            <a:ext cx="1712912" cy="0"/>
          </a:xfrm>
          <a:prstGeom prst="line">
            <a:avLst/>
          </a:prstGeom>
          <a:noFill/>
          <a:ln w="19050">
            <a:solidFill>
              <a:schemeClr val="accent2"/>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zh-CN" altLang="en-US"/>
          </a:p>
        </p:txBody>
      </p:sp>
      <p:sp>
        <p:nvSpPr>
          <p:cNvPr id="11269" name="Line 5"/>
          <p:cNvSpPr>
            <a:spLocks noChangeShapeType="1"/>
          </p:cNvSpPr>
          <p:nvPr/>
        </p:nvSpPr>
        <p:spPr bwMode="auto">
          <a:xfrm>
            <a:off x="5334000" y="3676205"/>
            <a:ext cx="1712913" cy="0"/>
          </a:xfrm>
          <a:prstGeom prst="line">
            <a:avLst/>
          </a:prstGeom>
          <a:noFill/>
          <a:ln w="19050">
            <a:solidFill>
              <a:schemeClr val="accent2"/>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zh-CN" altLang="en-US"/>
          </a:p>
        </p:txBody>
      </p:sp>
      <p:sp>
        <p:nvSpPr>
          <p:cNvPr id="11270" name="Rectangle 6"/>
          <p:cNvSpPr>
            <a:spLocks noChangeArrowheads="1"/>
          </p:cNvSpPr>
          <p:nvPr/>
        </p:nvSpPr>
        <p:spPr bwMode="auto">
          <a:xfrm>
            <a:off x="1774825" y="2906268"/>
            <a:ext cx="2201863"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1" name="Rectangle 7"/>
          <p:cNvSpPr>
            <a:spLocks noChangeArrowheads="1"/>
          </p:cNvSpPr>
          <p:nvPr/>
        </p:nvSpPr>
        <p:spPr bwMode="auto">
          <a:xfrm>
            <a:off x="1774825" y="3676205"/>
            <a:ext cx="2201863" cy="7699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2" name="Rectangle 8"/>
          <p:cNvSpPr>
            <a:spLocks noChangeArrowheads="1"/>
          </p:cNvSpPr>
          <p:nvPr/>
        </p:nvSpPr>
        <p:spPr bwMode="auto">
          <a:xfrm>
            <a:off x="5032375" y="2906268"/>
            <a:ext cx="2201863"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3" name="Rectangle 9"/>
          <p:cNvSpPr>
            <a:spLocks noChangeArrowheads="1"/>
          </p:cNvSpPr>
          <p:nvPr/>
        </p:nvSpPr>
        <p:spPr bwMode="auto">
          <a:xfrm>
            <a:off x="5032375" y="3676205"/>
            <a:ext cx="2201863" cy="7699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4" name="Oval 10"/>
          <p:cNvSpPr>
            <a:spLocks noChangeArrowheads="1"/>
          </p:cNvSpPr>
          <p:nvPr/>
        </p:nvSpPr>
        <p:spPr bwMode="auto">
          <a:xfrm>
            <a:off x="1687513"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75" name="Oval 11"/>
          <p:cNvSpPr>
            <a:spLocks noChangeArrowheads="1"/>
          </p:cNvSpPr>
          <p:nvPr/>
        </p:nvSpPr>
        <p:spPr bwMode="auto">
          <a:xfrm>
            <a:off x="4808538"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11276" name="Group 12"/>
          <p:cNvGrpSpPr>
            <a:grpSpLocks/>
          </p:cNvGrpSpPr>
          <p:nvPr/>
        </p:nvGrpSpPr>
        <p:grpSpPr bwMode="auto">
          <a:xfrm>
            <a:off x="777875" y="3072955"/>
            <a:ext cx="1201738" cy="1177925"/>
            <a:chOff x="0" y="0"/>
            <a:chExt cx="987" cy="966"/>
          </a:xfrm>
        </p:grpSpPr>
        <p:grpSp>
          <p:nvGrpSpPr>
            <p:cNvPr id="11277" name="Group 13"/>
            <p:cNvGrpSpPr>
              <a:grpSpLocks/>
            </p:cNvGrpSpPr>
            <p:nvPr/>
          </p:nvGrpSpPr>
          <p:grpSpPr bwMode="auto">
            <a:xfrm>
              <a:off x="0" y="0"/>
              <a:ext cx="987" cy="966"/>
              <a:chOff x="0" y="0"/>
              <a:chExt cx="1042" cy="1019"/>
            </a:xfrm>
          </p:grpSpPr>
          <p:pic>
            <p:nvPicPr>
              <p:cNvPr id="11278" name="Picture 14"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7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80" name="Picture 16"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81" name="Rectangle 17"/>
          <p:cNvSpPr>
            <a:spLocks noChangeArrowheads="1"/>
          </p:cNvSpPr>
          <p:nvPr/>
        </p:nvSpPr>
        <p:spPr bwMode="auto">
          <a:xfrm>
            <a:off x="795338"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1282" name="Group 18"/>
          <p:cNvGrpSpPr>
            <a:grpSpLocks/>
          </p:cNvGrpSpPr>
          <p:nvPr/>
        </p:nvGrpSpPr>
        <p:grpSpPr bwMode="auto">
          <a:xfrm>
            <a:off x="7083425" y="3072955"/>
            <a:ext cx="1201738" cy="1177925"/>
            <a:chOff x="0" y="0"/>
            <a:chExt cx="987" cy="966"/>
          </a:xfrm>
        </p:grpSpPr>
        <p:grpSp>
          <p:nvGrpSpPr>
            <p:cNvPr id="11283" name="Group 19"/>
            <p:cNvGrpSpPr>
              <a:grpSpLocks/>
            </p:cNvGrpSpPr>
            <p:nvPr/>
          </p:nvGrpSpPr>
          <p:grpSpPr bwMode="auto">
            <a:xfrm>
              <a:off x="0" y="0"/>
              <a:ext cx="987" cy="966"/>
              <a:chOff x="0" y="0"/>
              <a:chExt cx="1042" cy="1019"/>
            </a:xfrm>
          </p:grpSpPr>
          <p:pic>
            <p:nvPicPr>
              <p:cNvPr id="11284" name="Picture 20"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85" name="Oval 21"/>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86" name="Picture 22"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87" name="Rectangle 23"/>
          <p:cNvSpPr>
            <a:spLocks noChangeArrowheads="1"/>
          </p:cNvSpPr>
          <p:nvPr/>
        </p:nvSpPr>
        <p:spPr bwMode="auto">
          <a:xfrm>
            <a:off x="7110413"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1288" name="Group 24"/>
          <p:cNvGrpSpPr>
            <a:grpSpLocks/>
          </p:cNvGrpSpPr>
          <p:nvPr/>
        </p:nvGrpSpPr>
        <p:grpSpPr bwMode="auto">
          <a:xfrm>
            <a:off x="3848100" y="2955480"/>
            <a:ext cx="1444625" cy="1412875"/>
            <a:chOff x="0" y="0"/>
            <a:chExt cx="987" cy="966"/>
          </a:xfrm>
        </p:grpSpPr>
        <p:grpSp>
          <p:nvGrpSpPr>
            <p:cNvPr id="11289" name="Group 25"/>
            <p:cNvGrpSpPr>
              <a:grpSpLocks/>
            </p:cNvGrpSpPr>
            <p:nvPr/>
          </p:nvGrpSpPr>
          <p:grpSpPr bwMode="auto">
            <a:xfrm>
              <a:off x="0" y="0"/>
              <a:ext cx="987" cy="966"/>
              <a:chOff x="0" y="0"/>
              <a:chExt cx="1042" cy="1019"/>
            </a:xfrm>
          </p:grpSpPr>
          <p:pic>
            <p:nvPicPr>
              <p:cNvPr id="11290" name="Picture 26"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91" name="Oval 27"/>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92" name="Picture 28"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93" name="Rectangle 29"/>
          <p:cNvSpPr>
            <a:spLocks noChangeArrowheads="1"/>
          </p:cNvSpPr>
          <p:nvPr/>
        </p:nvSpPr>
        <p:spPr bwMode="auto">
          <a:xfrm>
            <a:off x="3997325"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9458" name="Group 2"/>
          <p:cNvGrpSpPr>
            <a:grpSpLocks/>
          </p:cNvGrpSpPr>
          <p:nvPr/>
        </p:nvGrpSpPr>
        <p:grpSpPr bwMode="auto">
          <a:xfrm>
            <a:off x="857224" y="2214554"/>
            <a:ext cx="7543800" cy="3352800"/>
            <a:chOff x="550" y="1434"/>
            <a:chExt cx="4752" cy="2112"/>
          </a:xfrm>
        </p:grpSpPr>
        <p:sp>
          <p:nvSpPr>
            <p:cNvPr id="19459" name="Line 3"/>
            <p:cNvSpPr>
              <a:spLocks noChangeShapeType="1"/>
            </p:cNvSpPr>
            <p:nvPr/>
          </p:nvSpPr>
          <p:spPr bwMode="auto">
            <a:xfrm flipH="1">
              <a:off x="550" y="3541"/>
              <a:ext cx="1044" cy="1"/>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0" name="Line 4"/>
            <p:cNvSpPr>
              <a:spLocks noChangeShapeType="1"/>
            </p:cNvSpPr>
            <p:nvPr/>
          </p:nvSpPr>
          <p:spPr bwMode="auto">
            <a:xfrm flipH="1">
              <a:off x="550" y="3013"/>
              <a:ext cx="1536"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1" name="Line 5"/>
            <p:cNvSpPr>
              <a:spLocks noChangeShapeType="1"/>
            </p:cNvSpPr>
            <p:nvPr/>
          </p:nvSpPr>
          <p:spPr bwMode="auto">
            <a:xfrm flipH="1">
              <a:off x="550" y="2490"/>
              <a:ext cx="2112"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2" name="Line 6"/>
            <p:cNvSpPr>
              <a:spLocks noChangeShapeType="1"/>
            </p:cNvSpPr>
            <p:nvPr/>
          </p:nvSpPr>
          <p:spPr bwMode="auto">
            <a:xfrm flipH="1">
              <a:off x="550" y="1968"/>
              <a:ext cx="2624"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3" name="Line 7"/>
            <p:cNvSpPr>
              <a:spLocks noChangeShapeType="1"/>
            </p:cNvSpPr>
            <p:nvPr/>
          </p:nvSpPr>
          <p:spPr bwMode="auto">
            <a:xfrm flipH="1" flipV="1">
              <a:off x="550" y="1438"/>
              <a:ext cx="3171"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4" name="Line 8"/>
            <p:cNvSpPr>
              <a:spLocks noChangeShapeType="1"/>
            </p:cNvSpPr>
            <p:nvPr/>
          </p:nvSpPr>
          <p:spPr bwMode="auto">
            <a:xfrm>
              <a:off x="646" y="1434"/>
              <a:ext cx="0" cy="549"/>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5" name="Line 9"/>
            <p:cNvSpPr>
              <a:spLocks noChangeShapeType="1"/>
            </p:cNvSpPr>
            <p:nvPr/>
          </p:nvSpPr>
          <p:spPr bwMode="auto">
            <a:xfrm>
              <a:off x="646" y="1983"/>
              <a:ext cx="0" cy="515"/>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6" name="Line 10"/>
            <p:cNvSpPr>
              <a:spLocks noChangeShapeType="1"/>
            </p:cNvSpPr>
            <p:nvPr/>
          </p:nvSpPr>
          <p:spPr bwMode="auto">
            <a:xfrm>
              <a:off x="646" y="2498"/>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7" name="Line 11"/>
            <p:cNvSpPr>
              <a:spLocks noChangeShapeType="1"/>
            </p:cNvSpPr>
            <p:nvPr/>
          </p:nvSpPr>
          <p:spPr bwMode="auto">
            <a:xfrm>
              <a:off x="646" y="3013"/>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8" name="Text Box 12"/>
            <p:cNvSpPr txBox="1">
              <a:spLocks noChangeArrowheads="1"/>
            </p:cNvSpPr>
            <p:nvPr/>
          </p:nvSpPr>
          <p:spPr bwMode="auto">
            <a:xfrm>
              <a:off x="742" y="1634"/>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69" name="Text Box 13"/>
            <p:cNvSpPr txBox="1">
              <a:spLocks noChangeArrowheads="1"/>
            </p:cNvSpPr>
            <p:nvPr/>
          </p:nvSpPr>
          <p:spPr bwMode="auto">
            <a:xfrm>
              <a:off x="742" y="2155"/>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70" name="Text Box 14"/>
            <p:cNvSpPr txBox="1">
              <a:spLocks noChangeArrowheads="1"/>
            </p:cNvSpPr>
            <p:nvPr/>
          </p:nvSpPr>
          <p:spPr bwMode="auto">
            <a:xfrm>
              <a:off x="742" y="2699"/>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71" name="Text Box 15"/>
            <p:cNvSpPr txBox="1">
              <a:spLocks noChangeArrowheads="1"/>
            </p:cNvSpPr>
            <p:nvPr/>
          </p:nvSpPr>
          <p:spPr bwMode="auto">
            <a:xfrm>
              <a:off x="742" y="3207"/>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9472" name="Group 16"/>
            <p:cNvGrpSpPr>
              <a:grpSpLocks/>
            </p:cNvGrpSpPr>
            <p:nvPr/>
          </p:nvGrpSpPr>
          <p:grpSpPr bwMode="auto">
            <a:xfrm>
              <a:off x="1632" y="1440"/>
              <a:ext cx="3670" cy="2106"/>
              <a:chOff x="1514" y="1446"/>
              <a:chExt cx="3670" cy="2106"/>
            </a:xfrm>
          </p:grpSpPr>
          <p:sp>
            <p:nvSpPr>
              <p:cNvPr id="19473" name="Freeform 17"/>
              <p:cNvSpPr>
                <a:spLocks/>
              </p:cNvSpPr>
              <p:nvPr/>
            </p:nvSpPr>
            <p:spPr bwMode="gray">
              <a:xfrm>
                <a:off x="4817" y="1446"/>
                <a:ext cx="363" cy="533"/>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4" name="Freeform 18"/>
              <p:cNvSpPr>
                <a:spLocks/>
              </p:cNvSpPr>
              <p:nvPr/>
            </p:nvSpPr>
            <p:spPr bwMode="gray">
              <a:xfrm>
                <a:off x="3078" y="1446"/>
                <a:ext cx="2106" cy="341"/>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5" name="Freeform 19"/>
              <p:cNvSpPr>
                <a:spLocks/>
              </p:cNvSpPr>
              <p:nvPr/>
            </p:nvSpPr>
            <p:spPr bwMode="gray">
              <a:xfrm>
                <a:off x="4452" y="1970"/>
                <a:ext cx="363" cy="530"/>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6" name="Freeform 20"/>
              <p:cNvSpPr>
                <a:spLocks/>
              </p:cNvSpPr>
              <p:nvPr/>
            </p:nvSpPr>
            <p:spPr bwMode="gray">
              <a:xfrm>
                <a:off x="2555" y="1970"/>
                <a:ext cx="2264" cy="340"/>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chemeClr val="hlink"/>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7" name="Freeform 21"/>
              <p:cNvSpPr>
                <a:spLocks/>
              </p:cNvSpPr>
              <p:nvPr/>
            </p:nvSpPr>
            <p:spPr bwMode="gray">
              <a:xfrm>
                <a:off x="4086" y="2494"/>
                <a:ext cx="361" cy="532"/>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8" name="Freeform 22"/>
              <p:cNvSpPr>
                <a:spLocks/>
              </p:cNvSpPr>
              <p:nvPr/>
            </p:nvSpPr>
            <p:spPr bwMode="gray">
              <a:xfrm>
                <a:off x="3722" y="3019"/>
                <a:ext cx="364" cy="533"/>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9" name="Freeform 23"/>
              <p:cNvSpPr>
                <a:spLocks/>
              </p:cNvSpPr>
              <p:nvPr/>
            </p:nvSpPr>
            <p:spPr bwMode="gray">
              <a:xfrm>
                <a:off x="1515" y="3022"/>
                <a:ext cx="2571" cy="340"/>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0" name="Freeform 24"/>
              <p:cNvSpPr>
                <a:spLocks/>
              </p:cNvSpPr>
              <p:nvPr/>
            </p:nvSpPr>
            <p:spPr bwMode="gray">
              <a:xfrm>
                <a:off x="1888" y="1543"/>
                <a:ext cx="1158" cy="1715"/>
              </a:xfrm>
              <a:custGeom>
                <a:avLst/>
                <a:gdLst/>
                <a:ahLst/>
                <a:cxnLst>
                  <a:cxn ang="0">
                    <a:pos x="12" y="2464"/>
                  </a:cxn>
                  <a:cxn ang="0">
                    <a:pos x="56" y="2120"/>
                  </a:cxn>
                  <a:cxn ang="0">
                    <a:pos x="124" y="1808"/>
                  </a:cxn>
                  <a:cxn ang="0">
                    <a:pos x="212" y="1524"/>
                  </a:cxn>
                  <a:cxn ang="0">
                    <a:pos x="316" y="1270"/>
                  </a:cxn>
                  <a:cxn ang="0">
                    <a:pos x="430" y="1044"/>
                  </a:cxn>
                  <a:cxn ang="0">
                    <a:pos x="550" y="846"/>
                  </a:cxn>
                  <a:cxn ang="0">
                    <a:pos x="672" y="674"/>
                  </a:cxn>
                  <a:cxn ang="0">
                    <a:pos x="792" y="528"/>
                  </a:cxn>
                  <a:cxn ang="0">
                    <a:pos x="906" y="408"/>
                  </a:cxn>
                  <a:cxn ang="0">
                    <a:pos x="1010" y="310"/>
                  </a:cxn>
                  <a:cxn ang="0">
                    <a:pos x="1096" y="236"/>
                  </a:cxn>
                  <a:cxn ang="0">
                    <a:pos x="1164" y="184"/>
                  </a:cxn>
                  <a:cxn ang="0">
                    <a:pos x="1208" y="154"/>
                  </a:cxn>
                  <a:cxn ang="0">
                    <a:pos x="1224" y="144"/>
                  </a:cxn>
                  <a:cxn ang="0">
                    <a:pos x="1728" y="56"/>
                  </a:cxn>
                  <a:cxn ang="0">
                    <a:pos x="1568" y="328"/>
                  </a:cxn>
                  <a:cxn ang="0">
                    <a:pos x="1554" y="332"/>
                  </a:cxn>
                  <a:cxn ang="0">
                    <a:pos x="1514" y="346"/>
                  </a:cxn>
                  <a:cxn ang="0">
                    <a:pos x="1452" y="370"/>
                  </a:cxn>
                  <a:cxn ang="0">
                    <a:pos x="1370" y="410"/>
                  </a:cxn>
                  <a:cxn ang="0">
                    <a:pos x="1270" y="466"/>
                  </a:cxn>
                  <a:cxn ang="0">
                    <a:pos x="1158" y="540"/>
                  </a:cxn>
                  <a:cxn ang="0">
                    <a:pos x="1034" y="636"/>
                  </a:cxn>
                  <a:cxn ang="0">
                    <a:pos x="904" y="756"/>
                  </a:cxn>
                  <a:cxn ang="0">
                    <a:pos x="770" y="900"/>
                  </a:cxn>
                  <a:cxn ang="0">
                    <a:pos x="632" y="1076"/>
                  </a:cxn>
                  <a:cxn ang="0">
                    <a:pos x="498" y="1280"/>
                  </a:cxn>
                  <a:cxn ang="0">
                    <a:pos x="370" y="1518"/>
                  </a:cxn>
                  <a:cxn ang="0">
                    <a:pos x="248" y="1792"/>
                  </a:cxn>
                  <a:cxn ang="0">
                    <a:pos x="138" y="2104"/>
                  </a:cxn>
                  <a:cxn ang="0">
                    <a:pos x="42" y="2456"/>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1" name="Rectangle 25"/>
              <p:cNvSpPr>
                <a:spLocks noChangeArrowheads="1"/>
              </p:cNvSpPr>
              <p:nvPr/>
            </p:nvSpPr>
            <p:spPr bwMode="gray">
              <a:xfrm>
                <a:off x="3082" y="1787"/>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2" name="Rectangle 26"/>
              <p:cNvSpPr>
                <a:spLocks noChangeArrowheads="1"/>
              </p:cNvSpPr>
              <p:nvPr/>
            </p:nvSpPr>
            <p:spPr bwMode="gray">
              <a:xfrm>
                <a:off x="2556" y="2310"/>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3" name="Freeform 27"/>
              <p:cNvSpPr>
                <a:spLocks/>
              </p:cNvSpPr>
              <p:nvPr/>
            </p:nvSpPr>
            <p:spPr bwMode="gray">
              <a:xfrm>
                <a:off x="2036" y="2494"/>
                <a:ext cx="2415" cy="343"/>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chemeClr val="folHlink"/>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4" name="Rectangle 28"/>
              <p:cNvSpPr>
                <a:spLocks noChangeArrowheads="1"/>
              </p:cNvSpPr>
              <p:nvPr/>
            </p:nvSpPr>
            <p:spPr bwMode="gray">
              <a:xfrm>
                <a:off x="2038" y="2836"/>
                <a:ext cx="2056" cy="188"/>
              </a:xfrm>
              <a:prstGeom prst="rect">
                <a:avLst/>
              </a:prstGeom>
              <a:gradFill rotWithShape="1">
                <a:gsLst>
                  <a:gs pos="0">
                    <a:schemeClr val="folHlink">
                      <a:gamma/>
                      <a:shade val="72549"/>
                      <a:invGamma/>
                    </a:schemeClr>
                  </a:gs>
                  <a:gs pos="50000">
                    <a:schemeClr val="folHlink"/>
                  </a:gs>
                  <a:gs pos="100000">
                    <a:schemeClr val="folHlink">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5" name="Rectangle 29"/>
              <p:cNvSpPr>
                <a:spLocks noChangeArrowheads="1"/>
              </p:cNvSpPr>
              <p:nvPr/>
            </p:nvSpPr>
            <p:spPr bwMode="gray">
              <a:xfrm>
                <a:off x="1514" y="3363"/>
                <a:ext cx="2213" cy="187"/>
              </a:xfrm>
              <a:prstGeom prst="rect">
                <a:avLst/>
              </a:prstGeom>
              <a:gradFill rotWithShape="1">
                <a:gsLst>
                  <a:gs pos="0">
                    <a:schemeClr val="accent1">
                      <a:gamma/>
                      <a:shade val="72549"/>
                      <a:invGamma/>
                    </a:schemeClr>
                  </a:gs>
                  <a:gs pos="50000">
                    <a:schemeClr val="accent1"/>
                  </a:gs>
                  <a:gs pos="100000">
                    <a:schemeClr val="accent1">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954</Words>
  <Application>Microsoft Office PowerPoint</Application>
  <PresentationFormat>全屏显示(4:3)</PresentationFormat>
  <Paragraphs>273</Paragraphs>
  <Slides>29</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29</vt:i4>
      </vt:variant>
    </vt:vector>
  </HeadingPairs>
  <TitlesOfParts>
    <vt:vector size="32" baseType="lpstr">
      <vt:lpstr>Office 主题</vt:lpstr>
      <vt:lpstr>自定义设计方案</vt:lpstr>
      <vt:lpstr>图表</vt:lpstr>
      <vt:lpstr>POWERPOINT模板 六一儿童节/教育/通用PPT</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谢谢您的观赏!</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PowerPoint模板 会议/报告/演讲/通用PPT</dc:title>
  <cp:lastModifiedBy>Administrator</cp:lastModifiedBy>
  <cp:revision>24</cp:revision>
  <dcterms:modified xsi:type="dcterms:W3CDTF">2016-08-22T03:11:30Z</dcterms:modified>
</cp:coreProperties>
</file>