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heme/themeOverride6.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theme/themeOverride8.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9.xml" ContentType="application/vnd.openxmlformats-officedocument.presentationml.notesSlide+xml"/>
  <Override PartName="/ppt/theme/themeOverride9.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theme/themeOverride10.xml" ContentType="application/vnd.openxmlformats-officedocument.themeOverr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1.xml" ContentType="application/vnd.openxmlformats-officedocument.presentationml.notesSlide+xml"/>
  <Override PartName="/ppt/theme/themeOverride11.xml" ContentType="application/vnd.openxmlformats-officedocument.themeOverr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2.xml" ContentType="application/vnd.openxmlformats-officedocument.presentationml.notesSlide+xml"/>
  <Override PartName="/ppt/theme/themeOverride12.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3.xml" ContentType="application/vnd.openxmlformats-officedocument.presentationml.notesSlide+xml"/>
  <Override PartName="/ppt/theme/themeOverride13.xml" ContentType="application/vnd.openxmlformats-officedocument.themeOverr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4.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5.xml" ContentType="application/vnd.openxmlformats-officedocument.presentationml.notesSlide+xml"/>
  <Override PartName="/ppt/theme/themeOverride14.xml" ContentType="application/vnd.openxmlformats-officedocument.themeOverr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6.xml" ContentType="application/vnd.openxmlformats-officedocument.presentationml.notesSlide+xml"/>
  <Override PartName="/ppt/theme/themeOverride15.xml" ContentType="application/vnd.openxmlformats-officedocument.themeOverr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7.xml" ContentType="application/vnd.openxmlformats-officedocument.presentationml.notesSlide+xml"/>
  <Override PartName="/ppt/theme/themeOverride16.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8.xml" ContentType="application/vnd.openxmlformats-officedocument.presentationml.notesSlide+xml"/>
  <Override PartName="/ppt/theme/themeOverride17.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9.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0.xml" ContentType="application/vnd.openxmlformats-officedocument.presentationml.notesSlide+xml"/>
  <Override PartName="/ppt/theme/themeOverride18.xml" ContentType="application/vnd.openxmlformats-officedocument.themeOverr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21.xml" ContentType="application/vnd.openxmlformats-officedocument.presentationml.notesSlide+xml"/>
  <Override PartName="/ppt/theme/themeOverride19.xml" ContentType="application/vnd.openxmlformats-officedocument.themeOverr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22.xml" ContentType="application/vnd.openxmlformats-officedocument.presentationml.notesSlide+xml"/>
  <Override PartName="/ppt/theme/themeOverride20.xml" ContentType="application/vnd.openxmlformats-officedocument.themeOverr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23.xml" ContentType="application/vnd.openxmlformats-officedocument.presentationml.notesSlide+xml"/>
  <Override PartName="/ppt/theme/themeOverride21.xml" ContentType="application/vnd.openxmlformats-officedocument.themeOverr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24.xml" ContentType="application/vnd.openxmlformats-officedocument.presentationml.notesSlide+xml"/>
  <Override PartName="/ppt/tags/tag109.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82" r:id="rId5"/>
    <p:sldId id="296" r:id="rId6"/>
    <p:sldId id="264" r:id="rId7"/>
    <p:sldId id="265" r:id="rId8"/>
    <p:sldId id="266" r:id="rId9"/>
    <p:sldId id="307" r:id="rId10"/>
    <p:sldId id="274" r:id="rId11"/>
    <p:sldId id="271" r:id="rId12"/>
    <p:sldId id="275" r:id="rId13"/>
    <p:sldId id="278" r:id="rId14"/>
    <p:sldId id="280" r:id="rId15"/>
    <p:sldId id="308" r:id="rId16"/>
    <p:sldId id="288" r:id="rId17"/>
    <p:sldId id="290" r:id="rId18"/>
    <p:sldId id="293" r:id="rId19"/>
    <p:sldId id="295" r:id="rId20"/>
    <p:sldId id="309" r:id="rId21"/>
    <p:sldId id="298" r:id="rId22"/>
    <p:sldId id="300" r:id="rId23"/>
    <p:sldId id="301" r:id="rId24"/>
    <p:sldId id="302" r:id="rId25"/>
    <p:sldId id="306"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756C"/>
    <a:srgbClr val="E3943C"/>
    <a:srgbClr val="6A4B2E"/>
    <a:srgbClr val="F3D35A"/>
    <a:srgbClr val="D1F2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5" d="100"/>
          <a:sy n="75" d="100"/>
        </p:scale>
        <p:origin x="60" y="312"/>
      </p:cViewPr>
      <p:guideLst/>
    </p:cSldViewPr>
  </p:slideViewPr>
  <p:notesTextViewPr>
    <p:cViewPr>
      <p:scale>
        <a:sx n="1" d="1"/>
        <a:sy n="1" d="1"/>
      </p:scale>
      <p:origin x="0" y="0"/>
    </p:cViewPr>
  </p:notesTextViewPr>
  <p:sorterViewPr>
    <p:cViewPr>
      <p:scale>
        <a:sx n="33" d="100"/>
        <a:sy n="33"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119B5F-BF25-4B3D-AAD2-271E16EACD1C}" type="datetimeFigureOut">
              <a:rPr lang="zh-CN" altLang="en-US" smtClean="0"/>
              <a:t>2017/5/31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0D9430-8BE5-4EE2-8DE9-20E42445A7F4}" type="slidenum">
              <a:rPr lang="zh-CN" altLang="en-US" smtClean="0"/>
              <a:t>‹#›</a:t>
            </a:fld>
            <a:endParaRPr lang="zh-CN" altLang="en-US"/>
          </a:p>
        </p:txBody>
      </p:sp>
    </p:spTree>
    <p:extLst>
      <p:ext uri="{BB962C8B-B14F-4D97-AF65-F5344CB8AC3E}">
        <p14:creationId xmlns:p14="http://schemas.microsoft.com/office/powerpoint/2010/main" val="3768036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a:t>
            </a:fld>
            <a:endParaRPr lang="zh-CN" altLang="en-US"/>
          </a:p>
        </p:txBody>
      </p:sp>
    </p:spTree>
    <p:extLst>
      <p:ext uri="{BB962C8B-B14F-4D97-AF65-F5344CB8AC3E}">
        <p14:creationId xmlns:p14="http://schemas.microsoft.com/office/powerpoint/2010/main" val="2654532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10</a:t>
            </a:fld>
            <a:endParaRPr lang="zh-CN" altLang="en-US"/>
          </a:p>
        </p:txBody>
      </p:sp>
    </p:spTree>
    <p:extLst>
      <p:ext uri="{BB962C8B-B14F-4D97-AF65-F5344CB8AC3E}">
        <p14:creationId xmlns:p14="http://schemas.microsoft.com/office/powerpoint/2010/main" val="1260359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11</a:t>
            </a:fld>
            <a:endParaRPr lang="zh-CN" altLang="en-US"/>
          </a:p>
        </p:txBody>
      </p:sp>
    </p:spTree>
    <p:extLst>
      <p:ext uri="{BB962C8B-B14F-4D97-AF65-F5344CB8AC3E}">
        <p14:creationId xmlns:p14="http://schemas.microsoft.com/office/powerpoint/2010/main" val="2198126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12</a:t>
            </a:fld>
            <a:endParaRPr lang="zh-CN" altLang="en-US"/>
          </a:p>
        </p:txBody>
      </p:sp>
    </p:spTree>
    <p:extLst>
      <p:ext uri="{BB962C8B-B14F-4D97-AF65-F5344CB8AC3E}">
        <p14:creationId xmlns:p14="http://schemas.microsoft.com/office/powerpoint/2010/main" val="290648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13</a:t>
            </a:fld>
            <a:endParaRPr lang="zh-CN" altLang="en-US"/>
          </a:p>
        </p:txBody>
      </p:sp>
    </p:spTree>
    <p:extLst>
      <p:ext uri="{BB962C8B-B14F-4D97-AF65-F5344CB8AC3E}">
        <p14:creationId xmlns:p14="http://schemas.microsoft.com/office/powerpoint/2010/main" val="2276662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14</a:t>
            </a:fld>
            <a:endParaRPr lang="zh-CN" altLang="en-US"/>
          </a:p>
        </p:txBody>
      </p:sp>
    </p:spTree>
    <p:extLst>
      <p:ext uri="{BB962C8B-B14F-4D97-AF65-F5344CB8AC3E}">
        <p14:creationId xmlns:p14="http://schemas.microsoft.com/office/powerpoint/2010/main" val="3860259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15</a:t>
            </a:fld>
            <a:endParaRPr lang="zh-CN" altLang="en-US"/>
          </a:p>
        </p:txBody>
      </p:sp>
    </p:spTree>
    <p:extLst>
      <p:ext uri="{BB962C8B-B14F-4D97-AF65-F5344CB8AC3E}">
        <p14:creationId xmlns:p14="http://schemas.microsoft.com/office/powerpoint/2010/main" val="854259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16</a:t>
            </a:fld>
            <a:endParaRPr lang="zh-CN" altLang="en-US"/>
          </a:p>
        </p:txBody>
      </p:sp>
    </p:spTree>
    <p:extLst>
      <p:ext uri="{BB962C8B-B14F-4D97-AF65-F5344CB8AC3E}">
        <p14:creationId xmlns:p14="http://schemas.microsoft.com/office/powerpoint/2010/main" val="2775040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17</a:t>
            </a:fld>
            <a:endParaRPr lang="zh-CN" altLang="en-US"/>
          </a:p>
        </p:txBody>
      </p:sp>
    </p:spTree>
    <p:extLst>
      <p:ext uri="{BB962C8B-B14F-4D97-AF65-F5344CB8AC3E}">
        <p14:creationId xmlns:p14="http://schemas.microsoft.com/office/powerpoint/2010/main" val="3766508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18</a:t>
            </a:fld>
            <a:endParaRPr lang="zh-CN" altLang="en-US"/>
          </a:p>
        </p:txBody>
      </p:sp>
    </p:spTree>
    <p:extLst>
      <p:ext uri="{BB962C8B-B14F-4D97-AF65-F5344CB8AC3E}">
        <p14:creationId xmlns:p14="http://schemas.microsoft.com/office/powerpoint/2010/main" val="8829495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19</a:t>
            </a:fld>
            <a:endParaRPr lang="zh-CN" altLang="en-US"/>
          </a:p>
        </p:txBody>
      </p:sp>
    </p:spTree>
    <p:extLst>
      <p:ext uri="{BB962C8B-B14F-4D97-AF65-F5344CB8AC3E}">
        <p14:creationId xmlns:p14="http://schemas.microsoft.com/office/powerpoint/2010/main" val="3566211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a:t>
            </a:fld>
            <a:endParaRPr lang="zh-CN" altLang="en-US"/>
          </a:p>
        </p:txBody>
      </p:sp>
    </p:spTree>
    <p:extLst>
      <p:ext uri="{BB962C8B-B14F-4D97-AF65-F5344CB8AC3E}">
        <p14:creationId xmlns:p14="http://schemas.microsoft.com/office/powerpoint/2010/main" val="31452155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20</a:t>
            </a:fld>
            <a:endParaRPr lang="zh-CN" altLang="en-US"/>
          </a:p>
        </p:txBody>
      </p:sp>
    </p:spTree>
    <p:extLst>
      <p:ext uri="{BB962C8B-B14F-4D97-AF65-F5344CB8AC3E}">
        <p14:creationId xmlns:p14="http://schemas.microsoft.com/office/powerpoint/2010/main" val="4008099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21</a:t>
            </a:fld>
            <a:endParaRPr lang="zh-CN" altLang="en-US"/>
          </a:p>
        </p:txBody>
      </p:sp>
    </p:spTree>
    <p:extLst>
      <p:ext uri="{BB962C8B-B14F-4D97-AF65-F5344CB8AC3E}">
        <p14:creationId xmlns:p14="http://schemas.microsoft.com/office/powerpoint/2010/main" val="4191404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22</a:t>
            </a:fld>
            <a:endParaRPr lang="zh-CN" altLang="en-US"/>
          </a:p>
        </p:txBody>
      </p:sp>
    </p:spTree>
    <p:extLst>
      <p:ext uri="{BB962C8B-B14F-4D97-AF65-F5344CB8AC3E}">
        <p14:creationId xmlns:p14="http://schemas.microsoft.com/office/powerpoint/2010/main" val="3688032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23</a:t>
            </a:fld>
            <a:endParaRPr lang="zh-CN" altLang="en-US"/>
          </a:p>
        </p:txBody>
      </p:sp>
    </p:spTree>
    <p:extLst>
      <p:ext uri="{BB962C8B-B14F-4D97-AF65-F5344CB8AC3E}">
        <p14:creationId xmlns:p14="http://schemas.microsoft.com/office/powerpoint/2010/main" val="31165677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24</a:t>
            </a:fld>
            <a:endParaRPr lang="zh-CN" altLang="en-US"/>
          </a:p>
        </p:txBody>
      </p:sp>
    </p:spTree>
    <p:extLst>
      <p:ext uri="{BB962C8B-B14F-4D97-AF65-F5344CB8AC3E}">
        <p14:creationId xmlns:p14="http://schemas.microsoft.com/office/powerpoint/2010/main" val="615953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25</a:t>
            </a:fld>
            <a:endParaRPr lang="zh-CN" altLang="en-US"/>
          </a:p>
        </p:txBody>
      </p:sp>
    </p:spTree>
    <p:extLst>
      <p:ext uri="{BB962C8B-B14F-4D97-AF65-F5344CB8AC3E}">
        <p14:creationId xmlns:p14="http://schemas.microsoft.com/office/powerpoint/2010/main" val="4254758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3</a:t>
            </a:fld>
            <a:endParaRPr lang="zh-CN" altLang="en-US"/>
          </a:p>
        </p:txBody>
      </p:sp>
    </p:spTree>
    <p:extLst>
      <p:ext uri="{BB962C8B-B14F-4D97-AF65-F5344CB8AC3E}">
        <p14:creationId xmlns:p14="http://schemas.microsoft.com/office/powerpoint/2010/main" val="969672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4</a:t>
            </a:fld>
            <a:endParaRPr lang="zh-CN" altLang="en-US"/>
          </a:p>
        </p:txBody>
      </p:sp>
    </p:spTree>
    <p:extLst>
      <p:ext uri="{BB962C8B-B14F-4D97-AF65-F5344CB8AC3E}">
        <p14:creationId xmlns:p14="http://schemas.microsoft.com/office/powerpoint/2010/main" val="1702738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5</a:t>
            </a:fld>
            <a:endParaRPr lang="zh-CN" altLang="en-US"/>
          </a:p>
        </p:txBody>
      </p:sp>
    </p:spTree>
    <p:extLst>
      <p:ext uri="{BB962C8B-B14F-4D97-AF65-F5344CB8AC3E}">
        <p14:creationId xmlns:p14="http://schemas.microsoft.com/office/powerpoint/2010/main" val="167481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6</a:t>
            </a:fld>
            <a:endParaRPr lang="zh-CN" altLang="en-US"/>
          </a:p>
        </p:txBody>
      </p:sp>
    </p:spTree>
    <p:extLst>
      <p:ext uri="{BB962C8B-B14F-4D97-AF65-F5344CB8AC3E}">
        <p14:creationId xmlns:p14="http://schemas.microsoft.com/office/powerpoint/2010/main" val="75160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7</a:t>
            </a:fld>
            <a:endParaRPr lang="zh-CN" altLang="en-US"/>
          </a:p>
        </p:txBody>
      </p:sp>
    </p:spTree>
    <p:extLst>
      <p:ext uri="{BB962C8B-B14F-4D97-AF65-F5344CB8AC3E}">
        <p14:creationId xmlns:p14="http://schemas.microsoft.com/office/powerpoint/2010/main" val="221122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8</a:t>
            </a:fld>
            <a:endParaRPr lang="zh-CN" altLang="en-US"/>
          </a:p>
        </p:txBody>
      </p:sp>
    </p:spTree>
    <p:extLst>
      <p:ext uri="{BB962C8B-B14F-4D97-AF65-F5344CB8AC3E}">
        <p14:creationId xmlns:p14="http://schemas.microsoft.com/office/powerpoint/2010/main" val="3908919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0D9430-8BE5-4EE2-8DE9-20E42445A7F4}" type="slidenum">
              <a:rPr lang="zh-CN" altLang="en-US" smtClean="0"/>
              <a:t>9</a:t>
            </a:fld>
            <a:endParaRPr lang="zh-CN" altLang="en-US"/>
          </a:p>
        </p:txBody>
      </p:sp>
    </p:spTree>
    <p:extLst>
      <p:ext uri="{BB962C8B-B14F-4D97-AF65-F5344CB8AC3E}">
        <p14:creationId xmlns:p14="http://schemas.microsoft.com/office/powerpoint/2010/main" val="2299729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2173C4-1986-450D-AC7E-0ECA4099E24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B02594DB-D89A-49B6-94B5-BDB061394A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AE460B8C-8B39-4BAA-B2E7-BAEF2EE69E1E}"/>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3C6BB4B0-C0F5-4FDA-A785-AA2129DF172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E8B6068-9E88-4E07-917E-1B5AEAC655E6}"/>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491137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8A9A3B-9B72-4B76-8DAD-98CADB53B66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5CF679B-06E6-4E96-B27A-DA15142AC77F}"/>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28921B5-7502-4707-B168-49AEE5C5D488}"/>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A1FFE8B8-676B-4453-856A-5D08C7532B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08F932-90C2-4732-B78D-404A266D7FA5}"/>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1510297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A0FB77E-EE39-4E71-8799-4AD931B1C59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9622311-9F67-4A9C-A2D4-C14EB2E9AA92}"/>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195ED25-6D5A-4E3C-9C8C-CF7DC6EA535A}"/>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AF3ECD97-5078-44C5-AA4A-4E420EE89A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669FB9-8443-42FC-BCFB-A5BF74BA1BC7}"/>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4080859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F8D6CC-F970-489B-A1C0-60DB5C25EA8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8C78C2E-7685-4034-B3FC-E7B64EBE3A1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DE1BA85F-B4EC-4E11-BDAF-3ACBD5A7ED13}"/>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83EA6F81-B076-4379-8DFB-1FB357DA8A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C07BCCB-2B3D-44F3-9CA8-ACDF488F4B50}"/>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344713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055329-945E-4BC0-A4F0-A290683E49A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71B8756-850F-410A-BC20-6BCC6E9EBC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55A68C51-68B3-44F0-9D3F-59DA9820EE47}"/>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08B5B8A9-EE5D-42DF-BC8B-93034E0D2FC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C76395B-4A8A-4287-B5BE-38249FA5B287}"/>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2237284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D38156-860F-4CD7-B6FF-32903628DE2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F9BF8EC-C9AA-4195-94C2-BA20D3B58ED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DA56C189-A9BF-4684-B424-D7D741676E96}"/>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A713D11E-07E9-4930-A926-8BBFE6BB1F51}"/>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6" name="页脚占位符 5">
            <a:extLst>
              <a:ext uri="{FF2B5EF4-FFF2-40B4-BE49-F238E27FC236}">
                <a16:creationId xmlns:a16="http://schemas.microsoft.com/office/drawing/2014/main" id="{8131BB36-C9FF-4F3E-B95A-7CD38C015A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182A5F-0835-41FA-AFB3-F45408F00443}"/>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3485462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44A696-8921-4C56-BDE7-546F348E90B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6D328E5C-CDBC-4CF7-9D73-59F1845055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EB8E705F-332B-497C-BC73-1019D350964E}"/>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C3087FC8-9858-450F-A885-630AD9B029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BBEE1CD0-0E28-443C-8C94-535F20F51C2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02882EFE-3CE0-4AC6-AA71-157DDAF031E4}"/>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8" name="页脚占位符 7">
            <a:extLst>
              <a:ext uri="{FF2B5EF4-FFF2-40B4-BE49-F238E27FC236}">
                <a16:creationId xmlns:a16="http://schemas.microsoft.com/office/drawing/2014/main" id="{1A04B3FE-04DC-4013-9D4C-9F7F3605840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5688C6D-0C61-48B5-8CB6-8B8FBD640AE0}"/>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3346886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DCE14A-385B-46E2-AF79-8878FF986F3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DD2110A8-3ABC-4DFF-B402-14D1490474C1}"/>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4" name="页脚占位符 3">
            <a:extLst>
              <a:ext uri="{FF2B5EF4-FFF2-40B4-BE49-F238E27FC236}">
                <a16:creationId xmlns:a16="http://schemas.microsoft.com/office/drawing/2014/main" id="{86292C7A-4423-4513-80A7-670B180633C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C4765D-17A4-42E9-84D8-4FADD73856D3}"/>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1591013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D2B7137-4F5D-467A-A74A-E4838A3C37AA}"/>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3" name="页脚占位符 2">
            <a:extLst>
              <a:ext uri="{FF2B5EF4-FFF2-40B4-BE49-F238E27FC236}">
                <a16:creationId xmlns:a16="http://schemas.microsoft.com/office/drawing/2014/main" id="{3B9A0EF5-BEA8-4932-9CE5-390B4F22779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DD9A3F9E-2F77-43AD-9A80-FC09E14D3C1F}"/>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85550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6089AC-F800-4F89-A8FD-5BDCFB2491D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A29F7EE5-510F-4CA5-B798-769A4B4A3D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BD7D1304-5B76-4D16-BAB4-90330D3065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E278514-B8C7-430C-BA67-9FCF7CF7944F}"/>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6" name="页脚占位符 5">
            <a:extLst>
              <a:ext uri="{FF2B5EF4-FFF2-40B4-BE49-F238E27FC236}">
                <a16:creationId xmlns:a16="http://schemas.microsoft.com/office/drawing/2014/main" id="{E4FF16F9-FF5F-4B1B-BBCE-96D422F2648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1479C1-1B37-4F9B-9C0B-1F5BF42AC6DD}"/>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2056517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224F56-CBFC-4B75-8167-63856BFC392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5228F2C-854F-4743-B8E5-58E893F3D8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5042F3D-2109-4F55-A484-062C7E2B54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0576B166-4DC0-4667-AE9F-9ED56DD458BE}"/>
              </a:ext>
            </a:extLst>
          </p:cNvPr>
          <p:cNvSpPr>
            <a:spLocks noGrp="1"/>
          </p:cNvSpPr>
          <p:nvPr>
            <p:ph type="dt" sz="half" idx="10"/>
          </p:nvPr>
        </p:nvSpPr>
        <p:spPr/>
        <p:txBody>
          <a:bodyPr/>
          <a:lstStyle/>
          <a:p>
            <a:fld id="{452978C1-D2CC-4652-BE4C-6B55623E5868}" type="datetimeFigureOut">
              <a:rPr lang="zh-CN" altLang="en-US" smtClean="0"/>
              <a:t>2017/5/31</a:t>
            </a:fld>
            <a:endParaRPr lang="zh-CN" altLang="en-US"/>
          </a:p>
        </p:txBody>
      </p:sp>
      <p:sp>
        <p:nvSpPr>
          <p:cNvPr id="6" name="页脚占位符 5">
            <a:extLst>
              <a:ext uri="{FF2B5EF4-FFF2-40B4-BE49-F238E27FC236}">
                <a16:creationId xmlns:a16="http://schemas.microsoft.com/office/drawing/2014/main" id="{55C4265C-80CF-4EF6-ADB8-941341F39F8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AAB5CBA-CD9F-4C1F-836F-141D4E1510BF}"/>
              </a:ext>
            </a:extLst>
          </p:cNvPr>
          <p:cNvSpPr>
            <a:spLocks noGrp="1"/>
          </p:cNvSpPr>
          <p:nvPr>
            <p:ph type="sldNum" sz="quarter" idx="12"/>
          </p:nvPr>
        </p:nvSpPr>
        <p:spPr/>
        <p:txBody>
          <a:body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34652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1F2EE"/>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8FEB8EC-B106-45BF-BB1E-DED43FF8D8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08A6ADEA-BF04-4256-84DF-0FC20034A3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7CAF5ED-950C-4E15-9B10-217DA502CB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2978C1-D2CC-4652-BE4C-6B55623E5868}" type="datetimeFigureOut">
              <a:rPr lang="zh-CN" altLang="en-US" smtClean="0"/>
              <a:t>2017/5/31</a:t>
            </a:fld>
            <a:endParaRPr lang="zh-CN" altLang="en-US"/>
          </a:p>
        </p:txBody>
      </p:sp>
      <p:sp>
        <p:nvSpPr>
          <p:cNvPr id="5" name="页脚占位符 4">
            <a:extLst>
              <a:ext uri="{FF2B5EF4-FFF2-40B4-BE49-F238E27FC236}">
                <a16:creationId xmlns:a16="http://schemas.microsoft.com/office/drawing/2014/main" id="{BAA20B8F-0887-47FA-91AF-E620A295D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32BB721-8B16-4DF1-80E6-D9C348064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75D719-EE6B-459F-BB1D-8B4645878765}" type="slidenum">
              <a:rPr lang="zh-CN" altLang="en-US" smtClean="0"/>
              <a:t>‹#›</a:t>
            </a:fld>
            <a:endParaRPr lang="zh-CN" altLang="en-US"/>
          </a:p>
        </p:txBody>
      </p:sp>
    </p:spTree>
    <p:extLst>
      <p:ext uri="{BB962C8B-B14F-4D97-AF65-F5344CB8AC3E}">
        <p14:creationId xmlns:p14="http://schemas.microsoft.com/office/powerpoint/2010/main" val="1651320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slideLayout" Target="../slideLayouts/slideLayout1.xml"/><Relationship Id="rId21" Type="http://schemas.openxmlformats.org/officeDocument/2006/relationships/image" Target="../media/image17.png"/><Relationship Id="rId7" Type="http://schemas.openxmlformats.org/officeDocument/2006/relationships/image" Target="../media/image3.png"/><Relationship Id="rId12" Type="http://schemas.openxmlformats.org/officeDocument/2006/relationships/image" Target="../media/image8.png"/><Relationship Id="rId17" Type="http://schemas.openxmlformats.org/officeDocument/2006/relationships/image" Target="../media/image13.png"/><Relationship Id="rId2" Type="http://schemas.openxmlformats.org/officeDocument/2006/relationships/tags" Target="../tags/tag2.xml"/><Relationship Id="rId16" Type="http://schemas.openxmlformats.org/officeDocument/2006/relationships/image" Target="../media/image12.png"/><Relationship Id="rId20" Type="http://schemas.openxmlformats.org/officeDocument/2006/relationships/image" Target="../media/image16.png"/><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png"/><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png"/><Relationship Id="rId4" Type="http://schemas.openxmlformats.org/officeDocument/2006/relationships/notesSlide" Target="../notesSlides/notesSlide1.xml"/><Relationship Id="rId9" Type="http://schemas.openxmlformats.org/officeDocument/2006/relationships/image" Target="../media/image5.png"/><Relationship Id="rId14" Type="http://schemas.openxmlformats.org/officeDocument/2006/relationships/image" Target="../media/image10.png"/><Relationship Id="rId22" Type="http://schemas.openxmlformats.org/officeDocument/2006/relationships/image" Target="../media/image18.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37.xml"/><Relationship Id="rId7"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hemeOverride" Target="../theme/themeOverride9.xml"/><Relationship Id="rId6" Type="http://schemas.openxmlformats.org/officeDocument/2006/relationships/tags" Target="../tags/tag40.xml"/><Relationship Id="rId11" Type="http://schemas.openxmlformats.org/officeDocument/2006/relationships/image" Target="../media/image14.png"/><Relationship Id="rId5" Type="http://schemas.openxmlformats.org/officeDocument/2006/relationships/tags" Target="../tags/tag39.xml"/><Relationship Id="rId10" Type="http://schemas.openxmlformats.org/officeDocument/2006/relationships/image" Target="../media/image30.jpg"/><Relationship Id="rId4" Type="http://schemas.openxmlformats.org/officeDocument/2006/relationships/tags" Target="../tags/tag38.xml"/><Relationship Id="rId9" Type="http://schemas.openxmlformats.org/officeDocument/2006/relationships/image" Target="../media/image29.jp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42.xml"/><Relationship Id="rId7"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hemeOverride" Target="../theme/themeOverride1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47.xml"/><Relationship Id="rId7"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hemeOverride" Target="../theme/themeOverride1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52.xml"/><Relationship Id="rId7"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themeOverride" Target="../theme/themeOverride12.xml"/><Relationship Id="rId6" Type="http://schemas.openxmlformats.org/officeDocument/2006/relationships/tags" Target="../tags/tag55.xml"/><Relationship Id="rId5" Type="http://schemas.openxmlformats.org/officeDocument/2006/relationships/tags" Target="../tags/tag54.xml"/><Relationship Id="rId10" Type="http://schemas.openxmlformats.org/officeDocument/2006/relationships/image" Target="../media/image14.png"/><Relationship Id="rId4" Type="http://schemas.openxmlformats.org/officeDocument/2006/relationships/tags" Target="../tags/tag53.xml"/><Relationship Id="rId9" Type="http://schemas.openxmlformats.org/officeDocument/2006/relationships/image" Target="../media/image31.jp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57.xml"/><Relationship Id="rId7"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hemeOverride" Target="../theme/themeOverride13.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9"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63.xml"/><Relationship Id="rId7" Type="http://schemas.openxmlformats.org/officeDocument/2006/relationships/image" Target="../media/image25.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64.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66.xml"/><Relationship Id="rId7"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themeOverride" Target="../theme/themeOverride14.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9" Type="http://schemas.openxmlformats.org/officeDocument/2006/relationships/image" Target="../media/image14.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13" Type="http://schemas.openxmlformats.org/officeDocument/2006/relationships/image" Target="../media/image28.jpg"/><Relationship Id="rId3" Type="http://schemas.openxmlformats.org/officeDocument/2006/relationships/tags" Target="../tags/tag71.xml"/><Relationship Id="rId7" Type="http://schemas.openxmlformats.org/officeDocument/2006/relationships/slideLayout" Target="../slideLayouts/slideLayout2.xml"/><Relationship Id="rId12" Type="http://schemas.openxmlformats.org/officeDocument/2006/relationships/image" Target="../media/image33.jpg"/><Relationship Id="rId2" Type="http://schemas.openxmlformats.org/officeDocument/2006/relationships/tags" Target="../tags/tag70.xml"/><Relationship Id="rId1" Type="http://schemas.openxmlformats.org/officeDocument/2006/relationships/themeOverride" Target="../theme/themeOverride15.xml"/><Relationship Id="rId6" Type="http://schemas.openxmlformats.org/officeDocument/2006/relationships/tags" Target="../tags/tag74.xml"/><Relationship Id="rId11" Type="http://schemas.openxmlformats.org/officeDocument/2006/relationships/image" Target="../media/image27.jpg"/><Relationship Id="rId5" Type="http://schemas.openxmlformats.org/officeDocument/2006/relationships/tags" Target="../tags/tag73.xml"/><Relationship Id="rId10" Type="http://schemas.openxmlformats.org/officeDocument/2006/relationships/image" Target="../media/image32.png"/><Relationship Id="rId4" Type="http://schemas.openxmlformats.org/officeDocument/2006/relationships/tags" Target="../tags/tag72.xml"/><Relationship Id="rId9" Type="http://schemas.openxmlformats.org/officeDocument/2006/relationships/image" Target="../media/image29.jpg"/><Relationship Id="rId1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76.xml"/><Relationship Id="rId7"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hemeOverride" Target="../theme/themeOverride16.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81.xml"/><Relationship Id="rId7"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themeOverride" Target="../theme/themeOverride17.xml"/><Relationship Id="rId6" Type="http://schemas.openxmlformats.org/officeDocument/2006/relationships/tags" Target="../tags/tag84.xml"/><Relationship Id="rId11" Type="http://schemas.openxmlformats.org/officeDocument/2006/relationships/image" Target="../media/image14.png"/><Relationship Id="rId5" Type="http://schemas.openxmlformats.org/officeDocument/2006/relationships/tags" Target="../tags/tag83.xml"/><Relationship Id="rId10" Type="http://schemas.openxmlformats.org/officeDocument/2006/relationships/image" Target="../media/image35.jpeg"/><Relationship Id="rId4" Type="http://schemas.openxmlformats.org/officeDocument/2006/relationships/tags" Target="../tags/tag82.xml"/><Relationship Id="rId9" Type="http://schemas.openxmlformats.org/officeDocument/2006/relationships/image" Target="../media/image34.png"/></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2.xml"/><Relationship Id="rId7"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21.png"/><Relationship Id="rId5" Type="http://schemas.openxmlformats.org/officeDocument/2006/relationships/image" Target="../media/image20.png"/><Relationship Id="rId10" Type="http://schemas.microsoft.com/office/2007/relationships/hdphoto" Target="../media/hdphoto1.wdp"/><Relationship Id="rId4" Type="http://schemas.openxmlformats.org/officeDocument/2006/relationships/image" Target="../media/image19.png"/><Relationship Id="rId9" Type="http://schemas.openxmlformats.org/officeDocument/2006/relationships/image" Target="../media/image24.png"/></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87.xml"/><Relationship Id="rId7" Type="http://schemas.openxmlformats.org/officeDocument/2006/relationships/image" Target="../media/image25.pn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tags" Target="../tags/tag88.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3" Type="http://schemas.openxmlformats.org/officeDocument/2006/relationships/tags" Target="../tags/tag90.xml"/><Relationship Id="rId7"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hemeOverride" Target="../theme/themeOverride1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9" Type="http://schemas.openxmlformats.org/officeDocument/2006/relationships/image" Target="../media/image14.pn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3" Type="http://schemas.openxmlformats.org/officeDocument/2006/relationships/tags" Target="../tags/tag95.xml"/><Relationship Id="rId7" Type="http://schemas.openxmlformats.org/officeDocument/2006/relationships/slideLayout" Target="../slideLayouts/slideLayout2.xml"/><Relationship Id="rId12" Type="http://schemas.openxmlformats.org/officeDocument/2006/relationships/image" Target="../media/image14.png"/><Relationship Id="rId2" Type="http://schemas.openxmlformats.org/officeDocument/2006/relationships/tags" Target="../tags/tag94.xml"/><Relationship Id="rId1" Type="http://schemas.openxmlformats.org/officeDocument/2006/relationships/themeOverride" Target="../theme/themeOverride19.xml"/><Relationship Id="rId6" Type="http://schemas.openxmlformats.org/officeDocument/2006/relationships/tags" Target="../tags/tag98.xml"/><Relationship Id="rId11" Type="http://schemas.openxmlformats.org/officeDocument/2006/relationships/image" Target="../media/image31.jpg"/><Relationship Id="rId5" Type="http://schemas.openxmlformats.org/officeDocument/2006/relationships/tags" Target="../tags/tag97.xml"/><Relationship Id="rId10" Type="http://schemas.openxmlformats.org/officeDocument/2006/relationships/image" Target="../media/image28.jpg"/><Relationship Id="rId4" Type="http://schemas.openxmlformats.org/officeDocument/2006/relationships/tags" Target="../tags/tag96.xml"/><Relationship Id="rId9" Type="http://schemas.openxmlformats.org/officeDocument/2006/relationships/image" Target="../media/image29.jp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3.xml"/><Relationship Id="rId3" Type="http://schemas.openxmlformats.org/officeDocument/2006/relationships/tags" Target="../tags/tag100.xml"/><Relationship Id="rId7"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themeOverride" Target="../theme/themeOverride20.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9" Type="http://schemas.openxmlformats.org/officeDocument/2006/relationships/image" Target="../media/image14.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105.xml"/><Relationship Id="rId7"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themeOverride" Target="../theme/themeOverride21.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9"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notesSlide" Target="../notesSlides/notesSlide25.xml"/><Relationship Id="rId21" Type="http://schemas.openxmlformats.org/officeDocument/2006/relationships/image" Target="../media/image18.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slideLayout" Target="../slideLayouts/slideLayout1.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tags" Target="../tags/tag109.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4.xml"/><Relationship Id="rId7" Type="http://schemas.openxmlformats.org/officeDocument/2006/relationships/notesSlide" Target="../notesSlides/notesSlide3.xml"/><Relationship Id="rId2" Type="http://schemas.openxmlformats.org/officeDocument/2006/relationships/tags" Target="../tags/tag3.xml"/><Relationship Id="rId1" Type="http://schemas.openxmlformats.org/officeDocument/2006/relationships/themeOverride" Target="../theme/themeOverride3.x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8.xml"/><Relationship Id="rId7"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hemeOverride" Target="../theme/themeOverride4.xml"/><Relationship Id="rId6" Type="http://schemas.openxmlformats.org/officeDocument/2006/relationships/tags" Target="../tags/tag11.xml"/><Relationship Id="rId11" Type="http://schemas.openxmlformats.org/officeDocument/2006/relationships/image" Target="../media/image14.png"/><Relationship Id="rId5" Type="http://schemas.openxmlformats.org/officeDocument/2006/relationships/tags" Target="../tags/tag10.xml"/><Relationship Id="rId10" Type="http://schemas.openxmlformats.org/officeDocument/2006/relationships/image" Target="../media/image28.jpg"/><Relationship Id="rId4" Type="http://schemas.openxmlformats.org/officeDocument/2006/relationships/tags" Target="../tags/tag9.xml"/><Relationship Id="rId9" Type="http://schemas.openxmlformats.org/officeDocument/2006/relationships/image" Target="../media/image27.jp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13.xml"/><Relationship Id="rId7"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hemeOverride" Target="../theme/themeOverride5.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18.xml"/><Relationship Id="rId7"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hemeOverride" Target="../theme/themeOverride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23.xml"/><Relationship Id="rId7"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hemeOverride" Target="../theme/themeOverride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8.xml"/><Relationship Id="rId7"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hemeOverride" Target="../theme/themeOverride8.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34.xml"/><Relationship Id="rId7" Type="http://schemas.openxmlformats.org/officeDocument/2006/relationships/image" Target="../media/image25.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3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1F2EE"/>
        </a:solidFill>
        <a:effectLst/>
      </p:bgPr>
    </p:bg>
    <p:spTree>
      <p:nvGrpSpPr>
        <p:cNvPr id="1" name=""/>
        <p:cNvGrpSpPr/>
        <p:nvPr/>
      </p:nvGrpSpPr>
      <p:grpSpPr>
        <a:xfrm>
          <a:off x="0" y="0"/>
          <a:ext cx="0" cy="0"/>
          <a:chOff x="0" y="0"/>
          <a:chExt cx="0" cy="0"/>
        </a:xfrm>
      </p:grpSpPr>
      <p:cxnSp>
        <p:nvCxnSpPr>
          <p:cNvPr id="91" name="PA_直接连接符 90">
            <a:extLst>
              <a:ext uri="{FF2B5EF4-FFF2-40B4-BE49-F238E27FC236}">
                <a16:creationId xmlns:a16="http://schemas.microsoft.com/office/drawing/2014/main" id="{E563B54A-76D5-44AF-9130-44AD47B8A17A}"/>
              </a:ext>
            </a:extLst>
          </p:cNvPr>
          <p:cNvCxnSpPr>
            <a:cxnSpLocks/>
          </p:cNvCxnSpPr>
          <p:nvPr>
            <p:custDataLst>
              <p:tags r:id="rId2"/>
            </p:custDataLst>
          </p:nvPr>
        </p:nvCxnSpPr>
        <p:spPr>
          <a:xfrm>
            <a:off x="1915886" y="3475775"/>
            <a:ext cx="8291297" cy="0"/>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pic>
        <p:nvPicPr>
          <p:cNvPr id="86" name="图片 85">
            <a:extLst>
              <a:ext uri="{FF2B5EF4-FFF2-40B4-BE49-F238E27FC236}">
                <a16:creationId xmlns:a16="http://schemas.microsoft.com/office/drawing/2014/main" id="{D7B7CFE0-8F74-4D40-B347-BFA6E69AFFD2}"/>
              </a:ext>
            </a:extLst>
          </p:cNvPr>
          <p:cNvPicPr>
            <a:picLocks noChangeAspect="1"/>
          </p:cNvPicPr>
          <p:nvPr/>
        </p:nvPicPr>
        <p:blipFill>
          <a:blip r:embed="rId5"/>
          <a:stretch>
            <a:fillRect/>
          </a:stretch>
        </p:blipFill>
        <p:spPr>
          <a:xfrm>
            <a:off x="1457764" y="4236827"/>
            <a:ext cx="1743607" cy="2688569"/>
          </a:xfrm>
          <a:prstGeom prst="rect">
            <a:avLst/>
          </a:prstGeom>
        </p:spPr>
      </p:pic>
      <p:sp>
        <p:nvSpPr>
          <p:cNvPr id="30" name="TextBox 26">
            <a:extLst>
              <a:ext uri="{FF2B5EF4-FFF2-40B4-BE49-F238E27FC236}">
                <a16:creationId xmlns:a16="http://schemas.microsoft.com/office/drawing/2014/main" id="{E5565EFF-784E-4143-93E7-5B9EF2C133B1}"/>
              </a:ext>
            </a:extLst>
          </p:cNvPr>
          <p:cNvSpPr txBox="1"/>
          <p:nvPr/>
        </p:nvSpPr>
        <p:spPr>
          <a:xfrm>
            <a:off x="3357336" y="1175413"/>
            <a:ext cx="1869499" cy="615549"/>
          </a:xfrm>
          <a:prstGeom prst="rect">
            <a:avLst/>
          </a:prstGeom>
          <a:noFill/>
        </p:spPr>
        <p:txBody>
          <a:bodyPr wrap="square" lIns="121917" tIns="60958" rIns="121917" bIns="60958" rtlCol="0">
            <a:spAutoFit/>
          </a:bodyPr>
          <a:lstStyle/>
          <a:p>
            <a:r>
              <a:rPr lang="zh-CN" altLang="en-US" sz="3200" b="1" dirty="0">
                <a:solidFill>
                  <a:srgbClr val="E3943C"/>
                </a:solidFill>
                <a:latin typeface="微软雅黑" panose="020B0503020204020204" pitchFamily="34" charset="-122"/>
                <a:ea typeface="微软雅黑" panose="020B0503020204020204" pitchFamily="34" charset="-122"/>
              </a:rPr>
              <a:t>唯美清新</a:t>
            </a:r>
          </a:p>
        </p:txBody>
      </p:sp>
      <p:sp>
        <p:nvSpPr>
          <p:cNvPr id="37" name="TextBox 33">
            <a:extLst>
              <a:ext uri="{FF2B5EF4-FFF2-40B4-BE49-F238E27FC236}">
                <a16:creationId xmlns:a16="http://schemas.microsoft.com/office/drawing/2014/main" id="{F46EBE4B-7F3B-40BA-B448-DD8563431909}"/>
              </a:ext>
            </a:extLst>
          </p:cNvPr>
          <p:cNvSpPr txBox="1"/>
          <p:nvPr/>
        </p:nvSpPr>
        <p:spPr>
          <a:xfrm>
            <a:off x="2166657" y="1975895"/>
            <a:ext cx="7858687" cy="1046436"/>
          </a:xfrm>
          <a:prstGeom prst="rect">
            <a:avLst/>
          </a:prstGeom>
          <a:noFill/>
        </p:spPr>
        <p:txBody>
          <a:bodyPr wrap="square" lIns="121917" tIns="60958" rIns="121917" bIns="60958" rtlCol="0">
            <a:spAutoFit/>
          </a:bodyPr>
          <a:lstStyle/>
          <a:p>
            <a:pPr algn="dist"/>
            <a:r>
              <a:rPr lang="zh-CN" altLang="en-US" sz="6000" b="1" dirty="0">
                <a:solidFill>
                  <a:srgbClr val="43756C"/>
                </a:solidFill>
                <a:latin typeface="+mj-ea"/>
                <a:ea typeface="+mj-ea"/>
              </a:rPr>
              <a:t>教师公开课</a:t>
            </a:r>
            <a:r>
              <a:rPr lang="en-US" altLang="zh-CN" sz="6000" b="1" dirty="0">
                <a:solidFill>
                  <a:srgbClr val="43756C"/>
                </a:solidFill>
                <a:latin typeface="+mj-ea"/>
                <a:ea typeface="+mj-ea"/>
              </a:rPr>
              <a:t>PPT</a:t>
            </a:r>
            <a:r>
              <a:rPr lang="zh-CN" altLang="en-US" sz="6000" b="1" dirty="0">
                <a:solidFill>
                  <a:srgbClr val="43756C"/>
                </a:solidFill>
                <a:latin typeface="+mj-ea"/>
                <a:ea typeface="+mj-ea"/>
              </a:rPr>
              <a:t>课件</a:t>
            </a:r>
          </a:p>
        </p:txBody>
      </p:sp>
      <p:cxnSp>
        <p:nvCxnSpPr>
          <p:cNvPr id="4" name="直接连接符 3">
            <a:extLst>
              <a:ext uri="{FF2B5EF4-FFF2-40B4-BE49-F238E27FC236}">
                <a16:creationId xmlns:a16="http://schemas.microsoft.com/office/drawing/2014/main" id="{D6D32158-C7C2-4E0A-8EDF-11CDD418B888}"/>
              </a:ext>
            </a:extLst>
          </p:cNvPr>
          <p:cNvCxnSpPr>
            <a:cxnSpLocks/>
          </p:cNvCxnSpPr>
          <p:nvPr/>
        </p:nvCxnSpPr>
        <p:spPr>
          <a:xfrm>
            <a:off x="5672540" y="1537366"/>
            <a:ext cx="4534643" cy="0"/>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EA27EDA4-0A1C-468E-8AEB-524A92C0D499}"/>
              </a:ext>
            </a:extLst>
          </p:cNvPr>
          <p:cNvCxnSpPr>
            <a:cxnSpLocks/>
          </p:cNvCxnSpPr>
          <p:nvPr/>
        </p:nvCxnSpPr>
        <p:spPr>
          <a:xfrm>
            <a:off x="10208873" y="1537366"/>
            <a:ext cx="0" cy="1926532"/>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F12D7811-1528-45BA-A67F-5B553EDABA5C}"/>
              </a:ext>
            </a:extLst>
          </p:cNvPr>
          <p:cNvCxnSpPr>
            <a:cxnSpLocks/>
          </p:cNvCxnSpPr>
          <p:nvPr/>
        </p:nvCxnSpPr>
        <p:spPr>
          <a:xfrm>
            <a:off x="1915886" y="1689603"/>
            <a:ext cx="0" cy="1774295"/>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pic>
        <p:nvPicPr>
          <p:cNvPr id="72" name="图片 71">
            <a:extLst>
              <a:ext uri="{FF2B5EF4-FFF2-40B4-BE49-F238E27FC236}">
                <a16:creationId xmlns:a16="http://schemas.microsoft.com/office/drawing/2014/main" id="{850A5876-3BA9-4032-8245-0ED5D0708229}"/>
              </a:ext>
            </a:extLst>
          </p:cNvPr>
          <p:cNvPicPr>
            <a:picLocks noChangeAspect="1"/>
          </p:cNvPicPr>
          <p:nvPr/>
        </p:nvPicPr>
        <p:blipFill>
          <a:blip r:embed="rId6"/>
          <a:stretch>
            <a:fillRect/>
          </a:stretch>
        </p:blipFill>
        <p:spPr>
          <a:xfrm>
            <a:off x="-1147173" y="3472290"/>
            <a:ext cx="3456732" cy="3865199"/>
          </a:xfrm>
          <a:prstGeom prst="rect">
            <a:avLst/>
          </a:prstGeom>
        </p:spPr>
      </p:pic>
      <p:pic>
        <p:nvPicPr>
          <p:cNvPr id="73" name="图片 72">
            <a:extLst>
              <a:ext uri="{FF2B5EF4-FFF2-40B4-BE49-F238E27FC236}">
                <a16:creationId xmlns:a16="http://schemas.microsoft.com/office/drawing/2014/main" id="{A2194861-2222-4D37-9B9B-DA1A254D7BF7}"/>
              </a:ext>
            </a:extLst>
          </p:cNvPr>
          <p:cNvPicPr>
            <a:picLocks noChangeAspect="1"/>
          </p:cNvPicPr>
          <p:nvPr/>
        </p:nvPicPr>
        <p:blipFill>
          <a:blip r:embed="rId7"/>
          <a:stretch>
            <a:fillRect/>
          </a:stretch>
        </p:blipFill>
        <p:spPr>
          <a:xfrm>
            <a:off x="3030082" y="4321187"/>
            <a:ext cx="1463167" cy="2822693"/>
          </a:xfrm>
          <a:prstGeom prst="rect">
            <a:avLst/>
          </a:prstGeom>
        </p:spPr>
      </p:pic>
      <p:pic>
        <p:nvPicPr>
          <p:cNvPr id="74" name="图片 73">
            <a:extLst>
              <a:ext uri="{FF2B5EF4-FFF2-40B4-BE49-F238E27FC236}">
                <a16:creationId xmlns:a16="http://schemas.microsoft.com/office/drawing/2014/main" id="{5FC71F64-3410-42A9-9E39-E27125364431}"/>
              </a:ext>
            </a:extLst>
          </p:cNvPr>
          <p:cNvPicPr>
            <a:picLocks noChangeAspect="1"/>
          </p:cNvPicPr>
          <p:nvPr/>
        </p:nvPicPr>
        <p:blipFill>
          <a:blip r:embed="rId8"/>
          <a:stretch>
            <a:fillRect/>
          </a:stretch>
        </p:blipFill>
        <p:spPr>
          <a:xfrm>
            <a:off x="7346405" y="3980458"/>
            <a:ext cx="1639966" cy="3164098"/>
          </a:xfrm>
          <a:prstGeom prst="rect">
            <a:avLst/>
          </a:prstGeom>
        </p:spPr>
      </p:pic>
      <p:pic>
        <p:nvPicPr>
          <p:cNvPr id="75" name="图片 74">
            <a:extLst>
              <a:ext uri="{FF2B5EF4-FFF2-40B4-BE49-F238E27FC236}">
                <a16:creationId xmlns:a16="http://schemas.microsoft.com/office/drawing/2014/main" id="{B67111E5-442F-4BB3-991F-4282255F3A50}"/>
              </a:ext>
            </a:extLst>
          </p:cNvPr>
          <p:cNvPicPr>
            <a:picLocks noChangeAspect="1"/>
          </p:cNvPicPr>
          <p:nvPr/>
        </p:nvPicPr>
        <p:blipFill>
          <a:blip r:embed="rId9"/>
          <a:stretch>
            <a:fillRect/>
          </a:stretch>
        </p:blipFill>
        <p:spPr>
          <a:xfrm>
            <a:off x="7640713" y="4462795"/>
            <a:ext cx="1743607" cy="2682472"/>
          </a:xfrm>
          <a:prstGeom prst="rect">
            <a:avLst/>
          </a:prstGeom>
        </p:spPr>
      </p:pic>
      <p:pic>
        <p:nvPicPr>
          <p:cNvPr id="76" name="图片 75">
            <a:extLst>
              <a:ext uri="{FF2B5EF4-FFF2-40B4-BE49-F238E27FC236}">
                <a16:creationId xmlns:a16="http://schemas.microsoft.com/office/drawing/2014/main" id="{58E96149-7108-426E-AFF5-2E663D5FB0D0}"/>
              </a:ext>
            </a:extLst>
          </p:cNvPr>
          <p:cNvPicPr>
            <a:picLocks noChangeAspect="1"/>
          </p:cNvPicPr>
          <p:nvPr/>
        </p:nvPicPr>
        <p:blipFill>
          <a:blip r:embed="rId10"/>
          <a:stretch>
            <a:fillRect/>
          </a:stretch>
        </p:blipFill>
        <p:spPr>
          <a:xfrm>
            <a:off x="8643230" y="4565929"/>
            <a:ext cx="2182557" cy="2243522"/>
          </a:xfrm>
          <a:prstGeom prst="rect">
            <a:avLst/>
          </a:prstGeom>
        </p:spPr>
      </p:pic>
      <p:pic>
        <p:nvPicPr>
          <p:cNvPr id="77" name="图片 76">
            <a:extLst>
              <a:ext uri="{FF2B5EF4-FFF2-40B4-BE49-F238E27FC236}">
                <a16:creationId xmlns:a16="http://schemas.microsoft.com/office/drawing/2014/main" id="{9FD36772-EA3B-4D1A-81FF-32149C6DA463}"/>
              </a:ext>
            </a:extLst>
          </p:cNvPr>
          <p:cNvPicPr>
            <a:picLocks noChangeAspect="1"/>
          </p:cNvPicPr>
          <p:nvPr/>
        </p:nvPicPr>
        <p:blipFill>
          <a:blip r:embed="rId11"/>
          <a:stretch>
            <a:fillRect/>
          </a:stretch>
        </p:blipFill>
        <p:spPr>
          <a:xfrm>
            <a:off x="4999363" y="4394495"/>
            <a:ext cx="1548518" cy="2767824"/>
          </a:xfrm>
          <a:prstGeom prst="rect">
            <a:avLst/>
          </a:prstGeom>
        </p:spPr>
      </p:pic>
      <p:pic>
        <p:nvPicPr>
          <p:cNvPr id="78" name="图片 77">
            <a:extLst>
              <a:ext uri="{FF2B5EF4-FFF2-40B4-BE49-F238E27FC236}">
                <a16:creationId xmlns:a16="http://schemas.microsoft.com/office/drawing/2014/main" id="{276FA5E7-F07A-43BF-BDC4-E590B27671D8}"/>
              </a:ext>
            </a:extLst>
          </p:cNvPr>
          <p:cNvPicPr>
            <a:picLocks noChangeAspect="1"/>
          </p:cNvPicPr>
          <p:nvPr/>
        </p:nvPicPr>
        <p:blipFill>
          <a:blip r:embed="rId12"/>
          <a:stretch>
            <a:fillRect/>
          </a:stretch>
        </p:blipFill>
        <p:spPr>
          <a:xfrm>
            <a:off x="2451151" y="6064329"/>
            <a:ext cx="737680" cy="755970"/>
          </a:xfrm>
          <a:prstGeom prst="rect">
            <a:avLst/>
          </a:prstGeom>
        </p:spPr>
      </p:pic>
      <p:pic>
        <p:nvPicPr>
          <p:cNvPr id="79" name="图片 78">
            <a:extLst>
              <a:ext uri="{FF2B5EF4-FFF2-40B4-BE49-F238E27FC236}">
                <a16:creationId xmlns:a16="http://schemas.microsoft.com/office/drawing/2014/main" id="{E894F360-A9F0-4A42-80D8-3D9FFE35D20C}"/>
              </a:ext>
            </a:extLst>
          </p:cNvPr>
          <p:cNvPicPr>
            <a:picLocks noChangeAspect="1"/>
          </p:cNvPicPr>
          <p:nvPr/>
        </p:nvPicPr>
        <p:blipFill>
          <a:blip r:embed="rId13"/>
          <a:stretch>
            <a:fillRect/>
          </a:stretch>
        </p:blipFill>
        <p:spPr>
          <a:xfrm>
            <a:off x="6394565" y="6145952"/>
            <a:ext cx="597460" cy="1054699"/>
          </a:xfrm>
          <a:prstGeom prst="rect">
            <a:avLst/>
          </a:prstGeom>
        </p:spPr>
      </p:pic>
      <p:pic>
        <p:nvPicPr>
          <p:cNvPr id="80" name="图片 79">
            <a:extLst>
              <a:ext uri="{FF2B5EF4-FFF2-40B4-BE49-F238E27FC236}">
                <a16:creationId xmlns:a16="http://schemas.microsoft.com/office/drawing/2014/main" id="{573CC78A-1868-4003-9BAB-23A2A99A4855}"/>
              </a:ext>
            </a:extLst>
          </p:cNvPr>
          <p:cNvPicPr>
            <a:picLocks noChangeAspect="1"/>
          </p:cNvPicPr>
          <p:nvPr/>
        </p:nvPicPr>
        <p:blipFill>
          <a:blip r:embed="rId14"/>
          <a:stretch>
            <a:fillRect/>
          </a:stretch>
        </p:blipFill>
        <p:spPr>
          <a:xfrm>
            <a:off x="10208653" y="5449395"/>
            <a:ext cx="676715" cy="1682642"/>
          </a:xfrm>
          <a:prstGeom prst="rect">
            <a:avLst/>
          </a:prstGeom>
        </p:spPr>
      </p:pic>
      <p:pic>
        <p:nvPicPr>
          <p:cNvPr id="81" name="图片 80">
            <a:extLst>
              <a:ext uri="{FF2B5EF4-FFF2-40B4-BE49-F238E27FC236}">
                <a16:creationId xmlns:a16="http://schemas.microsoft.com/office/drawing/2014/main" id="{CE5CD477-71C6-4665-9EDE-6D2F17F98C10}"/>
              </a:ext>
            </a:extLst>
          </p:cNvPr>
          <p:cNvPicPr>
            <a:picLocks noChangeAspect="1"/>
          </p:cNvPicPr>
          <p:nvPr/>
        </p:nvPicPr>
        <p:blipFill>
          <a:blip r:embed="rId15"/>
          <a:stretch>
            <a:fillRect/>
          </a:stretch>
        </p:blipFill>
        <p:spPr>
          <a:xfrm>
            <a:off x="9638056" y="5661773"/>
            <a:ext cx="609653" cy="1524132"/>
          </a:xfrm>
          <a:prstGeom prst="rect">
            <a:avLst/>
          </a:prstGeom>
        </p:spPr>
      </p:pic>
      <p:pic>
        <p:nvPicPr>
          <p:cNvPr id="82" name="图片 81">
            <a:extLst>
              <a:ext uri="{FF2B5EF4-FFF2-40B4-BE49-F238E27FC236}">
                <a16:creationId xmlns:a16="http://schemas.microsoft.com/office/drawing/2014/main" id="{58992810-63D7-49DD-A8BD-9D01A1A26289}"/>
              </a:ext>
            </a:extLst>
          </p:cNvPr>
          <p:cNvPicPr>
            <a:picLocks noChangeAspect="1"/>
          </p:cNvPicPr>
          <p:nvPr/>
        </p:nvPicPr>
        <p:blipFill>
          <a:blip r:embed="rId16"/>
          <a:stretch>
            <a:fillRect/>
          </a:stretch>
        </p:blipFill>
        <p:spPr>
          <a:xfrm>
            <a:off x="9240342" y="6076357"/>
            <a:ext cx="731583" cy="755970"/>
          </a:xfrm>
          <a:prstGeom prst="rect">
            <a:avLst/>
          </a:prstGeom>
        </p:spPr>
      </p:pic>
      <p:pic>
        <p:nvPicPr>
          <p:cNvPr id="83" name="图片 82">
            <a:extLst>
              <a:ext uri="{FF2B5EF4-FFF2-40B4-BE49-F238E27FC236}">
                <a16:creationId xmlns:a16="http://schemas.microsoft.com/office/drawing/2014/main" id="{563B4DB3-D2BA-425E-98E8-5DF204D9EFC7}"/>
              </a:ext>
            </a:extLst>
          </p:cNvPr>
          <p:cNvPicPr>
            <a:picLocks noChangeAspect="1"/>
          </p:cNvPicPr>
          <p:nvPr/>
        </p:nvPicPr>
        <p:blipFill>
          <a:blip r:embed="rId17"/>
          <a:stretch>
            <a:fillRect/>
          </a:stretch>
        </p:blipFill>
        <p:spPr>
          <a:xfrm>
            <a:off x="3048903" y="5322950"/>
            <a:ext cx="676715" cy="1682642"/>
          </a:xfrm>
          <a:prstGeom prst="rect">
            <a:avLst/>
          </a:prstGeom>
        </p:spPr>
      </p:pic>
      <p:pic>
        <p:nvPicPr>
          <p:cNvPr id="84" name="图片 83">
            <a:extLst>
              <a:ext uri="{FF2B5EF4-FFF2-40B4-BE49-F238E27FC236}">
                <a16:creationId xmlns:a16="http://schemas.microsoft.com/office/drawing/2014/main" id="{F8DDBB8E-C196-48CE-B0CD-E27BB50E76E2}"/>
              </a:ext>
            </a:extLst>
          </p:cNvPr>
          <p:cNvPicPr>
            <a:picLocks noChangeAspect="1"/>
          </p:cNvPicPr>
          <p:nvPr/>
        </p:nvPicPr>
        <p:blipFill>
          <a:blip r:embed="rId18"/>
          <a:stretch>
            <a:fillRect/>
          </a:stretch>
        </p:blipFill>
        <p:spPr>
          <a:xfrm>
            <a:off x="4199235" y="5688003"/>
            <a:ext cx="1268078" cy="1542422"/>
          </a:xfrm>
          <a:prstGeom prst="rect">
            <a:avLst/>
          </a:prstGeom>
        </p:spPr>
      </p:pic>
      <p:pic>
        <p:nvPicPr>
          <p:cNvPr id="85" name="图片 84">
            <a:extLst>
              <a:ext uri="{FF2B5EF4-FFF2-40B4-BE49-F238E27FC236}">
                <a16:creationId xmlns:a16="http://schemas.microsoft.com/office/drawing/2014/main" id="{51FF7851-CDDA-473D-88C3-17B78A88CA07}"/>
              </a:ext>
            </a:extLst>
          </p:cNvPr>
          <p:cNvPicPr>
            <a:picLocks noChangeAspect="1"/>
          </p:cNvPicPr>
          <p:nvPr/>
        </p:nvPicPr>
        <p:blipFill>
          <a:blip r:embed="rId19"/>
          <a:stretch>
            <a:fillRect/>
          </a:stretch>
        </p:blipFill>
        <p:spPr>
          <a:xfrm>
            <a:off x="9796366" y="3460495"/>
            <a:ext cx="3456732" cy="3865199"/>
          </a:xfrm>
          <a:prstGeom prst="rect">
            <a:avLst/>
          </a:prstGeom>
        </p:spPr>
      </p:pic>
      <p:pic>
        <p:nvPicPr>
          <p:cNvPr id="89" name="图片 88">
            <a:extLst>
              <a:ext uri="{FF2B5EF4-FFF2-40B4-BE49-F238E27FC236}">
                <a16:creationId xmlns:a16="http://schemas.microsoft.com/office/drawing/2014/main" id="{1CFE319A-FCDD-47D0-AC3C-44B7D3764D02}"/>
              </a:ext>
            </a:extLst>
          </p:cNvPr>
          <p:cNvPicPr>
            <a:picLocks noChangeAspect="1"/>
          </p:cNvPicPr>
          <p:nvPr/>
        </p:nvPicPr>
        <p:blipFill>
          <a:blip r:embed="rId20"/>
          <a:stretch>
            <a:fillRect/>
          </a:stretch>
        </p:blipFill>
        <p:spPr>
          <a:xfrm>
            <a:off x="946565" y="2985355"/>
            <a:ext cx="1353429" cy="4267570"/>
          </a:xfrm>
          <a:prstGeom prst="rect">
            <a:avLst/>
          </a:prstGeom>
        </p:spPr>
      </p:pic>
      <p:pic>
        <p:nvPicPr>
          <p:cNvPr id="90" name="图片 89">
            <a:extLst>
              <a:ext uri="{FF2B5EF4-FFF2-40B4-BE49-F238E27FC236}">
                <a16:creationId xmlns:a16="http://schemas.microsoft.com/office/drawing/2014/main" id="{4F6E7E33-6BAC-43A3-ACD9-A22B8B77B07F}"/>
              </a:ext>
            </a:extLst>
          </p:cNvPr>
          <p:cNvPicPr>
            <a:picLocks noChangeAspect="1"/>
          </p:cNvPicPr>
          <p:nvPr/>
        </p:nvPicPr>
        <p:blipFill>
          <a:blip r:embed="rId21"/>
          <a:stretch>
            <a:fillRect/>
          </a:stretch>
        </p:blipFill>
        <p:spPr>
          <a:xfrm>
            <a:off x="2192899" y="589946"/>
            <a:ext cx="1164437" cy="1201016"/>
          </a:xfrm>
          <a:prstGeom prst="rect">
            <a:avLst/>
          </a:prstGeom>
        </p:spPr>
      </p:pic>
      <p:grpSp>
        <p:nvGrpSpPr>
          <p:cNvPr id="38" name="组合 37">
            <a:extLst>
              <a:ext uri="{FF2B5EF4-FFF2-40B4-BE49-F238E27FC236}">
                <a16:creationId xmlns:a16="http://schemas.microsoft.com/office/drawing/2014/main" id="{3D18A166-22AC-4EFC-8D46-FD2CC4E68987}"/>
              </a:ext>
            </a:extLst>
          </p:cNvPr>
          <p:cNvGrpSpPr/>
          <p:nvPr/>
        </p:nvGrpSpPr>
        <p:grpSpPr>
          <a:xfrm>
            <a:off x="3413484" y="3254456"/>
            <a:ext cx="5365033" cy="397483"/>
            <a:chOff x="2250330" y="2676835"/>
            <a:chExt cx="2922892" cy="221878"/>
          </a:xfrm>
        </p:grpSpPr>
        <p:sp>
          <p:nvSpPr>
            <p:cNvPr id="39" name="矩形 38">
              <a:extLst>
                <a:ext uri="{FF2B5EF4-FFF2-40B4-BE49-F238E27FC236}">
                  <a16:creationId xmlns:a16="http://schemas.microsoft.com/office/drawing/2014/main" id="{5A0DA272-367E-4CC4-B6C5-E1AC69304564}"/>
                </a:ext>
              </a:extLst>
            </p:cNvPr>
            <p:cNvSpPr/>
            <p:nvPr/>
          </p:nvSpPr>
          <p:spPr>
            <a:xfrm flipV="1">
              <a:off x="2253614" y="2676835"/>
              <a:ext cx="2916324" cy="221878"/>
            </a:xfrm>
            <a:prstGeom prst="rect">
              <a:avLst/>
            </a:prstGeom>
            <a:solidFill>
              <a:srgbClr val="43756C"/>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latin typeface="+mj-ea"/>
                <a:ea typeface="+mj-ea"/>
              </a:endParaRPr>
            </a:p>
          </p:txBody>
        </p:sp>
        <p:sp>
          <p:nvSpPr>
            <p:cNvPr id="40" name="TextBox 36">
              <a:extLst>
                <a:ext uri="{FF2B5EF4-FFF2-40B4-BE49-F238E27FC236}">
                  <a16:creationId xmlns:a16="http://schemas.microsoft.com/office/drawing/2014/main" id="{60DACF84-4E8E-4AD5-81A8-BB859D450901}"/>
                </a:ext>
              </a:extLst>
            </p:cNvPr>
            <p:cNvSpPr txBox="1"/>
            <p:nvPr/>
          </p:nvSpPr>
          <p:spPr>
            <a:xfrm>
              <a:off x="2250330" y="2686250"/>
              <a:ext cx="2922892" cy="180394"/>
            </a:xfrm>
            <a:prstGeom prst="rect">
              <a:avLst/>
            </a:prstGeom>
            <a:noFill/>
          </p:spPr>
          <p:txBody>
            <a:bodyPr wrap="square" rtlCol="0">
              <a:spAutoFit/>
            </a:bodyPr>
            <a:lstStyle/>
            <a:p>
              <a:pPr algn="ctr"/>
              <a:r>
                <a:rPr lang="zh-CN" altLang="en-US" sz="1500" dirty="0">
                  <a:solidFill>
                    <a:schemeClr val="bg1"/>
                  </a:solidFill>
                  <a:latin typeface="+mj-ea"/>
                  <a:ea typeface="+mj-ea"/>
                </a:rPr>
                <a:t>适用于教师说课、教研成果展示、成果汇报、毕业答辩等场景</a:t>
              </a:r>
            </a:p>
          </p:txBody>
        </p:sp>
      </p:grpSp>
      <p:pic>
        <p:nvPicPr>
          <p:cNvPr id="88" name="图片 87">
            <a:extLst>
              <a:ext uri="{FF2B5EF4-FFF2-40B4-BE49-F238E27FC236}">
                <a16:creationId xmlns:a16="http://schemas.microsoft.com/office/drawing/2014/main" id="{9EA91EAB-2198-4BCD-A454-68512A1A4979}"/>
              </a:ext>
            </a:extLst>
          </p:cNvPr>
          <p:cNvPicPr>
            <a:picLocks noChangeAspect="1"/>
          </p:cNvPicPr>
          <p:nvPr/>
        </p:nvPicPr>
        <p:blipFill>
          <a:blip r:embed="rId22"/>
          <a:stretch>
            <a:fillRect/>
          </a:stretch>
        </p:blipFill>
        <p:spPr>
          <a:xfrm>
            <a:off x="9830495" y="2876499"/>
            <a:ext cx="1353429" cy="4267570"/>
          </a:xfrm>
          <a:prstGeom prst="rect">
            <a:avLst/>
          </a:prstGeom>
        </p:spPr>
      </p:pic>
    </p:spTree>
    <p:extLst>
      <p:ext uri="{BB962C8B-B14F-4D97-AF65-F5344CB8AC3E}">
        <p14:creationId xmlns:p14="http://schemas.microsoft.com/office/powerpoint/2010/main" val="2917008810"/>
      </p:ext>
    </p:extLst>
  </p:cSld>
  <p:clrMapOvr>
    <a:masterClrMapping/>
  </p:clrMapOvr>
  <mc:AlternateContent xmlns:mc="http://schemas.openxmlformats.org/markup-compatibility/2006">
    <mc:Choice xmlns:p14="http://schemas.microsoft.com/office/powerpoint/2010/main" Requires="p14">
      <p:transition spd="slow" p14:dur="2000" advTm="5300">
        <p14:honeycomb/>
      </p:transition>
    </mc:Choice>
    <mc:Fallback>
      <p:transition spd="slow" advTm="5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ppt_x"/>
                                          </p:val>
                                        </p:tav>
                                        <p:tav tm="100000">
                                          <p:val>
                                            <p:strVal val="#ppt_x"/>
                                          </p:val>
                                        </p:tav>
                                      </p:tavLst>
                                    </p:anim>
                                    <p:anim calcmode="lin" valueType="num">
                                      <p:cBhvr additive="base">
                                        <p:cTn id="12" dur="500" fill="hold"/>
                                        <p:tgtEl>
                                          <p:spTgt spid="7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50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500" fill="hold"/>
                                        <p:tgtEl>
                                          <p:spTgt spid="75"/>
                                        </p:tgtEl>
                                        <p:attrNameLst>
                                          <p:attrName>ppt_x</p:attrName>
                                        </p:attrNameLst>
                                      </p:cBhvr>
                                      <p:tavLst>
                                        <p:tav tm="0">
                                          <p:val>
                                            <p:strVal val="#ppt_x"/>
                                          </p:val>
                                        </p:tav>
                                        <p:tav tm="100000">
                                          <p:val>
                                            <p:strVal val="#ppt_x"/>
                                          </p:val>
                                        </p:tav>
                                      </p:tavLst>
                                    </p:anim>
                                    <p:anim calcmode="lin" valueType="num">
                                      <p:cBhvr additive="base">
                                        <p:cTn id="24" dur="500" fill="hold"/>
                                        <p:tgtEl>
                                          <p:spTgt spid="7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88"/>
                                        </p:tgtEl>
                                        <p:attrNameLst>
                                          <p:attrName>style.visibility</p:attrName>
                                        </p:attrNameLst>
                                      </p:cBhvr>
                                      <p:to>
                                        <p:strVal val="visible"/>
                                      </p:to>
                                    </p:set>
                                    <p:anim calcmode="lin" valueType="num">
                                      <p:cBhvr additive="base">
                                        <p:cTn id="27" dur="500" fill="hold"/>
                                        <p:tgtEl>
                                          <p:spTgt spid="88"/>
                                        </p:tgtEl>
                                        <p:attrNameLst>
                                          <p:attrName>ppt_x</p:attrName>
                                        </p:attrNameLst>
                                      </p:cBhvr>
                                      <p:tavLst>
                                        <p:tav tm="0">
                                          <p:val>
                                            <p:strVal val="#ppt_x"/>
                                          </p:val>
                                        </p:tav>
                                        <p:tav tm="100000">
                                          <p:val>
                                            <p:strVal val="#ppt_x"/>
                                          </p:val>
                                        </p:tav>
                                      </p:tavLst>
                                    </p:anim>
                                    <p:anim calcmode="lin" valueType="num">
                                      <p:cBhvr additive="base">
                                        <p:cTn id="28" dur="500" fill="hold"/>
                                        <p:tgtEl>
                                          <p:spTgt spid="8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500" fill="hold"/>
                                        <p:tgtEl>
                                          <p:spTgt spid="86"/>
                                        </p:tgtEl>
                                        <p:attrNameLst>
                                          <p:attrName>ppt_x</p:attrName>
                                        </p:attrNameLst>
                                      </p:cBhvr>
                                      <p:tavLst>
                                        <p:tav tm="0">
                                          <p:val>
                                            <p:strVal val="#ppt_x"/>
                                          </p:val>
                                        </p:tav>
                                        <p:tav tm="100000">
                                          <p:val>
                                            <p:strVal val="#ppt_x"/>
                                          </p:val>
                                        </p:tav>
                                      </p:tavLst>
                                    </p:anim>
                                    <p:anim calcmode="lin" valueType="num">
                                      <p:cBhvr additive="base">
                                        <p:cTn id="32" dur="500" fill="hold"/>
                                        <p:tgtEl>
                                          <p:spTgt spid="8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25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500" fill="hold"/>
                                        <p:tgtEl>
                                          <p:spTgt spid="76"/>
                                        </p:tgtEl>
                                        <p:attrNameLst>
                                          <p:attrName>ppt_x</p:attrName>
                                        </p:attrNameLst>
                                      </p:cBhvr>
                                      <p:tavLst>
                                        <p:tav tm="0">
                                          <p:val>
                                            <p:strVal val="#ppt_x"/>
                                          </p:val>
                                        </p:tav>
                                        <p:tav tm="100000">
                                          <p:val>
                                            <p:strVal val="#ppt_x"/>
                                          </p:val>
                                        </p:tav>
                                      </p:tavLst>
                                    </p:anim>
                                    <p:anim calcmode="lin" valueType="num">
                                      <p:cBhvr additive="base">
                                        <p:cTn id="40" dur="50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ppt_x"/>
                                          </p:val>
                                        </p:tav>
                                        <p:tav tm="100000">
                                          <p:val>
                                            <p:strVal val="#ppt_x"/>
                                          </p:val>
                                        </p:tav>
                                      </p:tavLst>
                                    </p:anim>
                                    <p:anim calcmode="lin" valueType="num">
                                      <p:cBhvr additive="base">
                                        <p:cTn id="44" dur="500" fill="hold"/>
                                        <p:tgtEl>
                                          <p:spTgt spid="7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25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ppt_x"/>
                                          </p:val>
                                        </p:tav>
                                        <p:tav tm="100000">
                                          <p:val>
                                            <p:strVal val="#ppt_x"/>
                                          </p:val>
                                        </p:tav>
                                      </p:tavLst>
                                    </p:anim>
                                    <p:anim calcmode="lin" valueType="num">
                                      <p:cBhvr additive="base">
                                        <p:cTn id="48" dur="500" fill="hold"/>
                                        <p:tgtEl>
                                          <p:spTgt spid="8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additive="base">
                                        <p:cTn id="51" dur="500" fill="hold"/>
                                        <p:tgtEl>
                                          <p:spTgt spid="81"/>
                                        </p:tgtEl>
                                        <p:attrNameLst>
                                          <p:attrName>ppt_x</p:attrName>
                                        </p:attrNameLst>
                                      </p:cBhvr>
                                      <p:tavLst>
                                        <p:tav tm="0">
                                          <p:val>
                                            <p:strVal val="#ppt_x"/>
                                          </p:val>
                                        </p:tav>
                                        <p:tav tm="100000">
                                          <p:val>
                                            <p:strVal val="#ppt_x"/>
                                          </p:val>
                                        </p:tav>
                                      </p:tavLst>
                                    </p:anim>
                                    <p:anim calcmode="lin" valueType="num">
                                      <p:cBhvr additive="base">
                                        <p:cTn id="52" dur="500" fill="hold"/>
                                        <p:tgtEl>
                                          <p:spTgt spid="8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25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ppt_x"/>
                                          </p:val>
                                        </p:tav>
                                        <p:tav tm="100000">
                                          <p:val>
                                            <p:strVal val="#ppt_x"/>
                                          </p:val>
                                        </p:tav>
                                      </p:tavLst>
                                    </p:anim>
                                    <p:anim calcmode="lin" valueType="num">
                                      <p:cBhvr additive="base">
                                        <p:cTn id="56" dur="500" fill="hold"/>
                                        <p:tgtEl>
                                          <p:spTgt spid="8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ppt_x"/>
                                          </p:val>
                                        </p:tav>
                                        <p:tav tm="100000">
                                          <p:val>
                                            <p:strVal val="#ppt_x"/>
                                          </p:val>
                                        </p:tav>
                                      </p:tavLst>
                                    </p:anim>
                                    <p:anim calcmode="lin" valueType="num">
                                      <p:cBhvr additive="base">
                                        <p:cTn id="60" dur="500" fill="hold"/>
                                        <p:tgtEl>
                                          <p:spTgt spid="8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250"/>
                                  </p:stCondLst>
                                  <p:childTnLst>
                                    <p:set>
                                      <p:cBhvr>
                                        <p:cTn id="62" dur="1" fill="hold">
                                          <p:stCondLst>
                                            <p:cond delay="0"/>
                                          </p:stCondLst>
                                        </p:cTn>
                                        <p:tgtEl>
                                          <p:spTgt spid="84"/>
                                        </p:tgtEl>
                                        <p:attrNameLst>
                                          <p:attrName>style.visibility</p:attrName>
                                        </p:attrNameLst>
                                      </p:cBhvr>
                                      <p:to>
                                        <p:strVal val="visible"/>
                                      </p:to>
                                    </p:set>
                                    <p:anim calcmode="lin" valueType="num">
                                      <p:cBhvr additive="base">
                                        <p:cTn id="63" dur="500" fill="hold"/>
                                        <p:tgtEl>
                                          <p:spTgt spid="84"/>
                                        </p:tgtEl>
                                        <p:attrNameLst>
                                          <p:attrName>ppt_x</p:attrName>
                                        </p:attrNameLst>
                                      </p:cBhvr>
                                      <p:tavLst>
                                        <p:tav tm="0">
                                          <p:val>
                                            <p:strVal val="#ppt_x"/>
                                          </p:val>
                                        </p:tav>
                                        <p:tav tm="100000">
                                          <p:val>
                                            <p:strVal val="#ppt_x"/>
                                          </p:val>
                                        </p:tav>
                                      </p:tavLst>
                                    </p:anim>
                                    <p:anim calcmode="lin" valueType="num">
                                      <p:cBhvr additive="base">
                                        <p:cTn id="64" dur="500" fill="hold"/>
                                        <p:tgtEl>
                                          <p:spTgt spid="8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fill="hold"/>
                                        <p:tgtEl>
                                          <p:spTgt spid="85"/>
                                        </p:tgtEl>
                                        <p:attrNameLst>
                                          <p:attrName>ppt_x</p:attrName>
                                        </p:attrNameLst>
                                      </p:cBhvr>
                                      <p:tavLst>
                                        <p:tav tm="0">
                                          <p:val>
                                            <p:strVal val="#ppt_x"/>
                                          </p:val>
                                        </p:tav>
                                        <p:tav tm="100000">
                                          <p:val>
                                            <p:strVal val="#ppt_x"/>
                                          </p:val>
                                        </p:tav>
                                      </p:tavLst>
                                    </p:anim>
                                    <p:anim calcmode="lin" valueType="num">
                                      <p:cBhvr additive="base">
                                        <p:cTn id="68" dur="500" fill="hold"/>
                                        <p:tgtEl>
                                          <p:spTgt spid="8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50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500" fill="hold"/>
                                        <p:tgtEl>
                                          <p:spTgt spid="89"/>
                                        </p:tgtEl>
                                        <p:attrNameLst>
                                          <p:attrName>ppt_x</p:attrName>
                                        </p:attrNameLst>
                                      </p:cBhvr>
                                      <p:tavLst>
                                        <p:tav tm="0">
                                          <p:val>
                                            <p:strVal val="#ppt_x"/>
                                          </p:val>
                                        </p:tav>
                                        <p:tav tm="100000">
                                          <p:val>
                                            <p:strVal val="#ppt_x"/>
                                          </p:val>
                                        </p:tav>
                                      </p:tavLst>
                                    </p:anim>
                                    <p:anim calcmode="lin" valueType="num">
                                      <p:cBhvr additive="base">
                                        <p:cTn id="72" dur="500" fill="hold"/>
                                        <p:tgtEl>
                                          <p:spTgt spid="89"/>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8" fill="hold" nodeType="afterEffect">
                                  <p:stCondLst>
                                    <p:cond delay="0"/>
                                  </p:stCondLst>
                                  <p:childTnLst>
                                    <p:set>
                                      <p:cBhvr>
                                        <p:cTn id="75" dur="1" fill="hold">
                                          <p:stCondLst>
                                            <p:cond delay="0"/>
                                          </p:stCondLst>
                                        </p:cTn>
                                        <p:tgtEl>
                                          <p:spTgt spid="90"/>
                                        </p:tgtEl>
                                        <p:attrNameLst>
                                          <p:attrName>style.visibility</p:attrName>
                                        </p:attrNameLst>
                                      </p:cBhvr>
                                      <p:to>
                                        <p:strVal val="visible"/>
                                      </p:to>
                                    </p:set>
                                    <p:anim calcmode="lin" valueType="num">
                                      <p:cBhvr additive="base">
                                        <p:cTn id="76" dur="500" fill="hold"/>
                                        <p:tgtEl>
                                          <p:spTgt spid="90"/>
                                        </p:tgtEl>
                                        <p:attrNameLst>
                                          <p:attrName>ppt_x</p:attrName>
                                        </p:attrNameLst>
                                      </p:cBhvr>
                                      <p:tavLst>
                                        <p:tav tm="0">
                                          <p:val>
                                            <p:strVal val="0-#ppt_w/2"/>
                                          </p:val>
                                        </p:tav>
                                        <p:tav tm="100000">
                                          <p:val>
                                            <p:strVal val="#ppt_x"/>
                                          </p:val>
                                        </p:tav>
                                      </p:tavLst>
                                    </p:anim>
                                    <p:anim calcmode="lin" valueType="num">
                                      <p:cBhvr additive="base">
                                        <p:cTn id="77" dur="500" fill="hold"/>
                                        <p:tgtEl>
                                          <p:spTgt spid="90"/>
                                        </p:tgtEl>
                                        <p:attrNameLst>
                                          <p:attrName>ppt_y</p:attrName>
                                        </p:attrNameLst>
                                      </p:cBhvr>
                                      <p:tavLst>
                                        <p:tav tm="0">
                                          <p:val>
                                            <p:strVal val="#ppt_y"/>
                                          </p:val>
                                        </p:tav>
                                        <p:tav tm="100000">
                                          <p:val>
                                            <p:strVal val="#ppt_y"/>
                                          </p:val>
                                        </p:tav>
                                      </p:tavLst>
                                    </p:anim>
                                  </p:childTnLst>
                                </p:cTn>
                              </p:par>
                            </p:childTnLst>
                          </p:cTn>
                        </p:par>
                        <p:par>
                          <p:cTn id="78" fill="hold">
                            <p:stCondLst>
                              <p:cond delay="15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0"/>
                                        </p:tgtEl>
                                        <p:attrNameLst>
                                          <p:attrName>style.visibility</p:attrName>
                                        </p:attrNameLst>
                                      </p:cBhvr>
                                      <p:to>
                                        <p:strVal val="visible"/>
                                      </p:to>
                                    </p:set>
                                    <p:anim calcmode="lin" valueType="num">
                                      <p:cBhvr>
                                        <p:cTn id="8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0"/>
                                        </p:tgtEl>
                                        <p:attrNameLst>
                                          <p:attrName>ppt_y</p:attrName>
                                        </p:attrNameLst>
                                      </p:cBhvr>
                                      <p:tavLst>
                                        <p:tav tm="0">
                                          <p:val>
                                            <p:strVal val="#ppt_y"/>
                                          </p:val>
                                        </p:tav>
                                        <p:tav tm="100000">
                                          <p:val>
                                            <p:strVal val="#ppt_y"/>
                                          </p:val>
                                        </p:tav>
                                      </p:tavLst>
                                    </p:anim>
                                    <p:anim calcmode="lin" valueType="num">
                                      <p:cBhvr>
                                        <p:cTn id="8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0"/>
                                        </p:tgtEl>
                                      </p:cBhvr>
                                    </p:animEffect>
                                  </p:childTnLst>
                                </p:cTn>
                              </p:par>
                            </p:childTnLst>
                          </p:cTn>
                        </p:par>
                        <p:par>
                          <p:cTn id="86" fill="hold">
                            <p:stCondLst>
                              <p:cond delay="2150"/>
                            </p:stCondLst>
                            <p:childTnLst>
                              <p:par>
                                <p:cTn id="87" presetID="22" presetClass="entr" presetSubtype="8" fill="hold" nodeType="afterEffect">
                                  <p:stCondLst>
                                    <p:cond delay="0"/>
                                  </p:stCondLst>
                                  <p:childTnLst>
                                    <p:set>
                                      <p:cBhvr>
                                        <p:cTn id="88" dur="1" fill="hold">
                                          <p:stCondLst>
                                            <p:cond delay="0"/>
                                          </p:stCondLst>
                                        </p:cTn>
                                        <p:tgtEl>
                                          <p:spTgt spid="4"/>
                                        </p:tgtEl>
                                        <p:attrNameLst>
                                          <p:attrName>style.visibility</p:attrName>
                                        </p:attrNameLst>
                                      </p:cBhvr>
                                      <p:to>
                                        <p:strVal val="visible"/>
                                      </p:to>
                                    </p:set>
                                    <p:animEffect transition="in" filter="wipe(left)">
                                      <p:cBhvr>
                                        <p:cTn id="89" dur="250"/>
                                        <p:tgtEl>
                                          <p:spTgt spid="4"/>
                                        </p:tgtEl>
                                      </p:cBhvr>
                                    </p:animEffect>
                                  </p:childTnLst>
                                </p:cTn>
                              </p:par>
                            </p:childTnLst>
                          </p:cTn>
                        </p:par>
                        <p:par>
                          <p:cTn id="90" fill="hold">
                            <p:stCondLst>
                              <p:cond delay="2400"/>
                            </p:stCondLst>
                            <p:childTnLst>
                              <p:par>
                                <p:cTn id="91" presetID="22" presetClass="entr" presetSubtype="1" fill="hold" nodeType="after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wipe(up)">
                                      <p:cBhvr>
                                        <p:cTn id="93" dur="250"/>
                                        <p:tgtEl>
                                          <p:spTgt spid="6"/>
                                        </p:tgtEl>
                                      </p:cBhvr>
                                    </p:animEffect>
                                  </p:childTnLst>
                                </p:cTn>
                              </p:par>
                            </p:childTnLst>
                          </p:cTn>
                        </p:par>
                        <p:par>
                          <p:cTn id="94" fill="hold">
                            <p:stCondLst>
                              <p:cond delay="2650"/>
                            </p:stCondLst>
                            <p:childTnLst>
                              <p:par>
                                <p:cTn id="95" presetID="22" presetClass="entr" presetSubtype="2" fill="hold" nodeType="afterEffect">
                                  <p:stCondLst>
                                    <p:cond delay="0"/>
                                  </p:stCondLst>
                                  <p:childTnLst>
                                    <p:set>
                                      <p:cBhvr>
                                        <p:cTn id="96" dur="1" fill="hold">
                                          <p:stCondLst>
                                            <p:cond delay="0"/>
                                          </p:stCondLst>
                                        </p:cTn>
                                        <p:tgtEl>
                                          <p:spTgt spid="91"/>
                                        </p:tgtEl>
                                        <p:attrNameLst>
                                          <p:attrName>style.visibility</p:attrName>
                                        </p:attrNameLst>
                                      </p:cBhvr>
                                      <p:to>
                                        <p:strVal val="visible"/>
                                      </p:to>
                                    </p:set>
                                    <p:animEffect transition="in" filter="wipe(right)">
                                      <p:cBhvr>
                                        <p:cTn id="97" dur="250"/>
                                        <p:tgtEl>
                                          <p:spTgt spid="91"/>
                                        </p:tgtEl>
                                      </p:cBhvr>
                                    </p:animEffect>
                                  </p:childTnLst>
                                </p:cTn>
                              </p:par>
                              <p:par>
                                <p:cTn id="98" presetID="22" presetClass="entr" presetSubtype="8"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left)">
                                      <p:cBhvr>
                                        <p:cTn id="100" dur="500"/>
                                        <p:tgtEl>
                                          <p:spTgt spid="38"/>
                                        </p:tgtEl>
                                      </p:cBhvr>
                                    </p:animEffect>
                                  </p:childTnLst>
                                </p:cTn>
                              </p:par>
                            </p:childTnLst>
                          </p:cTn>
                        </p:par>
                        <p:par>
                          <p:cTn id="101" fill="hold">
                            <p:stCondLst>
                              <p:cond delay="3150"/>
                            </p:stCondLst>
                            <p:childTnLst>
                              <p:par>
                                <p:cTn id="102" presetID="22" presetClass="entr" presetSubtype="4" fill="hold"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wipe(down)">
                                      <p:cBhvr>
                                        <p:cTn id="104" dur="250"/>
                                        <p:tgtEl>
                                          <p:spTgt spid="16"/>
                                        </p:tgtEl>
                                      </p:cBhvr>
                                    </p:animEffect>
                                  </p:childTnLst>
                                </p:cTn>
                              </p:par>
                            </p:childTnLst>
                          </p:cTn>
                        </p:par>
                        <p:par>
                          <p:cTn id="105" fill="hold">
                            <p:stCondLst>
                              <p:cond delay="3400"/>
                            </p:stCondLst>
                            <p:childTnLst>
                              <p:par>
                                <p:cTn id="106" presetID="56" presetClass="entr" presetSubtype="0" fill="hold" grpId="0" nodeType="afterEffect">
                                  <p:stCondLst>
                                    <p:cond delay="0"/>
                                  </p:stCondLst>
                                  <p:iterate type="lt">
                                    <p:tmPct val="10000"/>
                                  </p:iterate>
                                  <p:childTnLst>
                                    <p:set>
                                      <p:cBhvr>
                                        <p:cTn id="107" dur="1" fill="hold">
                                          <p:stCondLst>
                                            <p:cond delay="0"/>
                                          </p:stCondLst>
                                        </p:cTn>
                                        <p:tgtEl>
                                          <p:spTgt spid="37"/>
                                        </p:tgtEl>
                                        <p:attrNameLst>
                                          <p:attrName>style.visibility</p:attrName>
                                        </p:attrNameLst>
                                      </p:cBhvr>
                                      <p:to>
                                        <p:strVal val="visible"/>
                                      </p:to>
                                    </p:set>
                                    <p:anim by="(-#ppt_w*2)" calcmode="lin" valueType="num">
                                      <p:cBhvr rctx="PPT">
                                        <p:cTn id="108" dur="375" autoRev="1" fill="hold">
                                          <p:stCondLst>
                                            <p:cond delay="0"/>
                                          </p:stCondLst>
                                        </p:cTn>
                                        <p:tgtEl>
                                          <p:spTgt spid="37"/>
                                        </p:tgtEl>
                                        <p:attrNameLst>
                                          <p:attrName>ppt_w</p:attrName>
                                        </p:attrNameLst>
                                      </p:cBhvr>
                                    </p:anim>
                                    <p:anim by="(#ppt_w*0.50)" calcmode="lin" valueType="num">
                                      <p:cBhvr>
                                        <p:cTn id="109" dur="375" decel="50000" autoRev="1" fill="hold">
                                          <p:stCondLst>
                                            <p:cond delay="0"/>
                                          </p:stCondLst>
                                        </p:cTn>
                                        <p:tgtEl>
                                          <p:spTgt spid="37"/>
                                        </p:tgtEl>
                                        <p:attrNameLst>
                                          <p:attrName>ppt_x</p:attrName>
                                        </p:attrNameLst>
                                      </p:cBhvr>
                                    </p:anim>
                                    <p:anim from="(-#ppt_h/2)" to="(#ppt_y)" calcmode="lin" valueType="num">
                                      <p:cBhvr>
                                        <p:cTn id="110" dur="750" fill="hold">
                                          <p:stCondLst>
                                            <p:cond delay="0"/>
                                          </p:stCondLst>
                                        </p:cTn>
                                        <p:tgtEl>
                                          <p:spTgt spid="37"/>
                                        </p:tgtEl>
                                        <p:attrNameLst>
                                          <p:attrName>ppt_y</p:attrName>
                                        </p:attrNameLst>
                                      </p:cBhvr>
                                    </p:anim>
                                    <p:animRot by="21600000">
                                      <p:cBhvr>
                                        <p:cTn id="111" dur="75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p:nvPr/>
        </p:nvSpPr>
        <p:spPr bwMode="auto">
          <a:xfrm>
            <a:off x="5765928" y="4430185"/>
            <a:ext cx="3721871" cy="285749"/>
          </a:xfrm>
          <a:custGeom>
            <a:avLst/>
            <a:gdLst>
              <a:gd name="T0" fmla="*/ 1685 w 1685"/>
              <a:gd name="T1" fmla="*/ 0 h 129"/>
              <a:gd name="T2" fmla="*/ 1685 w 1685"/>
              <a:gd name="T3" fmla="*/ 129 h 129"/>
              <a:gd name="T4" fmla="*/ 0 w 1685"/>
              <a:gd name="T5" fmla="*/ 129 h 129"/>
              <a:gd name="T6" fmla="*/ 0 w 1685"/>
              <a:gd name="T7" fmla="*/ 0 h 129"/>
              <a:gd name="T8" fmla="*/ 1685 w 1685"/>
              <a:gd name="T9" fmla="*/ 0 h 129"/>
              <a:gd name="T10" fmla="*/ 1685 w 1685"/>
              <a:gd name="T11" fmla="*/ 0 h 129"/>
            </a:gdLst>
            <a:ahLst/>
            <a:cxnLst>
              <a:cxn ang="0">
                <a:pos x="T0" y="T1"/>
              </a:cxn>
              <a:cxn ang="0">
                <a:pos x="T2" y="T3"/>
              </a:cxn>
              <a:cxn ang="0">
                <a:pos x="T4" y="T5"/>
              </a:cxn>
              <a:cxn ang="0">
                <a:pos x="T6" y="T7"/>
              </a:cxn>
              <a:cxn ang="0">
                <a:pos x="T8" y="T9"/>
              </a:cxn>
              <a:cxn ang="0">
                <a:pos x="T10" y="T11"/>
              </a:cxn>
            </a:cxnLst>
            <a:rect l="0" t="0" r="r" b="b"/>
            <a:pathLst>
              <a:path w="1685" h="129">
                <a:moveTo>
                  <a:pt x="1685" y="0"/>
                </a:moveTo>
                <a:lnTo>
                  <a:pt x="1685" y="129"/>
                </a:lnTo>
                <a:lnTo>
                  <a:pt x="0" y="129"/>
                </a:lnTo>
                <a:lnTo>
                  <a:pt x="0" y="0"/>
                </a:lnTo>
                <a:lnTo>
                  <a:pt x="1685" y="0"/>
                </a:lnTo>
                <a:close/>
              </a:path>
            </a:pathLst>
          </a:custGeom>
          <a:solidFill>
            <a:srgbClr val="E3943C"/>
          </a:solidFill>
          <a:ln>
            <a:noFill/>
          </a:ln>
        </p:spPr>
        <p:txBody>
          <a:bodyPr lIns="121786" tIns="60892" rIns="121786" bIns="60892"/>
          <a:lstStyle/>
          <a:p>
            <a:endParaRPr lang="zh-CN" altLang="en-US"/>
          </a:p>
        </p:txBody>
      </p:sp>
      <p:sp>
        <p:nvSpPr>
          <p:cNvPr id="4" name="Freeform 7"/>
          <p:cNvSpPr/>
          <p:nvPr/>
        </p:nvSpPr>
        <p:spPr bwMode="auto">
          <a:xfrm>
            <a:off x="5765919" y="4059774"/>
            <a:ext cx="2828961" cy="285751"/>
          </a:xfrm>
          <a:custGeom>
            <a:avLst/>
            <a:gdLst>
              <a:gd name="T0" fmla="*/ 1281 w 1281"/>
              <a:gd name="T1" fmla="*/ 0 h 130"/>
              <a:gd name="T2" fmla="*/ 1281 w 1281"/>
              <a:gd name="T3" fmla="*/ 130 h 130"/>
              <a:gd name="T4" fmla="*/ 0 w 1281"/>
              <a:gd name="T5" fmla="*/ 130 h 130"/>
              <a:gd name="T6" fmla="*/ 0 w 1281"/>
              <a:gd name="T7" fmla="*/ 0 h 130"/>
              <a:gd name="T8" fmla="*/ 1281 w 1281"/>
              <a:gd name="T9" fmla="*/ 0 h 130"/>
              <a:gd name="T10" fmla="*/ 1281 w 1281"/>
              <a:gd name="T11" fmla="*/ 0 h 130"/>
            </a:gdLst>
            <a:ahLst/>
            <a:cxnLst>
              <a:cxn ang="0">
                <a:pos x="T0" y="T1"/>
              </a:cxn>
              <a:cxn ang="0">
                <a:pos x="T2" y="T3"/>
              </a:cxn>
              <a:cxn ang="0">
                <a:pos x="T4" y="T5"/>
              </a:cxn>
              <a:cxn ang="0">
                <a:pos x="T6" y="T7"/>
              </a:cxn>
              <a:cxn ang="0">
                <a:pos x="T8" y="T9"/>
              </a:cxn>
              <a:cxn ang="0">
                <a:pos x="T10" y="T11"/>
              </a:cxn>
            </a:cxnLst>
            <a:rect l="0" t="0" r="r" b="b"/>
            <a:pathLst>
              <a:path w="1281" h="130">
                <a:moveTo>
                  <a:pt x="1281" y="0"/>
                </a:moveTo>
                <a:lnTo>
                  <a:pt x="1281" y="130"/>
                </a:lnTo>
                <a:lnTo>
                  <a:pt x="0" y="130"/>
                </a:lnTo>
                <a:lnTo>
                  <a:pt x="0" y="0"/>
                </a:lnTo>
                <a:lnTo>
                  <a:pt x="1281" y="0"/>
                </a:lnTo>
                <a:close/>
              </a:path>
            </a:pathLst>
          </a:custGeom>
          <a:solidFill>
            <a:srgbClr val="E3943C"/>
          </a:solidFill>
          <a:ln>
            <a:noFill/>
          </a:ln>
        </p:spPr>
        <p:txBody>
          <a:bodyPr lIns="121786" tIns="60892" rIns="121786" bIns="60892"/>
          <a:lstStyle/>
          <a:p>
            <a:endParaRPr lang="zh-CN" altLang="en-US"/>
          </a:p>
        </p:txBody>
      </p:sp>
      <p:sp>
        <p:nvSpPr>
          <p:cNvPr id="5" name="Freeform 8"/>
          <p:cNvSpPr/>
          <p:nvPr/>
        </p:nvSpPr>
        <p:spPr bwMode="auto">
          <a:xfrm>
            <a:off x="5765919" y="3687234"/>
            <a:ext cx="2160336" cy="287866"/>
          </a:xfrm>
          <a:custGeom>
            <a:avLst/>
            <a:gdLst>
              <a:gd name="T0" fmla="*/ 978 w 978"/>
              <a:gd name="T1" fmla="*/ 0 h 130"/>
              <a:gd name="T2" fmla="*/ 978 w 978"/>
              <a:gd name="T3" fmla="*/ 130 h 130"/>
              <a:gd name="T4" fmla="*/ 0 w 978"/>
              <a:gd name="T5" fmla="*/ 130 h 130"/>
              <a:gd name="T6" fmla="*/ 0 w 978"/>
              <a:gd name="T7" fmla="*/ 0 h 130"/>
              <a:gd name="T8" fmla="*/ 978 w 978"/>
              <a:gd name="T9" fmla="*/ 0 h 130"/>
              <a:gd name="T10" fmla="*/ 978 w 978"/>
              <a:gd name="T11" fmla="*/ 0 h 130"/>
            </a:gdLst>
            <a:ahLst/>
            <a:cxnLst>
              <a:cxn ang="0">
                <a:pos x="T0" y="T1"/>
              </a:cxn>
              <a:cxn ang="0">
                <a:pos x="T2" y="T3"/>
              </a:cxn>
              <a:cxn ang="0">
                <a:pos x="T4" y="T5"/>
              </a:cxn>
              <a:cxn ang="0">
                <a:pos x="T6" y="T7"/>
              </a:cxn>
              <a:cxn ang="0">
                <a:pos x="T8" y="T9"/>
              </a:cxn>
              <a:cxn ang="0">
                <a:pos x="T10" y="T11"/>
              </a:cxn>
            </a:cxnLst>
            <a:rect l="0" t="0" r="r" b="b"/>
            <a:pathLst>
              <a:path w="978" h="130">
                <a:moveTo>
                  <a:pt x="978" y="0"/>
                </a:moveTo>
                <a:lnTo>
                  <a:pt x="978" y="130"/>
                </a:lnTo>
                <a:lnTo>
                  <a:pt x="0" y="130"/>
                </a:lnTo>
                <a:lnTo>
                  <a:pt x="0" y="0"/>
                </a:lnTo>
                <a:lnTo>
                  <a:pt x="978" y="0"/>
                </a:lnTo>
                <a:close/>
              </a:path>
            </a:pathLst>
          </a:custGeom>
          <a:solidFill>
            <a:srgbClr val="E3943C"/>
          </a:solidFill>
          <a:ln>
            <a:noFill/>
          </a:ln>
        </p:spPr>
        <p:txBody>
          <a:bodyPr lIns="121786" tIns="60892" rIns="121786" bIns="60892"/>
          <a:lstStyle/>
          <a:p>
            <a:endParaRPr lang="zh-CN" altLang="en-US"/>
          </a:p>
        </p:txBody>
      </p:sp>
      <p:sp>
        <p:nvSpPr>
          <p:cNvPr id="6" name="Freeform 9"/>
          <p:cNvSpPr/>
          <p:nvPr/>
        </p:nvSpPr>
        <p:spPr bwMode="auto">
          <a:xfrm>
            <a:off x="5664364" y="3687234"/>
            <a:ext cx="31740" cy="2142067"/>
          </a:xfrm>
          <a:custGeom>
            <a:avLst/>
            <a:gdLst>
              <a:gd name="T0" fmla="*/ 14 w 14"/>
              <a:gd name="T1" fmla="*/ 0 h 969"/>
              <a:gd name="T2" fmla="*/ 14 w 14"/>
              <a:gd name="T3" fmla="*/ 969 h 969"/>
              <a:gd name="T4" fmla="*/ 0 w 14"/>
              <a:gd name="T5" fmla="*/ 969 h 969"/>
              <a:gd name="T6" fmla="*/ 0 w 14"/>
              <a:gd name="T7" fmla="*/ 0 h 969"/>
              <a:gd name="T8" fmla="*/ 14 w 14"/>
              <a:gd name="T9" fmla="*/ 0 h 969"/>
              <a:gd name="T10" fmla="*/ 14 w 14"/>
              <a:gd name="T11" fmla="*/ 0 h 969"/>
            </a:gdLst>
            <a:ahLst/>
            <a:cxnLst>
              <a:cxn ang="0">
                <a:pos x="T0" y="T1"/>
              </a:cxn>
              <a:cxn ang="0">
                <a:pos x="T2" y="T3"/>
              </a:cxn>
              <a:cxn ang="0">
                <a:pos x="T4" y="T5"/>
              </a:cxn>
              <a:cxn ang="0">
                <a:pos x="T6" y="T7"/>
              </a:cxn>
              <a:cxn ang="0">
                <a:pos x="T8" y="T9"/>
              </a:cxn>
              <a:cxn ang="0">
                <a:pos x="T10" y="T11"/>
              </a:cxn>
            </a:cxnLst>
            <a:rect l="0" t="0" r="r" b="b"/>
            <a:pathLst>
              <a:path w="14" h="969">
                <a:moveTo>
                  <a:pt x="14" y="0"/>
                </a:moveTo>
                <a:lnTo>
                  <a:pt x="14" y="969"/>
                </a:lnTo>
                <a:lnTo>
                  <a:pt x="0" y="969"/>
                </a:lnTo>
                <a:lnTo>
                  <a:pt x="0" y="0"/>
                </a:lnTo>
                <a:lnTo>
                  <a:pt x="14"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lIns="121786" tIns="60892" rIns="121786" bIns="60892"/>
          <a:lstStyle/>
          <a:p>
            <a:endParaRPr lang="zh-CN" altLang="en-US"/>
          </a:p>
        </p:txBody>
      </p:sp>
      <p:sp>
        <p:nvSpPr>
          <p:cNvPr id="7" name="Freeform 10"/>
          <p:cNvSpPr/>
          <p:nvPr/>
        </p:nvSpPr>
        <p:spPr bwMode="auto">
          <a:xfrm>
            <a:off x="5765921" y="5541436"/>
            <a:ext cx="4303744" cy="287866"/>
          </a:xfrm>
          <a:custGeom>
            <a:avLst/>
            <a:gdLst>
              <a:gd name="T0" fmla="*/ 1949 w 1949"/>
              <a:gd name="T1" fmla="*/ 0 h 130"/>
              <a:gd name="T2" fmla="*/ 1949 w 1949"/>
              <a:gd name="T3" fmla="*/ 130 h 130"/>
              <a:gd name="T4" fmla="*/ 0 w 1949"/>
              <a:gd name="T5" fmla="*/ 130 h 130"/>
              <a:gd name="T6" fmla="*/ 0 w 1949"/>
              <a:gd name="T7" fmla="*/ 0 h 130"/>
              <a:gd name="T8" fmla="*/ 1949 w 1949"/>
              <a:gd name="T9" fmla="*/ 0 h 130"/>
              <a:gd name="T10" fmla="*/ 1949 w 1949"/>
              <a:gd name="T11" fmla="*/ 0 h 130"/>
            </a:gdLst>
            <a:ahLst/>
            <a:cxnLst>
              <a:cxn ang="0">
                <a:pos x="T0" y="T1"/>
              </a:cxn>
              <a:cxn ang="0">
                <a:pos x="T2" y="T3"/>
              </a:cxn>
              <a:cxn ang="0">
                <a:pos x="T4" y="T5"/>
              </a:cxn>
              <a:cxn ang="0">
                <a:pos x="T6" y="T7"/>
              </a:cxn>
              <a:cxn ang="0">
                <a:pos x="T8" y="T9"/>
              </a:cxn>
              <a:cxn ang="0">
                <a:pos x="T10" y="T11"/>
              </a:cxn>
            </a:cxnLst>
            <a:rect l="0" t="0" r="r" b="b"/>
            <a:pathLst>
              <a:path w="1949" h="130">
                <a:moveTo>
                  <a:pt x="1949" y="0"/>
                </a:moveTo>
                <a:lnTo>
                  <a:pt x="1949" y="130"/>
                </a:lnTo>
                <a:lnTo>
                  <a:pt x="0" y="130"/>
                </a:lnTo>
                <a:lnTo>
                  <a:pt x="0" y="0"/>
                </a:lnTo>
                <a:lnTo>
                  <a:pt x="1949" y="0"/>
                </a:lnTo>
                <a:close/>
              </a:path>
            </a:pathLst>
          </a:custGeom>
          <a:solidFill>
            <a:srgbClr val="E3943C"/>
          </a:solidFill>
          <a:ln>
            <a:noFill/>
          </a:ln>
        </p:spPr>
        <p:txBody>
          <a:bodyPr lIns="121786" tIns="60892" rIns="121786" bIns="60892"/>
          <a:lstStyle/>
          <a:p>
            <a:endParaRPr lang="zh-CN" altLang="en-US"/>
          </a:p>
        </p:txBody>
      </p:sp>
      <p:sp>
        <p:nvSpPr>
          <p:cNvPr id="8" name="Freeform 11"/>
          <p:cNvSpPr/>
          <p:nvPr/>
        </p:nvSpPr>
        <p:spPr bwMode="auto">
          <a:xfrm>
            <a:off x="5765922" y="5171018"/>
            <a:ext cx="2462909" cy="287866"/>
          </a:xfrm>
          <a:custGeom>
            <a:avLst/>
            <a:gdLst>
              <a:gd name="T0" fmla="*/ 1115 w 1115"/>
              <a:gd name="T1" fmla="*/ 0 h 130"/>
              <a:gd name="T2" fmla="*/ 1115 w 1115"/>
              <a:gd name="T3" fmla="*/ 130 h 130"/>
              <a:gd name="T4" fmla="*/ 0 w 1115"/>
              <a:gd name="T5" fmla="*/ 130 h 130"/>
              <a:gd name="T6" fmla="*/ 0 w 1115"/>
              <a:gd name="T7" fmla="*/ 0 h 130"/>
              <a:gd name="T8" fmla="*/ 1115 w 1115"/>
              <a:gd name="T9" fmla="*/ 0 h 130"/>
              <a:gd name="T10" fmla="*/ 1115 w 1115"/>
              <a:gd name="T11" fmla="*/ 0 h 130"/>
            </a:gdLst>
            <a:ahLst/>
            <a:cxnLst>
              <a:cxn ang="0">
                <a:pos x="T0" y="T1"/>
              </a:cxn>
              <a:cxn ang="0">
                <a:pos x="T2" y="T3"/>
              </a:cxn>
              <a:cxn ang="0">
                <a:pos x="T4" y="T5"/>
              </a:cxn>
              <a:cxn ang="0">
                <a:pos x="T6" y="T7"/>
              </a:cxn>
              <a:cxn ang="0">
                <a:pos x="T8" y="T9"/>
              </a:cxn>
              <a:cxn ang="0">
                <a:pos x="T10" y="T11"/>
              </a:cxn>
            </a:cxnLst>
            <a:rect l="0" t="0" r="r" b="b"/>
            <a:pathLst>
              <a:path w="1115" h="130">
                <a:moveTo>
                  <a:pt x="1115" y="0"/>
                </a:moveTo>
                <a:lnTo>
                  <a:pt x="1115" y="130"/>
                </a:lnTo>
                <a:lnTo>
                  <a:pt x="0" y="130"/>
                </a:lnTo>
                <a:lnTo>
                  <a:pt x="0" y="0"/>
                </a:lnTo>
                <a:lnTo>
                  <a:pt x="1115" y="0"/>
                </a:lnTo>
                <a:close/>
              </a:path>
            </a:pathLst>
          </a:custGeom>
          <a:solidFill>
            <a:srgbClr val="E3943C"/>
          </a:solidFill>
          <a:ln>
            <a:noFill/>
          </a:ln>
        </p:spPr>
        <p:txBody>
          <a:bodyPr lIns="121786" tIns="60892" rIns="121786" bIns="60892"/>
          <a:lstStyle/>
          <a:p>
            <a:endParaRPr lang="zh-CN" altLang="en-US"/>
          </a:p>
        </p:txBody>
      </p:sp>
      <p:sp>
        <p:nvSpPr>
          <p:cNvPr id="9" name="Freeform 12"/>
          <p:cNvSpPr/>
          <p:nvPr/>
        </p:nvSpPr>
        <p:spPr bwMode="auto">
          <a:xfrm>
            <a:off x="5765928" y="4798488"/>
            <a:ext cx="2985538" cy="287866"/>
          </a:xfrm>
          <a:custGeom>
            <a:avLst/>
            <a:gdLst>
              <a:gd name="T0" fmla="*/ 1352 w 1352"/>
              <a:gd name="T1" fmla="*/ 0 h 130"/>
              <a:gd name="T2" fmla="*/ 1352 w 1352"/>
              <a:gd name="T3" fmla="*/ 130 h 130"/>
              <a:gd name="T4" fmla="*/ 0 w 1352"/>
              <a:gd name="T5" fmla="*/ 130 h 130"/>
              <a:gd name="T6" fmla="*/ 0 w 1352"/>
              <a:gd name="T7" fmla="*/ 0 h 130"/>
              <a:gd name="T8" fmla="*/ 1352 w 1352"/>
              <a:gd name="T9" fmla="*/ 0 h 130"/>
              <a:gd name="T10" fmla="*/ 1352 w 1352"/>
              <a:gd name="T11" fmla="*/ 0 h 130"/>
            </a:gdLst>
            <a:ahLst/>
            <a:cxnLst>
              <a:cxn ang="0">
                <a:pos x="T0" y="T1"/>
              </a:cxn>
              <a:cxn ang="0">
                <a:pos x="T2" y="T3"/>
              </a:cxn>
              <a:cxn ang="0">
                <a:pos x="T4" y="T5"/>
              </a:cxn>
              <a:cxn ang="0">
                <a:pos x="T6" y="T7"/>
              </a:cxn>
              <a:cxn ang="0">
                <a:pos x="T8" y="T9"/>
              </a:cxn>
              <a:cxn ang="0">
                <a:pos x="T10" y="T11"/>
              </a:cxn>
            </a:cxnLst>
            <a:rect l="0" t="0" r="r" b="b"/>
            <a:pathLst>
              <a:path w="1352" h="130">
                <a:moveTo>
                  <a:pt x="1352" y="0"/>
                </a:moveTo>
                <a:lnTo>
                  <a:pt x="1352" y="130"/>
                </a:lnTo>
                <a:lnTo>
                  <a:pt x="0" y="130"/>
                </a:lnTo>
                <a:lnTo>
                  <a:pt x="0" y="0"/>
                </a:lnTo>
                <a:lnTo>
                  <a:pt x="1352" y="0"/>
                </a:lnTo>
                <a:close/>
              </a:path>
            </a:pathLst>
          </a:custGeom>
          <a:solidFill>
            <a:srgbClr val="E3943C"/>
          </a:solidFill>
          <a:ln>
            <a:noFill/>
          </a:ln>
        </p:spPr>
        <p:txBody>
          <a:bodyPr lIns="121786" tIns="60892" rIns="121786" bIns="60892"/>
          <a:lstStyle/>
          <a:p>
            <a:endParaRPr lang="zh-CN" altLang="en-US"/>
          </a:p>
        </p:txBody>
      </p:sp>
      <p:sp>
        <p:nvSpPr>
          <p:cNvPr id="10" name="Freeform 13"/>
          <p:cNvSpPr/>
          <p:nvPr/>
        </p:nvSpPr>
        <p:spPr bwMode="auto">
          <a:xfrm>
            <a:off x="5074029" y="3687234"/>
            <a:ext cx="29622" cy="2142067"/>
          </a:xfrm>
          <a:custGeom>
            <a:avLst/>
            <a:gdLst>
              <a:gd name="T0" fmla="*/ 14 w 14"/>
              <a:gd name="T1" fmla="*/ 0 h 969"/>
              <a:gd name="T2" fmla="*/ 14 w 14"/>
              <a:gd name="T3" fmla="*/ 969 h 969"/>
              <a:gd name="T4" fmla="*/ 0 w 14"/>
              <a:gd name="T5" fmla="*/ 969 h 969"/>
              <a:gd name="T6" fmla="*/ 0 w 14"/>
              <a:gd name="T7" fmla="*/ 0 h 969"/>
              <a:gd name="T8" fmla="*/ 14 w 14"/>
              <a:gd name="T9" fmla="*/ 0 h 969"/>
              <a:gd name="T10" fmla="*/ 14 w 14"/>
              <a:gd name="T11" fmla="*/ 0 h 969"/>
            </a:gdLst>
            <a:ahLst/>
            <a:cxnLst>
              <a:cxn ang="0">
                <a:pos x="T0" y="T1"/>
              </a:cxn>
              <a:cxn ang="0">
                <a:pos x="T2" y="T3"/>
              </a:cxn>
              <a:cxn ang="0">
                <a:pos x="T4" y="T5"/>
              </a:cxn>
              <a:cxn ang="0">
                <a:pos x="T6" y="T7"/>
              </a:cxn>
              <a:cxn ang="0">
                <a:pos x="T8" y="T9"/>
              </a:cxn>
              <a:cxn ang="0">
                <a:pos x="T10" y="T11"/>
              </a:cxn>
            </a:cxnLst>
            <a:rect l="0" t="0" r="r" b="b"/>
            <a:pathLst>
              <a:path w="14" h="969">
                <a:moveTo>
                  <a:pt x="14" y="0"/>
                </a:moveTo>
                <a:lnTo>
                  <a:pt x="14" y="969"/>
                </a:lnTo>
                <a:lnTo>
                  <a:pt x="0" y="969"/>
                </a:lnTo>
                <a:lnTo>
                  <a:pt x="0" y="0"/>
                </a:lnTo>
                <a:lnTo>
                  <a:pt x="14"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lIns="121786" tIns="60892" rIns="121786" bIns="60892"/>
          <a:lstStyle/>
          <a:p>
            <a:endParaRPr lang="zh-CN" altLang="en-US"/>
          </a:p>
        </p:txBody>
      </p:sp>
      <p:sp>
        <p:nvSpPr>
          <p:cNvPr id="11" name="Rectangle 15"/>
          <p:cNvSpPr>
            <a:spLocks noChangeArrowheads="1"/>
          </p:cNvSpPr>
          <p:nvPr/>
        </p:nvSpPr>
        <p:spPr bwMode="auto">
          <a:xfrm>
            <a:off x="5203092" y="3723219"/>
            <a:ext cx="3974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dirty="0">
                <a:solidFill>
                  <a:srgbClr val="000000"/>
                </a:solidFill>
                <a:latin typeface="Myriad Pro" panose="020B0503030403020204" pitchFamily="34" charset="0"/>
              </a:rPr>
              <a:t>2011</a:t>
            </a:r>
            <a:endParaRPr lang="zh-CN" altLang="en-US" dirty="0">
              <a:solidFill>
                <a:srgbClr val="000000"/>
              </a:solidFill>
              <a:latin typeface="Arial" panose="020B0604020202020204" pitchFamily="34" charset="0"/>
            </a:endParaRPr>
          </a:p>
        </p:txBody>
      </p:sp>
      <p:sp>
        <p:nvSpPr>
          <p:cNvPr id="12" name="Rectangle 18"/>
          <p:cNvSpPr>
            <a:spLocks noChangeArrowheads="1"/>
          </p:cNvSpPr>
          <p:nvPr/>
        </p:nvSpPr>
        <p:spPr bwMode="auto">
          <a:xfrm>
            <a:off x="5203092" y="4091518"/>
            <a:ext cx="3974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dirty="0">
                <a:solidFill>
                  <a:srgbClr val="000000"/>
                </a:solidFill>
                <a:latin typeface="Myriad Pro" panose="020B0503030403020204" pitchFamily="34" charset="0"/>
              </a:rPr>
              <a:t>2012</a:t>
            </a:r>
            <a:endParaRPr lang="zh-CN" altLang="en-US" dirty="0">
              <a:solidFill>
                <a:srgbClr val="000000"/>
              </a:solidFill>
              <a:latin typeface="Arial" panose="020B0604020202020204" pitchFamily="34" charset="0"/>
            </a:endParaRPr>
          </a:p>
        </p:txBody>
      </p:sp>
      <p:sp>
        <p:nvSpPr>
          <p:cNvPr id="13" name="Rectangle 18"/>
          <p:cNvSpPr>
            <a:spLocks noChangeArrowheads="1"/>
          </p:cNvSpPr>
          <p:nvPr/>
        </p:nvSpPr>
        <p:spPr bwMode="auto">
          <a:xfrm>
            <a:off x="5203092" y="4461935"/>
            <a:ext cx="3974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dirty="0">
                <a:solidFill>
                  <a:srgbClr val="000000"/>
                </a:solidFill>
                <a:latin typeface="Myriad Pro" panose="020B0503030403020204" pitchFamily="34" charset="0"/>
              </a:rPr>
              <a:t>2013</a:t>
            </a:r>
            <a:endParaRPr lang="zh-CN" altLang="en-US" dirty="0">
              <a:solidFill>
                <a:srgbClr val="000000"/>
              </a:solidFill>
              <a:latin typeface="Arial" panose="020B0604020202020204" pitchFamily="34" charset="0"/>
            </a:endParaRPr>
          </a:p>
        </p:txBody>
      </p:sp>
      <p:sp>
        <p:nvSpPr>
          <p:cNvPr id="14" name="Rectangle 18"/>
          <p:cNvSpPr>
            <a:spLocks noChangeArrowheads="1"/>
          </p:cNvSpPr>
          <p:nvPr/>
        </p:nvSpPr>
        <p:spPr bwMode="auto">
          <a:xfrm>
            <a:off x="5203092" y="4830235"/>
            <a:ext cx="3974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dirty="0">
                <a:solidFill>
                  <a:srgbClr val="000000"/>
                </a:solidFill>
                <a:latin typeface="Myriad Pro" panose="020B0503030403020204" pitchFamily="34" charset="0"/>
              </a:rPr>
              <a:t>2014</a:t>
            </a:r>
            <a:endParaRPr lang="zh-CN" altLang="en-US" dirty="0">
              <a:solidFill>
                <a:srgbClr val="000000"/>
              </a:solidFill>
              <a:latin typeface="Arial" panose="020B0604020202020204" pitchFamily="34" charset="0"/>
            </a:endParaRPr>
          </a:p>
        </p:txBody>
      </p:sp>
      <p:sp>
        <p:nvSpPr>
          <p:cNvPr id="15" name="Rectangle 18"/>
          <p:cNvSpPr>
            <a:spLocks noChangeArrowheads="1"/>
          </p:cNvSpPr>
          <p:nvPr/>
        </p:nvSpPr>
        <p:spPr bwMode="auto">
          <a:xfrm>
            <a:off x="5203093" y="5198534"/>
            <a:ext cx="397454" cy="230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a:solidFill>
                  <a:srgbClr val="000000"/>
                </a:solidFill>
                <a:latin typeface="Myriad Pro" panose="020B0503030403020204" pitchFamily="34" charset="0"/>
              </a:rPr>
              <a:t>2016</a:t>
            </a:r>
            <a:endParaRPr lang="zh-CN" altLang="en-US" dirty="0">
              <a:solidFill>
                <a:srgbClr val="000000"/>
              </a:solidFill>
              <a:latin typeface="Arial" panose="020B0604020202020204" pitchFamily="34" charset="0"/>
            </a:endParaRPr>
          </a:p>
        </p:txBody>
      </p:sp>
      <p:sp>
        <p:nvSpPr>
          <p:cNvPr id="16" name="Rectangle 18"/>
          <p:cNvSpPr>
            <a:spLocks noChangeArrowheads="1"/>
          </p:cNvSpPr>
          <p:nvPr/>
        </p:nvSpPr>
        <p:spPr bwMode="auto">
          <a:xfrm>
            <a:off x="5203092" y="5566835"/>
            <a:ext cx="3974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216417"/>
            <a:r>
              <a:rPr lang="en-US" sz="1500">
                <a:solidFill>
                  <a:srgbClr val="000000"/>
                </a:solidFill>
                <a:latin typeface="Myriad Pro" panose="020B0503030403020204" pitchFamily="34" charset="0"/>
              </a:rPr>
              <a:t>2017</a:t>
            </a:r>
            <a:endParaRPr lang="zh-CN" altLang="en-US" dirty="0">
              <a:solidFill>
                <a:srgbClr val="000000"/>
              </a:solidFill>
              <a:latin typeface="Arial" panose="020B0604020202020204" pitchFamily="34" charset="0"/>
            </a:endParaRPr>
          </a:p>
        </p:txBody>
      </p:sp>
      <p:sp>
        <p:nvSpPr>
          <p:cNvPr id="17" name="矩形 106"/>
          <p:cNvSpPr>
            <a:spLocks noChangeArrowheads="1"/>
          </p:cNvSpPr>
          <p:nvPr/>
        </p:nvSpPr>
        <p:spPr bwMode="auto">
          <a:xfrm>
            <a:off x="1557396" y="1940992"/>
            <a:ext cx="2879741" cy="1900767"/>
          </a:xfrm>
          <a:prstGeom prst="rect">
            <a:avLst/>
          </a:prstGeom>
          <a:blipFill dpi="0" rotWithShape="1">
            <a:blip r:embed="rId9"/>
            <a:srcRect/>
            <a:stretch>
              <a:fillRect/>
            </a:stretch>
          </a:blipFill>
          <a:ln w="1270" cmpd="sng">
            <a:solidFill>
              <a:srgbClr val="E3943C"/>
            </a:solidFill>
            <a:miter lim="800000"/>
          </a:ln>
        </p:spPr>
        <p:txBody>
          <a:bodyPr lIns="121786" tIns="60892" rIns="121786" bIns="60892" anchor="ctr"/>
          <a:lstStyle/>
          <a:p>
            <a:pPr algn="ctr" defTabSz="1216417"/>
            <a:endParaRPr lang="zh-CN" altLang="en-US" sz="1300">
              <a:solidFill>
                <a:srgbClr val="FFFFFF"/>
              </a:solidFill>
            </a:endParaRPr>
          </a:p>
        </p:txBody>
      </p:sp>
      <p:sp>
        <p:nvSpPr>
          <p:cNvPr id="18" name="矩形 107"/>
          <p:cNvSpPr>
            <a:spLocks noChangeArrowheads="1"/>
          </p:cNvSpPr>
          <p:nvPr/>
        </p:nvSpPr>
        <p:spPr bwMode="auto">
          <a:xfrm>
            <a:off x="1557396" y="3879858"/>
            <a:ext cx="2879741" cy="1873249"/>
          </a:xfrm>
          <a:prstGeom prst="rect">
            <a:avLst/>
          </a:prstGeom>
          <a:blipFill dpi="0" rotWithShape="1">
            <a:blip r:embed="rId10"/>
            <a:srcRect/>
            <a:stretch>
              <a:fillRect/>
            </a:stretch>
          </a:blipFill>
          <a:ln w="1270" cmpd="sng">
            <a:solidFill>
              <a:srgbClr val="E3943C"/>
            </a:solidFill>
            <a:miter lim="800000"/>
          </a:ln>
        </p:spPr>
        <p:txBody>
          <a:bodyPr lIns="121786" tIns="60892" rIns="121786" bIns="60892" anchor="ctr"/>
          <a:lstStyle/>
          <a:p>
            <a:pPr algn="ctr" defTabSz="1216417"/>
            <a:endParaRPr lang="zh-CN" altLang="en-US" sz="1300">
              <a:solidFill>
                <a:srgbClr val="FFFFFF"/>
              </a:solidFill>
            </a:endParaRPr>
          </a:p>
        </p:txBody>
      </p:sp>
      <p:sp>
        <p:nvSpPr>
          <p:cNvPr id="19" name="矩形 108"/>
          <p:cNvSpPr>
            <a:spLocks noChangeArrowheads="1"/>
          </p:cNvSpPr>
          <p:nvPr/>
        </p:nvSpPr>
        <p:spPr bwMode="auto">
          <a:xfrm>
            <a:off x="4902570" y="1949272"/>
            <a:ext cx="6222866" cy="1319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86" tIns="60892" rIns="121786" bIns="60892">
            <a:spAutoFit/>
          </a:bodyPr>
          <a:lstStyle/>
          <a:p>
            <a:pPr algn="just" defTabSz="1216417">
              <a:lnSpc>
                <a:spcPts val="1865"/>
              </a:lnSpc>
            </a:pPr>
            <a:r>
              <a:rPr lang="zh-CN" altLang="en-US" sz="1300" dirty="0">
                <a:solidFill>
                  <a:srgbClr val="000000"/>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里输入简单文字概述这里输入简单的文字概述里输入简单文字概述输入简单的文字概述里输入输入里这里输入简单的文字概述里输入简单文字概述</a:t>
            </a:r>
          </a:p>
          <a:p>
            <a:pPr algn="just" defTabSz="1216417">
              <a:lnSpc>
                <a:spcPts val="1865"/>
              </a:lnSpc>
            </a:pPr>
            <a:endParaRPr lang="zh-CN" altLang="en-US" sz="1300" dirty="0">
              <a:solidFill>
                <a:srgbClr val="000000"/>
              </a:solidFill>
              <a:latin typeface="微软雅黑" panose="020B0503020204020204" pitchFamily="34" charset="-122"/>
              <a:ea typeface="微软雅黑" panose="020B0503020204020204" pitchFamily="34" charset="-122"/>
            </a:endParaRPr>
          </a:p>
        </p:txBody>
      </p:sp>
      <p:pic>
        <p:nvPicPr>
          <p:cNvPr id="20" name="PA_图片 49">
            <a:extLst>
              <a:ext uri="{FF2B5EF4-FFF2-40B4-BE49-F238E27FC236}">
                <a16:creationId xmlns:a16="http://schemas.microsoft.com/office/drawing/2014/main" id="{B565FE53-C498-4704-B91D-6691EFB0D328}"/>
              </a:ext>
            </a:extLst>
          </p:cNvPr>
          <p:cNvPicPr>
            <a:picLocks noChangeAspect="1"/>
          </p:cNvPicPr>
          <p:nvPr>
            <p:custDataLst>
              <p:tags r:id="rId2"/>
            </p:custDataLst>
          </p:nvPr>
        </p:nvPicPr>
        <p:blipFill>
          <a:blip r:embed="rId11"/>
          <a:stretch>
            <a:fillRect/>
          </a:stretch>
        </p:blipFill>
        <p:spPr>
          <a:xfrm>
            <a:off x="72698" y="68602"/>
            <a:ext cx="676385" cy="822718"/>
          </a:xfrm>
          <a:prstGeom prst="rect">
            <a:avLst/>
          </a:prstGeom>
        </p:spPr>
      </p:pic>
      <p:sp>
        <p:nvSpPr>
          <p:cNvPr id="21" name="文本框 20">
            <a:extLst>
              <a:ext uri="{FF2B5EF4-FFF2-40B4-BE49-F238E27FC236}">
                <a16:creationId xmlns:a16="http://schemas.microsoft.com/office/drawing/2014/main" id="{63FC7825-C15A-4D13-AB9E-37AE01017875}"/>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22" name="矩形 21">
            <a:extLst>
              <a:ext uri="{FF2B5EF4-FFF2-40B4-BE49-F238E27FC236}">
                <a16:creationId xmlns:a16="http://schemas.microsoft.com/office/drawing/2014/main" id="{6A530C05-2D88-4C1C-8662-101EFFA9874B}"/>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23" name="PA_直接连接符 2">
            <a:extLst>
              <a:ext uri="{FF2B5EF4-FFF2-40B4-BE49-F238E27FC236}">
                <a16:creationId xmlns:a16="http://schemas.microsoft.com/office/drawing/2014/main" id="{2383F674-9D6C-4DFA-8519-E6D369A1F4E8}"/>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4" name="PA_直接连接符 4">
            <a:extLst>
              <a:ext uri="{FF2B5EF4-FFF2-40B4-BE49-F238E27FC236}">
                <a16:creationId xmlns:a16="http://schemas.microsoft.com/office/drawing/2014/main" id="{FDA15FBE-9FA7-42FF-BFD6-91751A527A7E}"/>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5" name="PA_直接连接符 6">
            <a:extLst>
              <a:ext uri="{FF2B5EF4-FFF2-40B4-BE49-F238E27FC236}">
                <a16:creationId xmlns:a16="http://schemas.microsoft.com/office/drawing/2014/main" id="{BF7B43C2-CAC3-40B5-886D-E7BAB1E55BDD}"/>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6" name="PA_直接连接符 2">
            <a:extLst>
              <a:ext uri="{FF2B5EF4-FFF2-40B4-BE49-F238E27FC236}">
                <a16:creationId xmlns:a16="http://schemas.microsoft.com/office/drawing/2014/main" id="{BC500930-DAA2-4B5D-B310-15590B96F3ED}"/>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38105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90"/>
                                          </p:val>
                                        </p:tav>
                                        <p:tav tm="100000">
                                          <p:val>
                                            <p:fltVal val="0"/>
                                          </p:val>
                                        </p:tav>
                                      </p:tavLst>
                                    </p:anim>
                                    <p:animEffect transition="in" filter="fade">
                                      <p:cBhvr>
                                        <p:cTn id="14" dur="500"/>
                                        <p:tgtEl>
                                          <p:spTgt spid="20"/>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1"/>
                                        </p:tgtEl>
                                        <p:attrNameLst>
                                          <p:attrName>ppt_y</p:attrName>
                                        </p:attrNameLst>
                                      </p:cBhvr>
                                      <p:tavLst>
                                        <p:tav tm="0">
                                          <p:val>
                                            <p:strVal val="#ppt_y"/>
                                          </p:val>
                                        </p:tav>
                                        <p:tav tm="100000">
                                          <p:val>
                                            <p:strVal val="#ppt_y"/>
                                          </p:val>
                                        </p:tav>
                                      </p:tavLst>
                                    </p:anim>
                                    <p:anim calcmode="lin" valueType="num">
                                      <p:cBhvr>
                                        <p:cTn id="2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1"/>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150"/>
                                        <p:tgtEl>
                                          <p:spTgt spid="23"/>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150"/>
                                        <p:tgtEl>
                                          <p:spTgt spid="24"/>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right)">
                                      <p:cBhvr>
                                        <p:cTn id="41" dur="150"/>
                                        <p:tgtEl>
                                          <p:spTgt spid="26"/>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down)">
                                      <p:cBhvr>
                                        <p:cTn id="45" dur="150"/>
                                        <p:tgtEl>
                                          <p:spTgt spid="25"/>
                                        </p:tgtEl>
                                      </p:cBhvr>
                                    </p:animEffect>
                                  </p:childTnLst>
                                </p:cTn>
                              </p:par>
                            </p:childTnLst>
                          </p:cTn>
                        </p:par>
                        <p:par>
                          <p:cTn id="46" fill="hold">
                            <p:stCondLst>
                              <p:cond delay="1950"/>
                            </p:stCondLst>
                            <p:childTnLst>
                              <p:par>
                                <p:cTn id="47" presetID="2" presetClass="entr" presetSubtype="4"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par>
                                <p:cTn id="51" presetID="8" presetClass="emph" presetSubtype="0" fill="hold" grpId="1" nodeType="withEffect">
                                  <p:stCondLst>
                                    <p:cond delay="0"/>
                                  </p:stCondLst>
                                  <p:childTnLst>
                                    <p:animRot by="21600000">
                                      <p:cBhvr>
                                        <p:cTn id="52" dur="600" fill="hold"/>
                                        <p:tgtEl>
                                          <p:spTgt spid="10"/>
                                        </p:tgtEl>
                                        <p:attrNameLst>
                                          <p:attrName>r</p:attrName>
                                        </p:attrNameLst>
                                      </p:cBhvr>
                                    </p:animRot>
                                  </p:childTnLst>
                                </p:cTn>
                              </p:par>
                              <p:par>
                                <p:cTn id="53" presetID="2" presetClass="entr" presetSubtype="1"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0-#ppt_h/2"/>
                                          </p:val>
                                        </p:tav>
                                        <p:tav tm="100000">
                                          <p:val>
                                            <p:strVal val="#ppt_y"/>
                                          </p:val>
                                        </p:tav>
                                      </p:tavLst>
                                    </p:anim>
                                  </p:childTnLst>
                                </p:cTn>
                              </p:par>
                              <p:par>
                                <p:cTn id="57" presetID="8" presetClass="emph" presetSubtype="0" fill="hold" grpId="1" nodeType="withEffect">
                                  <p:stCondLst>
                                    <p:cond delay="0"/>
                                  </p:stCondLst>
                                  <p:childTnLst>
                                    <p:animRot by="21600000">
                                      <p:cBhvr>
                                        <p:cTn id="58" dur="500" fill="hold"/>
                                        <p:tgtEl>
                                          <p:spTgt spid="6"/>
                                        </p:tgtEl>
                                        <p:attrNameLst>
                                          <p:attrName>r</p:attrName>
                                        </p:attrNameLst>
                                      </p:cBhvr>
                                    </p:animRot>
                                  </p:childTnLst>
                                </p:cTn>
                              </p:par>
                            </p:childTnLst>
                          </p:cTn>
                        </p:par>
                        <p:par>
                          <p:cTn id="59" fill="hold">
                            <p:stCondLst>
                              <p:cond delay="2550"/>
                            </p:stCondLst>
                            <p:childTnLst>
                              <p:par>
                                <p:cTn id="60" presetID="2" presetClass="entr" presetSubtype="1"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100" fill="hold"/>
                                        <p:tgtEl>
                                          <p:spTgt spid="11"/>
                                        </p:tgtEl>
                                        <p:attrNameLst>
                                          <p:attrName>ppt_x</p:attrName>
                                        </p:attrNameLst>
                                      </p:cBhvr>
                                      <p:tavLst>
                                        <p:tav tm="0">
                                          <p:val>
                                            <p:strVal val="#ppt_x"/>
                                          </p:val>
                                        </p:tav>
                                        <p:tav tm="100000">
                                          <p:val>
                                            <p:strVal val="#ppt_x"/>
                                          </p:val>
                                        </p:tav>
                                      </p:tavLst>
                                    </p:anim>
                                    <p:anim calcmode="lin" valueType="num">
                                      <p:cBhvr additive="base">
                                        <p:cTn id="63" dur="100" fill="hold"/>
                                        <p:tgtEl>
                                          <p:spTgt spid="11"/>
                                        </p:tgtEl>
                                        <p:attrNameLst>
                                          <p:attrName>ppt_y</p:attrName>
                                        </p:attrNameLst>
                                      </p:cBhvr>
                                      <p:tavLst>
                                        <p:tav tm="0">
                                          <p:val>
                                            <p:strVal val="0-#ppt_h/2"/>
                                          </p:val>
                                        </p:tav>
                                        <p:tav tm="100000">
                                          <p:val>
                                            <p:strVal val="#ppt_y"/>
                                          </p:val>
                                        </p:tav>
                                      </p:tavLst>
                                    </p:anim>
                                  </p:childTnLst>
                                </p:cTn>
                              </p:par>
                            </p:childTnLst>
                          </p:cTn>
                        </p:par>
                        <p:par>
                          <p:cTn id="64" fill="hold">
                            <p:stCondLst>
                              <p:cond delay="2650"/>
                            </p:stCondLst>
                            <p:childTnLst>
                              <p:par>
                                <p:cTn id="65" presetID="2" presetClass="entr" presetSubtype="1"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100" fill="hold"/>
                                        <p:tgtEl>
                                          <p:spTgt spid="12"/>
                                        </p:tgtEl>
                                        <p:attrNameLst>
                                          <p:attrName>ppt_x</p:attrName>
                                        </p:attrNameLst>
                                      </p:cBhvr>
                                      <p:tavLst>
                                        <p:tav tm="0">
                                          <p:val>
                                            <p:strVal val="#ppt_x"/>
                                          </p:val>
                                        </p:tav>
                                        <p:tav tm="100000">
                                          <p:val>
                                            <p:strVal val="#ppt_x"/>
                                          </p:val>
                                        </p:tav>
                                      </p:tavLst>
                                    </p:anim>
                                    <p:anim calcmode="lin" valueType="num">
                                      <p:cBhvr additive="base">
                                        <p:cTn id="68" dur="100" fill="hold"/>
                                        <p:tgtEl>
                                          <p:spTgt spid="12"/>
                                        </p:tgtEl>
                                        <p:attrNameLst>
                                          <p:attrName>ppt_y</p:attrName>
                                        </p:attrNameLst>
                                      </p:cBhvr>
                                      <p:tavLst>
                                        <p:tav tm="0">
                                          <p:val>
                                            <p:strVal val="0-#ppt_h/2"/>
                                          </p:val>
                                        </p:tav>
                                        <p:tav tm="100000">
                                          <p:val>
                                            <p:strVal val="#ppt_y"/>
                                          </p:val>
                                        </p:tav>
                                      </p:tavLst>
                                    </p:anim>
                                  </p:childTnLst>
                                </p:cTn>
                              </p:par>
                            </p:childTnLst>
                          </p:cTn>
                        </p:par>
                        <p:par>
                          <p:cTn id="69" fill="hold">
                            <p:stCondLst>
                              <p:cond delay="2750"/>
                            </p:stCondLst>
                            <p:childTnLst>
                              <p:par>
                                <p:cTn id="70" presetID="2" presetClass="entr" presetSubtype="1"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100" fill="hold"/>
                                        <p:tgtEl>
                                          <p:spTgt spid="13"/>
                                        </p:tgtEl>
                                        <p:attrNameLst>
                                          <p:attrName>ppt_x</p:attrName>
                                        </p:attrNameLst>
                                      </p:cBhvr>
                                      <p:tavLst>
                                        <p:tav tm="0">
                                          <p:val>
                                            <p:strVal val="#ppt_x"/>
                                          </p:val>
                                        </p:tav>
                                        <p:tav tm="100000">
                                          <p:val>
                                            <p:strVal val="#ppt_x"/>
                                          </p:val>
                                        </p:tav>
                                      </p:tavLst>
                                    </p:anim>
                                    <p:anim calcmode="lin" valueType="num">
                                      <p:cBhvr additive="base">
                                        <p:cTn id="73" dur="100" fill="hold"/>
                                        <p:tgtEl>
                                          <p:spTgt spid="13"/>
                                        </p:tgtEl>
                                        <p:attrNameLst>
                                          <p:attrName>ppt_y</p:attrName>
                                        </p:attrNameLst>
                                      </p:cBhvr>
                                      <p:tavLst>
                                        <p:tav tm="0">
                                          <p:val>
                                            <p:strVal val="0-#ppt_h/2"/>
                                          </p:val>
                                        </p:tav>
                                        <p:tav tm="100000">
                                          <p:val>
                                            <p:strVal val="#ppt_y"/>
                                          </p:val>
                                        </p:tav>
                                      </p:tavLst>
                                    </p:anim>
                                  </p:childTnLst>
                                </p:cTn>
                              </p:par>
                            </p:childTnLst>
                          </p:cTn>
                        </p:par>
                        <p:par>
                          <p:cTn id="74" fill="hold">
                            <p:stCondLst>
                              <p:cond delay="2850"/>
                            </p:stCondLst>
                            <p:childTnLst>
                              <p:par>
                                <p:cTn id="75" presetID="2" presetClass="entr" presetSubtype="1"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100" fill="hold"/>
                                        <p:tgtEl>
                                          <p:spTgt spid="14"/>
                                        </p:tgtEl>
                                        <p:attrNameLst>
                                          <p:attrName>ppt_x</p:attrName>
                                        </p:attrNameLst>
                                      </p:cBhvr>
                                      <p:tavLst>
                                        <p:tav tm="0">
                                          <p:val>
                                            <p:strVal val="#ppt_x"/>
                                          </p:val>
                                        </p:tav>
                                        <p:tav tm="100000">
                                          <p:val>
                                            <p:strVal val="#ppt_x"/>
                                          </p:val>
                                        </p:tav>
                                      </p:tavLst>
                                    </p:anim>
                                    <p:anim calcmode="lin" valueType="num">
                                      <p:cBhvr additive="base">
                                        <p:cTn id="78" dur="100" fill="hold"/>
                                        <p:tgtEl>
                                          <p:spTgt spid="14"/>
                                        </p:tgtEl>
                                        <p:attrNameLst>
                                          <p:attrName>ppt_y</p:attrName>
                                        </p:attrNameLst>
                                      </p:cBhvr>
                                      <p:tavLst>
                                        <p:tav tm="0">
                                          <p:val>
                                            <p:strVal val="0-#ppt_h/2"/>
                                          </p:val>
                                        </p:tav>
                                        <p:tav tm="100000">
                                          <p:val>
                                            <p:strVal val="#ppt_y"/>
                                          </p:val>
                                        </p:tav>
                                      </p:tavLst>
                                    </p:anim>
                                  </p:childTnLst>
                                </p:cTn>
                              </p:par>
                            </p:childTnLst>
                          </p:cTn>
                        </p:par>
                        <p:par>
                          <p:cTn id="79" fill="hold">
                            <p:stCondLst>
                              <p:cond delay="2950"/>
                            </p:stCondLst>
                            <p:childTnLst>
                              <p:par>
                                <p:cTn id="80" presetID="2" presetClass="entr" presetSubtype="1"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additive="base">
                                        <p:cTn id="82" dur="100" fill="hold"/>
                                        <p:tgtEl>
                                          <p:spTgt spid="15"/>
                                        </p:tgtEl>
                                        <p:attrNameLst>
                                          <p:attrName>ppt_x</p:attrName>
                                        </p:attrNameLst>
                                      </p:cBhvr>
                                      <p:tavLst>
                                        <p:tav tm="0">
                                          <p:val>
                                            <p:strVal val="#ppt_x"/>
                                          </p:val>
                                        </p:tav>
                                        <p:tav tm="100000">
                                          <p:val>
                                            <p:strVal val="#ppt_x"/>
                                          </p:val>
                                        </p:tav>
                                      </p:tavLst>
                                    </p:anim>
                                    <p:anim calcmode="lin" valueType="num">
                                      <p:cBhvr additive="base">
                                        <p:cTn id="83" dur="100" fill="hold"/>
                                        <p:tgtEl>
                                          <p:spTgt spid="15"/>
                                        </p:tgtEl>
                                        <p:attrNameLst>
                                          <p:attrName>ppt_y</p:attrName>
                                        </p:attrNameLst>
                                      </p:cBhvr>
                                      <p:tavLst>
                                        <p:tav tm="0">
                                          <p:val>
                                            <p:strVal val="0-#ppt_h/2"/>
                                          </p:val>
                                        </p:tav>
                                        <p:tav tm="100000">
                                          <p:val>
                                            <p:strVal val="#ppt_y"/>
                                          </p:val>
                                        </p:tav>
                                      </p:tavLst>
                                    </p:anim>
                                  </p:childTnLst>
                                </p:cTn>
                              </p:par>
                            </p:childTnLst>
                          </p:cTn>
                        </p:par>
                        <p:par>
                          <p:cTn id="84" fill="hold">
                            <p:stCondLst>
                              <p:cond delay="3050"/>
                            </p:stCondLst>
                            <p:childTnLst>
                              <p:par>
                                <p:cTn id="85" presetID="2" presetClass="entr" presetSubtype="1"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100" fill="hold"/>
                                        <p:tgtEl>
                                          <p:spTgt spid="16"/>
                                        </p:tgtEl>
                                        <p:attrNameLst>
                                          <p:attrName>ppt_x</p:attrName>
                                        </p:attrNameLst>
                                      </p:cBhvr>
                                      <p:tavLst>
                                        <p:tav tm="0">
                                          <p:val>
                                            <p:strVal val="#ppt_x"/>
                                          </p:val>
                                        </p:tav>
                                        <p:tav tm="100000">
                                          <p:val>
                                            <p:strVal val="#ppt_x"/>
                                          </p:val>
                                        </p:tav>
                                      </p:tavLst>
                                    </p:anim>
                                    <p:anim calcmode="lin" valueType="num">
                                      <p:cBhvr additive="base">
                                        <p:cTn id="88" dur="100" fill="hold"/>
                                        <p:tgtEl>
                                          <p:spTgt spid="16"/>
                                        </p:tgtEl>
                                        <p:attrNameLst>
                                          <p:attrName>ppt_y</p:attrName>
                                        </p:attrNameLst>
                                      </p:cBhvr>
                                      <p:tavLst>
                                        <p:tav tm="0">
                                          <p:val>
                                            <p:strVal val="0-#ppt_h/2"/>
                                          </p:val>
                                        </p:tav>
                                        <p:tav tm="100000">
                                          <p:val>
                                            <p:strVal val="#ppt_y"/>
                                          </p:val>
                                        </p:tav>
                                      </p:tavLst>
                                    </p:anim>
                                  </p:childTnLst>
                                </p:cTn>
                              </p:par>
                            </p:childTnLst>
                          </p:cTn>
                        </p:par>
                        <p:par>
                          <p:cTn id="89" fill="hold">
                            <p:stCondLst>
                              <p:cond delay="3150"/>
                            </p:stCondLst>
                            <p:childTnLst>
                              <p:par>
                                <p:cTn id="90" presetID="22" presetClass="entr" presetSubtype="8"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wipe(left)">
                                      <p:cBhvr>
                                        <p:cTn id="92" dur="300"/>
                                        <p:tgtEl>
                                          <p:spTgt spid="5"/>
                                        </p:tgtEl>
                                      </p:cBhvr>
                                    </p:animEffect>
                                  </p:childTnLst>
                                </p:cTn>
                              </p:par>
                            </p:childTnLst>
                          </p:cTn>
                        </p:par>
                        <p:par>
                          <p:cTn id="93" fill="hold">
                            <p:stCondLst>
                              <p:cond delay="3450"/>
                            </p:stCondLst>
                            <p:childTnLst>
                              <p:par>
                                <p:cTn id="94" presetID="22" presetClass="entr" presetSubtype="8" fill="hold" grpId="0" nodeType="afterEffect">
                                  <p:stCondLst>
                                    <p:cond delay="0"/>
                                  </p:stCondLst>
                                  <p:childTnLst>
                                    <p:set>
                                      <p:cBhvr>
                                        <p:cTn id="95" dur="1" fill="hold">
                                          <p:stCondLst>
                                            <p:cond delay="0"/>
                                          </p:stCondLst>
                                        </p:cTn>
                                        <p:tgtEl>
                                          <p:spTgt spid="4"/>
                                        </p:tgtEl>
                                        <p:attrNameLst>
                                          <p:attrName>style.visibility</p:attrName>
                                        </p:attrNameLst>
                                      </p:cBhvr>
                                      <p:to>
                                        <p:strVal val="visible"/>
                                      </p:to>
                                    </p:set>
                                    <p:animEffect transition="in" filter="wipe(left)">
                                      <p:cBhvr>
                                        <p:cTn id="96" dur="300"/>
                                        <p:tgtEl>
                                          <p:spTgt spid="4"/>
                                        </p:tgtEl>
                                      </p:cBhvr>
                                    </p:animEffect>
                                  </p:childTnLst>
                                </p:cTn>
                              </p:par>
                            </p:childTnLst>
                          </p:cTn>
                        </p:par>
                        <p:par>
                          <p:cTn id="97" fill="hold">
                            <p:stCondLst>
                              <p:cond delay="3750"/>
                            </p:stCondLst>
                            <p:childTnLst>
                              <p:par>
                                <p:cTn id="98" presetID="22" presetClass="entr" presetSubtype="8" fill="hold" grpId="0" nodeType="afterEffect">
                                  <p:stCondLst>
                                    <p:cond delay="0"/>
                                  </p:stCondLst>
                                  <p:childTnLst>
                                    <p:set>
                                      <p:cBhvr>
                                        <p:cTn id="99" dur="1" fill="hold">
                                          <p:stCondLst>
                                            <p:cond delay="0"/>
                                          </p:stCondLst>
                                        </p:cTn>
                                        <p:tgtEl>
                                          <p:spTgt spid="3"/>
                                        </p:tgtEl>
                                        <p:attrNameLst>
                                          <p:attrName>style.visibility</p:attrName>
                                        </p:attrNameLst>
                                      </p:cBhvr>
                                      <p:to>
                                        <p:strVal val="visible"/>
                                      </p:to>
                                    </p:set>
                                    <p:animEffect transition="in" filter="wipe(left)">
                                      <p:cBhvr>
                                        <p:cTn id="100" dur="300"/>
                                        <p:tgtEl>
                                          <p:spTgt spid="3"/>
                                        </p:tgtEl>
                                      </p:cBhvr>
                                    </p:animEffect>
                                  </p:childTnLst>
                                </p:cTn>
                              </p:par>
                            </p:childTnLst>
                          </p:cTn>
                        </p:par>
                        <p:par>
                          <p:cTn id="101" fill="hold">
                            <p:stCondLst>
                              <p:cond delay="4050"/>
                            </p:stCondLst>
                            <p:childTnLst>
                              <p:par>
                                <p:cTn id="102" presetID="22" presetClass="entr" presetSubtype="8" fill="hold" grpId="0" nodeType="afterEffect">
                                  <p:stCondLst>
                                    <p:cond delay="0"/>
                                  </p:stCondLst>
                                  <p:childTnLst>
                                    <p:set>
                                      <p:cBhvr>
                                        <p:cTn id="103" dur="1" fill="hold">
                                          <p:stCondLst>
                                            <p:cond delay="0"/>
                                          </p:stCondLst>
                                        </p:cTn>
                                        <p:tgtEl>
                                          <p:spTgt spid="9"/>
                                        </p:tgtEl>
                                        <p:attrNameLst>
                                          <p:attrName>style.visibility</p:attrName>
                                        </p:attrNameLst>
                                      </p:cBhvr>
                                      <p:to>
                                        <p:strVal val="visible"/>
                                      </p:to>
                                    </p:set>
                                    <p:animEffect transition="in" filter="wipe(left)">
                                      <p:cBhvr>
                                        <p:cTn id="104" dur="300"/>
                                        <p:tgtEl>
                                          <p:spTgt spid="9"/>
                                        </p:tgtEl>
                                      </p:cBhvr>
                                    </p:animEffect>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8"/>
                                        </p:tgtEl>
                                        <p:attrNameLst>
                                          <p:attrName>style.visibility</p:attrName>
                                        </p:attrNameLst>
                                      </p:cBhvr>
                                      <p:to>
                                        <p:strVal val="visible"/>
                                      </p:to>
                                    </p:set>
                                    <p:animEffect transition="in" filter="wipe(left)">
                                      <p:cBhvr>
                                        <p:cTn id="108" dur="300"/>
                                        <p:tgtEl>
                                          <p:spTgt spid="8"/>
                                        </p:tgtEl>
                                      </p:cBhvr>
                                    </p:animEffect>
                                  </p:childTnLst>
                                </p:cTn>
                              </p:par>
                            </p:childTnLst>
                          </p:cTn>
                        </p:par>
                        <p:par>
                          <p:cTn id="109" fill="hold">
                            <p:stCondLst>
                              <p:cond delay="4650"/>
                            </p:stCondLst>
                            <p:childTnLst>
                              <p:par>
                                <p:cTn id="110" presetID="22" presetClass="entr" presetSubtype="8" fill="hold" grpId="0" nodeType="after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wipe(left)">
                                      <p:cBhvr>
                                        <p:cTn id="112" dur="300"/>
                                        <p:tgtEl>
                                          <p:spTgt spid="7"/>
                                        </p:tgtEl>
                                      </p:cBhvr>
                                    </p:animEffect>
                                  </p:childTnLst>
                                </p:cTn>
                              </p:par>
                            </p:childTnLst>
                          </p:cTn>
                        </p:par>
                        <p:par>
                          <p:cTn id="113" fill="hold">
                            <p:stCondLst>
                              <p:cond delay="4950"/>
                            </p:stCondLst>
                            <p:childTnLst>
                              <p:par>
                                <p:cTn id="114" presetID="12" presetClass="entr" presetSubtype="4" fill="hold" grpId="0" nodeType="afterEffect">
                                  <p:stCondLst>
                                    <p:cond delay="0"/>
                                  </p:stCondLst>
                                  <p:childTnLst>
                                    <p:set>
                                      <p:cBhvr>
                                        <p:cTn id="115" dur="1" fill="hold">
                                          <p:stCondLst>
                                            <p:cond delay="0"/>
                                          </p:stCondLst>
                                        </p:cTn>
                                        <p:tgtEl>
                                          <p:spTgt spid="19"/>
                                        </p:tgtEl>
                                        <p:attrNameLst>
                                          <p:attrName>style.visibility</p:attrName>
                                        </p:attrNameLst>
                                      </p:cBhvr>
                                      <p:to>
                                        <p:strVal val="visible"/>
                                      </p:to>
                                    </p:set>
                                    <p:anim calcmode="lin" valueType="num">
                                      <p:cBhvr additive="base">
                                        <p:cTn id="116" dur="300"/>
                                        <p:tgtEl>
                                          <p:spTgt spid="19"/>
                                        </p:tgtEl>
                                        <p:attrNameLst>
                                          <p:attrName>ppt_y</p:attrName>
                                        </p:attrNameLst>
                                      </p:cBhvr>
                                      <p:tavLst>
                                        <p:tav tm="0">
                                          <p:val>
                                            <p:strVal val="#ppt_y+#ppt_h*1.125000"/>
                                          </p:val>
                                        </p:tav>
                                        <p:tav tm="100000">
                                          <p:val>
                                            <p:strVal val="#ppt_y"/>
                                          </p:val>
                                        </p:tav>
                                      </p:tavLst>
                                    </p:anim>
                                    <p:animEffect transition="in" filter="wipe(up)">
                                      <p:cBhvr>
                                        <p:cTn id="117" dur="300"/>
                                        <p:tgtEl>
                                          <p:spTgt spid="19"/>
                                        </p:tgtEl>
                                      </p:cBhvr>
                                    </p:animEffect>
                                  </p:childTnLst>
                                </p:cTn>
                              </p:par>
                            </p:childTnLst>
                          </p:cTn>
                        </p:par>
                        <p:par>
                          <p:cTn id="118" fill="hold">
                            <p:stCondLst>
                              <p:cond delay="5250"/>
                            </p:stCondLst>
                            <p:childTnLst>
                              <p:par>
                                <p:cTn id="119" presetID="2" presetClass="entr" presetSubtype="2" fill="hold" grpId="0" nodeType="afterEffect">
                                  <p:stCondLst>
                                    <p:cond delay="0"/>
                                  </p:stCondLst>
                                  <p:childTnLst>
                                    <p:set>
                                      <p:cBhvr>
                                        <p:cTn id="120" dur="1" fill="hold">
                                          <p:stCondLst>
                                            <p:cond delay="0"/>
                                          </p:stCondLst>
                                        </p:cTn>
                                        <p:tgtEl>
                                          <p:spTgt spid="18"/>
                                        </p:tgtEl>
                                        <p:attrNameLst>
                                          <p:attrName>style.visibility</p:attrName>
                                        </p:attrNameLst>
                                      </p:cBhvr>
                                      <p:to>
                                        <p:strVal val="visible"/>
                                      </p:to>
                                    </p:set>
                                    <p:anim calcmode="lin" valueType="num">
                                      <p:cBhvr additive="base">
                                        <p:cTn id="121" dur="600" fill="hold"/>
                                        <p:tgtEl>
                                          <p:spTgt spid="18"/>
                                        </p:tgtEl>
                                        <p:attrNameLst>
                                          <p:attrName>ppt_x</p:attrName>
                                        </p:attrNameLst>
                                      </p:cBhvr>
                                      <p:tavLst>
                                        <p:tav tm="0">
                                          <p:val>
                                            <p:strVal val="1+#ppt_w/2"/>
                                          </p:val>
                                        </p:tav>
                                        <p:tav tm="100000">
                                          <p:val>
                                            <p:strVal val="#ppt_x"/>
                                          </p:val>
                                        </p:tav>
                                      </p:tavLst>
                                    </p:anim>
                                    <p:anim calcmode="lin" valueType="num">
                                      <p:cBhvr additive="base">
                                        <p:cTn id="122" dur="600" fill="hold"/>
                                        <p:tgtEl>
                                          <p:spTgt spid="18"/>
                                        </p:tgtEl>
                                        <p:attrNameLst>
                                          <p:attrName>ppt_y</p:attrName>
                                        </p:attrNameLst>
                                      </p:cBhvr>
                                      <p:tavLst>
                                        <p:tav tm="0">
                                          <p:val>
                                            <p:strVal val="#ppt_y"/>
                                          </p:val>
                                        </p:tav>
                                        <p:tav tm="100000">
                                          <p:val>
                                            <p:strVal val="#ppt_y"/>
                                          </p:val>
                                        </p:tav>
                                      </p:tavLst>
                                    </p:anim>
                                  </p:childTnLst>
                                </p:cTn>
                              </p:par>
                              <p:par>
                                <p:cTn id="123" presetID="8" presetClass="emph" presetSubtype="0" fill="hold" grpId="1" nodeType="withEffect">
                                  <p:stCondLst>
                                    <p:cond delay="0"/>
                                  </p:stCondLst>
                                  <p:childTnLst>
                                    <p:animRot by="21600000">
                                      <p:cBhvr>
                                        <p:cTn id="124" dur="600" fill="hold"/>
                                        <p:tgtEl>
                                          <p:spTgt spid="18"/>
                                        </p:tgtEl>
                                        <p:attrNameLst>
                                          <p:attrName>r</p:attrName>
                                        </p:attrNameLst>
                                      </p:cBhvr>
                                    </p:animRot>
                                  </p:childTnLst>
                                </p:cTn>
                              </p:par>
                              <p:par>
                                <p:cTn id="125" presetID="2" presetClass="entr" presetSubtype="8" fill="hold" grpId="0" nodeType="withEffect">
                                  <p:stCondLst>
                                    <p:cond delay="0"/>
                                  </p:stCondLst>
                                  <p:childTnLst>
                                    <p:set>
                                      <p:cBhvr>
                                        <p:cTn id="126" dur="1" fill="hold">
                                          <p:stCondLst>
                                            <p:cond delay="0"/>
                                          </p:stCondLst>
                                        </p:cTn>
                                        <p:tgtEl>
                                          <p:spTgt spid="17"/>
                                        </p:tgtEl>
                                        <p:attrNameLst>
                                          <p:attrName>style.visibility</p:attrName>
                                        </p:attrNameLst>
                                      </p:cBhvr>
                                      <p:to>
                                        <p:strVal val="visible"/>
                                      </p:to>
                                    </p:set>
                                    <p:anim calcmode="lin" valueType="num">
                                      <p:cBhvr additive="base">
                                        <p:cTn id="127" dur="600" fill="hold"/>
                                        <p:tgtEl>
                                          <p:spTgt spid="17"/>
                                        </p:tgtEl>
                                        <p:attrNameLst>
                                          <p:attrName>ppt_x</p:attrName>
                                        </p:attrNameLst>
                                      </p:cBhvr>
                                      <p:tavLst>
                                        <p:tav tm="0">
                                          <p:val>
                                            <p:strVal val="0-#ppt_w/2"/>
                                          </p:val>
                                        </p:tav>
                                        <p:tav tm="100000">
                                          <p:val>
                                            <p:strVal val="#ppt_x"/>
                                          </p:val>
                                        </p:tav>
                                      </p:tavLst>
                                    </p:anim>
                                    <p:anim calcmode="lin" valueType="num">
                                      <p:cBhvr additive="base">
                                        <p:cTn id="128" dur="600" fill="hold"/>
                                        <p:tgtEl>
                                          <p:spTgt spid="17"/>
                                        </p:tgtEl>
                                        <p:attrNameLst>
                                          <p:attrName>ppt_y</p:attrName>
                                        </p:attrNameLst>
                                      </p:cBhvr>
                                      <p:tavLst>
                                        <p:tav tm="0">
                                          <p:val>
                                            <p:strVal val="#ppt_y"/>
                                          </p:val>
                                        </p:tav>
                                        <p:tav tm="100000">
                                          <p:val>
                                            <p:strVal val="#ppt_y"/>
                                          </p:val>
                                        </p:tav>
                                      </p:tavLst>
                                    </p:anim>
                                  </p:childTnLst>
                                </p:cTn>
                              </p:par>
                              <p:par>
                                <p:cTn id="129" presetID="8" presetClass="emph" presetSubtype="0" fill="hold" grpId="1" nodeType="withEffect">
                                  <p:stCondLst>
                                    <p:cond delay="0"/>
                                  </p:stCondLst>
                                  <p:childTnLst>
                                    <p:animRot by="21600000">
                                      <p:cBhvr>
                                        <p:cTn id="130" dur="6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6" grpId="1" animBg="1"/>
      <p:bldP spid="7" grpId="0" animBg="1"/>
      <p:bldP spid="8" grpId="0" animBg="1"/>
      <p:bldP spid="9" grpId="0" animBg="1"/>
      <p:bldP spid="10" grpId="0" animBg="1"/>
      <p:bldP spid="10" grpId="1" animBg="1"/>
      <p:bldP spid="11" grpId="0" autoUpdateAnimBg="0"/>
      <p:bldP spid="12" grpId="0" autoUpdateAnimBg="0"/>
      <p:bldP spid="13" grpId="0" autoUpdateAnimBg="0"/>
      <p:bldP spid="14" grpId="0" autoUpdateAnimBg="0"/>
      <p:bldP spid="15" grpId="0" autoUpdateAnimBg="0"/>
      <p:bldP spid="16" grpId="0" autoUpdateAnimBg="0"/>
      <p:bldP spid="17" grpId="0" animBg="1" autoUpdateAnimBg="0"/>
      <p:bldP spid="17" grpId="1" animBg="1" autoUpdateAnimBg="0"/>
      <p:bldP spid="18" grpId="0" animBg="1" autoUpdateAnimBg="0"/>
      <p:bldP spid="18" grpId="1" animBg="1" autoUpdateAnimBg="0"/>
      <p:bldP spid="19" grpId="0" autoUpdateAnimBg="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01937" y="1783169"/>
            <a:ext cx="2033380" cy="2709334"/>
            <a:chOff x="900113" y="1241425"/>
            <a:chExt cx="1525587" cy="2032000"/>
          </a:xfrm>
        </p:grpSpPr>
        <p:sp>
          <p:nvSpPr>
            <p:cNvPr id="4" name="任意多边形 3"/>
            <p:cNvSpPr/>
            <p:nvPr/>
          </p:nvSpPr>
          <p:spPr>
            <a:xfrm>
              <a:off x="900113" y="1744662"/>
              <a:ext cx="1525587"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solidFill>
              <a:srgbClr val="E3943C"/>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321">
                <a:defRPr/>
              </a:pPr>
              <a:r>
                <a:rPr lang="zh-CN" altLang="en-US" sz="2699"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5" name="椭圆 4"/>
            <p:cNvSpPr/>
            <p:nvPr/>
          </p:nvSpPr>
          <p:spPr>
            <a:xfrm>
              <a:off x="1566863" y="1839912"/>
              <a:ext cx="192087"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6" name="任意多边形 5"/>
            <p:cNvSpPr/>
            <p:nvPr/>
          </p:nvSpPr>
          <p:spPr>
            <a:xfrm>
              <a:off x="1554163" y="1323975"/>
              <a:ext cx="173037"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7" name="椭圆 6"/>
            <p:cNvSpPr/>
            <p:nvPr/>
          </p:nvSpPr>
          <p:spPr>
            <a:xfrm>
              <a:off x="155733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64" tIns="34282" rIns="68564" bIns="34282"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grpSp>
      <p:sp>
        <p:nvSpPr>
          <p:cNvPr id="8" name="TextBox 7"/>
          <p:cNvSpPr txBox="1"/>
          <p:nvPr/>
        </p:nvSpPr>
        <p:spPr>
          <a:xfrm>
            <a:off x="1072865" y="4761322"/>
            <a:ext cx="2289405" cy="1403351"/>
          </a:xfrm>
          <a:prstGeom prst="rect">
            <a:avLst/>
          </a:prstGeom>
          <a:noFill/>
        </p:spPr>
        <p:txBody>
          <a:bodyPr lIns="121690" tIns="60844" rIns="121690" bIns="60844">
            <a:spAutoFit/>
          </a:bodyPr>
          <a:lstStyle/>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779091" y="1783169"/>
            <a:ext cx="2035497" cy="2709334"/>
            <a:chOff x="2833688" y="1241425"/>
            <a:chExt cx="1527175" cy="2032000"/>
          </a:xfrm>
        </p:grpSpPr>
        <p:sp>
          <p:nvSpPr>
            <p:cNvPr id="10" name="任意多边形 9"/>
            <p:cNvSpPr/>
            <p:nvPr/>
          </p:nvSpPr>
          <p:spPr>
            <a:xfrm>
              <a:off x="2833688"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solidFill>
              <a:schemeClr val="accent3"/>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321">
                <a:defRPr/>
              </a:pPr>
              <a:r>
                <a:rPr lang="zh-CN" altLang="en-US" sz="2699"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11" name="椭圆 10"/>
            <p:cNvSpPr/>
            <p:nvPr/>
          </p:nvSpPr>
          <p:spPr>
            <a:xfrm>
              <a:off x="3502025"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12" name="任意多边形 11"/>
            <p:cNvSpPr/>
            <p:nvPr/>
          </p:nvSpPr>
          <p:spPr>
            <a:xfrm>
              <a:off x="3487738"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13" name="椭圆 12"/>
            <p:cNvSpPr/>
            <p:nvPr/>
          </p:nvSpPr>
          <p:spPr>
            <a:xfrm>
              <a:off x="3492500"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64" tIns="34282" rIns="68564" bIns="34282"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grpSp>
      <p:grpSp>
        <p:nvGrpSpPr>
          <p:cNvPr id="14" name="组合 13"/>
          <p:cNvGrpSpPr/>
          <p:nvPr/>
        </p:nvGrpSpPr>
        <p:grpSpPr>
          <a:xfrm>
            <a:off x="6371068" y="1783169"/>
            <a:ext cx="2035497" cy="2709334"/>
            <a:chOff x="4778375" y="1241425"/>
            <a:chExt cx="1527175" cy="2032000"/>
          </a:xfrm>
        </p:grpSpPr>
        <p:sp>
          <p:nvSpPr>
            <p:cNvPr id="15" name="任意多边形 14"/>
            <p:cNvSpPr/>
            <p:nvPr/>
          </p:nvSpPr>
          <p:spPr>
            <a:xfrm>
              <a:off x="4778375"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solidFill>
              <a:schemeClr val="accent6"/>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321">
                <a:defRPr/>
              </a:pPr>
              <a:r>
                <a:rPr lang="zh-CN" altLang="en-US" sz="2699"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16" name="椭圆 15"/>
            <p:cNvSpPr/>
            <p:nvPr/>
          </p:nvSpPr>
          <p:spPr>
            <a:xfrm>
              <a:off x="5446713"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17" name="任意多边形 16"/>
            <p:cNvSpPr/>
            <p:nvPr/>
          </p:nvSpPr>
          <p:spPr>
            <a:xfrm>
              <a:off x="5432425"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18" name="椭圆 17"/>
            <p:cNvSpPr/>
            <p:nvPr/>
          </p:nvSpPr>
          <p:spPr>
            <a:xfrm>
              <a:off x="543718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64" tIns="34282" rIns="68564" bIns="34282"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grpSp>
      <p:grpSp>
        <p:nvGrpSpPr>
          <p:cNvPr id="19" name="组合 18"/>
          <p:cNvGrpSpPr/>
          <p:nvPr/>
        </p:nvGrpSpPr>
        <p:grpSpPr>
          <a:xfrm>
            <a:off x="8963049" y="1783169"/>
            <a:ext cx="2035497" cy="2709334"/>
            <a:chOff x="6723063" y="1241425"/>
            <a:chExt cx="1527175" cy="2032000"/>
          </a:xfrm>
        </p:grpSpPr>
        <p:sp>
          <p:nvSpPr>
            <p:cNvPr id="20" name="任意多边形 19"/>
            <p:cNvSpPr/>
            <p:nvPr/>
          </p:nvSpPr>
          <p:spPr>
            <a:xfrm>
              <a:off x="6723063"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solidFill>
              <a:schemeClr val="accent4">
                <a:lumMod val="75000"/>
              </a:schemeClr>
            </a:soli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321">
                <a:defRPr/>
              </a:pPr>
              <a:r>
                <a:rPr lang="zh-CN" altLang="en-US" sz="2699"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21" name="椭圆 20"/>
            <p:cNvSpPr/>
            <p:nvPr/>
          </p:nvSpPr>
          <p:spPr>
            <a:xfrm>
              <a:off x="7391400"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22" name="任意多边形 21"/>
            <p:cNvSpPr/>
            <p:nvPr/>
          </p:nvSpPr>
          <p:spPr>
            <a:xfrm>
              <a:off x="7377113"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sp>
          <p:nvSpPr>
            <p:cNvPr id="23" name="椭圆 22"/>
            <p:cNvSpPr/>
            <p:nvPr/>
          </p:nvSpPr>
          <p:spPr>
            <a:xfrm>
              <a:off x="7381875"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64" tIns="34282" rIns="68564" bIns="34282" anchor="ctr"/>
            <a:lstStyle/>
            <a:p>
              <a:pPr algn="ctr" defTabSz="1218321">
                <a:defRPr/>
              </a:pPr>
              <a:endParaRPr lang="zh-CN" altLang="en-US" sz="1900" kern="0">
                <a:solidFill>
                  <a:sysClr val="window" lastClr="FFFFFF"/>
                </a:solidFill>
                <a:latin typeface="Calibri" panose="020F0502020204030204"/>
                <a:ea typeface="宋体" panose="02010600030101010101" pitchFamily="2" charset="-122"/>
              </a:endParaRPr>
            </a:p>
          </p:txBody>
        </p:sp>
      </p:grpSp>
      <p:sp>
        <p:nvSpPr>
          <p:cNvPr id="24" name="TextBox 62"/>
          <p:cNvSpPr txBox="1"/>
          <p:nvPr/>
        </p:nvSpPr>
        <p:spPr>
          <a:xfrm>
            <a:off x="3650019" y="4761322"/>
            <a:ext cx="2291522" cy="1403351"/>
          </a:xfrm>
          <a:prstGeom prst="rect">
            <a:avLst/>
          </a:prstGeom>
          <a:noFill/>
        </p:spPr>
        <p:txBody>
          <a:bodyPr lIns="121690" tIns="60844" rIns="121690" bIns="60844">
            <a:spAutoFit/>
          </a:bodyPr>
          <a:lstStyle/>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p:txBody>
      </p:sp>
      <p:sp>
        <p:nvSpPr>
          <p:cNvPr id="25" name="TextBox 62"/>
          <p:cNvSpPr txBox="1"/>
          <p:nvPr/>
        </p:nvSpPr>
        <p:spPr>
          <a:xfrm>
            <a:off x="6229304" y="4761322"/>
            <a:ext cx="2291521" cy="1403351"/>
          </a:xfrm>
          <a:prstGeom prst="rect">
            <a:avLst/>
          </a:prstGeom>
          <a:noFill/>
        </p:spPr>
        <p:txBody>
          <a:bodyPr lIns="121690" tIns="60844" rIns="121690" bIns="60844">
            <a:spAutoFit/>
          </a:bodyPr>
          <a:lstStyle/>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p:txBody>
      </p:sp>
      <p:sp>
        <p:nvSpPr>
          <p:cNvPr id="26" name="TextBox 62"/>
          <p:cNvSpPr txBox="1"/>
          <p:nvPr/>
        </p:nvSpPr>
        <p:spPr>
          <a:xfrm>
            <a:off x="8808588" y="4761322"/>
            <a:ext cx="2291522" cy="1403351"/>
          </a:xfrm>
          <a:prstGeom prst="rect">
            <a:avLst/>
          </a:prstGeom>
          <a:noFill/>
        </p:spPr>
        <p:txBody>
          <a:bodyPr lIns="121690" tIns="60844" rIns="121690" bIns="60844">
            <a:spAutoFit/>
          </a:bodyPr>
          <a:lstStyle/>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a:p>
            <a:pPr algn="ctr">
              <a:lnSpc>
                <a:spcPct val="130000"/>
              </a:lnSpc>
              <a:defRPr/>
            </a:pPr>
            <a:r>
              <a:rPr lang="zh-CN" altLang="en-US" sz="2100" kern="0" dirty="0">
                <a:ln w="3175">
                  <a:noFill/>
                </a:ln>
                <a:solidFill>
                  <a:srgbClr val="000000"/>
                </a:solidFill>
                <a:latin typeface="微软雅黑" panose="020B0503020204020204" pitchFamily="34" charset="-122"/>
                <a:ea typeface="微软雅黑" panose="020B0503020204020204" pitchFamily="34" charset="-122"/>
              </a:rPr>
              <a:t>此处输入文本</a:t>
            </a:r>
            <a:endParaRPr lang="en-US" altLang="zh-CN" sz="2100" kern="0" dirty="0">
              <a:ln w="3175">
                <a:noFill/>
              </a:ln>
              <a:solidFill>
                <a:srgbClr val="000000"/>
              </a:solidFill>
              <a:latin typeface="微软雅黑" panose="020B0503020204020204" pitchFamily="34" charset="-122"/>
              <a:ea typeface="微软雅黑" panose="020B0503020204020204" pitchFamily="34" charset="-122"/>
            </a:endParaRPr>
          </a:p>
        </p:txBody>
      </p:sp>
      <p:pic>
        <p:nvPicPr>
          <p:cNvPr id="27" name="PA_图片 49">
            <a:extLst>
              <a:ext uri="{FF2B5EF4-FFF2-40B4-BE49-F238E27FC236}">
                <a16:creationId xmlns:a16="http://schemas.microsoft.com/office/drawing/2014/main" id="{3407FBFB-1245-4F46-B21D-E17BE6EA88B4}"/>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28" name="文本框 27">
            <a:extLst>
              <a:ext uri="{FF2B5EF4-FFF2-40B4-BE49-F238E27FC236}">
                <a16:creationId xmlns:a16="http://schemas.microsoft.com/office/drawing/2014/main" id="{9FA519FF-FA6E-476A-8AEC-761FC423D21B}"/>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29" name="矩形 28">
            <a:extLst>
              <a:ext uri="{FF2B5EF4-FFF2-40B4-BE49-F238E27FC236}">
                <a16:creationId xmlns:a16="http://schemas.microsoft.com/office/drawing/2014/main" id="{CCFA7DFE-1AEC-484C-9710-394AA197BFD6}"/>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0" name="PA_直接连接符 2">
            <a:extLst>
              <a:ext uri="{FF2B5EF4-FFF2-40B4-BE49-F238E27FC236}">
                <a16:creationId xmlns:a16="http://schemas.microsoft.com/office/drawing/2014/main" id="{6790B248-2C98-4C5A-9C46-C35A2D0A7440}"/>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1" name="PA_直接连接符 4">
            <a:extLst>
              <a:ext uri="{FF2B5EF4-FFF2-40B4-BE49-F238E27FC236}">
                <a16:creationId xmlns:a16="http://schemas.microsoft.com/office/drawing/2014/main" id="{F109009A-6C9F-49BD-8E5D-83FF8C051524}"/>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2" name="PA_直接连接符 6">
            <a:extLst>
              <a:ext uri="{FF2B5EF4-FFF2-40B4-BE49-F238E27FC236}">
                <a16:creationId xmlns:a16="http://schemas.microsoft.com/office/drawing/2014/main" id="{C89DC827-EDCD-4B40-A7DD-C6F45681FE21}"/>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3" name="PA_直接连接符 2">
            <a:extLst>
              <a:ext uri="{FF2B5EF4-FFF2-40B4-BE49-F238E27FC236}">
                <a16:creationId xmlns:a16="http://schemas.microsoft.com/office/drawing/2014/main" id="{5E3570A4-EF88-4E32-96CA-BEFF81700C9E}"/>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59526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 calcmode="lin" valueType="num">
                                      <p:cBhvr>
                                        <p:cTn id="13" dur="500" fill="hold"/>
                                        <p:tgtEl>
                                          <p:spTgt spid="27"/>
                                        </p:tgtEl>
                                        <p:attrNameLst>
                                          <p:attrName>style.rotation</p:attrName>
                                        </p:attrNameLst>
                                      </p:cBhvr>
                                      <p:tavLst>
                                        <p:tav tm="0">
                                          <p:val>
                                            <p:fltVal val="90"/>
                                          </p:val>
                                        </p:tav>
                                        <p:tav tm="100000">
                                          <p:val>
                                            <p:fltVal val="0"/>
                                          </p:val>
                                        </p:tav>
                                      </p:tavLst>
                                    </p:anim>
                                    <p:animEffect transition="in" filter="fade">
                                      <p:cBhvr>
                                        <p:cTn id="14" dur="500"/>
                                        <p:tgtEl>
                                          <p:spTgt spid="2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anim calcmode="lin" valueType="num">
                                      <p:cBhvr>
                                        <p:cTn id="2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9"/>
                                        </p:tgtEl>
                                        <p:attrNameLst>
                                          <p:attrName>ppt_y</p:attrName>
                                        </p:attrNameLst>
                                      </p:cBhvr>
                                      <p:tavLst>
                                        <p:tav tm="0">
                                          <p:val>
                                            <p:strVal val="#ppt_y"/>
                                          </p:val>
                                        </p:tav>
                                        <p:tav tm="100000">
                                          <p:val>
                                            <p:strVal val="#ppt_y"/>
                                          </p:val>
                                        </p:tav>
                                      </p:tavLst>
                                    </p:anim>
                                    <p:anim calcmode="lin" valueType="num">
                                      <p:cBhvr>
                                        <p:cTn id="2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150"/>
                                        <p:tgtEl>
                                          <p:spTgt spid="3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150"/>
                                        <p:tgtEl>
                                          <p:spTgt spid="3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right)">
                                      <p:cBhvr>
                                        <p:cTn id="41" dur="150"/>
                                        <p:tgtEl>
                                          <p:spTgt spid="3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150"/>
                                        <p:tgtEl>
                                          <p:spTgt spid="32"/>
                                        </p:tgtEl>
                                      </p:cBhvr>
                                    </p:animEffect>
                                  </p:childTnLst>
                                </p:cTn>
                              </p:par>
                            </p:childTnLst>
                          </p:cTn>
                        </p:par>
                        <p:par>
                          <p:cTn id="46" fill="hold">
                            <p:stCondLst>
                              <p:cond delay="1950"/>
                            </p:stCondLst>
                            <p:childTnLst>
                              <p:par>
                                <p:cTn id="47" presetID="47"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1000"/>
                                        <p:tgtEl>
                                          <p:spTgt spid="19"/>
                                        </p:tgtEl>
                                      </p:cBhvr>
                                    </p:animEffect>
                                    <p:anim calcmode="lin" valueType="num">
                                      <p:cBhvr>
                                        <p:cTn id="65" dur="1000" fill="hold"/>
                                        <p:tgtEl>
                                          <p:spTgt spid="19"/>
                                        </p:tgtEl>
                                        <p:attrNameLst>
                                          <p:attrName>ppt_x</p:attrName>
                                        </p:attrNameLst>
                                      </p:cBhvr>
                                      <p:tavLst>
                                        <p:tav tm="0">
                                          <p:val>
                                            <p:strVal val="#ppt_x"/>
                                          </p:val>
                                        </p:tav>
                                        <p:tav tm="100000">
                                          <p:val>
                                            <p:strVal val="#ppt_x"/>
                                          </p:val>
                                        </p:tav>
                                      </p:tavLst>
                                    </p:anim>
                                    <p:anim calcmode="lin" valueType="num">
                                      <p:cBhvr>
                                        <p:cTn id="66" dur="1000" fill="hold"/>
                                        <p:tgtEl>
                                          <p:spTgt spid="1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75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anim calcmode="lin" valueType="num">
                                      <p:cBhvr>
                                        <p:cTn id="70" dur="1000" fill="hold"/>
                                        <p:tgtEl>
                                          <p:spTgt spid="8"/>
                                        </p:tgtEl>
                                        <p:attrNameLst>
                                          <p:attrName>ppt_x</p:attrName>
                                        </p:attrNameLst>
                                      </p:cBhvr>
                                      <p:tavLst>
                                        <p:tav tm="0">
                                          <p:val>
                                            <p:strVal val="#ppt_x"/>
                                          </p:val>
                                        </p:tav>
                                        <p:tav tm="100000">
                                          <p:val>
                                            <p:strVal val="#ppt_x"/>
                                          </p:val>
                                        </p:tav>
                                      </p:tavLst>
                                    </p:anim>
                                    <p:anim calcmode="lin" valueType="num">
                                      <p:cBhvr>
                                        <p:cTn id="71" dur="1000" fill="hold"/>
                                        <p:tgtEl>
                                          <p:spTgt spid="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75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75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75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P spid="25" grpId="0"/>
      <p:bldP spid="26"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1"/>
          <p:cNvSpPr>
            <a:spLocks noChangeAspect="1"/>
          </p:cNvSpPr>
          <p:nvPr/>
        </p:nvSpPr>
        <p:spPr>
          <a:xfrm>
            <a:off x="412564" y="2835693"/>
            <a:ext cx="484230" cy="1161600"/>
          </a:xfrm>
          <a:custGeom>
            <a:avLst/>
            <a:gdLst/>
            <a:ahLst/>
            <a:cxnLst/>
            <a:rect l="l" t="t" r="r" b="b"/>
            <a:pathLst>
              <a:path w="570540" h="1368152">
                <a:moveTo>
                  <a:pt x="0" y="0"/>
                </a:moveTo>
                <a:lnTo>
                  <a:pt x="432048" y="0"/>
                </a:lnTo>
                <a:lnTo>
                  <a:pt x="432048" y="580207"/>
                </a:lnTo>
                <a:lnTo>
                  <a:pt x="570540" y="684076"/>
                </a:lnTo>
                <a:lnTo>
                  <a:pt x="432048" y="787945"/>
                </a:lnTo>
                <a:lnTo>
                  <a:pt x="432048" y="1368152"/>
                </a:lnTo>
                <a:lnTo>
                  <a:pt x="0" y="1368152"/>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en-US" kern="0">
              <a:solidFill>
                <a:sysClr val="window" lastClr="FFFFFF"/>
              </a:solidFill>
              <a:latin typeface="微软雅黑" panose="020B0503020204020204" pitchFamily="34" charset="-122"/>
              <a:ea typeface="微软雅黑" panose="020B0503020204020204" pitchFamily="34" charset="-122"/>
            </a:endParaRPr>
          </a:p>
        </p:txBody>
      </p:sp>
      <p:sp>
        <p:nvSpPr>
          <p:cNvPr id="43" name="矩形 1"/>
          <p:cNvSpPr>
            <a:spLocks noChangeAspect="1"/>
          </p:cNvSpPr>
          <p:nvPr/>
        </p:nvSpPr>
        <p:spPr>
          <a:xfrm>
            <a:off x="412564" y="1641904"/>
            <a:ext cx="484230" cy="1161600"/>
          </a:xfrm>
          <a:custGeom>
            <a:avLst/>
            <a:gdLst/>
            <a:ahLst/>
            <a:cxnLst/>
            <a:rect l="l" t="t" r="r" b="b"/>
            <a:pathLst>
              <a:path w="570540" h="1368152">
                <a:moveTo>
                  <a:pt x="0" y="0"/>
                </a:moveTo>
                <a:lnTo>
                  <a:pt x="432048" y="0"/>
                </a:lnTo>
                <a:lnTo>
                  <a:pt x="432048" y="580207"/>
                </a:lnTo>
                <a:lnTo>
                  <a:pt x="570540" y="684076"/>
                </a:lnTo>
                <a:lnTo>
                  <a:pt x="432048" y="787945"/>
                </a:lnTo>
                <a:lnTo>
                  <a:pt x="432048" y="1368152"/>
                </a:lnTo>
                <a:lnTo>
                  <a:pt x="0" y="1368152"/>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en-US" kern="0">
              <a:solidFill>
                <a:sysClr val="window" lastClr="FFFFFF"/>
              </a:solidFill>
              <a:latin typeface="微软雅黑" panose="020B0503020204020204" pitchFamily="34" charset="-122"/>
              <a:ea typeface="微软雅黑" panose="020B0503020204020204" pitchFamily="34" charset="-122"/>
            </a:endParaRPr>
          </a:p>
        </p:txBody>
      </p:sp>
      <p:sp>
        <p:nvSpPr>
          <p:cNvPr id="44" name="矩形 1"/>
          <p:cNvSpPr>
            <a:spLocks noChangeAspect="1"/>
          </p:cNvSpPr>
          <p:nvPr/>
        </p:nvSpPr>
        <p:spPr>
          <a:xfrm>
            <a:off x="412564" y="5223270"/>
            <a:ext cx="484230" cy="1161600"/>
          </a:xfrm>
          <a:custGeom>
            <a:avLst/>
            <a:gdLst/>
            <a:ahLst/>
            <a:cxnLst/>
            <a:rect l="l" t="t" r="r" b="b"/>
            <a:pathLst>
              <a:path w="570540" h="1368152">
                <a:moveTo>
                  <a:pt x="0" y="0"/>
                </a:moveTo>
                <a:lnTo>
                  <a:pt x="432048" y="0"/>
                </a:lnTo>
                <a:lnTo>
                  <a:pt x="432048" y="580207"/>
                </a:lnTo>
                <a:lnTo>
                  <a:pt x="570540" y="684076"/>
                </a:lnTo>
                <a:lnTo>
                  <a:pt x="432048" y="787945"/>
                </a:lnTo>
                <a:lnTo>
                  <a:pt x="432048" y="1368152"/>
                </a:lnTo>
                <a:lnTo>
                  <a:pt x="0" y="1368152"/>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en-US" kern="0">
              <a:solidFill>
                <a:sysClr val="window" lastClr="FFFFFF"/>
              </a:solidFill>
              <a:latin typeface="微软雅黑" panose="020B0503020204020204" pitchFamily="34" charset="-122"/>
              <a:ea typeface="微软雅黑" panose="020B0503020204020204" pitchFamily="34" charset="-122"/>
            </a:endParaRPr>
          </a:p>
        </p:txBody>
      </p:sp>
      <p:sp>
        <p:nvSpPr>
          <p:cNvPr id="45" name="矩形 1"/>
          <p:cNvSpPr>
            <a:spLocks noChangeAspect="1"/>
          </p:cNvSpPr>
          <p:nvPr/>
        </p:nvSpPr>
        <p:spPr>
          <a:xfrm>
            <a:off x="412564" y="4029481"/>
            <a:ext cx="484230" cy="1161600"/>
          </a:xfrm>
          <a:custGeom>
            <a:avLst/>
            <a:gdLst/>
            <a:ahLst/>
            <a:cxnLst/>
            <a:rect l="l" t="t" r="r" b="b"/>
            <a:pathLst>
              <a:path w="570540" h="1368152">
                <a:moveTo>
                  <a:pt x="0" y="0"/>
                </a:moveTo>
                <a:lnTo>
                  <a:pt x="432048" y="0"/>
                </a:lnTo>
                <a:lnTo>
                  <a:pt x="432048" y="580207"/>
                </a:lnTo>
                <a:lnTo>
                  <a:pt x="570540" y="684076"/>
                </a:lnTo>
                <a:lnTo>
                  <a:pt x="432048" y="787945"/>
                </a:lnTo>
                <a:lnTo>
                  <a:pt x="432048" y="1368152"/>
                </a:lnTo>
                <a:lnTo>
                  <a:pt x="0" y="1368152"/>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en-US" kern="0">
              <a:solidFill>
                <a:sysClr val="window" lastClr="FFFFFF"/>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896794" y="2229723"/>
            <a:ext cx="6519913" cy="0"/>
          </a:xfrm>
          <a:prstGeom prst="line">
            <a:avLst/>
          </a:prstGeom>
          <a:noFill/>
          <a:ln w="28575" cap="flat" cmpd="sng" algn="ctr">
            <a:solidFill>
              <a:srgbClr val="E3943C"/>
            </a:solidFill>
            <a:prstDash val="solid"/>
          </a:ln>
          <a:effectLst/>
        </p:spPr>
      </p:cxnSp>
      <p:cxnSp>
        <p:nvCxnSpPr>
          <p:cNvPr id="47" name="直接连接符 46"/>
          <p:cNvCxnSpPr/>
          <p:nvPr/>
        </p:nvCxnSpPr>
        <p:spPr>
          <a:xfrm>
            <a:off x="896794" y="3426324"/>
            <a:ext cx="5772762" cy="0"/>
          </a:xfrm>
          <a:prstGeom prst="line">
            <a:avLst/>
          </a:prstGeom>
          <a:noFill/>
          <a:ln w="28575" cap="flat" cmpd="sng" algn="ctr">
            <a:solidFill>
              <a:srgbClr val="E3943C"/>
            </a:solidFill>
            <a:prstDash val="solid"/>
          </a:ln>
          <a:effectLst/>
        </p:spPr>
      </p:cxnSp>
      <p:cxnSp>
        <p:nvCxnSpPr>
          <p:cNvPr id="48" name="直接连接符 47"/>
          <p:cNvCxnSpPr/>
          <p:nvPr/>
        </p:nvCxnSpPr>
        <p:spPr>
          <a:xfrm>
            <a:off x="896794" y="4609742"/>
            <a:ext cx="7134779" cy="0"/>
          </a:xfrm>
          <a:prstGeom prst="line">
            <a:avLst/>
          </a:prstGeom>
          <a:noFill/>
          <a:ln w="28575" cap="flat" cmpd="sng" algn="ctr">
            <a:solidFill>
              <a:srgbClr val="E3943C"/>
            </a:solidFill>
            <a:prstDash val="solid"/>
          </a:ln>
          <a:effectLst/>
        </p:spPr>
      </p:cxnSp>
      <p:cxnSp>
        <p:nvCxnSpPr>
          <p:cNvPr id="49" name="直接连接符 48"/>
          <p:cNvCxnSpPr/>
          <p:nvPr/>
        </p:nvCxnSpPr>
        <p:spPr>
          <a:xfrm>
            <a:off x="896794" y="5793162"/>
            <a:ext cx="8512319" cy="0"/>
          </a:xfrm>
          <a:prstGeom prst="line">
            <a:avLst/>
          </a:prstGeom>
          <a:noFill/>
          <a:ln w="28575" cap="flat" cmpd="sng" algn="ctr">
            <a:solidFill>
              <a:srgbClr val="E3943C"/>
            </a:solidFill>
            <a:prstDash val="solid"/>
          </a:ln>
          <a:effectLst/>
        </p:spPr>
      </p:cxnSp>
      <p:sp>
        <p:nvSpPr>
          <p:cNvPr id="50" name="TextBox 49"/>
          <p:cNvSpPr txBox="1"/>
          <p:nvPr/>
        </p:nvSpPr>
        <p:spPr>
          <a:xfrm>
            <a:off x="1226740" y="2287893"/>
            <a:ext cx="4847633" cy="415398"/>
          </a:xfrm>
          <a:prstGeom prst="rect">
            <a:avLst/>
          </a:prstGeom>
          <a:noFill/>
        </p:spPr>
        <p:txBody>
          <a:bodyPr wrap="square" lIns="121889" tIns="60944" rIns="121889" bIns="60944" rtlCol="0">
            <a:spAutoFit/>
          </a:bodyPr>
          <a:lstStyle/>
          <a:p>
            <a:pPr algn="just" defTabSz="914217">
              <a:spcBef>
                <a:spcPct val="0"/>
              </a:spcBef>
              <a:defRPr/>
            </a:pPr>
            <a:r>
              <a:rPr lang="zh-CN" altLang="en-US" kern="0" dirty="0">
                <a:solidFill>
                  <a:schemeClr val="tx1">
                    <a:lumMod val="65000"/>
                    <a:lumOff val="35000"/>
                  </a:schemeClr>
                </a:solidFill>
                <a:latin typeface="+mn-ea"/>
              </a:rPr>
              <a:t>此处添加具体文字阐述，添加简短说明文字。</a:t>
            </a:r>
            <a:endParaRPr lang="en-US" altLang="zh-CN" kern="0" dirty="0">
              <a:solidFill>
                <a:schemeClr val="tx1">
                  <a:lumMod val="65000"/>
                  <a:lumOff val="35000"/>
                </a:schemeClr>
              </a:solidFill>
              <a:latin typeface="+mn-ea"/>
            </a:endParaRPr>
          </a:p>
        </p:txBody>
      </p:sp>
      <p:sp>
        <p:nvSpPr>
          <p:cNvPr id="51" name="TextBox 50"/>
          <p:cNvSpPr txBox="1"/>
          <p:nvPr/>
        </p:nvSpPr>
        <p:spPr>
          <a:xfrm rot="21580249">
            <a:off x="1228956" y="1818662"/>
            <a:ext cx="2707275" cy="425725"/>
          </a:xfrm>
          <a:prstGeom prst="rect">
            <a:avLst/>
          </a:prstGeom>
          <a:noFill/>
        </p:spPr>
        <p:txBody>
          <a:bodyPr wrap="square" lIns="121889" tIns="60944" rIns="121889" bIns="60944"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defTabSz="914217">
              <a:spcBef>
                <a:spcPct val="0"/>
              </a:spcBef>
              <a:defRPr/>
            </a:pPr>
            <a:r>
              <a:rPr lang="zh-CN" altLang="en-US" sz="2400" b="0" dirty="0">
                <a:solidFill>
                  <a:schemeClr val="tx1">
                    <a:lumMod val="65000"/>
                    <a:lumOff val="35000"/>
                  </a:schemeClr>
                </a:solidFill>
                <a:latin typeface="+mn-ea"/>
                <a:ea typeface="+mn-ea"/>
              </a:rPr>
              <a:t>点击添加标题</a:t>
            </a:r>
            <a:endParaRPr lang="en-US" altLang="zh-CN" sz="2400" b="0" dirty="0">
              <a:solidFill>
                <a:schemeClr val="tx1">
                  <a:lumMod val="65000"/>
                  <a:lumOff val="35000"/>
                </a:schemeClr>
              </a:solidFill>
              <a:latin typeface="+mn-ea"/>
              <a:ea typeface="+mn-ea"/>
            </a:endParaRPr>
          </a:p>
        </p:txBody>
      </p:sp>
      <p:sp>
        <p:nvSpPr>
          <p:cNvPr id="52" name="TextBox 51"/>
          <p:cNvSpPr txBox="1"/>
          <p:nvPr/>
        </p:nvSpPr>
        <p:spPr>
          <a:xfrm>
            <a:off x="1226739" y="3483099"/>
            <a:ext cx="5087669" cy="415398"/>
          </a:xfrm>
          <a:prstGeom prst="rect">
            <a:avLst/>
          </a:prstGeom>
          <a:noFill/>
        </p:spPr>
        <p:txBody>
          <a:bodyPr wrap="square" lIns="121889" tIns="60944" rIns="121889" bIns="60944" rtlCol="0">
            <a:spAutoFit/>
          </a:bodyPr>
          <a:lstStyle/>
          <a:p>
            <a:pPr algn="just" defTabSz="914217">
              <a:spcBef>
                <a:spcPct val="0"/>
              </a:spcBef>
              <a:defRPr/>
            </a:pPr>
            <a:r>
              <a:rPr lang="zh-CN" altLang="en-US" kern="0" dirty="0">
                <a:solidFill>
                  <a:schemeClr val="tx1">
                    <a:lumMod val="65000"/>
                    <a:lumOff val="35000"/>
                  </a:schemeClr>
                </a:solidFill>
                <a:latin typeface="+mn-ea"/>
              </a:rPr>
              <a:t>此处添加具体文字阐述，添加简短说明文字。</a:t>
            </a:r>
            <a:endParaRPr lang="en-US" altLang="zh-CN" kern="0" dirty="0">
              <a:solidFill>
                <a:schemeClr val="tx1">
                  <a:lumMod val="65000"/>
                  <a:lumOff val="35000"/>
                </a:schemeClr>
              </a:solidFill>
              <a:latin typeface="+mn-ea"/>
            </a:endParaRPr>
          </a:p>
        </p:txBody>
      </p:sp>
      <p:sp>
        <p:nvSpPr>
          <p:cNvPr id="53" name="TextBox 52"/>
          <p:cNvSpPr txBox="1"/>
          <p:nvPr/>
        </p:nvSpPr>
        <p:spPr>
          <a:xfrm rot="21580249">
            <a:off x="1228956" y="3013873"/>
            <a:ext cx="2707275" cy="425725"/>
          </a:xfrm>
          <a:prstGeom prst="rect">
            <a:avLst/>
          </a:prstGeom>
          <a:noFill/>
        </p:spPr>
        <p:txBody>
          <a:bodyPr wrap="square" lIns="121889" tIns="60944" rIns="121889" bIns="60944"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defTabSz="914217">
              <a:spcBef>
                <a:spcPct val="0"/>
              </a:spcBef>
              <a:defRPr/>
            </a:pPr>
            <a:r>
              <a:rPr lang="zh-CN" altLang="en-US" sz="2400" b="0" dirty="0">
                <a:solidFill>
                  <a:schemeClr val="tx1">
                    <a:lumMod val="65000"/>
                    <a:lumOff val="35000"/>
                  </a:schemeClr>
                </a:solidFill>
                <a:latin typeface="+mn-ea"/>
                <a:ea typeface="+mn-ea"/>
              </a:rPr>
              <a:t>点击添加标题</a:t>
            </a:r>
            <a:endParaRPr lang="en-US" altLang="zh-CN" sz="2400" b="0" dirty="0">
              <a:solidFill>
                <a:schemeClr val="tx1">
                  <a:lumMod val="65000"/>
                  <a:lumOff val="35000"/>
                </a:schemeClr>
              </a:solidFill>
              <a:latin typeface="+mn-ea"/>
              <a:ea typeface="+mn-ea"/>
            </a:endParaRPr>
          </a:p>
        </p:txBody>
      </p:sp>
      <p:sp>
        <p:nvSpPr>
          <p:cNvPr id="55" name="TextBox 54"/>
          <p:cNvSpPr txBox="1"/>
          <p:nvPr/>
        </p:nvSpPr>
        <p:spPr>
          <a:xfrm>
            <a:off x="1226738" y="4619950"/>
            <a:ext cx="5951454" cy="415398"/>
          </a:xfrm>
          <a:prstGeom prst="rect">
            <a:avLst/>
          </a:prstGeom>
          <a:noFill/>
        </p:spPr>
        <p:txBody>
          <a:bodyPr wrap="square" lIns="121889" tIns="60944" rIns="121889" bIns="60944" rtlCol="0">
            <a:spAutoFit/>
          </a:bodyPr>
          <a:lstStyle/>
          <a:p>
            <a:pPr algn="just" defTabSz="914217">
              <a:spcBef>
                <a:spcPct val="0"/>
              </a:spcBef>
              <a:defRPr/>
            </a:pPr>
            <a:r>
              <a:rPr lang="zh-CN" altLang="en-US" kern="0" dirty="0">
                <a:solidFill>
                  <a:schemeClr val="tx1">
                    <a:lumMod val="65000"/>
                    <a:lumOff val="35000"/>
                  </a:schemeClr>
                </a:solidFill>
                <a:latin typeface="+mn-ea"/>
              </a:rPr>
              <a:t>此处添加具体文字阐述，添加简短说明文字。</a:t>
            </a:r>
            <a:endParaRPr lang="en-US" altLang="zh-CN" kern="0" dirty="0">
              <a:solidFill>
                <a:schemeClr val="tx1">
                  <a:lumMod val="65000"/>
                  <a:lumOff val="35000"/>
                </a:schemeClr>
              </a:solidFill>
              <a:latin typeface="+mn-ea"/>
            </a:endParaRPr>
          </a:p>
        </p:txBody>
      </p:sp>
      <p:sp>
        <p:nvSpPr>
          <p:cNvPr id="56" name="TextBox 55"/>
          <p:cNvSpPr txBox="1"/>
          <p:nvPr/>
        </p:nvSpPr>
        <p:spPr>
          <a:xfrm rot="21580249">
            <a:off x="1228956" y="4187667"/>
            <a:ext cx="2707275" cy="425725"/>
          </a:xfrm>
          <a:prstGeom prst="rect">
            <a:avLst/>
          </a:prstGeom>
          <a:noFill/>
        </p:spPr>
        <p:txBody>
          <a:bodyPr wrap="square" lIns="121889" tIns="60944" rIns="121889" bIns="60944"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defTabSz="914217">
              <a:spcBef>
                <a:spcPct val="0"/>
              </a:spcBef>
              <a:defRPr/>
            </a:pPr>
            <a:r>
              <a:rPr lang="zh-CN" altLang="en-US" sz="2400" b="0" dirty="0">
                <a:solidFill>
                  <a:schemeClr val="tx1">
                    <a:lumMod val="65000"/>
                    <a:lumOff val="35000"/>
                  </a:schemeClr>
                </a:solidFill>
                <a:latin typeface="+mn-ea"/>
                <a:ea typeface="+mn-ea"/>
              </a:rPr>
              <a:t>点击添加标题</a:t>
            </a:r>
            <a:endParaRPr lang="en-US" altLang="zh-CN" sz="2400" b="0" dirty="0">
              <a:solidFill>
                <a:schemeClr val="tx1">
                  <a:lumMod val="65000"/>
                  <a:lumOff val="35000"/>
                </a:schemeClr>
              </a:solidFill>
              <a:latin typeface="+mn-ea"/>
              <a:ea typeface="+mn-ea"/>
            </a:endParaRPr>
          </a:p>
        </p:txBody>
      </p:sp>
      <p:sp>
        <p:nvSpPr>
          <p:cNvPr id="57" name="TextBox 56"/>
          <p:cNvSpPr txBox="1"/>
          <p:nvPr/>
        </p:nvSpPr>
        <p:spPr>
          <a:xfrm>
            <a:off x="1226738" y="5843673"/>
            <a:ext cx="7389535" cy="415398"/>
          </a:xfrm>
          <a:prstGeom prst="rect">
            <a:avLst/>
          </a:prstGeom>
          <a:noFill/>
        </p:spPr>
        <p:txBody>
          <a:bodyPr wrap="square" lIns="121889" tIns="60944" rIns="121889" bIns="60944" rtlCol="0">
            <a:spAutoFit/>
          </a:bodyPr>
          <a:lstStyle/>
          <a:p>
            <a:pPr algn="just" defTabSz="914217">
              <a:spcBef>
                <a:spcPct val="0"/>
              </a:spcBef>
              <a:defRPr/>
            </a:pPr>
            <a:r>
              <a:rPr lang="zh-CN" altLang="en-US" kern="0" dirty="0">
                <a:solidFill>
                  <a:schemeClr val="tx1">
                    <a:lumMod val="65000"/>
                    <a:lumOff val="35000"/>
                  </a:schemeClr>
                </a:solidFill>
                <a:latin typeface="+mn-ea"/>
              </a:rPr>
              <a:t>此处添加具体文字阐述，点击输入文字内容，添加简短说明文字。</a:t>
            </a:r>
            <a:endParaRPr lang="en-US" altLang="zh-CN" kern="0" dirty="0">
              <a:solidFill>
                <a:schemeClr val="tx1">
                  <a:lumMod val="65000"/>
                  <a:lumOff val="35000"/>
                </a:schemeClr>
              </a:solidFill>
              <a:latin typeface="+mn-ea"/>
            </a:endParaRPr>
          </a:p>
        </p:txBody>
      </p:sp>
      <p:sp>
        <p:nvSpPr>
          <p:cNvPr id="58" name="TextBox 57"/>
          <p:cNvSpPr txBox="1"/>
          <p:nvPr/>
        </p:nvSpPr>
        <p:spPr>
          <a:xfrm rot="21580249">
            <a:off x="1228956" y="5383682"/>
            <a:ext cx="2707275" cy="425725"/>
          </a:xfrm>
          <a:prstGeom prst="rect">
            <a:avLst/>
          </a:prstGeom>
          <a:noFill/>
        </p:spPr>
        <p:txBody>
          <a:bodyPr wrap="square" lIns="121889" tIns="60944" rIns="121889" bIns="60944"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defTabSz="914217">
              <a:spcBef>
                <a:spcPct val="0"/>
              </a:spcBef>
              <a:defRPr/>
            </a:pPr>
            <a:r>
              <a:rPr lang="zh-CN" altLang="en-US" sz="2400" b="0" dirty="0">
                <a:solidFill>
                  <a:schemeClr val="tx1">
                    <a:lumMod val="65000"/>
                    <a:lumOff val="35000"/>
                  </a:schemeClr>
                </a:solidFill>
                <a:latin typeface="+mn-ea"/>
                <a:ea typeface="+mn-ea"/>
              </a:rPr>
              <a:t>点击添加标题</a:t>
            </a:r>
            <a:endParaRPr lang="en-US" altLang="zh-CN" sz="2400" b="0" dirty="0">
              <a:solidFill>
                <a:schemeClr val="tx1">
                  <a:lumMod val="65000"/>
                  <a:lumOff val="35000"/>
                </a:schemeClr>
              </a:solidFill>
              <a:latin typeface="+mn-ea"/>
              <a:ea typeface="+mn-ea"/>
            </a:endParaRPr>
          </a:p>
        </p:txBody>
      </p:sp>
      <p:sp>
        <p:nvSpPr>
          <p:cNvPr id="59" name="Freeform 11"/>
          <p:cNvSpPr>
            <a:spLocks noChangeAspect="1" noEditPoints="1"/>
          </p:cNvSpPr>
          <p:nvPr/>
        </p:nvSpPr>
        <p:spPr bwMode="auto">
          <a:xfrm>
            <a:off x="7416706" y="1641904"/>
            <a:ext cx="1199566" cy="1200000"/>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solidFill>
            <a:srgbClr val="E3943C"/>
          </a:solidFill>
          <a:ln>
            <a:noFill/>
          </a:ln>
        </p:spPr>
        <p:txBody>
          <a:bodyPr vert="horz" wrap="square" lIns="121889" tIns="60944" rIns="121889" bIns="60944"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7"/>
          <p:cNvSpPr>
            <a:spLocks noChangeAspect="1" noEditPoints="1"/>
          </p:cNvSpPr>
          <p:nvPr/>
        </p:nvSpPr>
        <p:spPr bwMode="auto">
          <a:xfrm>
            <a:off x="6669555" y="2829480"/>
            <a:ext cx="1199566" cy="1200000"/>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solidFill>
            <a:srgbClr val="E3943C"/>
          </a:solidFill>
          <a:ln>
            <a:noFill/>
          </a:ln>
        </p:spPr>
        <p:txBody>
          <a:bodyPr vert="horz" wrap="square" lIns="121889" tIns="60944" rIns="121889" bIns="60944"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1" name="Freeform 5"/>
          <p:cNvSpPr>
            <a:spLocks noChangeAspect="1" noEditPoints="1"/>
          </p:cNvSpPr>
          <p:nvPr/>
        </p:nvSpPr>
        <p:spPr bwMode="auto">
          <a:xfrm>
            <a:off x="8029277" y="3997293"/>
            <a:ext cx="1199566" cy="1200000"/>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solidFill>
            <a:srgbClr val="E3943C"/>
          </a:solidFill>
          <a:ln>
            <a:noFill/>
          </a:ln>
        </p:spPr>
        <p:txBody>
          <a:bodyPr vert="horz" wrap="square" lIns="121889" tIns="60944" rIns="121889" bIns="60944"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2" name="Freeform 10"/>
          <p:cNvSpPr>
            <a:spLocks noChangeAspect="1" noEditPoints="1"/>
          </p:cNvSpPr>
          <p:nvPr/>
        </p:nvSpPr>
        <p:spPr bwMode="auto">
          <a:xfrm>
            <a:off x="9405839" y="5182820"/>
            <a:ext cx="1199566" cy="1200000"/>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solidFill>
            <a:srgbClr val="E3943C"/>
          </a:solidFill>
          <a:ln>
            <a:noFill/>
          </a:ln>
        </p:spPr>
        <p:txBody>
          <a:bodyPr vert="horz" wrap="square" lIns="121889" tIns="60944" rIns="121889" bIns="60944"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3" name="矩形 9"/>
          <p:cNvSpPr/>
          <p:nvPr/>
        </p:nvSpPr>
        <p:spPr>
          <a:xfrm>
            <a:off x="412563" y="1644245"/>
            <a:ext cx="191952" cy="1159259"/>
          </a:xfrm>
          <a:custGeom>
            <a:avLst/>
            <a:gdLst/>
            <a:ahLst/>
            <a:cxnLst/>
            <a:rect l="l" t="t" r="r" b="b"/>
            <a:pathLst>
              <a:path w="144016" h="869444">
                <a:moveTo>
                  <a:pt x="0" y="0"/>
                </a:moveTo>
                <a:lnTo>
                  <a:pt x="144016" y="0"/>
                </a:lnTo>
                <a:lnTo>
                  <a:pt x="144016" y="869444"/>
                </a:lnTo>
                <a:lnTo>
                  <a:pt x="0" y="869444"/>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64" name="矩形 9"/>
          <p:cNvSpPr/>
          <p:nvPr/>
        </p:nvSpPr>
        <p:spPr>
          <a:xfrm>
            <a:off x="412563" y="2838034"/>
            <a:ext cx="191952" cy="1159259"/>
          </a:xfrm>
          <a:custGeom>
            <a:avLst/>
            <a:gdLst/>
            <a:ahLst/>
            <a:cxnLst/>
            <a:rect l="l" t="t" r="r" b="b"/>
            <a:pathLst>
              <a:path w="144016" h="869444">
                <a:moveTo>
                  <a:pt x="0" y="0"/>
                </a:moveTo>
                <a:lnTo>
                  <a:pt x="144016" y="0"/>
                </a:lnTo>
                <a:lnTo>
                  <a:pt x="144016" y="869444"/>
                </a:lnTo>
                <a:lnTo>
                  <a:pt x="0" y="869444"/>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65" name="矩形 9"/>
          <p:cNvSpPr/>
          <p:nvPr/>
        </p:nvSpPr>
        <p:spPr>
          <a:xfrm>
            <a:off x="412563" y="4031822"/>
            <a:ext cx="191952" cy="1159259"/>
          </a:xfrm>
          <a:custGeom>
            <a:avLst/>
            <a:gdLst/>
            <a:ahLst/>
            <a:cxnLst/>
            <a:rect l="l" t="t" r="r" b="b"/>
            <a:pathLst>
              <a:path w="144016" h="869444">
                <a:moveTo>
                  <a:pt x="0" y="0"/>
                </a:moveTo>
                <a:lnTo>
                  <a:pt x="144016" y="0"/>
                </a:lnTo>
                <a:lnTo>
                  <a:pt x="144016" y="869444"/>
                </a:lnTo>
                <a:lnTo>
                  <a:pt x="0" y="869444"/>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66" name="矩形 9"/>
          <p:cNvSpPr/>
          <p:nvPr/>
        </p:nvSpPr>
        <p:spPr>
          <a:xfrm>
            <a:off x="412563" y="5225611"/>
            <a:ext cx="191952" cy="1159259"/>
          </a:xfrm>
          <a:custGeom>
            <a:avLst/>
            <a:gdLst/>
            <a:ahLst/>
            <a:cxnLst/>
            <a:rect l="l" t="t" r="r" b="b"/>
            <a:pathLst>
              <a:path w="144016" h="869444">
                <a:moveTo>
                  <a:pt x="0" y="0"/>
                </a:moveTo>
                <a:lnTo>
                  <a:pt x="144016" y="0"/>
                </a:lnTo>
                <a:lnTo>
                  <a:pt x="144016" y="869444"/>
                </a:lnTo>
                <a:lnTo>
                  <a:pt x="0" y="869444"/>
                </a:lnTo>
                <a:close/>
              </a:path>
            </a:pathLst>
          </a:custGeom>
          <a:solidFill>
            <a:srgbClr val="E3943C"/>
          </a:solidFill>
          <a:ln w="25400" cap="flat" cmpd="sng" algn="ctr">
            <a:noFill/>
            <a:prstDash val="solid"/>
          </a:ln>
          <a:effectLst/>
        </p:spPr>
        <p:txBody>
          <a:bodyPr lIns="121889" tIns="60944" rIns="121889" bIns="60944" rtlCol="0" anchor="ctr"/>
          <a:lstStyle/>
          <a:p>
            <a:pPr algn="ctr" defTabSz="914217">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pic>
        <p:nvPicPr>
          <p:cNvPr id="27" name="PA_图片 49">
            <a:extLst>
              <a:ext uri="{FF2B5EF4-FFF2-40B4-BE49-F238E27FC236}">
                <a16:creationId xmlns:a16="http://schemas.microsoft.com/office/drawing/2014/main" id="{2A25C4E5-61DB-431F-A3A8-50FBDA8CC889}"/>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28" name="文本框 27">
            <a:extLst>
              <a:ext uri="{FF2B5EF4-FFF2-40B4-BE49-F238E27FC236}">
                <a16:creationId xmlns:a16="http://schemas.microsoft.com/office/drawing/2014/main" id="{E9295F45-6583-4491-BE1C-EDBA62359572}"/>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29" name="矩形 28">
            <a:extLst>
              <a:ext uri="{FF2B5EF4-FFF2-40B4-BE49-F238E27FC236}">
                <a16:creationId xmlns:a16="http://schemas.microsoft.com/office/drawing/2014/main" id="{7F20401C-A6AF-4315-8A2B-E90C80ECD13B}"/>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0" name="PA_直接连接符 2">
            <a:extLst>
              <a:ext uri="{FF2B5EF4-FFF2-40B4-BE49-F238E27FC236}">
                <a16:creationId xmlns:a16="http://schemas.microsoft.com/office/drawing/2014/main" id="{30E0946C-09C2-46CD-9ED1-75949EC263D1}"/>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1" name="PA_直接连接符 4">
            <a:extLst>
              <a:ext uri="{FF2B5EF4-FFF2-40B4-BE49-F238E27FC236}">
                <a16:creationId xmlns:a16="http://schemas.microsoft.com/office/drawing/2014/main" id="{DB9557CB-2C2C-44E6-AE09-65188522EE3C}"/>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2" name="PA_直接连接符 6">
            <a:extLst>
              <a:ext uri="{FF2B5EF4-FFF2-40B4-BE49-F238E27FC236}">
                <a16:creationId xmlns:a16="http://schemas.microsoft.com/office/drawing/2014/main" id="{0D69CDE1-D6A8-4DC8-93D8-3D64C3BE1E3E}"/>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3" name="PA_直接连接符 2">
            <a:extLst>
              <a:ext uri="{FF2B5EF4-FFF2-40B4-BE49-F238E27FC236}">
                <a16:creationId xmlns:a16="http://schemas.microsoft.com/office/drawing/2014/main" id="{619CF1E0-64A0-45E0-A005-CD6125F8DA67}"/>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0983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 calcmode="lin" valueType="num">
                                      <p:cBhvr>
                                        <p:cTn id="13" dur="500" fill="hold"/>
                                        <p:tgtEl>
                                          <p:spTgt spid="27"/>
                                        </p:tgtEl>
                                        <p:attrNameLst>
                                          <p:attrName>style.rotation</p:attrName>
                                        </p:attrNameLst>
                                      </p:cBhvr>
                                      <p:tavLst>
                                        <p:tav tm="0">
                                          <p:val>
                                            <p:fltVal val="90"/>
                                          </p:val>
                                        </p:tav>
                                        <p:tav tm="100000">
                                          <p:val>
                                            <p:fltVal val="0"/>
                                          </p:val>
                                        </p:tav>
                                      </p:tavLst>
                                    </p:anim>
                                    <p:animEffect transition="in" filter="fade">
                                      <p:cBhvr>
                                        <p:cTn id="14" dur="500"/>
                                        <p:tgtEl>
                                          <p:spTgt spid="2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anim calcmode="lin" valueType="num">
                                      <p:cBhvr>
                                        <p:cTn id="2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9"/>
                                        </p:tgtEl>
                                        <p:attrNameLst>
                                          <p:attrName>ppt_y</p:attrName>
                                        </p:attrNameLst>
                                      </p:cBhvr>
                                      <p:tavLst>
                                        <p:tav tm="0">
                                          <p:val>
                                            <p:strVal val="#ppt_y"/>
                                          </p:val>
                                        </p:tav>
                                        <p:tav tm="100000">
                                          <p:val>
                                            <p:strVal val="#ppt_y"/>
                                          </p:val>
                                        </p:tav>
                                      </p:tavLst>
                                    </p:anim>
                                    <p:anim calcmode="lin" valueType="num">
                                      <p:cBhvr>
                                        <p:cTn id="2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150"/>
                                        <p:tgtEl>
                                          <p:spTgt spid="3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150"/>
                                        <p:tgtEl>
                                          <p:spTgt spid="3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right)">
                                      <p:cBhvr>
                                        <p:cTn id="41" dur="150"/>
                                        <p:tgtEl>
                                          <p:spTgt spid="3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150"/>
                                        <p:tgtEl>
                                          <p:spTgt spid="32"/>
                                        </p:tgtEl>
                                      </p:cBhvr>
                                    </p:animEffect>
                                  </p:childTnLst>
                                </p:cTn>
                              </p:par>
                            </p:childTnLst>
                          </p:cTn>
                        </p:par>
                        <p:par>
                          <p:cTn id="46" fill="hold">
                            <p:stCondLst>
                              <p:cond delay="1950"/>
                            </p:stCondLst>
                            <p:childTnLst>
                              <p:par>
                                <p:cTn id="47" presetID="17" presetClass="entr" presetSubtype="8"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ppt_x</p:attrName>
                                        </p:attrNameLst>
                                      </p:cBhvr>
                                      <p:tavLst>
                                        <p:tav tm="0">
                                          <p:val>
                                            <p:strVal val="#ppt_x-#ppt_w/2"/>
                                          </p:val>
                                        </p:tav>
                                        <p:tav tm="100000">
                                          <p:val>
                                            <p:strVal val="#ppt_x"/>
                                          </p:val>
                                        </p:tav>
                                      </p:tavLst>
                                    </p:anim>
                                    <p:anim calcmode="lin" valueType="num">
                                      <p:cBhvr>
                                        <p:cTn id="50" dur="500" fill="hold"/>
                                        <p:tgtEl>
                                          <p:spTgt spid="63"/>
                                        </p:tgtEl>
                                        <p:attrNameLst>
                                          <p:attrName>ppt_y</p:attrName>
                                        </p:attrNameLst>
                                      </p:cBhvr>
                                      <p:tavLst>
                                        <p:tav tm="0">
                                          <p:val>
                                            <p:strVal val="#ppt_y"/>
                                          </p:val>
                                        </p:tav>
                                        <p:tav tm="100000">
                                          <p:val>
                                            <p:strVal val="#ppt_y"/>
                                          </p:val>
                                        </p:tav>
                                      </p:tavLst>
                                    </p:anim>
                                    <p:anim calcmode="lin" valueType="num">
                                      <p:cBhvr>
                                        <p:cTn id="51" dur="500" fill="hold"/>
                                        <p:tgtEl>
                                          <p:spTgt spid="63"/>
                                        </p:tgtEl>
                                        <p:attrNameLst>
                                          <p:attrName>ppt_w</p:attrName>
                                        </p:attrNameLst>
                                      </p:cBhvr>
                                      <p:tavLst>
                                        <p:tav tm="0">
                                          <p:val>
                                            <p:fltVal val="0"/>
                                          </p:val>
                                        </p:tav>
                                        <p:tav tm="100000">
                                          <p:val>
                                            <p:strVal val="#ppt_w"/>
                                          </p:val>
                                        </p:tav>
                                      </p:tavLst>
                                    </p:anim>
                                    <p:anim calcmode="lin" valueType="num">
                                      <p:cBhvr>
                                        <p:cTn id="52" dur="500" fill="hold"/>
                                        <p:tgtEl>
                                          <p:spTgt spid="63"/>
                                        </p:tgtEl>
                                        <p:attrNameLst>
                                          <p:attrName>ppt_h</p:attrName>
                                        </p:attrNameLst>
                                      </p:cBhvr>
                                      <p:tavLst>
                                        <p:tav tm="0">
                                          <p:val>
                                            <p:strVal val="#ppt_h"/>
                                          </p:val>
                                        </p:tav>
                                        <p:tav tm="100000">
                                          <p:val>
                                            <p:strVal val="#ppt_h"/>
                                          </p:val>
                                        </p:tav>
                                      </p:tavLst>
                                    </p:anim>
                                  </p:childTnLst>
                                </p:cTn>
                              </p:par>
                              <p:par>
                                <p:cTn id="53" presetID="17" presetClass="entr" presetSubtype="8"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p:cTn id="55" dur="500" fill="hold"/>
                                        <p:tgtEl>
                                          <p:spTgt spid="64"/>
                                        </p:tgtEl>
                                        <p:attrNameLst>
                                          <p:attrName>ppt_x</p:attrName>
                                        </p:attrNameLst>
                                      </p:cBhvr>
                                      <p:tavLst>
                                        <p:tav tm="0">
                                          <p:val>
                                            <p:strVal val="#ppt_x-#ppt_w/2"/>
                                          </p:val>
                                        </p:tav>
                                        <p:tav tm="100000">
                                          <p:val>
                                            <p:strVal val="#ppt_x"/>
                                          </p:val>
                                        </p:tav>
                                      </p:tavLst>
                                    </p:anim>
                                    <p:anim calcmode="lin" valueType="num">
                                      <p:cBhvr>
                                        <p:cTn id="56" dur="500" fill="hold"/>
                                        <p:tgtEl>
                                          <p:spTgt spid="64"/>
                                        </p:tgtEl>
                                        <p:attrNameLst>
                                          <p:attrName>ppt_y</p:attrName>
                                        </p:attrNameLst>
                                      </p:cBhvr>
                                      <p:tavLst>
                                        <p:tav tm="0">
                                          <p:val>
                                            <p:strVal val="#ppt_y"/>
                                          </p:val>
                                        </p:tav>
                                        <p:tav tm="100000">
                                          <p:val>
                                            <p:strVal val="#ppt_y"/>
                                          </p:val>
                                        </p:tav>
                                      </p:tavLst>
                                    </p:anim>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strVal val="#ppt_h"/>
                                          </p:val>
                                        </p:tav>
                                        <p:tav tm="100000">
                                          <p:val>
                                            <p:strVal val="#ppt_h"/>
                                          </p:val>
                                        </p:tav>
                                      </p:tavLst>
                                    </p:anim>
                                  </p:childTnLst>
                                </p:cTn>
                              </p:par>
                              <p:par>
                                <p:cTn id="59" presetID="17" presetClass="entr" presetSubtype="8"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p:cTn id="61" dur="500" fill="hold"/>
                                        <p:tgtEl>
                                          <p:spTgt spid="65"/>
                                        </p:tgtEl>
                                        <p:attrNameLst>
                                          <p:attrName>ppt_x</p:attrName>
                                        </p:attrNameLst>
                                      </p:cBhvr>
                                      <p:tavLst>
                                        <p:tav tm="0">
                                          <p:val>
                                            <p:strVal val="#ppt_x-#ppt_w/2"/>
                                          </p:val>
                                        </p:tav>
                                        <p:tav tm="100000">
                                          <p:val>
                                            <p:strVal val="#ppt_x"/>
                                          </p:val>
                                        </p:tav>
                                      </p:tavLst>
                                    </p:anim>
                                    <p:anim calcmode="lin" valueType="num">
                                      <p:cBhvr>
                                        <p:cTn id="62" dur="500" fill="hold"/>
                                        <p:tgtEl>
                                          <p:spTgt spid="65"/>
                                        </p:tgtEl>
                                        <p:attrNameLst>
                                          <p:attrName>ppt_y</p:attrName>
                                        </p:attrNameLst>
                                      </p:cBhvr>
                                      <p:tavLst>
                                        <p:tav tm="0">
                                          <p:val>
                                            <p:strVal val="#ppt_y"/>
                                          </p:val>
                                        </p:tav>
                                        <p:tav tm="100000">
                                          <p:val>
                                            <p:strVal val="#ppt_y"/>
                                          </p:val>
                                        </p:tav>
                                      </p:tavLst>
                                    </p:anim>
                                    <p:anim calcmode="lin" valueType="num">
                                      <p:cBhvr>
                                        <p:cTn id="63" dur="500" fill="hold"/>
                                        <p:tgtEl>
                                          <p:spTgt spid="65"/>
                                        </p:tgtEl>
                                        <p:attrNameLst>
                                          <p:attrName>ppt_w</p:attrName>
                                        </p:attrNameLst>
                                      </p:cBhvr>
                                      <p:tavLst>
                                        <p:tav tm="0">
                                          <p:val>
                                            <p:fltVal val="0"/>
                                          </p:val>
                                        </p:tav>
                                        <p:tav tm="100000">
                                          <p:val>
                                            <p:strVal val="#ppt_w"/>
                                          </p:val>
                                        </p:tav>
                                      </p:tavLst>
                                    </p:anim>
                                    <p:anim calcmode="lin" valueType="num">
                                      <p:cBhvr>
                                        <p:cTn id="64" dur="500" fill="hold"/>
                                        <p:tgtEl>
                                          <p:spTgt spid="65"/>
                                        </p:tgtEl>
                                        <p:attrNameLst>
                                          <p:attrName>ppt_h</p:attrName>
                                        </p:attrNameLst>
                                      </p:cBhvr>
                                      <p:tavLst>
                                        <p:tav tm="0">
                                          <p:val>
                                            <p:strVal val="#ppt_h"/>
                                          </p:val>
                                        </p:tav>
                                        <p:tav tm="100000">
                                          <p:val>
                                            <p:strVal val="#ppt_h"/>
                                          </p:val>
                                        </p:tav>
                                      </p:tavLst>
                                    </p:anim>
                                  </p:childTnLst>
                                </p:cTn>
                              </p:par>
                              <p:par>
                                <p:cTn id="65" presetID="17" presetClass="entr" presetSubtype="8"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ppt_x</p:attrName>
                                        </p:attrNameLst>
                                      </p:cBhvr>
                                      <p:tavLst>
                                        <p:tav tm="0">
                                          <p:val>
                                            <p:strVal val="#ppt_x-#ppt_w/2"/>
                                          </p:val>
                                        </p:tav>
                                        <p:tav tm="100000">
                                          <p:val>
                                            <p:strVal val="#ppt_x"/>
                                          </p:val>
                                        </p:tav>
                                      </p:tavLst>
                                    </p:anim>
                                    <p:anim calcmode="lin" valueType="num">
                                      <p:cBhvr>
                                        <p:cTn id="68" dur="500" fill="hold"/>
                                        <p:tgtEl>
                                          <p:spTgt spid="66"/>
                                        </p:tgtEl>
                                        <p:attrNameLst>
                                          <p:attrName>ppt_y</p:attrName>
                                        </p:attrNameLst>
                                      </p:cBhvr>
                                      <p:tavLst>
                                        <p:tav tm="0">
                                          <p:val>
                                            <p:strVal val="#ppt_y"/>
                                          </p:val>
                                        </p:tav>
                                        <p:tav tm="100000">
                                          <p:val>
                                            <p:strVal val="#ppt_y"/>
                                          </p:val>
                                        </p:tav>
                                      </p:tavLst>
                                    </p:anim>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strVal val="#ppt_h"/>
                                          </p:val>
                                        </p:tav>
                                        <p:tav tm="100000">
                                          <p:val>
                                            <p:strVal val="#ppt_h"/>
                                          </p:val>
                                        </p:tav>
                                      </p:tavLst>
                                    </p:anim>
                                  </p:childTnLst>
                                </p:cTn>
                              </p:par>
                            </p:childTnLst>
                          </p:cTn>
                        </p:par>
                        <p:par>
                          <p:cTn id="71" fill="hold">
                            <p:stCondLst>
                              <p:cond delay="2450"/>
                            </p:stCondLst>
                            <p:childTnLst>
                              <p:par>
                                <p:cTn id="72" presetID="22" presetClass="entr" presetSubtype="8" fill="hold" grpId="0" nodeType="after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wipe(left)">
                                      <p:cBhvr>
                                        <p:cTn id="74" dur="500"/>
                                        <p:tgtEl>
                                          <p:spTgt spid="43"/>
                                        </p:tgtEl>
                                      </p:cBhvr>
                                    </p:animEffect>
                                  </p:childTnLst>
                                </p:cTn>
                              </p:par>
                            </p:childTnLst>
                          </p:cTn>
                        </p:par>
                        <p:par>
                          <p:cTn id="75" fill="hold">
                            <p:stCondLst>
                              <p:cond delay="2950"/>
                            </p:stCondLst>
                            <p:childTnLst>
                              <p:par>
                                <p:cTn id="76" presetID="22" presetClass="entr" presetSubtype="8" fill="hold"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anim calcmode="lin" valueType="num">
                                      <p:cBhvr>
                                        <p:cTn id="81" dur="500" fill="hold"/>
                                        <p:tgtEl>
                                          <p:spTgt spid="59"/>
                                        </p:tgtEl>
                                        <p:attrNameLst>
                                          <p:attrName>ppt_w</p:attrName>
                                        </p:attrNameLst>
                                      </p:cBhvr>
                                      <p:tavLst>
                                        <p:tav tm="0">
                                          <p:val>
                                            <p:fltVal val="0"/>
                                          </p:val>
                                        </p:tav>
                                        <p:tav tm="100000">
                                          <p:val>
                                            <p:strVal val="#ppt_w"/>
                                          </p:val>
                                        </p:tav>
                                      </p:tavLst>
                                    </p:anim>
                                    <p:anim calcmode="lin" valueType="num">
                                      <p:cBhvr>
                                        <p:cTn id="82" dur="500" fill="hold"/>
                                        <p:tgtEl>
                                          <p:spTgt spid="59"/>
                                        </p:tgtEl>
                                        <p:attrNameLst>
                                          <p:attrName>ppt_h</p:attrName>
                                        </p:attrNameLst>
                                      </p:cBhvr>
                                      <p:tavLst>
                                        <p:tav tm="0">
                                          <p:val>
                                            <p:fltVal val="0"/>
                                          </p:val>
                                        </p:tav>
                                        <p:tav tm="100000">
                                          <p:val>
                                            <p:strVal val="#ppt_h"/>
                                          </p:val>
                                        </p:tav>
                                      </p:tavLst>
                                    </p:anim>
                                    <p:anim calcmode="lin" valueType="num">
                                      <p:cBhvr>
                                        <p:cTn id="83" dur="500" fill="hold"/>
                                        <p:tgtEl>
                                          <p:spTgt spid="59"/>
                                        </p:tgtEl>
                                        <p:attrNameLst>
                                          <p:attrName>style.rotation</p:attrName>
                                        </p:attrNameLst>
                                      </p:cBhvr>
                                      <p:tavLst>
                                        <p:tav tm="0">
                                          <p:val>
                                            <p:fltVal val="90"/>
                                          </p:val>
                                        </p:tav>
                                        <p:tav tm="100000">
                                          <p:val>
                                            <p:fltVal val="0"/>
                                          </p:val>
                                        </p:tav>
                                      </p:tavLst>
                                    </p:anim>
                                    <p:animEffect transition="in" filter="fade">
                                      <p:cBhvr>
                                        <p:cTn id="84" dur="500"/>
                                        <p:tgtEl>
                                          <p:spTgt spid="59"/>
                                        </p:tgtEl>
                                      </p:cBhvr>
                                    </p:animEffect>
                                  </p:childTnLst>
                                </p:cTn>
                              </p:par>
                            </p:childTnLst>
                          </p:cTn>
                        </p:par>
                        <p:par>
                          <p:cTn id="85" fill="hold">
                            <p:stCondLst>
                              <p:cond delay="3450"/>
                            </p:stCondLst>
                            <p:childTnLst>
                              <p:par>
                                <p:cTn id="86" presetID="47" presetClass="entr" presetSubtype="0"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fade">
                                      <p:cBhvr>
                                        <p:cTn id="88" dur="1000"/>
                                        <p:tgtEl>
                                          <p:spTgt spid="50"/>
                                        </p:tgtEl>
                                      </p:cBhvr>
                                    </p:animEffect>
                                    <p:anim calcmode="lin" valueType="num">
                                      <p:cBhvr>
                                        <p:cTn id="89" dur="1000" fill="hold"/>
                                        <p:tgtEl>
                                          <p:spTgt spid="50"/>
                                        </p:tgtEl>
                                        <p:attrNameLst>
                                          <p:attrName>ppt_x</p:attrName>
                                        </p:attrNameLst>
                                      </p:cBhvr>
                                      <p:tavLst>
                                        <p:tav tm="0">
                                          <p:val>
                                            <p:strVal val="#ppt_x"/>
                                          </p:val>
                                        </p:tav>
                                        <p:tav tm="100000">
                                          <p:val>
                                            <p:strVal val="#ppt_x"/>
                                          </p:val>
                                        </p:tav>
                                      </p:tavLst>
                                    </p:anim>
                                    <p:anim calcmode="lin" valueType="num">
                                      <p:cBhvr>
                                        <p:cTn id="90" dur="1000" fill="hold"/>
                                        <p:tgtEl>
                                          <p:spTgt spid="50"/>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1000"/>
                                        <p:tgtEl>
                                          <p:spTgt spid="51"/>
                                        </p:tgtEl>
                                      </p:cBhvr>
                                    </p:animEffect>
                                    <p:anim calcmode="lin" valueType="num">
                                      <p:cBhvr>
                                        <p:cTn id="94" dur="1000" fill="hold"/>
                                        <p:tgtEl>
                                          <p:spTgt spid="51"/>
                                        </p:tgtEl>
                                        <p:attrNameLst>
                                          <p:attrName>ppt_x</p:attrName>
                                        </p:attrNameLst>
                                      </p:cBhvr>
                                      <p:tavLst>
                                        <p:tav tm="0">
                                          <p:val>
                                            <p:strVal val="#ppt_x"/>
                                          </p:val>
                                        </p:tav>
                                        <p:tav tm="100000">
                                          <p:val>
                                            <p:strVal val="#ppt_x"/>
                                          </p:val>
                                        </p:tav>
                                      </p:tavLst>
                                    </p:anim>
                                    <p:anim calcmode="lin" valueType="num">
                                      <p:cBhvr>
                                        <p:cTn id="95" dur="1000" fill="hold"/>
                                        <p:tgtEl>
                                          <p:spTgt spid="51"/>
                                        </p:tgtEl>
                                        <p:attrNameLst>
                                          <p:attrName>ppt_y</p:attrName>
                                        </p:attrNameLst>
                                      </p:cBhvr>
                                      <p:tavLst>
                                        <p:tav tm="0">
                                          <p:val>
                                            <p:strVal val="#ppt_y+.1"/>
                                          </p:val>
                                        </p:tav>
                                        <p:tav tm="100000">
                                          <p:val>
                                            <p:strVal val="#ppt_y"/>
                                          </p:val>
                                        </p:tav>
                                      </p:tavLst>
                                    </p:anim>
                                  </p:childTnLst>
                                </p:cTn>
                              </p:par>
                            </p:childTnLst>
                          </p:cTn>
                        </p:par>
                        <p:par>
                          <p:cTn id="96" fill="hold">
                            <p:stCondLst>
                              <p:cond delay="4450"/>
                            </p:stCondLst>
                            <p:childTnLst>
                              <p:par>
                                <p:cTn id="97" presetID="22" presetClass="entr" presetSubtype="8"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left)">
                                      <p:cBhvr>
                                        <p:cTn id="99" dur="500"/>
                                        <p:tgtEl>
                                          <p:spTgt spid="42"/>
                                        </p:tgtEl>
                                      </p:cBhvr>
                                    </p:animEffect>
                                  </p:childTnLst>
                                </p:cTn>
                              </p:par>
                            </p:childTnLst>
                          </p:cTn>
                        </p:par>
                        <p:par>
                          <p:cTn id="100" fill="hold">
                            <p:stCondLst>
                              <p:cond delay="4950"/>
                            </p:stCondLst>
                            <p:childTnLst>
                              <p:par>
                                <p:cTn id="101" presetID="22" presetClass="entr" presetSubtype="8" fill="hold" nodeType="after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wipe(left)">
                                      <p:cBhvr>
                                        <p:cTn id="103" dur="500"/>
                                        <p:tgtEl>
                                          <p:spTgt spid="47"/>
                                        </p:tgtEl>
                                      </p:cBhvr>
                                    </p:animEffect>
                                  </p:childTnLst>
                                </p:cTn>
                              </p:par>
                              <p:par>
                                <p:cTn id="104" presetID="31" presetClass="entr" presetSubtype="0" fill="hold" grpId="0" nodeType="withEffect">
                                  <p:stCondLst>
                                    <p:cond delay="0"/>
                                  </p:stCondLst>
                                  <p:childTnLst>
                                    <p:set>
                                      <p:cBhvr>
                                        <p:cTn id="105" dur="1" fill="hold">
                                          <p:stCondLst>
                                            <p:cond delay="0"/>
                                          </p:stCondLst>
                                        </p:cTn>
                                        <p:tgtEl>
                                          <p:spTgt spid="60"/>
                                        </p:tgtEl>
                                        <p:attrNameLst>
                                          <p:attrName>style.visibility</p:attrName>
                                        </p:attrNameLst>
                                      </p:cBhvr>
                                      <p:to>
                                        <p:strVal val="visible"/>
                                      </p:to>
                                    </p:set>
                                    <p:anim calcmode="lin" valueType="num">
                                      <p:cBhvr>
                                        <p:cTn id="106" dur="500" fill="hold"/>
                                        <p:tgtEl>
                                          <p:spTgt spid="60"/>
                                        </p:tgtEl>
                                        <p:attrNameLst>
                                          <p:attrName>ppt_w</p:attrName>
                                        </p:attrNameLst>
                                      </p:cBhvr>
                                      <p:tavLst>
                                        <p:tav tm="0">
                                          <p:val>
                                            <p:fltVal val="0"/>
                                          </p:val>
                                        </p:tav>
                                        <p:tav tm="100000">
                                          <p:val>
                                            <p:strVal val="#ppt_w"/>
                                          </p:val>
                                        </p:tav>
                                      </p:tavLst>
                                    </p:anim>
                                    <p:anim calcmode="lin" valueType="num">
                                      <p:cBhvr>
                                        <p:cTn id="107" dur="500" fill="hold"/>
                                        <p:tgtEl>
                                          <p:spTgt spid="60"/>
                                        </p:tgtEl>
                                        <p:attrNameLst>
                                          <p:attrName>ppt_h</p:attrName>
                                        </p:attrNameLst>
                                      </p:cBhvr>
                                      <p:tavLst>
                                        <p:tav tm="0">
                                          <p:val>
                                            <p:fltVal val="0"/>
                                          </p:val>
                                        </p:tav>
                                        <p:tav tm="100000">
                                          <p:val>
                                            <p:strVal val="#ppt_h"/>
                                          </p:val>
                                        </p:tav>
                                      </p:tavLst>
                                    </p:anim>
                                    <p:anim calcmode="lin" valueType="num">
                                      <p:cBhvr>
                                        <p:cTn id="108" dur="500" fill="hold"/>
                                        <p:tgtEl>
                                          <p:spTgt spid="60"/>
                                        </p:tgtEl>
                                        <p:attrNameLst>
                                          <p:attrName>style.rotation</p:attrName>
                                        </p:attrNameLst>
                                      </p:cBhvr>
                                      <p:tavLst>
                                        <p:tav tm="0">
                                          <p:val>
                                            <p:fltVal val="90"/>
                                          </p:val>
                                        </p:tav>
                                        <p:tav tm="100000">
                                          <p:val>
                                            <p:fltVal val="0"/>
                                          </p:val>
                                        </p:tav>
                                      </p:tavLst>
                                    </p:anim>
                                    <p:animEffect transition="in" filter="fade">
                                      <p:cBhvr>
                                        <p:cTn id="109" dur="500"/>
                                        <p:tgtEl>
                                          <p:spTgt spid="60"/>
                                        </p:tgtEl>
                                      </p:cBhvr>
                                    </p:animEffect>
                                  </p:childTnLst>
                                </p:cTn>
                              </p:par>
                            </p:childTnLst>
                          </p:cTn>
                        </p:par>
                        <p:par>
                          <p:cTn id="110" fill="hold">
                            <p:stCondLst>
                              <p:cond delay="5450"/>
                            </p:stCondLst>
                            <p:childTnLst>
                              <p:par>
                                <p:cTn id="111" presetID="47" presetClass="entr" presetSubtype="0" fill="hold" grpId="0" nodeType="after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fade">
                                      <p:cBhvr>
                                        <p:cTn id="113" dur="1000"/>
                                        <p:tgtEl>
                                          <p:spTgt spid="52"/>
                                        </p:tgtEl>
                                      </p:cBhvr>
                                    </p:animEffect>
                                    <p:anim calcmode="lin" valueType="num">
                                      <p:cBhvr>
                                        <p:cTn id="114" dur="1000" fill="hold"/>
                                        <p:tgtEl>
                                          <p:spTgt spid="52"/>
                                        </p:tgtEl>
                                        <p:attrNameLst>
                                          <p:attrName>ppt_x</p:attrName>
                                        </p:attrNameLst>
                                      </p:cBhvr>
                                      <p:tavLst>
                                        <p:tav tm="0">
                                          <p:val>
                                            <p:strVal val="#ppt_x"/>
                                          </p:val>
                                        </p:tav>
                                        <p:tav tm="100000">
                                          <p:val>
                                            <p:strVal val="#ppt_x"/>
                                          </p:val>
                                        </p:tav>
                                      </p:tavLst>
                                    </p:anim>
                                    <p:anim calcmode="lin" valueType="num">
                                      <p:cBhvr>
                                        <p:cTn id="115" dur="1000" fill="hold"/>
                                        <p:tgtEl>
                                          <p:spTgt spid="5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1000"/>
                                        <p:tgtEl>
                                          <p:spTgt spid="53"/>
                                        </p:tgtEl>
                                      </p:cBhvr>
                                    </p:animEffect>
                                    <p:anim calcmode="lin" valueType="num">
                                      <p:cBhvr>
                                        <p:cTn id="119" dur="1000" fill="hold"/>
                                        <p:tgtEl>
                                          <p:spTgt spid="53"/>
                                        </p:tgtEl>
                                        <p:attrNameLst>
                                          <p:attrName>ppt_x</p:attrName>
                                        </p:attrNameLst>
                                      </p:cBhvr>
                                      <p:tavLst>
                                        <p:tav tm="0">
                                          <p:val>
                                            <p:strVal val="#ppt_x"/>
                                          </p:val>
                                        </p:tav>
                                        <p:tav tm="100000">
                                          <p:val>
                                            <p:strVal val="#ppt_x"/>
                                          </p:val>
                                        </p:tav>
                                      </p:tavLst>
                                    </p:anim>
                                    <p:anim calcmode="lin" valueType="num">
                                      <p:cBhvr>
                                        <p:cTn id="120" dur="1000" fill="hold"/>
                                        <p:tgtEl>
                                          <p:spTgt spid="53"/>
                                        </p:tgtEl>
                                        <p:attrNameLst>
                                          <p:attrName>ppt_y</p:attrName>
                                        </p:attrNameLst>
                                      </p:cBhvr>
                                      <p:tavLst>
                                        <p:tav tm="0">
                                          <p:val>
                                            <p:strVal val="#ppt_y+.1"/>
                                          </p:val>
                                        </p:tav>
                                        <p:tav tm="100000">
                                          <p:val>
                                            <p:strVal val="#ppt_y"/>
                                          </p:val>
                                        </p:tav>
                                      </p:tavLst>
                                    </p:anim>
                                  </p:childTnLst>
                                </p:cTn>
                              </p:par>
                            </p:childTnLst>
                          </p:cTn>
                        </p:par>
                        <p:par>
                          <p:cTn id="121" fill="hold">
                            <p:stCondLst>
                              <p:cond delay="6450"/>
                            </p:stCondLst>
                            <p:childTnLst>
                              <p:par>
                                <p:cTn id="122" presetID="22" presetClass="entr" presetSubtype="8" fill="hold" grpId="0" nodeType="afterEffect">
                                  <p:stCondLst>
                                    <p:cond delay="0"/>
                                  </p:stCondLst>
                                  <p:childTnLst>
                                    <p:set>
                                      <p:cBhvr>
                                        <p:cTn id="123" dur="1" fill="hold">
                                          <p:stCondLst>
                                            <p:cond delay="0"/>
                                          </p:stCondLst>
                                        </p:cTn>
                                        <p:tgtEl>
                                          <p:spTgt spid="45"/>
                                        </p:tgtEl>
                                        <p:attrNameLst>
                                          <p:attrName>style.visibility</p:attrName>
                                        </p:attrNameLst>
                                      </p:cBhvr>
                                      <p:to>
                                        <p:strVal val="visible"/>
                                      </p:to>
                                    </p:set>
                                    <p:animEffect transition="in" filter="wipe(left)">
                                      <p:cBhvr>
                                        <p:cTn id="124" dur="500"/>
                                        <p:tgtEl>
                                          <p:spTgt spid="45"/>
                                        </p:tgtEl>
                                      </p:cBhvr>
                                    </p:animEffect>
                                  </p:childTnLst>
                                </p:cTn>
                              </p:par>
                            </p:childTnLst>
                          </p:cTn>
                        </p:par>
                        <p:par>
                          <p:cTn id="125" fill="hold">
                            <p:stCondLst>
                              <p:cond delay="6950"/>
                            </p:stCondLst>
                            <p:childTnLst>
                              <p:par>
                                <p:cTn id="126" presetID="22" presetClass="entr" presetSubtype="8" fill="hold" nodeType="afterEffect">
                                  <p:stCondLst>
                                    <p:cond delay="0"/>
                                  </p:stCondLst>
                                  <p:childTnLst>
                                    <p:set>
                                      <p:cBhvr>
                                        <p:cTn id="127" dur="1" fill="hold">
                                          <p:stCondLst>
                                            <p:cond delay="0"/>
                                          </p:stCondLst>
                                        </p:cTn>
                                        <p:tgtEl>
                                          <p:spTgt spid="48"/>
                                        </p:tgtEl>
                                        <p:attrNameLst>
                                          <p:attrName>style.visibility</p:attrName>
                                        </p:attrNameLst>
                                      </p:cBhvr>
                                      <p:to>
                                        <p:strVal val="visible"/>
                                      </p:to>
                                    </p:set>
                                    <p:animEffect transition="in" filter="wipe(left)">
                                      <p:cBhvr>
                                        <p:cTn id="128" dur="500"/>
                                        <p:tgtEl>
                                          <p:spTgt spid="48"/>
                                        </p:tgtEl>
                                      </p:cBhvr>
                                    </p:animEffect>
                                  </p:childTnLst>
                                </p:cTn>
                              </p:par>
                              <p:par>
                                <p:cTn id="129" presetID="31"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 calcmode="lin" valueType="num">
                                      <p:cBhvr>
                                        <p:cTn id="131" dur="500" fill="hold"/>
                                        <p:tgtEl>
                                          <p:spTgt spid="61"/>
                                        </p:tgtEl>
                                        <p:attrNameLst>
                                          <p:attrName>ppt_w</p:attrName>
                                        </p:attrNameLst>
                                      </p:cBhvr>
                                      <p:tavLst>
                                        <p:tav tm="0">
                                          <p:val>
                                            <p:fltVal val="0"/>
                                          </p:val>
                                        </p:tav>
                                        <p:tav tm="100000">
                                          <p:val>
                                            <p:strVal val="#ppt_w"/>
                                          </p:val>
                                        </p:tav>
                                      </p:tavLst>
                                    </p:anim>
                                    <p:anim calcmode="lin" valueType="num">
                                      <p:cBhvr>
                                        <p:cTn id="132" dur="500" fill="hold"/>
                                        <p:tgtEl>
                                          <p:spTgt spid="61"/>
                                        </p:tgtEl>
                                        <p:attrNameLst>
                                          <p:attrName>ppt_h</p:attrName>
                                        </p:attrNameLst>
                                      </p:cBhvr>
                                      <p:tavLst>
                                        <p:tav tm="0">
                                          <p:val>
                                            <p:fltVal val="0"/>
                                          </p:val>
                                        </p:tav>
                                        <p:tav tm="100000">
                                          <p:val>
                                            <p:strVal val="#ppt_h"/>
                                          </p:val>
                                        </p:tav>
                                      </p:tavLst>
                                    </p:anim>
                                    <p:anim calcmode="lin" valueType="num">
                                      <p:cBhvr>
                                        <p:cTn id="133" dur="500" fill="hold"/>
                                        <p:tgtEl>
                                          <p:spTgt spid="61"/>
                                        </p:tgtEl>
                                        <p:attrNameLst>
                                          <p:attrName>style.rotation</p:attrName>
                                        </p:attrNameLst>
                                      </p:cBhvr>
                                      <p:tavLst>
                                        <p:tav tm="0">
                                          <p:val>
                                            <p:fltVal val="90"/>
                                          </p:val>
                                        </p:tav>
                                        <p:tav tm="100000">
                                          <p:val>
                                            <p:fltVal val="0"/>
                                          </p:val>
                                        </p:tav>
                                      </p:tavLst>
                                    </p:anim>
                                    <p:animEffect transition="in" filter="fade">
                                      <p:cBhvr>
                                        <p:cTn id="134" dur="500"/>
                                        <p:tgtEl>
                                          <p:spTgt spid="61"/>
                                        </p:tgtEl>
                                      </p:cBhvr>
                                    </p:animEffect>
                                  </p:childTnLst>
                                </p:cTn>
                              </p:par>
                            </p:childTnLst>
                          </p:cTn>
                        </p:par>
                        <p:par>
                          <p:cTn id="135" fill="hold">
                            <p:stCondLst>
                              <p:cond delay="7450"/>
                            </p:stCondLst>
                            <p:childTnLst>
                              <p:par>
                                <p:cTn id="136" presetID="42" presetClass="entr" presetSubtype="0" fill="hold" grpId="0"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fade">
                                      <p:cBhvr>
                                        <p:cTn id="138" dur="1000"/>
                                        <p:tgtEl>
                                          <p:spTgt spid="56"/>
                                        </p:tgtEl>
                                      </p:cBhvr>
                                    </p:animEffect>
                                    <p:anim calcmode="lin" valueType="num">
                                      <p:cBhvr>
                                        <p:cTn id="139" dur="1000" fill="hold"/>
                                        <p:tgtEl>
                                          <p:spTgt spid="56"/>
                                        </p:tgtEl>
                                        <p:attrNameLst>
                                          <p:attrName>ppt_x</p:attrName>
                                        </p:attrNameLst>
                                      </p:cBhvr>
                                      <p:tavLst>
                                        <p:tav tm="0">
                                          <p:val>
                                            <p:strVal val="#ppt_x"/>
                                          </p:val>
                                        </p:tav>
                                        <p:tav tm="100000">
                                          <p:val>
                                            <p:strVal val="#ppt_x"/>
                                          </p:val>
                                        </p:tav>
                                      </p:tavLst>
                                    </p:anim>
                                    <p:anim calcmode="lin" valueType="num">
                                      <p:cBhvr>
                                        <p:cTn id="140" dur="1000" fill="hold"/>
                                        <p:tgtEl>
                                          <p:spTgt spid="56"/>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55"/>
                                        </p:tgtEl>
                                        <p:attrNameLst>
                                          <p:attrName>style.visibility</p:attrName>
                                        </p:attrNameLst>
                                      </p:cBhvr>
                                      <p:to>
                                        <p:strVal val="visible"/>
                                      </p:to>
                                    </p:set>
                                    <p:animEffect transition="in" filter="fade">
                                      <p:cBhvr>
                                        <p:cTn id="143" dur="1000"/>
                                        <p:tgtEl>
                                          <p:spTgt spid="55"/>
                                        </p:tgtEl>
                                      </p:cBhvr>
                                    </p:animEffect>
                                    <p:anim calcmode="lin" valueType="num">
                                      <p:cBhvr>
                                        <p:cTn id="144" dur="1000" fill="hold"/>
                                        <p:tgtEl>
                                          <p:spTgt spid="55"/>
                                        </p:tgtEl>
                                        <p:attrNameLst>
                                          <p:attrName>ppt_x</p:attrName>
                                        </p:attrNameLst>
                                      </p:cBhvr>
                                      <p:tavLst>
                                        <p:tav tm="0">
                                          <p:val>
                                            <p:strVal val="#ppt_x"/>
                                          </p:val>
                                        </p:tav>
                                        <p:tav tm="100000">
                                          <p:val>
                                            <p:strVal val="#ppt_x"/>
                                          </p:val>
                                        </p:tav>
                                      </p:tavLst>
                                    </p:anim>
                                    <p:anim calcmode="lin" valueType="num">
                                      <p:cBhvr>
                                        <p:cTn id="145" dur="1000" fill="hold"/>
                                        <p:tgtEl>
                                          <p:spTgt spid="55"/>
                                        </p:tgtEl>
                                        <p:attrNameLst>
                                          <p:attrName>ppt_y</p:attrName>
                                        </p:attrNameLst>
                                      </p:cBhvr>
                                      <p:tavLst>
                                        <p:tav tm="0">
                                          <p:val>
                                            <p:strVal val="#ppt_y-.1"/>
                                          </p:val>
                                        </p:tav>
                                        <p:tav tm="100000">
                                          <p:val>
                                            <p:strVal val="#ppt_y"/>
                                          </p:val>
                                        </p:tav>
                                      </p:tavLst>
                                    </p:anim>
                                  </p:childTnLst>
                                </p:cTn>
                              </p:par>
                            </p:childTnLst>
                          </p:cTn>
                        </p:par>
                        <p:par>
                          <p:cTn id="146" fill="hold">
                            <p:stCondLst>
                              <p:cond delay="8450"/>
                            </p:stCondLst>
                            <p:childTnLst>
                              <p:par>
                                <p:cTn id="147" presetID="22" presetClass="entr" presetSubtype="8" fill="hold" grpId="0" nodeType="afterEffect">
                                  <p:stCondLst>
                                    <p:cond delay="0"/>
                                  </p:stCondLst>
                                  <p:childTnLst>
                                    <p:set>
                                      <p:cBhvr>
                                        <p:cTn id="148" dur="1" fill="hold">
                                          <p:stCondLst>
                                            <p:cond delay="0"/>
                                          </p:stCondLst>
                                        </p:cTn>
                                        <p:tgtEl>
                                          <p:spTgt spid="44"/>
                                        </p:tgtEl>
                                        <p:attrNameLst>
                                          <p:attrName>style.visibility</p:attrName>
                                        </p:attrNameLst>
                                      </p:cBhvr>
                                      <p:to>
                                        <p:strVal val="visible"/>
                                      </p:to>
                                    </p:set>
                                    <p:animEffect transition="in" filter="wipe(left)">
                                      <p:cBhvr>
                                        <p:cTn id="149" dur="500"/>
                                        <p:tgtEl>
                                          <p:spTgt spid="44"/>
                                        </p:tgtEl>
                                      </p:cBhvr>
                                    </p:animEffect>
                                  </p:childTnLst>
                                </p:cTn>
                              </p:par>
                            </p:childTnLst>
                          </p:cTn>
                        </p:par>
                        <p:par>
                          <p:cTn id="150" fill="hold">
                            <p:stCondLst>
                              <p:cond delay="8950"/>
                            </p:stCondLst>
                            <p:childTnLst>
                              <p:par>
                                <p:cTn id="151" presetID="22" presetClass="entr" presetSubtype="8" fill="hold" nodeType="afterEffect">
                                  <p:stCondLst>
                                    <p:cond delay="0"/>
                                  </p:stCondLst>
                                  <p:childTnLst>
                                    <p:set>
                                      <p:cBhvr>
                                        <p:cTn id="152" dur="1" fill="hold">
                                          <p:stCondLst>
                                            <p:cond delay="0"/>
                                          </p:stCondLst>
                                        </p:cTn>
                                        <p:tgtEl>
                                          <p:spTgt spid="49"/>
                                        </p:tgtEl>
                                        <p:attrNameLst>
                                          <p:attrName>style.visibility</p:attrName>
                                        </p:attrNameLst>
                                      </p:cBhvr>
                                      <p:to>
                                        <p:strVal val="visible"/>
                                      </p:to>
                                    </p:set>
                                    <p:animEffect transition="in" filter="wipe(left)">
                                      <p:cBhvr>
                                        <p:cTn id="153" dur="500"/>
                                        <p:tgtEl>
                                          <p:spTgt spid="49"/>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62"/>
                                        </p:tgtEl>
                                        <p:attrNameLst>
                                          <p:attrName>style.visibility</p:attrName>
                                        </p:attrNameLst>
                                      </p:cBhvr>
                                      <p:to>
                                        <p:strVal val="visible"/>
                                      </p:to>
                                    </p:set>
                                    <p:anim calcmode="lin" valueType="num">
                                      <p:cBhvr>
                                        <p:cTn id="156" dur="500" fill="hold"/>
                                        <p:tgtEl>
                                          <p:spTgt spid="62"/>
                                        </p:tgtEl>
                                        <p:attrNameLst>
                                          <p:attrName>ppt_w</p:attrName>
                                        </p:attrNameLst>
                                      </p:cBhvr>
                                      <p:tavLst>
                                        <p:tav tm="0">
                                          <p:val>
                                            <p:fltVal val="0"/>
                                          </p:val>
                                        </p:tav>
                                        <p:tav tm="100000">
                                          <p:val>
                                            <p:strVal val="#ppt_w"/>
                                          </p:val>
                                        </p:tav>
                                      </p:tavLst>
                                    </p:anim>
                                    <p:anim calcmode="lin" valueType="num">
                                      <p:cBhvr>
                                        <p:cTn id="157" dur="500" fill="hold"/>
                                        <p:tgtEl>
                                          <p:spTgt spid="62"/>
                                        </p:tgtEl>
                                        <p:attrNameLst>
                                          <p:attrName>ppt_h</p:attrName>
                                        </p:attrNameLst>
                                      </p:cBhvr>
                                      <p:tavLst>
                                        <p:tav tm="0">
                                          <p:val>
                                            <p:fltVal val="0"/>
                                          </p:val>
                                        </p:tav>
                                        <p:tav tm="100000">
                                          <p:val>
                                            <p:strVal val="#ppt_h"/>
                                          </p:val>
                                        </p:tav>
                                      </p:tavLst>
                                    </p:anim>
                                    <p:anim calcmode="lin" valueType="num">
                                      <p:cBhvr>
                                        <p:cTn id="158" dur="500" fill="hold"/>
                                        <p:tgtEl>
                                          <p:spTgt spid="62"/>
                                        </p:tgtEl>
                                        <p:attrNameLst>
                                          <p:attrName>style.rotation</p:attrName>
                                        </p:attrNameLst>
                                      </p:cBhvr>
                                      <p:tavLst>
                                        <p:tav tm="0">
                                          <p:val>
                                            <p:fltVal val="90"/>
                                          </p:val>
                                        </p:tav>
                                        <p:tav tm="100000">
                                          <p:val>
                                            <p:fltVal val="0"/>
                                          </p:val>
                                        </p:tav>
                                      </p:tavLst>
                                    </p:anim>
                                    <p:animEffect transition="in" filter="fade">
                                      <p:cBhvr>
                                        <p:cTn id="159" dur="500"/>
                                        <p:tgtEl>
                                          <p:spTgt spid="62"/>
                                        </p:tgtEl>
                                      </p:cBhvr>
                                    </p:animEffect>
                                  </p:childTnLst>
                                </p:cTn>
                              </p:par>
                            </p:childTnLst>
                          </p:cTn>
                        </p:par>
                        <p:par>
                          <p:cTn id="160" fill="hold">
                            <p:stCondLst>
                              <p:cond delay="9450"/>
                            </p:stCondLst>
                            <p:childTnLst>
                              <p:par>
                                <p:cTn id="161" presetID="42" presetClass="entr" presetSubtype="0" fill="hold" grpId="0" nodeType="afterEffect">
                                  <p:stCondLst>
                                    <p:cond delay="0"/>
                                  </p:stCondLst>
                                  <p:childTnLst>
                                    <p:set>
                                      <p:cBhvr>
                                        <p:cTn id="162" dur="1" fill="hold">
                                          <p:stCondLst>
                                            <p:cond delay="0"/>
                                          </p:stCondLst>
                                        </p:cTn>
                                        <p:tgtEl>
                                          <p:spTgt spid="58"/>
                                        </p:tgtEl>
                                        <p:attrNameLst>
                                          <p:attrName>style.visibility</p:attrName>
                                        </p:attrNameLst>
                                      </p:cBhvr>
                                      <p:to>
                                        <p:strVal val="visible"/>
                                      </p:to>
                                    </p:set>
                                    <p:animEffect transition="in" filter="fade">
                                      <p:cBhvr>
                                        <p:cTn id="163" dur="1000"/>
                                        <p:tgtEl>
                                          <p:spTgt spid="58"/>
                                        </p:tgtEl>
                                      </p:cBhvr>
                                    </p:animEffect>
                                    <p:anim calcmode="lin" valueType="num">
                                      <p:cBhvr>
                                        <p:cTn id="164" dur="1000" fill="hold"/>
                                        <p:tgtEl>
                                          <p:spTgt spid="58"/>
                                        </p:tgtEl>
                                        <p:attrNameLst>
                                          <p:attrName>ppt_x</p:attrName>
                                        </p:attrNameLst>
                                      </p:cBhvr>
                                      <p:tavLst>
                                        <p:tav tm="0">
                                          <p:val>
                                            <p:strVal val="#ppt_x"/>
                                          </p:val>
                                        </p:tav>
                                        <p:tav tm="100000">
                                          <p:val>
                                            <p:strVal val="#ppt_x"/>
                                          </p:val>
                                        </p:tav>
                                      </p:tavLst>
                                    </p:anim>
                                    <p:anim calcmode="lin" valueType="num">
                                      <p:cBhvr>
                                        <p:cTn id="165" dur="1000" fill="hold"/>
                                        <p:tgtEl>
                                          <p:spTgt spid="58"/>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57"/>
                                        </p:tgtEl>
                                        <p:attrNameLst>
                                          <p:attrName>style.visibility</p:attrName>
                                        </p:attrNameLst>
                                      </p:cBhvr>
                                      <p:to>
                                        <p:strVal val="visible"/>
                                      </p:to>
                                    </p:set>
                                    <p:animEffect transition="in" filter="fade">
                                      <p:cBhvr>
                                        <p:cTn id="168" dur="1000"/>
                                        <p:tgtEl>
                                          <p:spTgt spid="57"/>
                                        </p:tgtEl>
                                      </p:cBhvr>
                                    </p:animEffect>
                                    <p:anim calcmode="lin" valueType="num">
                                      <p:cBhvr>
                                        <p:cTn id="169" dur="1000" fill="hold"/>
                                        <p:tgtEl>
                                          <p:spTgt spid="57"/>
                                        </p:tgtEl>
                                        <p:attrNameLst>
                                          <p:attrName>ppt_x</p:attrName>
                                        </p:attrNameLst>
                                      </p:cBhvr>
                                      <p:tavLst>
                                        <p:tav tm="0">
                                          <p:val>
                                            <p:strVal val="#ppt_x"/>
                                          </p:val>
                                        </p:tav>
                                        <p:tav tm="100000">
                                          <p:val>
                                            <p:strVal val="#ppt_x"/>
                                          </p:val>
                                        </p:tav>
                                      </p:tavLst>
                                    </p:anim>
                                    <p:anim calcmode="lin" valueType="num">
                                      <p:cBhvr>
                                        <p:cTn id="17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50" grpId="0"/>
      <p:bldP spid="51" grpId="0"/>
      <p:bldP spid="52" grpId="0"/>
      <p:bldP spid="53" grpId="0"/>
      <p:bldP spid="55" grpId="0"/>
      <p:bldP spid="56" grpId="0"/>
      <p:bldP spid="57" grpId="0"/>
      <p:bldP spid="58" grpId="0"/>
      <p:bldP spid="59" grpId="0" animBg="1"/>
      <p:bldP spid="60" grpId="0" animBg="1"/>
      <p:bldP spid="61" grpId="0" animBg="1"/>
      <p:bldP spid="62" grpId="0" animBg="1"/>
      <p:bldP spid="63" grpId="0" animBg="1"/>
      <p:bldP spid="64" grpId="0" animBg="1"/>
      <p:bldP spid="65" grpId="0" animBg="1"/>
      <p:bldP spid="66" grpId="0" animBg="1"/>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096002" y="1503365"/>
            <a:ext cx="4881385" cy="2333626"/>
          </a:xfrm>
          <a:prstGeom prst="rect">
            <a:avLst/>
          </a:prstGeom>
          <a:blipFill dpi="0" rotWithShape="1">
            <a:blip r:embed="rId9"/>
            <a:srcRect/>
            <a:stretch>
              <a:fillRect/>
            </a:stretch>
          </a:blipFill>
          <a:ln>
            <a:solidFill>
              <a:srgbClr val="E3943C"/>
            </a:solidFill>
          </a:ln>
        </p:spPr>
        <p:txBody>
          <a:bodyPr lIns="121889" tIns="60944" rIns="121889" bIns="60944"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endParaRPr lang="zh-CN" altLang="zh-CN" sz="1800" kern="0" dirty="0">
              <a:solidFill>
                <a:srgbClr val="333333"/>
              </a:solidFill>
              <a:latin typeface="微软雅黑" panose="020B0503020204020204" pitchFamily="34" charset="-122"/>
              <a:ea typeface="微软雅黑" panose="020B0503020204020204" pitchFamily="34" charset="-122"/>
            </a:endParaRPr>
          </a:p>
        </p:txBody>
      </p:sp>
      <p:sp>
        <p:nvSpPr>
          <p:cNvPr id="4" name="Rectangle 3"/>
          <p:cNvSpPr>
            <a:spLocks noChangeArrowheads="1"/>
          </p:cNvSpPr>
          <p:nvPr/>
        </p:nvSpPr>
        <p:spPr bwMode="auto">
          <a:xfrm>
            <a:off x="1220964" y="1503363"/>
            <a:ext cx="4875037" cy="2336800"/>
          </a:xfrm>
          <a:prstGeom prst="rect">
            <a:avLst/>
          </a:prstGeom>
          <a:solidFill>
            <a:srgbClr val="E3943C"/>
          </a:solidFill>
          <a:ln>
            <a:noFill/>
          </a:ln>
          <a:effectLst/>
        </p:spPr>
        <p:txBody>
          <a:bodyPr vert="horz" wrap="square" lIns="91417" tIns="45708" rIns="91417" bIns="45708" numCol="1" anchor="t" anchorCtr="0" compatLnSpc="1"/>
          <a:lstStyle/>
          <a:p>
            <a:pPr defTabSz="914217">
              <a:defRPr/>
            </a:pPr>
            <a:endParaRPr lang="zh-CN" altLang="zh-CN" sz="2000" kern="0">
              <a:solidFill>
                <a:srgbClr val="FFFFFF"/>
              </a:solidFill>
              <a:latin typeface="微软雅黑" panose="020B0503020204020204" pitchFamily="34" charset="-122"/>
              <a:ea typeface="微软雅黑" panose="020B0503020204020204" pitchFamily="34" charset="-122"/>
            </a:endParaRPr>
          </a:p>
        </p:txBody>
      </p:sp>
      <p:sp>
        <p:nvSpPr>
          <p:cNvPr id="5" name="Oval 4"/>
          <p:cNvSpPr>
            <a:spLocks noChangeArrowheads="1"/>
          </p:cNvSpPr>
          <p:nvPr/>
        </p:nvSpPr>
        <p:spPr bwMode="auto">
          <a:xfrm>
            <a:off x="1681174" y="4016375"/>
            <a:ext cx="955329" cy="960439"/>
          </a:xfrm>
          <a:prstGeom prst="ellipse">
            <a:avLst/>
          </a:prstGeom>
          <a:solidFill>
            <a:srgbClr val="6A4B2E">
              <a:alpha val="29803"/>
            </a:srgbClr>
          </a:solidFill>
          <a:ln>
            <a:noFill/>
          </a:ln>
        </p:spPr>
        <p:txBody>
          <a:bodyPr lIns="121889" tIns="60944" rIns="121889" bIns="60944"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endParaRPr lang="zh-CN" altLang="zh-CN" sz="3199" kern="0">
              <a:solidFill>
                <a:srgbClr val="333333"/>
              </a:solidFill>
              <a:latin typeface="微软雅黑" panose="020B0503020204020204" pitchFamily="34" charset="-122"/>
              <a:ea typeface="微软雅黑" panose="020B0503020204020204" pitchFamily="34" charset="-122"/>
            </a:endParaRPr>
          </a:p>
        </p:txBody>
      </p:sp>
      <p:sp>
        <p:nvSpPr>
          <p:cNvPr id="6" name="Oval 12"/>
          <p:cNvSpPr>
            <a:spLocks noChangeArrowheads="1"/>
          </p:cNvSpPr>
          <p:nvPr/>
        </p:nvSpPr>
        <p:spPr bwMode="auto">
          <a:xfrm>
            <a:off x="4320231" y="4016375"/>
            <a:ext cx="956916" cy="960439"/>
          </a:xfrm>
          <a:prstGeom prst="ellipse">
            <a:avLst/>
          </a:prstGeom>
          <a:solidFill>
            <a:srgbClr val="6A4B2E">
              <a:alpha val="29803"/>
            </a:srgbClr>
          </a:solidFill>
          <a:ln>
            <a:noFill/>
          </a:ln>
        </p:spPr>
        <p:txBody>
          <a:bodyPr lIns="121889" tIns="60944" rIns="121889" bIns="60944"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endParaRPr lang="zh-CN" altLang="zh-CN" sz="3199" kern="0">
              <a:solidFill>
                <a:srgbClr val="333333"/>
              </a:solidFill>
              <a:latin typeface="微软雅黑" panose="020B0503020204020204" pitchFamily="34" charset="-122"/>
              <a:ea typeface="微软雅黑" panose="020B0503020204020204" pitchFamily="34" charset="-122"/>
            </a:endParaRPr>
          </a:p>
        </p:txBody>
      </p:sp>
      <p:sp>
        <p:nvSpPr>
          <p:cNvPr id="7" name="Oval 14"/>
          <p:cNvSpPr>
            <a:spLocks noChangeArrowheads="1"/>
          </p:cNvSpPr>
          <p:nvPr/>
        </p:nvSpPr>
        <p:spPr bwMode="auto">
          <a:xfrm>
            <a:off x="6959290" y="4016375"/>
            <a:ext cx="955329" cy="960439"/>
          </a:xfrm>
          <a:prstGeom prst="ellipse">
            <a:avLst/>
          </a:prstGeom>
          <a:solidFill>
            <a:srgbClr val="6A4B2E">
              <a:alpha val="29803"/>
            </a:srgbClr>
          </a:solidFill>
          <a:ln>
            <a:noFill/>
          </a:ln>
        </p:spPr>
        <p:txBody>
          <a:bodyPr lIns="121889" tIns="60944" rIns="121889" bIns="60944"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endParaRPr lang="zh-CN" altLang="zh-CN" sz="3199" kern="0">
              <a:solidFill>
                <a:srgbClr val="333333"/>
              </a:solidFill>
              <a:latin typeface="微软雅黑" panose="020B0503020204020204" pitchFamily="34" charset="-122"/>
              <a:ea typeface="微软雅黑" panose="020B0503020204020204" pitchFamily="34" charset="-122"/>
            </a:endParaRPr>
          </a:p>
        </p:txBody>
      </p:sp>
      <p:sp>
        <p:nvSpPr>
          <p:cNvPr id="8" name="Oval 16"/>
          <p:cNvSpPr>
            <a:spLocks noChangeArrowheads="1"/>
          </p:cNvSpPr>
          <p:nvPr/>
        </p:nvSpPr>
        <p:spPr bwMode="auto">
          <a:xfrm>
            <a:off x="9596760" y="4016375"/>
            <a:ext cx="953743" cy="960439"/>
          </a:xfrm>
          <a:prstGeom prst="ellipse">
            <a:avLst/>
          </a:prstGeom>
          <a:solidFill>
            <a:srgbClr val="6A4B2E">
              <a:alpha val="29803"/>
            </a:srgbClr>
          </a:solidFill>
          <a:ln>
            <a:noFill/>
          </a:ln>
        </p:spPr>
        <p:txBody>
          <a:bodyPr lIns="121889" tIns="60944" rIns="121889" bIns="60944"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endParaRPr lang="zh-CN" altLang="zh-CN" sz="3199" kern="0">
              <a:solidFill>
                <a:srgbClr val="333333"/>
              </a:solidFill>
              <a:latin typeface="微软雅黑" panose="020B0503020204020204" pitchFamily="34" charset="-122"/>
              <a:ea typeface="微软雅黑" panose="020B0503020204020204" pitchFamily="34" charset="-122"/>
            </a:endParaRPr>
          </a:p>
        </p:txBody>
      </p:sp>
      <p:grpSp>
        <p:nvGrpSpPr>
          <p:cNvPr id="9" name="Group 20"/>
          <p:cNvGrpSpPr/>
          <p:nvPr/>
        </p:nvGrpSpPr>
        <p:grpSpPr bwMode="auto">
          <a:xfrm>
            <a:off x="1904931" y="4224338"/>
            <a:ext cx="534793" cy="539751"/>
            <a:chOff x="0" y="0"/>
            <a:chExt cx="401822" cy="404317"/>
          </a:xfrm>
          <a:solidFill>
            <a:srgbClr val="E3943C"/>
          </a:solidFill>
        </p:grpSpPr>
        <p:sp>
          <p:nvSpPr>
            <p:cNvPr id="10"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p:spPr>
          <p:txBody>
            <a:bodyPr vert="horz" wrap="square" lIns="68564" tIns="34282" rIns="68564" bIns="34282" numCol="1" anchor="t" anchorCtr="0" compatLnSpc="1"/>
            <a:lstStyle/>
            <a:p>
              <a:pPr defTabSz="914217">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11"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p:spPr>
          <p:txBody>
            <a:bodyPr vert="horz" wrap="square" lIns="68564" tIns="34282" rIns="68564" bIns="34282" numCol="1" anchor="t" anchorCtr="0" compatLnSpc="1"/>
            <a:lstStyle/>
            <a:p>
              <a:pPr defTabSz="914217">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12" name="Group 23"/>
          <p:cNvGrpSpPr/>
          <p:nvPr/>
        </p:nvGrpSpPr>
        <p:grpSpPr bwMode="auto">
          <a:xfrm>
            <a:off x="4583661" y="4283076"/>
            <a:ext cx="518924" cy="452438"/>
            <a:chOff x="0" y="0"/>
            <a:chExt cx="389342" cy="339426"/>
          </a:xfrm>
          <a:solidFill>
            <a:srgbClr val="E3943C"/>
          </a:solidFill>
        </p:grpSpPr>
        <p:sp>
          <p:nvSpPr>
            <p:cNvPr id="13"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4"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5"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6"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7"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8"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9"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0"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zh-CN" kern="0">
                <a:solidFill>
                  <a:srgbClr val="FFFFFF"/>
                </a:solidFill>
                <a:latin typeface="微软雅黑" panose="020B0503020204020204" pitchFamily="34" charset="-122"/>
                <a:ea typeface="微软雅黑" panose="020B0503020204020204" pitchFamily="34" charset="-122"/>
              </a:endParaRPr>
            </a:p>
          </p:txBody>
        </p:sp>
        <p:sp>
          <p:nvSpPr>
            <p:cNvPr id="21"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zh-CN" kern="0">
                <a:solidFill>
                  <a:srgbClr val="FFFFFF"/>
                </a:solidFill>
                <a:latin typeface="微软雅黑" panose="020B0503020204020204" pitchFamily="34" charset="-122"/>
                <a:ea typeface="微软雅黑" panose="020B0503020204020204" pitchFamily="34" charset="-122"/>
              </a:endParaRPr>
            </a:p>
          </p:txBody>
        </p:sp>
        <p:sp>
          <p:nvSpPr>
            <p:cNvPr id="22"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zh-CN" kern="0">
                <a:solidFill>
                  <a:srgbClr val="FFFFFF"/>
                </a:solidFill>
                <a:latin typeface="微软雅黑" panose="020B0503020204020204" pitchFamily="34" charset="-122"/>
                <a:ea typeface="微软雅黑" panose="020B0503020204020204" pitchFamily="34" charset="-122"/>
              </a:endParaRPr>
            </a:p>
          </p:txBody>
        </p:sp>
        <p:sp>
          <p:nvSpPr>
            <p:cNvPr id="23"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zh-CN" kern="0">
                <a:solidFill>
                  <a:srgbClr val="FFFFFF"/>
                </a:solidFill>
                <a:latin typeface="微软雅黑" panose="020B0503020204020204" pitchFamily="34" charset="-122"/>
                <a:ea typeface="微软雅黑" panose="020B0503020204020204" pitchFamily="34" charset="-122"/>
              </a:endParaRPr>
            </a:p>
          </p:txBody>
        </p:sp>
      </p:grpSp>
      <p:grpSp>
        <p:nvGrpSpPr>
          <p:cNvPr id="24" name="Group 35"/>
          <p:cNvGrpSpPr/>
          <p:nvPr/>
        </p:nvGrpSpPr>
        <p:grpSpPr bwMode="auto">
          <a:xfrm>
            <a:off x="9820517" y="4237037"/>
            <a:ext cx="506229" cy="501651"/>
            <a:chOff x="0" y="0"/>
            <a:chExt cx="379359" cy="376864"/>
          </a:xfrm>
          <a:solidFill>
            <a:srgbClr val="E3943C"/>
          </a:solidFill>
        </p:grpSpPr>
        <p:sp>
          <p:nvSpPr>
            <p:cNvPr id="25"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26"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sp>
          <p:nvSpPr>
            <p:cNvPr id="27"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sp>
          <p:nvSpPr>
            <p:cNvPr id="28"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sp>
          <p:nvSpPr>
            <p:cNvPr id="29"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0"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1"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2"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3"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4"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sp>
          <p:nvSpPr>
            <p:cNvPr id="35"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6"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7"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8"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39"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40"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latin typeface="微软雅黑" panose="020B0503020204020204" pitchFamily="34" charset="-122"/>
                <a:ea typeface="微软雅黑" panose="020B0503020204020204" pitchFamily="34" charset="-122"/>
              </a:endParaRPr>
            </a:p>
          </p:txBody>
        </p:sp>
        <p:sp>
          <p:nvSpPr>
            <p:cNvPr id="41"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sp>
          <p:nvSpPr>
            <p:cNvPr id="42"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defTabSz="914217">
                <a:lnSpc>
                  <a:spcPct val="100000"/>
                </a:lnSpc>
                <a:spcBef>
                  <a:spcPct val="0"/>
                </a:spcBef>
                <a:buNone/>
                <a:defRPr/>
              </a:pPr>
              <a:endParaRPr lang="zh-CN" altLang="zh-CN" sz="1800" kern="0">
                <a:solidFill>
                  <a:srgbClr val="333333"/>
                </a:solidFill>
                <a:latin typeface="微软雅黑" panose="020B0503020204020204" pitchFamily="34" charset="-122"/>
                <a:ea typeface="微软雅黑" panose="020B0503020204020204" pitchFamily="34" charset="-122"/>
              </a:endParaRPr>
            </a:p>
          </p:txBody>
        </p:sp>
      </p:grpSp>
      <p:grpSp>
        <p:nvGrpSpPr>
          <p:cNvPr id="43" name="Group 54"/>
          <p:cNvGrpSpPr/>
          <p:nvPr/>
        </p:nvGrpSpPr>
        <p:grpSpPr bwMode="auto">
          <a:xfrm>
            <a:off x="7241761" y="4284663"/>
            <a:ext cx="399906" cy="519112"/>
            <a:chOff x="0" y="0"/>
            <a:chExt cx="299494" cy="389342"/>
          </a:xfrm>
          <a:solidFill>
            <a:srgbClr val="E3943C"/>
          </a:solidFill>
        </p:grpSpPr>
        <p:sp>
          <p:nvSpPr>
            <p:cNvPr id="44"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5"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p:spPr>
          <p:txBody>
            <a:bodyPr vert="horz" wrap="square" lIns="68564" tIns="34282" rIns="68564" bIns="34282" numCol="1" anchor="t" anchorCtr="0" compatLnSpc="1"/>
            <a:lstStyle/>
            <a:p>
              <a:pPr defTabSz="914217">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sp>
        <p:nvSpPr>
          <p:cNvPr id="46" name="矩形 104"/>
          <p:cNvSpPr>
            <a:spLocks noChangeArrowheads="1"/>
          </p:cNvSpPr>
          <p:nvPr/>
        </p:nvSpPr>
        <p:spPr bwMode="auto">
          <a:xfrm>
            <a:off x="4448474" y="1885951"/>
            <a:ext cx="1312686"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defTabSz="914217">
              <a:lnSpc>
                <a:spcPct val="100000"/>
              </a:lnSpc>
              <a:spcBef>
                <a:spcPct val="0"/>
              </a:spcBef>
              <a:buNone/>
              <a:defRPr/>
            </a:pPr>
            <a:r>
              <a:rPr lang="zh-CN" altLang="en-US" sz="2200" kern="0" dirty="0">
                <a:solidFill>
                  <a:srgbClr val="FFFFF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200" kern="0" dirty="0">
              <a:solidFill>
                <a:srgbClr val="FFFFF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7" name="矩形 47"/>
          <p:cNvSpPr>
            <a:spLocks noChangeArrowheads="1"/>
          </p:cNvSpPr>
          <p:nvPr/>
        </p:nvSpPr>
        <p:spPr bwMode="auto">
          <a:xfrm>
            <a:off x="1566915" y="2338390"/>
            <a:ext cx="4194246" cy="112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defTabSz="914217">
              <a:lnSpc>
                <a:spcPct val="120000"/>
              </a:lnSpc>
              <a:spcBef>
                <a:spcPct val="0"/>
              </a:spcBef>
              <a:buNone/>
              <a:defRPr/>
            </a:pPr>
            <a:r>
              <a:rPr lang="zh-CN" altLang="en-US" sz="1400" kern="0" dirty="0">
                <a:solidFill>
                  <a:srgbClr val="FFFFF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8" name="矩形 106"/>
          <p:cNvSpPr>
            <a:spLocks noChangeArrowheads="1"/>
          </p:cNvSpPr>
          <p:nvPr/>
        </p:nvSpPr>
        <p:spPr bwMode="auto">
          <a:xfrm>
            <a:off x="1382831" y="4965172"/>
            <a:ext cx="1552014"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r>
              <a:rPr lang="zh-CN" alt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9" name="矩形 47"/>
          <p:cNvSpPr>
            <a:spLocks noChangeArrowheads="1"/>
          </p:cNvSpPr>
          <p:nvPr/>
        </p:nvSpPr>
        <p:spPr bwMode="auto">
          <a:xfrm>
            <a:off x="1173357" y="5349213"/>
            <a:ext cx="1970962" cy="609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20000"/>
              </a:lnSpc>
              <a:spcBef>
                <a:spcPct val="0"/>
              </a:spcBef>
              <a:buNone/>
              <a:defRPr/>
            </a:pPr>
            <a:r>
              <a:rPr lang="zh-CN" altLang="en-US" sz="1400" kern="0" dirty="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800" kern="0" dirty="0">
              <a:solidFill>
                <a:srgbClr val="333333"/>
              </a:solidFill>
              <a:latin typeface="微软雅黑" panose="020B0503020204020204" pitchFamily="34" charset="-122"/>
              <a:ea typeface="微软雅黑" panose="020B0503020204020204" pitchFamily="34" charset="-122"/>
            </a:endParaRPr>
          </a:p>
        </p:txBody>
      </p:sp>
      <p:sp>
        <p:nvSpPr>
          <p:cNvPr id="50" name="矩形 108"/>
          <p:cNvSpPr>
            <a:spLocks noChangeArrowheads="1"/>
          </p:cNvSpPr>
          <p:nvPr/>
        </p:nvSpPr>
        <p:spPr bwMode="auto">
          <a:xfrm>
            <a:off x="4021890" y="4965172"/>
            <a:ext cx="1550426"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r>
              <a:rPr lang="zh-CN" alt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1" name="矩形 47"/>
          <p:cNvSpPr>
            <a:spLocks noChangeArrowheads="1"/>
          </p:cNvSpPr>
          <p:nvPr/>
        </p:nvSpPr>
        <p:spPr bwMode="auto">
          <a:xfrm>
            <a:off x="3812415" y="5349213"/>
            <a:ext cx="1970962" cy="609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20000"/>
              </a:lnSpc>
              <a:spcBef>
                <a:spcPct val="0"/>
              </a:spcBef>
              <a:buNone/>
              <a:defRPr/>
            </a:pPr>
            <a:r>
              <a:rPr lang="zh-CN" altLang="en-US" sz="1400" kern="0" dirty="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800" kern="0" dirty="0">
              <a:solidFill>
                <a:srgbClr val="333333"/>
              </a:solidFill>
              <a:latin typeface="微软雅黑" panose="020B0503020204020204" pitchFamily="34" charset="-122"/>
              <a:ea typeface="微软雅黑" panose="020B0503020204020204" pitchFamily="34" charset="-122"/>
            </a:endParaRPr>
          </a:p>
        </p:txBody>
      </p:sp>
      <p:sp>
        <p:nvSpPr>
          <p:cNvPr id="52" name="矩形 110"/>
          <p:cNvSpPr>
            <a:spLocks noChangeArrowheads="1"/>
          </p:cNvSpPr>
          <p:nvPr/>
        </p:nvSpPr>
        <p:spPr bwMode="auto">
          <a:xfrm>
            <a:off x="9298419" y="4965172"/>
            <a:ext cx="1552014"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r>
              <a:rPr lang="zh-CN" alt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3" name="矩形 47"/>
          <p:cNvSpPr>
            <a:spLocks noChangeArrowheads="1"/>
          </p:cNvSpPr>
          <p:nvPr/>
        </p:nvSpPr>
        <p:spPr bwMode="auto">
          <a:xfrm>
            <a:off x="9088943" y="5349213"/>
            <a:ext cx="1970962" cy="609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20000"/>
              </a:lnSpc>
              <a:spcBef>
                <a:spcPct val="0"/>
              </a:spcBef>
              <a:buNone/>
              <a:defRPr/>
            </a:pPr>
            <a:r>
              <a:rPr lang="zh-CN" altLang="en-US" sz="1400" kern="0" dirty="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800" kern="0" dirty="0">
              <a:solidFill>
                <a:srgbClr val="333333"/>
              </a:solidFill>
              <a:latin typeface="微软雅黑" panose="020B0503020204020204" pitchFamily="34" charset="-122"/>
              <a:ea typeface="微软雅黑" panose="020B0503020204020204" pitchFamily="34" charset="-122"/>
            </a:endParaRPr>
          </a:p>
        </p:txBody>
      </p:sp>
      <p:sp>
        <p:nvSpPr>
          <p:cNvPr id="55" name="矩形 112"/>
          <p:cNvSpPr>
            <a:spLocks noChangeArrowheads="1"/>
          </p:cNvSpPr>
          <p:nvPr/>
        </p:nvSpPr>
        <p:spPr bwMode="auto">
          <a:xfrm>
            <a:off x="6660947" y="4965172"/>
            <a:ext cx="1550427"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00000"/>
              </a:lnSpc>
              <a:spcBef>
                <a:spcPct val="0"/>
              </a:spcBef>
              <a:buNone/>
              <a:defRPr/>
            </a:pPr>
            <a:r>
              <a:rPr lang="zh-CN" alt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200" kern="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6" name="矩形 47"/>
          <p:cNvSpPr>
            <a:spLocks noChangeArrowheads="1"/>
          </p:cNvSpPr>
          <p:nvPr/>
        </p:nvSpPr>
        <p:spPr bwMode="auto">
          <a:xfrm>
            <a:off x="6449886" y="5349213"/>
            <a:ext cx="1970962" cy="609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07" tIns="45704" rIns="91407" bIns="4570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defTabSz="914217">
              <a:lnSpc>
                <a:spcPct val="120000"/>
              </a:lnSpc>
              <a:spcBef>
                <a:spcPct val="0"/>
              </a:spcBef>
              <a:buNone/>
              <a:defRPr/>
            </a:pPr>
            <a:r>
              <a:rPr lang="zh-CN" altLang="en-US" sz="1400" kern="0" dirty="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800" kern="0" dirty="0">
              <a:solidFill>
                <a:srgbClr val="333333"/>
              </a:solidFill>
              <a:latin typeface="微软雅黑" panose="020B0503020204020204" pitchFamily="34" charset="-122"/>
              <a:ea typeface="微软雅黑" panose="020B0503020204020204" pitchFamily="34" charset="-122"/>
            </a:endParaRPr>
          </a:p>
        </p:txBody>
      </p:sp>
      <p:pic>
        <p:nvPicPr>
          <p:cNvPr id="57" name="PA_图片 49">
            <a:extLst>
              <a:ext uri="{FF2B5EF4-FFF2-40B4-BE49-F238E27FC236}">
                <a16:creationId xmlns:a16="http://schemas.microsoft.com/office/drawing/2014/main" id="{88DD4FF7-6328-4D90-8A39-8154CBFF4361}"/>
              </a:ext>
            </a:extLst>
          </p:cNvPr>
          <p:cNvPicPr>
            <a:picLocks noChangeAspect="1"/>
          </p:cNvPicPr>
          <p:nvPr>
            <p:custDataLst>
              <p:tags r:id="rId2"/>
            </p:custDataLst>
          </p:nvPr>
        </p:nvPicPr>
        <p:blipFill>
          <a:blip r:embed="rId10"/>
          <a:stretch>
            <a:fillRect/>
          </a:stretch>
        </p:blipFill>
        <p:spPr>
          <a:xfrm>
            <a:off x="72698" y="68602"/>
            <a:ext cx="676385" cy="822718"/>
          </a:xfrm>
          <a:prstGeom prst="rect">
            <a:avLst/>
          </a:prstGeom>
        </p:spPr>
      </p:pic>
      <p:sp>
        <p:nvSpPr>
          <p:cNvPr id="58" name="文本框 57">
            <a:extLst>
              <a:ext uri="{FF2B5EF4-FFF2-40B4-BE49-F238E27FC236}">
                <a16:creationId xmlns:a16="http://schemas.microsoft.com/office/drawing/2014/main" id="{8DFC8C11-D23A-43DF-A056-66B153B09060}"/>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59" name="矩形 58">
            <a:extLst>
              <a:ext uri="{FF2B5EF4-FFF2-40B4-BE49-F238E27FC236}">
                <a16:creationId xmlns:a16="http://schemas.microsoft.com/office/drawing/2014/main" id="{4A3E0601-9067-49C1-BA1E-9C6D309F3C35}"/>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60" name="PA_直接连接符 2">
            <a:extLst>
              <a:ext uri="{FF2B5EF4-FFF2-40B4-BE49-F238E27FC236}">
                <a16:creationId xmlns:a16="http://schemas.microsoft.com/office/drawing/2014/main" id="{E959EB40-2614-4CDB-AF9D-4AA581A0A6FC}"/>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1" name="PA_直接连接符 4">
            <a:extLst>
              <a:ext uri="{FF2B5EF4-FFF2-40B4-BE49-F238E27FC236}">
                <a16:creationId xmlns:a16="http://schemas.microsoft.com/office/drawing/2014/main" id="{B922F160-D283-4357-89C1-347A913C1D3F}"/>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2" name="PA_直接连接符 6">
            <a:extLst>
              <a:ext uri="{FF2B5EF4-FFF2-40B4-BE49-F238E27FC236}">
                <a16:creationId xmlns:a16="http://schemas.microsoft.com/office/drawing/2014/main" id="{81F08A42-EB82-47F6-97F2-D5921987CF85}"/>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3" name="PA_直接连接符 2">
            <a:extLst>
              <a:ext uri="{FF2B5EF4-FFF2-40B4-BE49-F238E27FC236}">
                <a16:creationId xmlns:a16="http://schemas.microsoft.com/office/drawing/2014/main" id="{8016EB80-CC98-4380-8650-A5AC317B75E8}"/>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7066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 calcmode="lin" valueType="num">
                                      <p:cBhvr>
                                        <p:cTn id="13" dur="500" fill="hold"/>
                                        <p:tgtEl>
                                          <p:spTgt spid="57"/>
                                        </p:tgtEl>
                                        <p:attrNameLst>
                                          <p:attrName>style.rotation</p:attrName>
                                        </p:attrNameLst>
                                      </p:cBhvr>
                                      <p:tavLst>
                                        <p:tav tm="0">
                                          <p:val>
                                            <p:fltVal val="90"/>
                                          </p:val>
                                        </p:tav>
                                        <p:tav tm="100000">
                                          <p:val>
                                            <p:fltVal val="0"/>
                                          </p:val>
                                        </p:tav>
                                      </p:tavLst>
                                    </p:anim>
                                    <p:animEffect transition="in" filter="fade">
                                      <p:cBhvr>
                                        <p:cTn id="14" dur="500"/>
                                        <p:tgtEl>
                                          <p:spTgt spid="5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8"/>
                                        </p:tgtEl>
                                        <p:attrNameLst>
                                          <p:attrName>ppt_y</p:attrName>
                                        </p:attrNameLst>
                                      </p:cBhvr>
                                      <p:tavLst>
                                        <p:tav tm="0">
                                          <p:val>
                                            <p:strVal val="#ppt_y"/>
                                          </p:val>
                                        </p:tav>
                                        <p:tav tm="100000">
                                          <p:val>
                                            <p:strVal val="#ppt_y"/>
                                          </p:val>
                                        </p:tav>
                                      </p:tavLst>
                                    </p:anim>
                                    <p:anim calcmode="lin" valueType="num">
                                      <p:cBhvr>
                                        <p:cTn id="20"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59"/>
                                        </p:tgtEl>
                                        <p:attrNameLst>
                                          <p:attrName>style.visibility</p:attrName>
                                        </p:attrNameLst>
                                      </p:cBhvr>
                                      <p:to>
                                        <p:strVal val="visible"/>
                                      </p:to>
                                    </p:set>
                                    <p:anim calcmode="lin" valueType="num">
                                      <p:cBhvr>
                                        <p:cTn id="25"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9"/>
                                        </p:tgtEl>
                                        <p:attrNameLst>
                                          <p:attrName>ppt_y</p:attrName>
                                        </p:attrNameLst>
                                      </p:cBhvr>
                                      <p:tavLst>
                                        <p:tav tm="0">
                                          <p:val>
                                            <p:strVal val="#ppt_y"/>
                                          </p:val>
                                        </p:tav>
                                        <p:tav tm="100000">
                                          <p:val>
                                            <p:strVal val="#ppt_y"/>
                                          </p:val>
                                        </p:tav>
                                      </p:tavLst>
                                    </p:anim>
                                    <p:anim calcmode="lin" valueType="num">
                                      <p:cBhvr>
                                        <p:cTn id="27"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150"/>
                                        <p:tgtEl>
                                          <p:spTgt spid="6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up)">
                                      <p:cBhvr>
                                        <p:cTn id="37" dur="150"/>
                                        <p:tgtEl>
                                          <p:spTgt spid="6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right)">
                                      <p:cBhvr>
                                        <p:cTn id="41" dur="150"/>
                                        <p:tgtEl>
                                          <p:spTgt spid="6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150"/>
                                        <p:tgtEl>
                                          <p:spTgt spid="62"/>
                                        </p:tgtEl>
                                      </p:cBhvr>
                                    </p:animEffect>
                                  </p:childTnLst>
                                </p:cTn>
                              </p:par>
                            </p:childTnLst>
                          </p:cTn>
                        </p:par>
                        <p:par>
                          <p:cTn id="46" fill="hold">
                            <p:stCondLst>
                              <p:cond delay="1950"/>
                            </p:stCondLst>
                            <p:childTnLst>
                              <p:par>
                                <p:cTn id="47" presetID="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ppt_x</p:attrName>
                                        </p:attrNameLst>
                                      </p:cBhvr>
                                      <p:tavLst>
                                        <p:tav tm="0">
                                          <p:val>
                                            <p:strVal val="0-#ppt_w/2"/>
                                          </p:val>
                                        </p:tav>
                                        <p:tav tm="100000">
                                          <p:val>
                                            <p:strVal val="#ppt_x"/>
                                          </p:val>
                                        </p:tav>
                                      </p:tavLst>
                                    </p:anim>
                                    <p:anim calcmode="lin" valueType="num">
                                      <p:cBhvr>
                                        <p:cTn id="50" dur="500" fill="hold"/>
                                        <p:tgtEl>
                                          <p:spTgt spid="3"/>
                                        </p:tgtEl>
                                        <p:attrNameLst>
                                          <p:attrName>ppt_y</p:attrName>
                                        </p:attrNameLst>
                                      </p:cBhvr>
                                      <p:tavLst>
                                        <p:tav tm="0">
                                          <p:val>
                                            <p:strVal val="#ppt_y"/>
                                          </p:val>
                                        </p:tav>
                                        <p:tav tm="100000">
                                          <p:val>
                                            <p:strVal val="#ppt_y"/>
                                          </p:val>
                                        </p:tav>
                                      </p:tavLst>
                                    </p:anim>
                                  </p:childTnLst>
                                </p:cTn>
                              </p:par>
                            </p:childTnLst>
                          </p:cTn>
                        </p:par>
                        <p:par>
                          <p:cTn id="51" fill="hold">
                            <p:stCondLst>
                              <p:cond delay="2450"/>
                            </p:stCondLst>
                            <p:childTnLst>
                              <p:par>
                                <p:cTn id="52" presetID="22" presetClass="entr" presetSubtype="2"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p:cBhvr>
                                        <p:cTn id="54" dur="500"/>
                                        <p:tgtEl>
                                          <p:spTgt spid="4"/>
                                        </p:tgtEl>
                                      </p:cBhvr>
                                    </p:animEffect>
                                  </p:childTnLst>
                                </p:cTn>
                              </p:par>
                              <p:par>
                                <p:cTn id="55" presetID="22" presetClass="entr" presetSubtype="2" fill="hold" grpId="0" nodeType="withEffect">
                                  <p:stCondLst>
                                    <p:cond delay="250"/>
                                  </p:stCondLst>
                                  <p:childTnLst>
                                    <p:set>
                                      <p:cBhvr>
                                        <p:cTn id="56" dur="1" fill="hold">
                                          <p:stCondLst>
                                            <p:cond delay="0"/>
                                          </p:stCondLst>
                                        </p:cTn>
                                        <p:tgtEl>
                                          <p:spTgt spid="46"/>
                                        </p:tgtEl>
                                        <p:attrNameLst>
                                          <p:attrName>style.visibility</p:attrName>
                                        </p:attrNameLst>
                                      </p:cBhvr>
                                      <p:to>
                                        <p:strVal val="visible"/>
                                      </p:to>
                                    </p:set>
                                    <p:animEffect>
                                      <p:cBhvr>
                                        <p:cTn id="57" dur="500"/>
                                        <p:tgtEl>
                                          <p:spTgt spid="46"/>
                                        </p:tgtEl>
                                      </p:cBhvr>
                                    </p:animEffect>
                                  </p:childTnLst>
                                </p:cTn>
                              </p:par>
                              <p:par>
                                <p:cTn id="58" presetID="22" presetClass="entr" presetSubtype="2" fill="hold" grpId="0" nodeType="withEffect">
                                  <p:stCondLst>
                                    <p:cond delay="250"/>
                                  </p:stCondLst>
                                  <p:childTnLst>
                                    <p:set>
                                      <p:cBhvr>
                                        <p:cTn id="59" dur="1" fill="hold">
                                          <p:stCondLst>
                                            <p:cond delay="0"/>
                                          </p:stCondLst>
                                        </p:cTn>
                                        <p:tgtEl>
                                          <p:spTgt spid="47"/>
                                        </p:tgtEl>
                                        <p:attrNameLst>
                                          <p:attrName>style.visibility</p:attrName>
                                        </p:attrNameLst>
                                      </p:cBhvr>
                                      <p:to>
                                        <p:strVal val="visible"/>
                                      </p:to>
                                    </p:set>
                                    <p:animEffect>
                                      <p:cBhvr>
                                        <p:cTn id="60" dur="500"/>
                                        <p:tgtEl>
                                          <p:spTgt spid="47"/>
                                        </p:tgtEl>
                                      </p:cBhvr>
                                    </p:animEffect>
                                  </p:childTnLst>
                                </p:cTn>
                              </p:par>
                            </p:childTnLst>
                          </p:cTn>
                        </p:par>
                        <p:par>
                          <p:cTn id="61" fill="hold">
                            <p:stCondLst>
                              <p:cond delay="3200"/>
                            </p:stCondLst>
                            <p:childTnLst>
                              <p:par>
                                <p:cTn id="62" presetID="21" presetClass="entr" presetSubtype="1" fill="hold" grpId="0"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p:cBhvr>
                                        <p:cTn id="64" dur="400"/>
                                        <p:tgtEl>
                                          <p:spTgt spid="5"/>
                                        </p:tgtEl>
                                      </p:cBhvr>
                                    </p:animEffect>
                                  </p:childTnLst>
                                </p:cTn>
                              </p:par>
                            </p:childTnLst>
                          </p:cTn>
                        </p:par>
                        <p:par>
                          <p:cTn id="65" fill="hold">
                            <p:stCondLst>
                              <p:cond delay="3600"/>
                            </p:stCondLst>
                            <p:childTnLst>
                              <p:par>
                                <p:cTn id="66" presetID="21" presetClass="entr" presetSubtype="1"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p:cBhvr>
                                        <p:cTn id="68" dur="400"/>
                                        <p:tgtEl>
                                          <p:spTgt spid="6"/>
                                        </p:tgtEl>
                                      </p:cBhvr>
                                    </p:animEffect>
                                  </p:childTnLst>
                                </p:cTn>
                              </p:par>
                            </p:childTnLst>
                          </p:cTn>
                        </p:par>
                        <p:par>
                          <p:cTn id="69" fill="hold">
                            <p:stCondLst>
                              <p:cond delay="4000"/>
                            </p:stCondLst>
                            <p:childTnLst>
                              <p:par>
                                <p:cTn id="70" presetID="21" presetClass="entr" presetSubtype="1"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p:cBhvr>
                                        <p:cTn id="72" dur="400"/>
                                        <p:tgtEl>
                                          <p:spTgt spid="7"/>
                                        </p:tgtEl>
                                      </p:cBhvr>
                                    </p:animEffect>
                                  </p:childTnLst>
                                </p:cTn>
                              </p:par>
                            </p:childTnLst>
                          </p:cTn>
                        </p:par>
                        <p:par>
                          <p:cTn id="73" fill="hold">
                            <p:stCondLst>
                              <p:cond delay="4400"/>
                            </p:stCondLst>
                            <p:childTnLst>
                              <p:par>
                                <p:cTn id="74" presetID="21" presetClass="entr" presetSubtype="1"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p:cBhvr>
                                        <p:cTn id="76" dur="400"/>
                                        <p:tgtEl>
                                          <p:spTgt spid="8"/>
                                        </p:tgtEl>
                                      </p:cBhvr>
                                    </p:animEffect>
                                  </p:childTnLst>
                                </p:cTn>
                              </p:par>
                            </p:childTnLst>
                          </p:cTn>
                        </p:par>
                        <p:par>
                          <p:cTn id="77" fill="hold">
                            <p:stCondLst>
                              <p:cond delay="4800"/>
                            </p:stCondLst>
                            <p:childTnLst>
                              <p:par>
                                <p:cTn id="78" presetID="10" presetClass="entr" presetSubtype="0"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p:cBhvr>
                                        <p:cTn id="80" dur="250"/>
                                        <p:tgtEl>
                                          <p:spTgt spid="9"/>
                                        </p:tgtEl>
                                      </p:cBhvr>
                                    </p:animEffect>
                                  </p:childTnLst>
                                </p:cTn>
                              </p:par>
                              <p:par>
                                <p:cTn id="81" presetID="10" presetClass="entr" presetSubtype="0" fill="hold"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p:cBhvr>
                                        <p:cTn id="83" dur="250"/>
                                        <p:tgtEl>
                                          <p:spTgt spid="12"/>
                                        </p:tgtEl>
                                      </p:cBhvr>
                                    </p:animEffect>
                                  </p:childTnLst>
                                </p:cTn>
                              </p:par>
                              <p:par>
                                <p:cTn id="84" presetID="10" presetClass="entr" presetSubtype="0" fill="hold"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p:cBhvr>
                                        <p:cTn id="86" dur="250"/>
                                        <p:tgtEl>
                                          <p:spTgt spid="43"/>
                                        </p:tgtEl>
                                      </p:cBhvr>
                                    </p:animEffect>
                                  </p:childTnLst>
                                </p:cTn>
                              </p:par>
                              <p:par>
                                <p:cTn id="87" presetID="10" presetClass="entr" presetSubtype="0" fill="hold"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p:cBhvr>
                                        <p:cTn id="89" dur="250"/>
                                        <p:tgtEl>
                                          <p:spTgt spid="24"/>
                                        </p:tgtEl>
                                      </p:cBhvr>
                                    </p:animEffect>
                                  </p:childTnLst>
                                </p:cTn>
                              </p:par>
                            </p:childTnLst>
                          </p:cTn>
                        </p:par>
                        <p:par>
                          <p:cTn id="90" fill="hold">
                            <p:stCondLst>
                              <p:cond delay="5050"/>
                            </p:stCondLst>
                            <p:childTnLst>
                              <p:par>
                                <p:cTn id="91" presetID="2" presetClass="entr" presetSubtype="4"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 calcmode="lin" valueType="num">
                                      <p:cBhvr additive="base">
                                        <p:cTn id="93" dur="500" fill="hold"/>
                                        <p:tgtEl>
                                          <p:spTgt spid="48"/>
                                        </p:tgtEl>
                                        <p:attrNameLst>
                                          <p:attrName>ppt_x</p:attrName>
                                        </p:attrNameLst>
                                      </p:cBhvr>
                                      <p:tavLst>
                                        <p:tav tm="0">
                                          <p:val>
                                            <p:strVal val="#ppt_x"/>
                                          </p:val>
                                        </p:tav>
                                        <p:tav tm="100000">
                                          <p:val>
                                            <p:strVal val="#ppt_x"/>
                                          </p:val>
                                        </p:tav>
                                      </p:tavLst>
                                    </p:anim>
                                    <p:anim calcmode="lin" valueType="num">
                                      <p:cBhvr additive="base">
                                        <p:cTn id="94" dur="500" fill="hold"/>
                                        <p:tgtEl>
                                          <p:spTgt spid="48"/>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anim calcmode="lin" valueType="num">
                                      <p:cBhvr additive="base">
                                        <p:cTn id="97" dur="500" fill="hold"/>
                                        <p:tgtEl>
                                          <p:spTgt spid="49"/>
                                        </p:tgtEl>
                                        <p:attrNameLst>
                                          <p:attrName>ppt_x</p:attrName>
                                        </p:attrNameLst>
                                      </p:cBhvr>
                                      <p:tavLst>
                                        <p:tav tm="0">
                                          <p:val>
                                            <p:strVal val="#ppt_x"/>
                                          </p:val>
                                        </p:tav>
                                        <p:tav tm="100000">
                                          <p:val>
                                            <p:strVal val="#ppt_x"/>
                                          </p:val>
                                        </p:tav>
                                      </p:tavLst>
                                    </p:anim>
                                    <p:anim calcmode="lin" valueType="num">
                                      <p:cBhvr additive="base">
                                        <p:cTn id="98" dur="500" fill="hold"/>
                                        <p:tgtEl>
                                          <p:spTgt spid="4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50"/>
                                        </p:tgtEl>
                                        <p:attrNameLst>
                                          <p:attrName>style.visibility</p:attrName>
                                        </p:attrNameLst>
                                      </p:cBhvr>
                                      <p:to>
                                        <p:strVal val="visible"/>
                                      </p:to>
                                    </p:set>
                                    <p:anim calcmode="lin" valueType="num">
                                      <p:cBhvr additive="base">
                                        <p:cTn id="101" dur="500" fill="hold"/>
                                        <p:tgtEl>
                                          <p:spTgt spid="50"/>
                                        </p:tgtEl>
                                        <p:attrNameLst>
                                          <p:attrName>ppt_x</p:attrName>
                                        </p:attrNameLst>
                                      </p:cBhvr>
                                      <p:tavLst>
                                        <p:tav tm="0">
                                          <p:val>
                                            <p:strVal val="#ppt_x"/>
                                          </p:val>
                                        </p:tav>
                                        <p:tav tm="100000">
                                          <p:val>
                                            <p:strVal val="#ppt_x"/>
                                          </p:val>
                                        </p:tav>
                                      </p:tavLst>
                                    </p:anim>
                                    <p:anim calcmode="lin" valueType="num">
                                      <p:cBhvr additive="base">
                                        <p:cTn id="102" dur="500" fill="hold"/>
                                        <p:tgtEl>
                                          <p:spTgt spid="50"/>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 calcmode="lin" valueType="num">
                                      <p:cBhvr additive="base">
                                        <p:cTn id="105" dur="500" fill="hold"/>
                                        <p:tgtEl>
                                          <p:spTgt spid="51"/>
                                        </p:tgtEl>
                                        <p:attrNameLst>
                                          <p:attrName>ppt_x</p:attrName>
                                        </p:attrNameLst>
                                      </p:cBhvr>
                                      <p:tavLst>
                                        <p:tav tm="0">
                                          <p:val>
                                            <p:strVal val="#ppt_x"/>
                                          </p:val>
                                        </p:tav>
                                        <p:tav tm="100000">
                                          <p:val>
                                            <p:strVal val="#ppt_x"/>
                                          </p:val>
                                        </p:tav>
                                      </p:tavLst>
                                    </p:anim>
                                    <p:anim calcmode="lin" valueType="num">
                                      <p:cBhvr additive="base">
                                        <p:cTn id="106" dur="500" fill="hold"/>
                                        <p:tgtEl>
                                          <p:spTgt spid="51"/>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52"/>
                                        </p:tgtEl>
                                        <p:attrNameLst>
                                          <p:attrName>style.visibility</p:attrName>
                                        </p:attrNameLst>
                                      </p:cBhvr>
                                      <p:to>
                                        <p:strVal val="visible"/>
                                      </p:to>
                                    </p:set>
                                    <p:anim calcmode="lin" valueType="num">
                                      <p:cBhvr additive="base">
                                        <p:cTn id="109" dur="500" fill="hold"/>
                                        <p:tgtEl>
                                          <p:spTgt spid="52"/>
                                        </p:tgtEl>
                                        <p:attrNameLst>
                                          <p:attrName>ppt_x</p:attrName>
                                        </p:attrNameLst>
                                      </p:cBhvr>
                                      <p:tavLst>
                                        <p:tav tm="0">
                                          <p:val>
                                            <p:strVal val="#ppt_x"/>
                                          </p:val>
                                        </p:tav>
                                        <p:tav tm="100000">
                                          <p:val>
                                            <p:strVal val="#ppt_x"/>
                                          </p:val>
                                        </p:tav>
                                      </p:tavLst>
                                    </p:anim>
                                    <p:anim calcmode="lin" valueType="num">
                                      <p:cBhvr additive="base">
                                        <p:cTn id="110" dur="500" fill="hold"/>
                                        <p:tgtEl>
                                          <p:spTgt spid="52"/>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additive="base">
                                        <p:cTn id="113" dur="500" fill="hold"/>
                                        <p:tgtEl>
                                          <p:spTgt spid="53"/>
                                        </p:tgtEl>
                                        <p:attrNameLst>
                                          <p:attrName>ppt_x</p:attrName>
                                        </p:attrNameLst>
                                      </p:cBhvr>
                                      <p:tavLst>
                                        <p:tav tm="0">
                                          <p:val>
                                            <p:strVal val="#ppt_x"/>
                                          </p:val>
                                        </p:tav>
                                        <p:tav tm="100000">
                                          <p:val>
                                            <p:strVal val="#ppt_x"/>
                                          </p:val>
                                        </p:tav>
                                      </p:tavLst>
                                    </p:anim>
                                    <p:anim calcmode="lin" valueType="num">
                                      <p:cBhvr additive="base">
                                        <p:cTn id="114" dur="500" fill="hold"/>
                                        <p:tgtEl>
                                          <p:spTgt spid="53"/>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 calcmode="lin" valueType="num">
                                      <p:cBhvr additive="base">
                                        <p:cTn id="117" dur="500" fill="hold"/>
                                        <p:tgtEl>
                                          <p:spTgt spid="55"/>
                                        </p:tgtEl>
                                        <p:attrNameLst>
                                          <p:attrName>ppt_x</p:attrName>
                                        </p:attrNameLst>
                                      </p:cBhvr>
                                      <p:tavLst>
                                        <p:tav tm="0">
                                          <p:val>
                                            <p:strVal val="#ppt_x"/>
                                          </p:val>
                                        </p:tav>
                                        <p:tav tm="100000">
                                          <p:val>
                                            <p:strVal val="#ppt_x"/>
                                          </p:val>
                                        </p:tav>
                                      </p:tavLst>
                                    </p:anim>
                                    <p:anim calcmode="lin" valueType="num">
                                      <p:cBhvr additive="base">
                                        <p:cTn id="118" dur="500" fill="hold"/>
                                        <p:tgtEl>
                                          <p:spTgt spid="55"/>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56"/>
                                        </p:tgtEl>
                                        <p:attrNameLst>
                                          <p:attrName>style.visibility</p:attrName>
                                        </p:attrNameLst>
                                      </p:cBhvr>
                                      <p:to>
                                        <p:strVal val="visible"/>
                                      </p:to>
                                    </p:set>
                                    <p:anim calcmode="lin" valueType="num">
                                      <p:cBhvr additive="base">
                                        <p:cTn id="121" dur="500" fill="hold"/>
                                        <p:tgtEl>
                                          <p:spTgt spid="56"/>
                                        </p:tgtEl>
                                        <p:attrNameLst>
                                          <p:attrName>ppt_x</p:attrName>
                                        </p:attrNameLst>
                                      </p:cBhvr>
                                      <p:tavLst>
                                        <p:tav tm="0">
                                          <p:val>
                                            <p:strVal val="#ppt_x"/>
                                          </p:val>
                                        </p:tav>
                                        <p:tav tm="100000">
                                          <p:val>
                                            <p:strVal val="#ppt_x"/>
                                          </p:val>
                                        </p:tav>
                                      </p:tavLst>
                                    </p:anim>
                                    <p:anim calcmode="lin" valueType="num">
                                      <p:cBhvr additive="base">
                                        <p:cTn id="12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nimBg="1" autoUpdateAnimBg="0"/>
      <p:bldP spid="46" grpId="0" bldLvl="0" autoUpdateAnimBg="0"/>
      <p:bldP spid="47" grpId="0" bldLvl="0" autoUpdateAnimBg="0"/>
      <p:bldP spid="48" grpId="0"/>
      <p:bldP spid="49" grpId="0"/>
      <p:bldP spid="50" grpId="0"/>
      <p:bldP spid="51" grpId="0"/>
      <p:bldP spid="52" grpId="0"/>
      <p:bldP spid="53" grpId="0"/>
      <p:bldP spid="55" grpId="0"/>
      <p:bldP spid="56" grpId="0"/>
      <p:bldP spid="58"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bwMode="auto">
          <a:xfrm>
            <a:off x="1622985" y="1866900"/>
            <a:ext cx="2139177" cy="1890184"/>
            <a:chOff x="0" y="0"/>
            <a:chExt cx="1604963" cy="1417638"/>
          </a:xfrm>
          <a:solidFill>
            <a:srgbClr val="E3943C"/>
          </a:solidFill>
        </p:grpSpPr>
        <p:sp>
          <p:nvSpPr>
            <p:cNvPr id="4"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5"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6"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7"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8"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9"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10"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11"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12"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13"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14"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grpSp>
      <p:grpSp>
        <p:nvGrpSpPr>
          <p:cNvPr id="15" name="组合 6"/>
          <p:cNvGrpSpPr/>
          <p:nvPr/>
        </p:nvGrpSpPr>
        <p:grpSpPr bwMode="auto">
          <a:xfrm>
            <a:off x="3992796" y="1682752"/>
            <a:ext cx="2145524" cy="2256367"/>
            <a:chOff x="0" y="0"/>
            <a:chExt cx="1609725" cy="1692275"/>
          </a:xfrm>
          <a:solidFill>
            <a:schemeClr val="accent3"/>
          </a:solidFill>
        </p:grpSpPr>
        <p:sp>
          <p:nvSpPr>
            <p:cNvPr id="16"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17"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18"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19"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0"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1"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2"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3"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4"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5"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sp>
          <p:nvSpPr>
            <p:cNvPr id="26"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333333"/>
                </a:solidFill>
              </a:endParaRPr>
            </a:p>
          </p:txBody>
        </p:sp>
      </p:grpSp>
      <p:grpSp>
        <p:nvGrpSpPr>
          <p:cNvPr id="27" name="组合 7"/>
          <p:cNvGrpSpPr/>
          <p:nvPr/>
        </p:nvGrpSpPr>
        <p:grpSpPr bwMode="auto">
          <a:xfrm>
            <a:off x="6235651" y="1913467"/>
            <a:ext cx="2164568" cy="1932518"/>
            <a:chOff x="0" y="0"/>
            <a:chExt cx="1624013" cy="1449388"/>
          </a:xfrm>
          <a:solidFill>
            <a:schemeClr val="accent4"/>
          </a:solidFill>
        </p:grpSpPr>
        <p:sp>
          <p:nvSpPr>
            <p:cNvPr id="28"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29"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0"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1"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2"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3"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4"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5"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6"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7"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sp>
          <p:nvSpPr>
            <p:cNvPr id="38"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sz="3699" kern="0">
                <a:solidFill>
                  <a:srgbClr val="6A4B2E"/>
                </a:solidFill>
              </a:endParaRPr>
            </a:p>
          </p:txBody>
        </p:sp>
      </p:grpSp>
      <p:grpSp>
        <p:nvGrpSpPr>
          <p:cNvPr id="39" name="组合 8"/>
          <p:cNvGrpSpPr/>
          <p:nvPr/>
        </p:nvGrpSpPr>
        <p:grpSpPr bwMode="auto">
          <a:xfrm>
            <a:off x="8582186" y="1750485"/>
            <a:ext cx="1982599" cy="2192866"/>
            <a:chOff x="0" y="0"/>
            <a:chExt cx="1487487" cy="1644650"/>
          </a:xfrm>
          <a:solidFill>
            <a:schemeClr val="accent6"/>
          </a:solidFill>
        </p:grpSpPr>
        <p:sp>
          <p:nvSpPr>
            <p:cNvPr id="40"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1"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2"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3"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4"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5"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6"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7"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8"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49"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sp>
          <p:nvSpPr>
            <p:cNvPr id="50"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pPr defTabSz="914217">
                <a:defRPr/>
              </a:pPr>
              <a:endParaRPr lang="zh-CN" altLang="en-US" kern="0">
                <a:solidFill>
                  <a:srgbClr val="6A4B2E"/>
                </a:solidFill>
              </a:endParaRPr>
            </a:p>
          </p:txBody>
        </p:sp>
      </p:grpSp>
      <p:sp>
        <p:nvSpPr>
          <p:cNvPr id="51" name="TextBox 682"/>
          <p:cNvSpPr>
            <a:spLocks noChangeArrowheads="1"/>
          </p:cNvSpPr>
          <p:nvPr/>
        </p:nvSpPr>
        <p:spPr bwMode="auto">
          <a:xfrm>
            <a:off x="2228133" y="2564904"/>
            <a:ext cx="803874" cy="69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914217">
              <a:defRPr/>
            </a:pPr>
            <a:r>
              <a:rPr lang="en-US" altLang="zh-CN" sz="3699" kern="0" dirty="0">
                <a:solidFill>
                  <a:srgbClr val="6A4B2E"/>
                </a:solidFill>
                <a:latin typeface="方正中等线简体" panose="03000509000000000000" pitchFamily="65" charset="-122"/>
                <a:ea typeface="方正中等线简体" panose="03000509000000000000" pitchFamily="65" charset="-122"/>
              </a:rPr>
              <a:t>01</a:t>
            </a:r>
            <a:endParaRPr lang="zh-CN" altLang="en-US" sz="3699" kern="0" dirty="0">
              <a:solidFill>
                <a:srgbClr val="6A4B2E"/>
              </a:solidFill>
              <a:latin typeface="方正中等线简体" panose="03000509000000000000" pitchFamily="65" charset="-122"/>
              <a:ea typeface="方正中等线简体" panose="03000509000000000000" pitchFamily="65" charset="-122"/>
            </a:endParaRPr>
          </a:p>
        </p:txBody>
      </p:sp>
      <p:sp>
        <p:nvSpPr>
          <p:cNvPr id="52" name="TextBox 682"/>
          <p:cNvSpPr>
            <a:spLocks noChangeArrowheads="1"/>
          </p:cNvSpPr>
          <p:nvPr/>
        </p:nvSpPr>
        <p:spPr bwMode="auto">
          <a:xfrm>
            <a:off x="4513307" y="2564904"/>
            <a:ext cx="803874" cy="69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3699" dirty="0">
                <a:solidFill>
                  <a:srgbClr val="6A4B2E"/>
                </a:solidFill>
                <a:latin typeface="方正中等线简体" panose="03000509000000000000" pitchFamily="65" charset="-122"/>
                <a:ea typeface="方正中等线简体" panose="03000509000000000000" pitchFamily="65" charset="-122"/>
              </a:rPr>
              <a:t>02</a:t>
            </a:r>
            <a:endParaRPr lang="zh-CN" altLang="en-US" sz="3699" dirty="0">
              <a:solidFill>
                <a:srgbClr val="6A4B2E"/>
              </a:solidFill>
              <a:latin typeface="方正中等线简体" panose="03000509000000000000" pitchFamily="65" charset="-122"/>
              <a:ea typeface="方正中等线简体" panose="03000509000000000000" pitchFamily="65" charset="-122"/>
            </a:endParaRPr>
          </a:p>
        </p:txBody>
      </p:sp>
      <p:sp>
        <p:nvSpPr>
          <p:cNvPr id="53" name="TextBox 682"/>
          <p:cNvSpPr>
            <a:spLocks noChangeArrowheads="1"/>
          </p:cNvSpPr>
          <p:nvPr/>
        </p:nvSpPr>
        <p:spPr bwMode="auto">
          <a:xfrm>
            <a:off x="6883117" y="2564904"/>
            <a:ext cx="803874" cy="69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914217">
              <a:defRPr/>
            </a:pPr>
            <a:r>
              <a:rPr lang="en-US" altLang="zh-CN" sz="3699" kern="0" dirty="0">
                <a:solidFill>
                  <a:srgbClr val="6A4B2E"/>
                </a:solidFill>
                <a:latin typeface="方正中等线简体" panose="03000509000000000000" pitchFamily="65" charset="-122"/>
                <a:ea typeface="方正中等线简体" panose="03000509000000000000" pitchFamily="65" charset="-122"/>
              </a:rPr>
              <a:t>03</a:t>
            </a:r>
            <a:endParaRPr lang="zh-CN" altLang="en-US" sz="3699" kern="0" dirty="0">
              <a:solidFill>
                <a:srgbClr val="6A4B2E"/>
              </a:solidFill>
              <a:latin typeface="方正中等线简体" panose="03000509000000000000" pitchFamily="65" charset="-122"/>
              <a:ea typeface="方正中等线简体" panose="03000509000000000000" pitchFamily="65" charset="-122"/>
            </a:endParaRPr>
          </a:p>
        </p:txBody>
      </p:sp>
      <p:sp>
        <p:nvSpPr>
          <p:cNvPr id="55" name="TextBox 682"/>
          <p:cNvSpPr>
            <a:spLocks noChangeArrowheads="1"/>
          </p:cNvSpPr>
          <p:nvPr/>
        </p:nvSpPr>
        <p:spPr bwMode="auto">
          <a:xfrm>
            <a:off x="9303707" y="2564904"/>
            <a:ext cx="803874" cy="69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914217">
              <a:defRPr/>
            </a:pPr>
            <a:r>
              <a:rPr lang="en-US" altLang="zh-CN" sz="3699" kern="0" dirty="0">
                <a:solidFill>
                  <a:srgbClr val="6A4B2E"/>
                </a:solidFill>
                <a:latin typeface="方正中等线简体" panose="03000509000000000000" pitchFamily="65" charset="-122"/>
                <a:ea typeface="方正中等线简体" panose="03000509000000000000" pitchFamily="65" charset="-122"/>
              </a:rPr>
              <a:t>04</a:t>
            </a:r>
            <a:endParaRPr lang="zh-CN" altLang="en-US" sz="3699" kern="0" dirty="0">
              <a:solidFill>
                <a:srgbClr val="6A4B2E"/>
              </a:solidFill>
              <a:latin typeface="方正中等线简体" panose="03000509000000000000" pitchFamily="65" charset="-122"/>
              <a:ea typeface="方正中等线简体" panose="03000509000000000000" pitchFamily="65" charset="-122"/>
            </a:endParaRPr>
          </a:p>
        </p:txBody>
      </p:sp>
      <p:sp>
        <p:nvSpPr>
          <p:cNvPr id="56" name="矩形 1"/>
          <p:cNvSpPr>
            <a:spLocks noChangeArrowheads="1"/>
          </p:cNvSpPr>
          <p:nvPr/>
        </p:nvSpPr>
        <p:spPr bwMode="auto">
          <a:xfrm>
            <a:off x="1195574" y="4921252"/>
            <a:ext cx="8948148" cy="656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914217">
              <a:lnSpc>
                <a:spcPct val="130000"/>
              </a:lnSpc>
              <a:spcBef>
                <a:spcPct val="0"/>
              </a:spcBef>
              <a:defRPr/>
            </a:pPr>
            <a:r>
              <a:rPr lang="zh-CN" altLang="en-US" sz="1300" kern="0" dirty="0">
                <a:solidFill>
                  <a:srgbClr val="333333"/>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300" kern="0" dirty="0">
              <a:solidFill>
                <a:srgbClr val="333333"/>
              </a:solidFill>
              <a:latin typeface="微软雅黑" panose="020B0503020204020204" pitchFamily="34" charset="-122"/>
              <a:ea typeface="微软雅黑" panose="020B0503020204020204" pitchFamily="34" charset="-122"/>
            </a:endParaRPr>
          </a:p>
        </p:txBody>
      </p:sp>
      <p:sp>
        <p:nvSpPr>
          <p:cNvPr id="57" name="TextBox 291"/>
          <p:cNvSpPr>
            <a:spLocks noChangeArrowheads="1"/>
          </p:cNvSpPr>
          <p:nvPr/>
        </p:nvSpPr>
        <p:spPr bwMode="auto">
          <a:xfrm>
            <a:off x="1986578" y="3989917"/>
            <a:ext cx="1340053" cy="45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4217">
              <a:defRPr/>
            </a:pPr>
            <a:r>
              <a:rPr lang="zh-CN" altLang="en-US" sz="2100" kern="0">
                <a:solidFill>
                  <a:srgbClr val="6A4B2E"/>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kern="0">
              <a:solidFill>
                <a:srgbClr val="6A4B2E"/>
              </a:solidFill>
            </a:endParaRPr>
          </a:p>
        </p:txBody>
      </p:sp>
      <p:sp>
        <p:nvSpPr>
          <p:cNvPr id="58" name="TextBox 292"/>
          <p:cNvSpPr>
            <a:spLocks noChangeArrowheads="1"/>
          </p:cNvSpPr>
          <p:nvPr/>
        </p:nvSpPr>
        <p:spPr bwMode="auto">
          <a:xfrm>
            <a:off x="4412458" y="3989917"/>
            <a:ext cx="1340053" cy="45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4217">
              <a:defRPr/>
            </a:pPr>
            <a:r>
              <a:rPr lang="zh-CN" altLang="en-US" sz="2100" kern="0" dirty="0">
                <a:solidFill>
                  <a:srgbClr val="6A4B2E"/>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kern="0" dirty="0">
              <a:solidFill>
                <a:srgbClr val="6A4B2E"/>
              </a:solidFill>
            </a:endParaRPr>
          </a:p>
        </p:txBody>
      </p:sp>
      <p:sp>
        <p:nvSpPr>
          <p:cNvPr id="59" name="TextBox 293"/>
          <p:cNvSpPr>
            <a:spLocks noChangeArrowheads="1"/>
          </p:cNvSpPr>
          <p:nvPr/>
        </p:nvSpPr>
        <p:spPr bwMode="auto">
          <a:xfrm>
            <a:off x="6619344" y="3989917"/>
            <a:ext cx="1340053" cy="45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4217">
              <a:defRPr/>
            </a:pPr>
            <a:r>
              <a:rPr lang="zh-CN" altLang="en-US" sz="2100" kern="0" dirty="0">
                <a:solidFill>
                  <a:srgbClr val="6A4B2E"/>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kern="0" dirty="0">
              <a:solidFill>
                <a:srgbClr val="6A4B2E"/>
              </a:solidFill>
            </a:endParaRPr>
          </a:p>
        </p:txBody>
      </p:sp>
      <p:sp>
        <p:nvSpPr>
          <p:cNvPr id="60" name="TextBox 294"/>
          <p:cNvSpPr>
            <a:spLocks noChangeArrowheads="1"/>
          </p:cNvSpPr>
          <p:nvPr/>
        </p:nvSpPr>
        <p:spPr bwMode="auto">
          <a:xfrm>
            <a:off x="8940487" y="3989917"/>
            <a:ext cx="1340053" cy="45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4217">
              <a:defRPr/>
            </a:pPr>
            <a:r>
              <a:rPr lang="zh-CN" altLang="en-US" sz="2100" kern="0" dirty="0">
                <a:solidFill>
                  <a:srgbClr val="6A4B2E"/>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kern="0" dirty="0">
              <a:solidFill>
                <a:srgbClr val="6A4B2E"/>
              </a:solidFill>
            </a:endParaRPr>
          </a:p>
        </p:txBody>
      </p:sp>
      <p:pic>
        <p:nvPicPr>
          <p:cNvPr id="61" name="PA_图片 49">
            <a:extLst>
              <a:ext uri="{FF2B5EF4-FFF2-40B4-BE49-F238E27FC236}">
                <a16:creationId xmlns:a16="http://schemas.microsoft.com/office/drawing/2014/main" id="{ECC016AF-9717-4E23-A5E5-7AD31AA0F516}"/>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62" name="文本框 61">
            <a:extLst>
              <a:ext uri="{FF2B5EF4-FFF2-40B4-BE49-F238E27FC236}">
                <a16:creationId xmlns:a16="http://schemas.microsoft.com/office/drawing/2014/main" id="{37D4C635-2E71-4379-8832-A30FD86B0778}"/>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63" name="矩形 62">
            <a:extLst>
              <a:ext uri="{FF2B5EF4-FFF2-40B4-BE49-F238E27FC236}">
                <a16:creationId xmlns:a16="http://schemas.microsoft.com/office/drawing/2014/main" id="{C7EDC6DE-7639-427C-81FB-F77DE3C848CD}"/>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64" name="PA_直接连接符 2">
            <a:extLst>
              <a:ext uri="{FF2B5EF4-FFF2-40B4-BE49-F238E27FC236}">
                <a16:creationId xmlns:a16="http://schemas.microsoft.com/office/drawing/2014/main" id="{793E364A-21FD-469D-ACC5-C77145BDFB76}"/>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5" name="PA_直接连接符 4">
            <a:extLst>
              <a:ext uri="{FF2B5EF4-FFF2-40B4-BE49-F238E27FC236}">
                <a16:creationId xmlns:a16="http://schemas.microsoft.com/office/drawing/2014/main" id="{4E55A504-044C-45F8-BFBC-39291317C26B}"/>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6" name="PA_直接连接符 6">
            <a:extLst>
              <a:ext uri="{FF2B5EF4-FFF2-40B4-BE49-F238E27FC236}">
                <a16:creationId xmlns:a16="http://schemas.microsoft.com/office/drawing/2014/main" id="{8F7FDDBC-8A04-4F4D-80FC-C58194D5E429}"/>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7" name="PA_直接连接符 2">
            <a:extLst>
              <a:ext uri="{FF2B5EF4-FFF2-40B4-BE49-F238E27FC236}">
                <a16:creationId xmlns:a16="http://schemas.microsoft.com/office/drawing/2014/main" id="{75D1A9B7-93A7-490C-82A6-94364B199F8E}"/>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15952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 calcmode="lin" valueType="num">
                                      <p:cBhvr>
                                        <p:cTn id="13" dur="500" fill="hold"/>
                                        <p:tgtEl>
                                          <p:spTgt spid="61"/>
                                        </p:tgtEl>
                                        <p:attrNameLst>
                                          <p:attrName>style.rotation</p:attrName>
                                        </p:attrNameLst>
                                      </p:cBhvr>
                                      <p:tavLst>
                                        <p:tav tm="0">
                                          <p:val>
                                            <p:fltVal val="90"/>
                                          </p:val>
                                        </p:tav>
                                        <p:tav tm="100000">
                                          <p:val>
                                            <p:fltVal val="0"/>
                                          </p:val>
                                        </p:tav>
                                      </p:tavLst>
                                    </p:anim>
                                    <p:animEffect transition="in" filter="fade">
                                      <p:cBhvr>
                                        <p:cTn id="14" dur="500"/>
                                        <p:tgtEl>
                                          <p:spTgt spid="61"/>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2"/>
                                        </p:tgtEl>
                                        <p:attrNameLst>
                                          <p:attrName>style.visibility</p:attrName>
                                        </p:attrNameLst>
                                      </p:cBhvr>
                                      <p:to>
                                        <p:strVal val="visible"/>
                                      </p:to>
                                    </p:set>
                                    <p:anim calcmode="lin" valueType="num">
                                      <p:cBhvr>
                                        <p:cTn id="1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62"/>
                                        </p:tgtEl>
                                        <p:attrNameLst>
                                          <p:attrName>ppt_y</p:attrName>
                                        </p:attrNameLst>
                                      </p:cBhvr>
                                      <p:tavLst>
                                        <p:tav tm="0">
                                          <p:val>
                                            <p:strVal val="#ppt_y"/>
                                          </p:val>
                                        </p:tav>
                                        <p:tav tm="100000">
                                          <p:val>
                                            <p:strVal val="#ppt_y"/>
                                          </p:val>
                                        </p:tav>
                                      </p:tavLst>
                                    </p:anim>
                                    <p:anim calcmode="lin" valueType="num">
                                      <p:cBhvr>
                                        <p:cTn id="2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62"/>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63"/>
                                        </p:tgtEl>
                                        <p:attrNameLst>
                                          <p:attrName>style.visibility</p:attrName>
                                        </p:attrNameLst>
                                      </p:cBhvr>
                                      <p:to>
                                        <p:strVal val="visible"/>
                                      </p:to>
                                    </p:set>
                                    <p:anim calcmode="lin" valueType="num">
                                      <p:cBhvr>
                                        <p:cTn id="25"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63"/>
                                        </p:tgtEl>
                                        <p:attrNameLst>
                                          <p:attrName>ppt_y</p:attrName>
                                        </p:attrNameLst>
                                      </p:cBhvr>
                                      <p:tavLst>
                                        <p:tav tm="0">
                                          <p:val>
                                            <p:strVal val="#ppt_y"/>
                                          </p:val>
                                        </p:tav>
                                        <p:tav tm="100000">
                                          <p:val>
                                            <p:strVal val="#ppt_y"/>
                                          </p:val>
                                        </p:tav>
                                      </p:tavLst>
                                    </p:anim>
                                    <p:anim calcmode="lin" valueType="num">
                                      <p:cBhvr>
                                        <p:cTn id="27"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63"/>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150"/>
                                        <p:tgtEl>
                                          <p:spTgt spid="64"/>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wipe(up)">
                                      <p:cBhvr>
                                        <p:cTn id="37" dur="150"/>
                                        <p:tgtEl>
                                          <p:spTgt spid="65"/>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right)">
                                      <p:cBhvr>
                                        <p:cTn id="41" dur="150"/>
                                        <p:tgtEl>
                                          <p:spTgt spid="67"/>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down)">
                                      <p:cBhvr>
                                        <p:cTn id="45" dur="150"/>
                                        <p:tgtEl>
                                          <p:spTgt spid="66"/>
                                        </p:tgtEl>
                                      </p:cBhvr>
                                    </p:animEffect>
                                  </p:childTnLst>
                                </p:cTn>
                              </p:par>
                            </p:childTnLst>
                          </p:cTn>
                        </p:par>
                        <p:par>
                          <p:cTn id="46" fill="hold">
                            <p:stCondLst>
                              <p:cond delay="1950"/>
                            </p:stCondLst>
                            <p:childTnLst>
                              <p:par>
                                <p:cTn id="47" presetID="53" presetClass="entr" presetSubtype="16"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p:cTn id="54" dur="500" fill="hold"/>
                                        <p:tgtEl>
                                          <p:spTgt spid="51"/>
                                        </p:tgtEl>
                                        <p:attrNameLst>
                                          <p:attrName>ppt_w</p:attrName>
                                        </p:attrNameLst>
                                      </p:cBhvr>
                                      <p:tavLst>
                                        <p:tav tm="0">
                                          <p:val>
                                            <p:fltVal val="0"/>
                                          </p:val>
                                        </p:tav>
                                        <p:tav tm="100000">
                                          <p:val>
                                            <p:strVal val="#ppt_w"/>
                                          </p:val>
                                        </p:tav>
                                      </p:tavLst>
                                    </p:anim>
                                    <p:anim calcmode="lin" valueType="num">
                                      <p:cBhvr>
                                        <p:cTn id="55" dur="500" fill="hold"/>
                                        <p:tgtEl>
                                          <p:spTgt spid="51"/>
                                        </p:tgtEl>
                                        <p:attrNameLst>
                                          <p:attrName>ppt_h</p:attrName>
                                        </p:attrNameLst>
                                      </p:cBhvr>
                                      <p:tavLst>
                                        <p:tav tm="0">
                                          <p:val>
                                            <p:fltVal val="0"/>
                                          </p:val>
                                        </p:tav>
                                        <p:tav tm="100000">
                                          <p:val>
                                            <p:strVal val="#ppt_h"/>
                                          </p:val>
                                        </p:tav>
                                      </p:tavLst>
                                    </p:anim>
                                    <p:animEffect transition="in" filter="fade">
                                      <p:cBhvr>
                                        <p:cTn id="56" dur="500"/>
                                        <p:tgtEl>
                                          <p:spTgt spid="5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p:cTn id="59" dur="500" fill="hold"/>
                                        <p:tgtEl>
                                          <p:spTgt spid="57"/>
                                        </p:tgtEl>
                                        <p:attrNameLst>
                                          <p:attrName>ppt_w</p:attrName>
                                        </p:attrNameLst>
                                      </p:cBhvr>
                                      <p:tavLst>
                                        <p:tav tm="0">
                                          <p:val>
                                            <p:fltVal val="0"/>
                                          </p:val>
                                        </p:tav>
                                        <p:tav tm="100000">
                                          <p:val>
                                            <p:strVal val="#ppt_w"/>
                                          </p:val>
                                        </p:tav>
                                      </p:tavLst>
                                    </p:anim>
                                    <p:anim calcmode="lin" valueType="num">
                                      <p:cBhvr>
                                        <p:cTn id="60" dur="500" fill="hold"/>
                                        <p:tgtEl>
                                          <p:spTgt spid="57"/>
                                        </p:tgtEl>
                                        <p:attrNameLst>
                                          <p:attrName>ppt_h</p:attrName>
                                        </p:attrNameLst>
                                      </p:cBhvr>
                                      <p:tavLst>
                                        <p:tav tm="0">
                                          <p:val>
                                            <p:fltVal val="0"/>
                                          </p:val>
                                        </p:tav>
                                        <p:tav tm="100000">
                                          <p:val>
                                            <p:strVal val="#ppt_h"/>
                                          </p:val>
                                        </p:tav>
                                      </p:tavLst>
                                    </p:anim>
                                    <p:animEffect transition="in" filter="fade">
                                      <p:cBhvr>
                                        <p:cTn id="61" dur="500"/>
                                        <p:tgtEl>
                                          <p:spTgt spid="57"/>
                                        </p:tgtEl>
                                      </p:cBhvr>
                                    </p:animEffect>
                                  </p:childTnLst>
                                </p:cTn>
                              </p:par>
                            </p:childTnLst>
                          </p:cTn>
                        </p:par>
                        <p:par>
                          <p:cTn id="62" fill="hold">
                            <p:stCondLst>
                              <p:cond delay="2450"/>
                            </p:stCondLst>
                            <p:childTnLst>
                              <p:par>
                                <p:cTn id="63" presetID="53" presetClass="entr" presetSubtype="16"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animEffect transition="in" filter="fade">
                                      <p:cBhvr>
                                        <p:cTn id="72" dur="500"/>
                                        <p:tgtEl>
                                          <p:spTgt spid="5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p:cTn id="75" dur="500" fill="hold"/>
                                        <p:tgtEl>
                                          <p:spTgt spid="58"/>
                                        </p:tgtEl>
                                        <p:attrNameLst>
                                          <p:attrName>ppt_w</p:attrName>
                                        </p:attrNameLst>
                                      </p:cBhvr>
                                      <p:tavLst>
                                        <p:tav tm="0">
                                          <p:val>
                                            <p:fltVal val="0"/>
                                          </p:val>
                                        </p:tav>
                                        <p:tav tm="100000">
                                          <p:val>
                                            <p:strVal val="#ppt_w"/>
                                          </p:val>
                                        </p:tav>
                                      </p:tavLst>
                                    </p:anim>
                                    <p:anim calcmode="lin" valueType="num">
                                      <p:cBhvr>
                                        <p:cTn id="76" dur="500" fill="hold"/>
                                        <p:tgtEl>
                                          <p:spTgt spid="58"/>
                                        </p:tgtEl>
                                        <p:attrNameLst>
                                          <p:attrName>ppt_h</p:attrName>
                                        </p:attrNameLst>
                                      </p:cBhvr>
                                      <p:tavLst>
                                        <p:tav tm="0">
                                          <p:val>
                                            <p:fltVal val="0"/>
                                          </p:val>
                                        </p:tav>
                                        <p:tav tm="100000">
                                          <p:val>
                                            <p:strVal val="#ppt_h"/>
                                          </p:val>
                                        </p:tav>
                                      </p:tavLst>
                                    </p:anim>
                                    <p:animEffect transition="in" filter="fade">
                                      <p:cBhvr>
                                        <p:cTn id="77" dur="500"/>
                                        <p:tgtEl>
                                          <p:spTgt spid="58"/>
                                        </p:tgtEl>
                                      </p:cBhvr>
                                    </p:animEffect>
                                  </p:childTnLst>
                                </p:cTn>
                              </p:par>
                            </p:childTnLst>
                          </p:cTn>
                        </p:par>
                        <p:par>
                          <p:cTn id="78" fill="hold">
                            <p:stCondLst>
                              <p:cond delay="2950"/>
                            </p:stCondLst>
                            <p:childTnLst>
                              <p:par>
                                <p:cTn id="79" presetID="53" presetClass="entr" presetSubtype="16" fill="hold" nodeType="after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p:cTn id="91" dur="500" fill="hold"/>
                                        <p:tgtEl>
                                          <p:spTgt spid="59"/>
                                        </p:tgtEl>
                                        <p:attrNameLst>
                                          <p:attrName>ppt_w</p:attrName>
                                        </p:attrNameLst>
                                      </p:cBhvr>
                                      <p:tavLst>
                                        <p:tav tm="0">
                                          <p:val>
                                            <p:fltVal val="0"/>
                                          </p:val>
                                        </p:tav>
                                        <p:tav tm="100000">
                                          <p:val>
                                            <p:strVal val="#ppt_w"/>
                                          </p:val>
                                        </p:tav>
                                      </p:tavLst>
                                    </p:anim>
                                    <p:anim calcmode="lin" valueType="num">
                                      <p:cBhvr>
                                        <p:cTn id="92" dur="500" fill="hold"/>
                                        <p:tgtEl>
                                          <p:spTgt spid="59"/>
                                        </p:tgtEl>
                                        <p:attrNameLst>
                                          <p:attrName>ppt_h</p:attrName>
                                        </p:attrNameLst>
                                      </p:cBhvr>
                                      <p:tavLst>
                                        <p:tav tm="0">
                                          <p:val>
                                            <p:fltVal val="0"/>
                                          </p:val>
                                        </p:tav>
                                        <p:tav tm="100000">
                                          <p:val>
                                            <p:strVal val="#ppt_h"/>
                                          </p:val>
                                        </p:tav>
                                      </p:tavLst>
                                    </p:anim>
                                    <p:animEffect transition="in" filter="fade">
                                      <p:cBhvr>
                                        <p:cTn id="93" dur="500"/>
                                        <p:tgtEl>
                                          <p:spTgt spid="59"/>
                                        </p:tgtEl>
                                      </p:cBhvr>
                                    </p:animEffect>
                                  </p:childTnLst>
                                </p:cTn>
                              </p:par>
                            </p:childTnLst>
                          </p:cTn>
                        </p:par>
                        <p:par>
                          <p:cTn id="94" fill="hold">
                            <p:stCondLst>
                              <p:cond delay="3450"/>
                            </p:stCondLst>
                            <p:childTnLst>
                              <p:par>
                                <p:cTn id="95" presetID="53" presetClass="entr" presetSubtype="16"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 calcmode="lin" valueType="num">
                                      <p:cBhvr>
                                        <p:cTn id="97" dur="500" fill="hold"/>
                                        <p:tgtEl>
                                          <p:spTgt spid="39"/>
                                        </p:tgtEl>
                                        <p:attrNameLst>
                                          <p:attrName>ppt_w</p:attrName>
                                        </p:attrNameLst>
                                      </p:cBhvr>
                                      <p:tavLst>
                                        <p:tav tm="0">
                                          <p:val>
                                            <p:fltVal val="0"/>
                                          </p:val>
                                        </p:tav>
                                        <p:tav tm="100000">
                                          <p:val>
                                            <p:strVal val="#ppt_w"/>
                                          </p:val>
                                        </p:tav>
                                      </p:tavLst>
                                    </p:anim>
                                    <p:anim calcmode="lin" valueType="num">
                                      <p:cBhvr>
                                        <p:cTn id="98" dur="500" fill="hold"/>
                                        <p:tgtEl>
                                          <p:spTgt spid="39"/>
                                        </p:tgtEl>
                                        <p:attrNameLst>
                                          <p:attrName>ppt_h</p:attrName>
                                        </p:attrNameLst>
                                      </p:cBhvr>
                                      <p:tavLst>
                                        <p:tav tm="0">
                                          <p:val>
                                            <p:fltVal val="0"/>
                                          </p:val>
                                        </p:tav>
                                        <p:tav tm="100000">
                                          <p:val>
                                            <p:strVal val="#ppt_h"/>
                                          </p:val>
                                        </p:tav>
                                      </p:tavLst>
                                    </p:anim>
                                    <p:animEffect transition="in" filter="fade">
                                      <p:cBhvr>
                                        <p:cTn id="99" dur="500"/>
                                        <p:tgtEl>
                                          <p:spTgt spid="39"/>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 calcmode="lin" valueType="num">
                                      <p:cBhvr>
                                        <p:cTn id="102" dur="500" fill="hold"/>
                                        <p:tgtEl>
                                          <p:spTgt spid="55"/>
                                        </p:tgtEl>
                                        <p:attrNameLst>
                                          <p:attrName>ppt_w</p:attrName>
                                        </p:attrNameLst>
                                      </p:cBhvr>
                                      <p:tavLst>
                                        <p:tav tm="0">
                                          <p:val>
                                            <p:fltVal val="0"/>
                                          </p:val>
                                        </p:tav>
                                        <p:tav tm="100000">
                                          <p:val>
                                            <p:strVal val="#ppt_w"/>
                                          </p:val>
                                        </p:tav>
                                      </p:tavLst>
                                    </p:anim>
                                    <p:anim calcmode="lin" valueType="num">
                                      <p:cBhvr>
                                        <p:cTn id="103" dur="500" fill="hold"/>
                                        <p:tgtEl>
                                          <p:spTgt spid="55"/>
                                        </p:tgtEl>
                                        <p:attrNameLst>
                                          <p:attrName>ppt_h</p:attrName>
                                        </p:attrNameLst>
                                      </p:cBhvr>
                                      <p:tavLst>
                                        <p:tav tm="0">
                                          <p:val>
                                            <p:fltVal val="0"/>
                                          </p:val>
                                        </p:tav>
                                        <p:tav tm="100000">
                                          <p:val>
                                            <p:strVal val="#ppt_h"/>
                                          </p:val>
                                        </p:tav>
                                      </p:tavLst>
                                    </p:anim>
                                    <p:animEffect transition="in" filter="fade">
                                      <p:cBhvr>
                                        <p:cTn id="104" dur="500"/>
                                        <p:tgtEl>
                                          <p:spTgt spid="5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p:cTn id="107" dur="500" fill="hold"/>
                                        <p:tgtEl>
                                          <p:spTgt spid="60"/>
                                        </p:tgtEl>
                                        <p:attrNameLst>
                                          <p:attrName>ppt_w</p:attrName>
                                        </p:attrNameLst>
                                      </p:cBhvr>
                                      <p:tavLst>
                                        <p:tav tm="0">
                                          <p:val>
                                            <p:fltVal val="0"/>
                                          </p:val>
                                        </p:tav>
                                        <p:tav tm="100000">
                                          <p:val>
                                            <p:strVal val="#ppt_w"/>
                                          </p:val>
                                        </p:tav>
                                      </p:tavLst>
                                    </p:anim>
                                    <p:anim calcmode="lin" valueType="num">
                                      <p:cBhvr>
                                        <p:cTn id="108" dur="500" fill="hold"/>
                                        <p:tgtEl>
                                          <p:spTgt spid="60"/>
                                        </p:tgtEl>
                                        <p:attrNameLst>
                                          <p:attrName>ppt_h</p:attrName>
                                        </p:attrNameLst>
                                      </p:cBhvr>
                                      <p:tavLst>
                                        <p:tav tm="0">
                                          <p:val>
                                            <p:fltVal val="0"/>
                                          </p:val>
                                        </p:tav>
                                        <p:tav tm="100000">
                                          <p:val>
                                            <p:strVal val="#ppt_h"/>
                                          </p:val>
                                        </p:tav>
                                      </p:tavLst>
                                    </p:anim>
                                    <p:animEffect transition="in" filter="fade">
                                      <p:cBhvr>
                                        <p:cTn id="109" dur="500"/>
                                        <p:tgtEl>
                                          <p:spTgt spid="60"/>
                                        </p:tgtEl>
                                      </p:cBhvr>
                                    </p:animEffect>
                                  </p:childTnLst>
                                </p:cTn>
                              </p:par>
                            </p:childTnLst>
                          </p:cTn>
                        </p:par>
                        <p:par>
                          <p:cTn id="110" fill="hold">
                            <p:stCondLst>
                              <p:cond delay="3950"/>
                            </p:stCondLst>
                            <p:childTnLst>
                              <p:par>
                                <p:cTn id="111" presetID="2" presetClass="entr" presetSubtype="4"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 calcmode="lin" valueType="num">
                                      <p:cBhvr additive="base">
                                        <p:cTn id="113" dur="500" fill="hold"/>
                                        <p:tgtEl>
                                          <p:spTgt spid="56"/>
                                        </p:tgtEl>
                                        <p:attrNameLst>
                                          <p:attrName>ppt_x</p:attrName>
                                        </p:attrNameLst>
                                      </p:cBhvr>
                                      <p:tavLst>
                                        <p:tav tm="0">
                                          <p:val>
                                            <p:strVal val="#ppt_x"/>
                                          </p:val>
                                        </p:tav>
                                        <p:tav tm="100000">
                                          <p:val>
                                            <p:strVal val="#ppt_x"/>
                                          </p:val>
                                        </p:tav>
                                      </p:tavLst>
                                    </p:anim>
                                    <p:anim calcmode="lin" valueType="num">
                                      <p:cBhvr additive="base">
                                        <p:cTn id="11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5" grpId="0"/>
      <p:bldP spid="56" grpId="0"/>
      <p:bldP spid="57" grpId="0"/>
      <p:bldP spid="58" grpId="0"/>
      <p:bldP spid="59" grpId="0"/>
      <p:bldP spid="60" grpId="0"/>
      <p:bldP spid="62"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PA_组合 13">
            <a:extLst>
              <a:ext uri="{FF2B5EF4-FFF2-40B4-BE49-F238E27FC236}">
                <a16:creationId xmlns:a16="http://schemas.microsoft.com/office/drawing/2014/main" id="{88CAC055-4035-4CA8-935F-26F30E620ADE}"/>
              </a:ext>
            </a:extLst>
          </p:cNvPr>
          <p:cNvGrpSpPr/>
          <p:nvPr>
            <p:custDataLst>
              <p:tags r:id="rId1"/>
            </p:custDataLst>
          </p:nvPr>
        </p:nvGrpSpPr>
        <p:grpSpPr>
          <a:xfrm>
            <a:off x="1725122" y="-317738"/>
            <a:ext cx="3309940" cy="3259140"/>
            <a:chOff x="1725122" y="-317738"/>
            <a:chExt cx="3309940" cy="3259140"/>
          </a:xfrm>
        </p:grpSpPr>
        <p:sp>
          <p:nvSpPr>
            <p:cNvPr id="9" name="任意多边形: 形状 8">
              <a:extLst>
                <a:ext uri="{FF2B5EF4-FFF2-40B4-BE49-F238E27FC236}">
                  <a16:creationId xmlns:a16="http://schemas.microsoft.com/office/drawing/2014/main" id="{D292453D-DEAD-4DC5-9EE0-02AA1CADA77D}"/>
                </a:ext>
              </a:extLst>
            </p:cNvPr>
            <p:cNvSpPr/>
            <p:nvPr/>
          </p:nvSpPr>
          <p:spPr>
            <a:xfrm>
              <a:off x="1725122" y="-317738"/>
              <a:ext cx="3309940" cy="3259140"/>
            </a:xfrm>
            <a:custGeom>
              <a:avLst/>
              <a:gdLst/>
              <a:ahLst/>
              <a:cxnLst/>
              <a:rect l="0" t="0" r="0" b="0"/>
              <a:pathLst>
                <a:path w="3309940" h="3259140">
                  <a:moveTo>
                    <a:pt x="0" y="0"/>
                  </a:moveTo>
                  <a:lnTo>
                    <a:pt x="3309939" y="0"/>
                  </a:lnTo>
                  <a:lnTo>
                    <a:pt x="3309939" y="3259139"/>
                  </a:lnTo>
                  <a:lnTo>
                    <a:pt x="0" y="32591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矩形 14"/>
            <p:cNvSpPr/>
            <p:nvPr>
              <p:custDataLst>
                <p:tags r:id="rId4"/>
              </p:custDataLst>
            </p:nvPr>
          </p:nvSpPr>
          <p:spPr>
            <a:xfrm>
              <a:off x="3350723" y="1257063"/>
              <a:ext cx="1684339" cy="1684339"/>
            </a:xfrm>
            <a:prstGeom prst="rect">
              <a:avLst/>
            </a:prstGeom>
            <a:no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a:p>
          </p:txBody>
        </p:sp>
      </p:grpSp>
      <p:grpSp>
        <p:nvGrpSpPr>
          <p:cNvPr id="32" name="PA_组合 31">
            <a:extLst>
              <a:ext uri="{FF2B5EF4-FFF2-40B4-BE49-F238E27FC236}">
                <a16:creationId xmlns:a16="http://schemas.microsoft.com/office/drawing/2014/main" id="{8144AE70-0079-4E63-9335-70C1E086506D}"/>
              </a:ext>
            </a:extLst>
          </p:cNvPr>
          <p:cNvGrpSpPr/>
          <p:nvPr>
            <p:custDataLst>
              <p:tags r:id="rId2"/>
            </p:custDataLst>
          </p:nvPr>
        </p:nvGrpSpPr>
        <p:grpSpPr>
          <a:xfrm>
            <a:off x="3850138" y="1501577"/>
            <a:ext cx="3411540" cy="3335340"/>
            <a:chOff x="3850138" y="1501577"/>
            <a:chExt cx="3411540" cy="3335340"/>
          </a:xfrm>
        </p:grpSpPr>
        <p:sp>
          <p:nvSpPr>
            <p:cNvPr id="31" name="任意多边形: 形状 30">
              <a:extLst>
                <a:ext uri="{FF2B5EF4-FFF2-40B4-BE49-F238E27FC236}">
                  <a16:creationId xmlns:a16="http://schemas.microsoft.com/office/drawing/2014/main" id="{C976FAA1-ED42-4473-9D8A-D2901CF8CFDD}"/>
                </a:ext>
              </a:extLst>
            </p:cNvPr>
            <p:cNvSpPr/>
            <p:nvPr/>
          </p:nvSpPr>
          <p:spPr>
            <a:xfrm>
              <a:off x="3850138" y="1501577"/>
              <a:ext cx="3411540" cy="3335340"/>
            </a:xfrm>
            <a:custGeom>
              <a:avLst/>
              <a:gdLst/>
              <a:ahLst/>
              <a:cxnLst/>
              <a:rect l="0" t="0" r="0" b="0"/>
              <a:pathLst>
                <a:path w="3411540" h="3335340">
                  <a:moveTo>
                    <a:pt x="0" y="0"/>
                  </a:moveTo>
                  <a:lnTo>
                    <a:pt x="3411539" y="0"/>
                  </a:lnTo>
                  <a:lnTo>
                    <a:pt x="3411539" y="3335339"/>
                  </a:lnTo>
                  <a:lnTo>
                    <a:pt x="0" y="33353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2"/>
            <p:cNvSpPr/>
            <p:nvPr>
              <p:custDataLst>
                <p:tags r:id="rId3"/>
              </p:custDataLst>
            </p:nvPr>
          </p:nvSpPr>
          <p:spPr>
            <a:xfrm>
              <a:off x="3850138" y="1501577"/>
              <a:ext cx="1684339" cy="1684339"/>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a:p>
          </p:txBody>
        </p:sp>
      </p:grpSp>
      <p:sp>
        <p:nvSpPr>
          <p:cNvPr id="2" name="矩形 1"/>
          <p:cNvSpPr/>
          <p:nvPr/>
        </p:nvSpPr>
        <p:spPr>
          <a:xfrm>
            <a:off x="336696" y="261381"/>
            <a:ext cx="11518614" cy="6335238"/>
          </a:xfrm>
          <a:prstGeom prst="rect">
            <a:avLst/>
          </a:prstGeom>
          <a:noFill/>
          <a:ln>
            <a:solidFill>
              <a:srgbClr val="43756C"/>
            </a:solidFill>
          </a:ln>
        </p:spPr>
        <p:style>
          <a:lnRef idx="2">
            <a:schemeClr val="accent1">
              <a:shade val="50000"/>
            </a:schemeClr>
          </a:lnRef>
          <a:fillRef idx="1">
            <a:schemeClr val="accent1"/>
          </a:fillRef>
          <a:effectRef idx="0">
            <a:schemeClr val="accent1"/>
          </a:effectRef>
          <a:fontRef idx="minor">
            <a:schemeClr val="lt1"/>
          </a:fontRef>
        </p:style>
        <p:txBody>
          <a:bodyPr lIns="91361" tIns="45677" rIns="91361" bIns="45677" rtlCol="0" anchor="ctr"/>
          <a:lstStyle/>
          <a:p>
            <a:pPr algn="ctr"/>
            <a:endParaRPr lang="zh-CN" altLang="en-US" dirty="0"/>
          </a:p>
        </p:txBody>
      </p:sp>
      <p:sp>
        <p:nvSpPr>
          <p:cNvPr id="4" name="TextBox 3"/>
          <p:cNvSpPr txBox="1"/>
          <p:nvPr/>
        </p:nvSpPr>
        <p:spPr>
          <a:xfrm>
            <a:off x="3950337" y="1660176"/>
            <a:ext cx="1662612" cy="1446495"/>
          </a:xfrm>
          <a:prstGeom prst="rect">
            <a:avLst/>
          </a:prstGeom>
          <a:noFill/>
        </p:spPr>
        <p:txBody>
          <a:bodyPr wrap="square" lIns="91390" tIns="45693" rIns="91390" bIns="45693" rtlCol="0">
            <a:spAutoFit/>
          </a:bodyPr>
          <a:lstStyle/>
          <a:p>
            <a:r>
              <a:rPr lang="en-US" altLang="zh-CN" sz="8800" b="1" dirty="0">
                <a:solidFill>
                  <a:schemeClr val="bg1"/>
                </a:solidFill>
                <a:latin typeface="方正隶书简体" panose="02010601030101010101" pitchFamily="2" charset="-122"/>
                <a:ea typeface="方正隶书简体" panose="02010601030101010101" pitchFamily="2" charset="-122"/>
              </a:rPr>
              <a:t>03</a:t>
            </a:r>
            <a:endParaRPr lang="zh-CN" altLang="en-US" sz="8800" b="1" dirty="0">
              <a:solidFill>
                <a:schemeClr val="bg1"/>
              </a:solidFill>
              <a:latin typeface="方正隶书简体" panose="02010601030101010101" pitchFamily="2" charset="-122"/>
              <a:ea typeface="方正隶书简体" panose="02010601030101010101" pitchFamily="2" charset="-122"/>
            </a:endParaRPr>
          </a:p>
        </p:txBody>
      </p:sp>
      <p:sp>
        <p:nvSpPr>
          <p:cNvPr id="5" name="TextBox 4"/>
          <p:cNvSpPr txBox="1"/>
          <p:nvPr/>
        </p:nvSpPr>
        <p:spPr>
          <a:xfrm>
            <a:off x="5963416" y="1806913"/>
            <a:ext cx="3383592" cy="584640"/>
          </a:xfrm>
          <a:prstGeom prst="rect">
            <a:avLst/>
          </a:prstGeom>
          <a:noFill/>
        </p:spPr>
        <p:txBody>
          <a:bodyPr wrap="square" lIns="91390" tIns="45693" rIns="91390" bIns="45693" rtlCol="0">
            <a:spAutoFit/>
          </a:bodyPr>
          <a:lstStyle/>
          <a:p>
            <a:r>
              <a:rPr lang="en-US" altLang="zh-CN" sz="3199" dirty="0">
                <a:solidFill>
                  <a:srgbClr val="E3943C"/>
                </a:solidFill>
                <a:latin typeface="Comic Book" pitchFamily="2" charset="0"/>
                <a:ea typeface="方正隶书简体" panose="02010601030101010101" pitchFamily="2" charset="-122"/>
              </a:rPr>
              <a:t>PART THREE</a:t>
            </a:r>
            <a:endParaRPr lang="zh-CN" altLang="en-US" sz="3199" dirty="0">
              <a:solidFill>
                <a:srgbClr val="E3943C"/>
              </a:solidFill>
              <a:latin typeface="Comic Book" pitchFamily="2" charset="0"/>
              <a:ea typeface="方正隶书简体" panose="02010601030101010101" pitchFamily="2" charset="-122"/>
            </a:endParaRPr>
          </a:p>
        </p:txBody>
      </p:sp>
      <p:sp>
        <p:nvSpPr>
          <p:cNvPr id="6" name="TextBox 5"/>
          <p:cNvSpPr txBox="1"/>
          <p:nvPr/>
        </p:nvSpPr>
        <p:spPr>
          <a:xfrm>
            <a:off x="5944400" y="2295221"/>
            <a:ext cx="3942834" cy="646181"/>
          </a:xfrm>
          <a:prstGeom prst="rect">
            <a:avLst/>
          </a:prstGeom>
          <a:noFill/>
        </p:spPr>
        <p:txBody>
          <a:bodyPr wrap="square" lIns="91390" tIns="45693" rIns="91390" bIns="45693" rtlCol="0">
            <a:spAutoFit/>
          </a:bodyPr>
          <a:lstStyle/>
          <a:p>
            <a:r>
              <a:rPr lang="zh-CN" altLang="en-US" sz="3599" b="1" dirty="0">
                <a:solidFill>
                  <a:srgbClr val="E3943C"/>
                </a:solidFill>
                <a:latin typeface="+mj-ea"/>
                <a:ea typeface="+mj-ea"/>
              </a:rPr>
              <a:t>点击此处添加标题</a:t>
            </a:r>
          </a:p>
        </p:txBody>
      </p:sp>
      <p:sp>
        <p:nvSpPr>
          <p:cNvPr id="7" name="矩形 6">
            <a:extLst>
              <a:ext uri="{FF2B5EF4-FFF2-40B4-BE49-F238E27FC236}">
                <a16:creationId xmlns:a16="http://schemas.microsoft.com/office/drawing/2014/main" id="{3B0BC19C-CC84-4BBB-9E07-13AFCDD44A6A}"/>
              </a:ext>
            </a:extLst>
          </p:cNvPr>
          <p:cNvSpPr/>
          <p:nvPr/>
        </p:nvSpPr>
        <p:spPr>
          <a:xfrm>
            <a:off x="5998695" y="2836029"/>
            <a:ext cx="3753291" cy="369332"/>
          </a:xfrm>
          <a:prstGeom prst="rect">
            <a:avLst/>
          </a:prstGeom>
        </p:spPr>
        <p:txBody>
          <a:bodyPr wrap="square">
            <a:spAutoFit/>
          </a:bodyPr>
          <a:lstStyle/>
          <a:p>
            <a:pPr algn="dist"/>
            <a:r>
              <a:rPr lang="en-US" altLang="zh-CN" dirty="0">
                <a:solidFill>
                  <a:schemeClr val="tx1">
                    <a:lumMod val="50000"/>
                    <a:lumOff val="50000"/>
                  </a:schemeClr>
                </a:solidFill>
                <a:latin typeface="Arial" panose="020B0604020202020204" pitchFamily="34" charset="0"/>
              </a:rPr>
              <a:t>Click here to add a title</a:t>
            </a:r>
            <a:endParaRPr lang="zh-CN" altLang="en-US" dirty="0">
              <a:solidFill>
                <a:schemeClr val="tx1">
                  <a:lumMod val="50000"/>
                  <a:lumOff val="50000"/>
                </a:schemeClr>
              </a:solidFill>
            </a:endParaRPr>
          </a:p>
        </p:txBody>
      </p:sp>
      <p:pic>
        <p:nvPicPr>
          <p:cNvPr id="30" name="图片 29">
            <a:extLst>
              <a:ext uri="{FF2B5EF4-FFF2-40B4-BE49-F238E27FC236}">
                <a16:creationId xmlns:a16="http://schemas.microsoft.com/office/drawing/2014/main" id="{E781C4D8-6ED3-4062-8546-09647AA1DEA6}"/>
              </a:ext>
            </a:extLst>
          </p:cNvPr>
          <p:cNvPicPr>
            <a:picLocks noChangeAspect="1"/>
          </p:cNvPicPr>
          <p:nvPr/>
        </p:nvPicPr>
        <p:blipFill>
          <a:blip r:embed="rId7"/>
          <a:stretch>
            <a:fillRect/>
          </a:stretch>
        </p:blipFill>
        <p:spPr>
          <a:xfrm>
            <a:off x="-461551" y="2790029"/>
            <a:ext cx="13765961" cy="4261473"/>
          </a:xfrm>
          <a:prstGeom prst="rect">
            <a:avLst/>
          </a:prstGeom>
        </p:spPr>
      </p:pic>
      <p:pic>
        <p:nvPicPr>
          <p:cNvPr id="33" name="图片 32">
            <a:extLst>
              <a:ext uri="{FF2B5EF4-FFF2-40B4-BE49-F238E27FC236}">
                <a16:creationId xmlns:a16="http://schemas.microsoft.com/office/drawing/2014/main" id="{59A2CD35-9912-4482-9596-4A472369BE78}"/>
              </a:ext>
            </a:extLst>
          </p:cNvPr>
          <p:cNvPicPr>
            <a:picLocks noChangeAspect="1"/>
          </p:cNvPicPr>
          <p:nvPr/>
        </p:nvPicPr>
        <p:blipFill>
          <a:blip r:embed="rId8"/>
          <a:stretch>
            <a:fillRect/>
          </a:stretch>
        </p:blipFill>
        <p:spPr>
          <a:xfrm>
            <a:off x="2891453" y="654530"/>
            <a:ext cx="1030313" cy="1060796"/>
          </a:xfrm>
          <a:prstGeom prst="rect">
            <a:avLst/>
          </a:prstGeom>
        </p:spPr>
      </p:pic>
    </p:spTree>
    <p:extLst>
      <p:ext uri="{BB962C8B-B14F-4D97-AF65-F5344CB8AC3E}">
        <p14:creationId xmlns:p14="http://schemas.microsoft.com/office/powerpoint/2010/main" val="977321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5400">
        <p15:prstTrans prst="origami"/>
      </p:transition>
    </mc:Choice>
    <mc:Fallback xmlns="">
      <p:transition spd="slow" advTm="5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2"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000"/>
                            </p:stCondLst>
                            <p:childTnLst>
                              <p:par>
                                <p:cTn id="32" presetID="55"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1000" fill="hold"/>
                                        <p:tgtEl>
                                          <p:spTgt spid="4"/>
                                        </p:tgtEl>
                                        <p:attrNameLst>
                                          <p:attrName>ppt_w</p:attrName>
                                        </p:attrNameLst>
                                      </p:cBhvr>
                                      <p:tavLst>
                                        <p:tav tm="0">
                                          <p:val>
                                            <p:strVal val="#ppt_w*0.70"/>
                                          </p:val>
                                        </p:tav>
                                        <p:tav tm="100000">
                                          <p:val>
                                            <p:strVal val="#ppt_w"/>
                                          </p:val>
                                        </p:tav>
                                      </p:tavLst>
                                    </p:anim>
                                    <p:anim calcmode="lin" valueType="num">
                                      <p:cBhvr>
                                        <p:cTn id="35" dur="1000" fill="hold"/>
                                        <p:tgtEl>
                                          <p:spTgt spid="4"/>
                                        </p:tgtEl>
                                        <p:attrNameLst>
                                          <p:attrName>ppt_h</p:attrName>
                                        </p:attrNameLst>
                                      </p:cBhvr>
                                      <p:tavLst>
                                        <p:tav tm="0">
                                          <p:val>
                                            <p:strVal val="#ppt_h"/>
                                          </p:val>
                                        </p:tav>
                                        <p:tav tm="100000">
                                          <p:val>
                                            <p:strVal val="#ppt_h"/>
                                          </p:val>
                                        </p:tav>
                                      </p:tavLst>
                                    </p:anim>
                                    <p:animEffect transition="in" filter="fade">
                                      <p:cBhvr>
                                        <p:cTn id="36" dur="1000"/>
                                        <p:tgtEl>
                                          <p:spTgt spid="4"/>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1" presetClass="entr" presetSubtype="0" fill="hold" grpId="0" nodeType="afterEffect">
                                  <p:stCondLst>
                                    <p:cond delay="0"/>
                                  </p:stCondLst>
                                  <p:iterate type="lt">
                                    <p:tmPct val="4211"/>
                                  </p:iterate>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7"/>
                                        </p:tgtEl>
                                        <p:attrNameLst>
                                          <p:attrName>ppt_y</p:attrName>
                                        </p:attrNameLst>
                                      </p:cBhvr>
                                      <p:tavLst>
                                        <p:tav tm="0">
                                          <p:val>
                                            <p:strVal val="#ppt_y"/>
                                          </p:val>
                                        </p:tav>
                                        <p:tav tm="100000">
                                          <p:val>
                                            <p:strVal val="#ppt_y"/>
                                          </p:val>
                                        </p:tav>
                                      </p:tavLst>
                                    </p:anim>
                                    <p:anim calcmode="lin" valueType="num">
                                      <p:cBhvr>
                                        <p:cTn id="5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5334844" y="1988383"/>
            <a:ext cx="1884213" cy="1736625"/>
          </a:xfrm>
          <a:custGeom>
            <a:avLst/>
            <a:gdLst>
              <a:gd name="connsiteX0" fmla="*/ 30347 w 1313950"/>
              <a:gd name="connsiteY0" fmla="*/ 30347 h 1279311"/>
              <a:gd name="connsiteX1" fmla="*/ 103611 w 1313950"/>
              <a:gd name="connsiteY1" fmla="*/ 0 h 1279311"/>
              <a:gd name="connsiteX2" fmla="*/ 1210339 w 1313950"/>
              <a:gd name="connsiteY2" fmla="*/ 0 h 1279311"/>
              <a:gd name="connsiteX3" fmla="*/ 1313950 w 1313950"/>
              <a:gd name="connsiteY3" fmla="*/ 103611 h 1279311"/>
              <a:gd name="connsiteX4" fmla="*/ 1313950 w 1313950"/>
              <a:gd name="connsiteY4" fmla="*/ 648315 h 1279311"/>
              <a:gd name="connsiteX5" fmla="*/ 751928 w 1313950"/>
              <a:gd name="connsiteY5" fmla="*/ 648315 h 1279311"/>
              <a:gd name="connsiteX6" fmla="*/ 648317 w 1313950"/>
              <a:gd name="connsiteY6" fmla="*/ 751926 h 1279311"/>
              <a:gd name="connsiteX7" fmla="*/ 648317 w 1313950"/>
              <a:gd name="connsiteY7" fmla="*/ 1279311 h 1279311"/>
              <a:gd name="connsiteX8" fmla="*/ 103611 w 1313950"/>
              <a:gd name="connsiteY8" fmla="*/ 1279311 h 1279311"/>
              <a:gd name="connsiteX9" fmla="*/ 0 w 1313950"/>
              <a:gd name="connsiteY9" fmla="*/ 1175700 h 1279311"/>
              <a:gd name="connsiteX10" fmla="*/ 0 w 1313950"/>
              <a:gd name="connsiteY10" fmla="*/ 103611 h 1279311"/>
              <a:gd name="connsiteX11" fmla="*/ 30347 w 1313950"/>
              <a:gd name="connsiteY11" fmla="*/ 30347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3950" h="1279311">
                <a:moveTo>
                  <a:pt x="30347" y="30347"/>
                </a:moveTo>
                <a:cubicBezTo>
                  <a:pt x="49097" y="11597"/>
                  <a:pt x="75000" y="0"/>
                  <a:pt x="103611" y="0"/>
                </a:cubicBezTo>
                <a:lnTo>
                  <a:pt x="1210339" y="0"/>
                </a:lnTo>
                <a:cubicBezTo>
                  <a:pt x="1267562" y="0"/>
                  <a:pt x="1313950" y="46388"/>
                  <a:pt x="1313950" y="103611"/>
                </a:cubicBezTo>
                <a:lnTo>
                  <a:pt x="1313950" y="648315"/>
                </a:lnTo>
                <a:lnTo>
                  <a:pt x="751928" y="648315"/>
                </a:lnTo>
                <a:cubicBezTo>
                  <a:pt x="694704" y="648315"/>
                  <a:pt x="648317" y="694703"/>
                  <a:pt x="648317" y="751926"/>
                </a:cubicBezTo>
                <a:lnTo>
                  <a:pt x="648317" y="1279311"/>
                </a:lnTo>
                <a:lnTo>
                  <a:pt x="103611" y="1279311"/>
                </a:lnTo>
                <a:cubicBezTo>
                  <a:pt x="46388" y="1279311"/>
                  <a:pt x="0" y="1232923"/>
                  <a:pt x="0" y="1175700"/>
                </a:cubicBezTo>
                <a:lnTo>
                  <a:pt x="0" y="103611"/>
                </a:lnTo>
                <a:cubicBezTo>
                  <a:pt x="0" y="74999"/>
                  <a:pt x="11597" y="49097"/>
                  <a:pt x="30347" y="30347"/>
                </a:cubicBezTo>
                <a:close/>
              </a:path>
            </a:pathLst>
          </a:custGeom>
          <a:solidFill>
            <a:srgbClr val="E3943C"/>
          </a:solidFill>
          <a:ln w="12700" cap="flat" cmpd="sng" algn="ctr">
            <a:noFill/>
            <a:prstDash val="solid"/>
            <a:miter lim="800000"/>
          </a:ln>
          <a:effectLst/>
        </p:spPr>
        <p:txBody>
          <a:bodyPr lIns="143905" tIns="0" rIns="0" bIns="0"/>
          <a:lstStyle/>
          <a:p>
            <a:pPr defTabSz="913582" eaLnBrk="0" fontAlgn="base" hangingPunct="0">
              <a:spcBef>
                <a:spcPct val="0"/>
              </a:spcBef>
              <a:spcAft>
                <a:spcPct val="0"/>
              </a:spcAft>
              <a:defRPr/>
            </a:pPr>
            <a:r>
              <a:rPr lang="en-US" altLang="zh-CN" sz="4799" kern="0" dirty="0">
                <a:solidFill>
                  <a:srgbClr val="FFFFFF"/>
                </a:solidFill>
                <a:latin typeface="Algerian" panose="04020705040A02060702" pitchFamily="82" charset="0"/>
                <a:ea typeface="微软雅黑" panose="020B0503020204020204" pitchFamily="34" charset="-122"/>
              </a:rPr>
              <a:t>01</a:t>
            </a:r>
            <a:endParaRPr lang="zh-CN" altLang="en-US" sz="4799" kern="0" dirty="0">
              <a:solidFill>
                <a:srgbClr val="FFFFFF"/>
              </a:solidFill>
              <a:latin typeface="Algerian" panose="04020705040A02060702" pitchFamily="82" charset="0"/>
              <a:ea typeface="微软雅黑" panose="020B0503020204020204" pitchFamily="34" charset="-122"/>
            </a:endParaRPr>
          </a:p>
        </p:txBody>
      </p:sp>
      <p:sp>
        <p:nvSpPr>
          <p:cNvPr id="12" name="任意多边形 11"/>
          <p:cNvSpPr/>
          <p:nvPr/>
        </p:nvSpPr>
        <p:spPr>
          <a:xfrm>
            <a:off x="6470376" y="3016135"/>
            <a:ext cx="1834150" cy="1784029"/>
          </a:xfrm>
          <a:custGeom>
            <a:avLst/>
            <a:gdLst>
              <a:gd name="connsiteX0" fmla="*/ 103611 w 1279311"/>
              <a:gd name="connsiteY0" fmla="*/ 0 h 1313951"/>
              <a:gd name="connsiteX1" fmla="*/ 1175700 w 1279311"/>
              <a:gd name="connsiteY1" fmla="*/ 0 h 1313951"/>
              <a:gd name="connsiteX2" fmla="*/ 1248964 w 1279311"/>
              <a:gd name="connsiteY2" fmla="*/ 30347 h 1313951"/>
              <a:gd name="connsiteX3" fmla="*/ 1279311 w 1279311"/>
              <a:gd name="connsiteY3" fmla="*/ 103611 h 1313951"/>
              <a:gd name="connsiteX4" fmla="*/ 1279311 w 1279311"/>
              <a:gd name="connsiteY4" fmla="*/ 1210340 h 1313951"/>
              <a:gd name="connsiteX5" fmla="*/ 1175700 w 1279311"/>
              <a:gd name="connsiteY5" fmla="*/ 1313951 h 1313951"/>
              <a:gd name="connsiteX6" fmla="*/ 630996 w 1279311"/>
              <a:gd name="connsiteY6" fmla="*/ 1313951 h 1313951"/>
              <a:gd name="connsiteX7" fmla="*/ 630996 w 1279311"/>
              <a:gd name="connsiteY7" fmla="*/ 751929 h 1313951"/>
              <a:gd name="connsiteX8" fmla="*/ 527385 w 1279311"/>
              <a:gd name="connsiteY8" fmla="*/ 648318 h 1313951"/>
              <a:gd name="connsiteX9" fmla="*/ 0 w 1279311"/>
              <a:gd name="connsiteY9" fmla="*/ 648318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1175700" y="0"/>
                </a:lnTo>
                <a:cubicBezTo>
                  <a:pt x="1204312" y="0"/>
                  <a:pt x="1230214" y="11597"/>
                  <a:pt x="1248964" y="30347"/>
                </a:cubicBezTo>
                <a:cubicBezTo>
                  <a:pt x="1267714" y="49097"/>
                  <a:pt x="1279311" y="75000"/>
                  <a:pt x="1279311" y="103611"/>
                </a:cubicBezTo>
                <a:lnTo>
                  <a:pt x="1279311" y="1210340"/>
                </a:lnTo>
                <a:cubicBezTo>
                  <a:pt x="1279311" y="1267563"/>
                  <a:pt x="1232923" y="1313951"/>
                  <a:pt x="1175700" y="1313951"/>
                </a:cubicBezTo>
                <a:lnTo>
                  <a:pt x="630996" y="1313951"/>
                </a:lnTo>
                <a:lnTo>
                  <a:pt x="630996" y="751929"/>
                </a:lnTo>
                <a:cubicBezTo>
                  <a:pt x="630996" y="694705"/>
                  <a:pt x="584608" y="648318"/>
                  <a:pt x="527385" y="648318"/>
                </a:cubicBezTo>
                <a:lnTo>
                  <a:pt x="0" y="648318"/>
                </a:lnTo>
                <a:lnTo>
                  <a:pt x="0" y="103611"/>
                </a:lnTo>
                <a:cubicBezTo>
                  <a:pt x="0" y="46388"/>
                  <a:pt x="46388" y="0"/>
                  <a:pt x="103611" y="0"/>
                </a:cubicBezTo>
                <a:close/>
              </a:path>
            </a:pathLst>
          </a:custGeom>
          <a:solidFill>
            <a:schemeClr val="accent3"/>
          </a:solidFill>
          <a:ln w="12700" cap="flat" cmpd="sng" algn="ctr">
            <a:noFill/>
            <a:prstDash val="solid"/>
            <a:miter lim="800000"/>
          </a:ln>
          <a:effectLst/>
        </p:spPr>
        <p:txBody>
          <a:bodyPr lIns="0" tIns="0" rIns="143905" bIns="0"/>
          <a:lstStyle/>
          <a:p>
            <a:pPr algn="r" defTabSz="913582" eaLnBrk="0" fontAlgn="base" hangingPunct="0">
              <a:spcBef>
                <a:spcPct val="0"/>
              </a:spcBef>
              <a:spcAft>
                <a:spcPct val="0"/>
              </a:spcAft>
              <a:defRPr/>
            </a:pPr>
            <a:r>
              <a:rPr lang="en-US" altLang="zh-CN" sz="4799" kern="0" dirty="0">
                <a:solidFill>
                  <a:srgbClr val="FFFFFF"/>
                </a:solidFill>
                <a:latin typeface="Algerian" panose="04020705040A02060702" pitchFamily="82" charset="0"/>
                <a:ea typeface="微软雅黑" panose="020B0503020204020204" pitchFamily="34" charset="-122"/>
              </a:rPr>
              <a:t>02</a:t>
            </a:r>
            <a:endParaRPr lang="zh-CN" altLang="en-US" sz="4799" kern="0" dirty="0">
              <a:solidFill>
                <a:srgbClr val="FFFFFF"/>
              </a:solidFill>
              <a:latin typeface="Algerian" panose="04020705040A02060702" pitchFamily="82" charset="0"/>
              <a:ea typeface="微软雅黑" panose="020B0503020204020204" pitchFamily="34" charset="-122"/>
            </a:endParaRPr>
          </a:p>
        </p:txBody>
      </p:sp>
      <p:sp>
        <p:nvSpPr>
          <p:cNvPr id="13" name="任意多边形 12"/>
          <p:cNvSpPr/>
          <p:nvPr/>
        </p:nvSpPr>
        <p:spPr>
          <a:xfrm>
            <a:off x="5334844" y="4091293"/>
            <a:ext cx="1884213" cy="1736625"/>
          </a:xfrm>
          <a:custGeom>
            <a:avLst/>
            <a:gdLst>
              <a:gd name="connsiteX0" fmla="*/ 665633 w 1313950"/>
              <a:gd name="connsiteY0" fmla="*/ 0 h 1279311"/>
              <a:gd name="connsiteX1" fmla="*/ 1210339 w 1313950"/>
              <a:gd name="connsiteY1" fmla="*/ 0 h 1279311"/>
              <a:gd name="connsiteX2" fmla="*/ 1313950 w 1313950"/>
              <a:gd name="connsiteY2" fmla="*/ 103611 h 1279311"/>
              <a:gd name="connsiteX3" fmla="*/ 1313950 w 1313950"/>
              <a:gd name="connsiteY3" fmla="*/ 1175700 h 1279311"/>
              <a:gd name="connsiteX4" fmla="*/ 1283603 w 1313950"/>
              <a:gd name="connsiteY4" fmla="*/ 1248964 h 1279311"/>
              <a:gd name="connsiteX5" fmla="*/ 1210339 w 1313950"/>
              <a:gd name="connsiteY5" fmla="*/ 1279311 h 1279311"/>
              <a:gd name="connsiteX6" fmla="*/ 103611 w 1313950"/>
              <a:gd name="connsiteY6" fmla="*/ 1279311 h 1279311"/>
              <a:gd name="connsiteX7" fmla="*/ 0 w 1313950"/>
              <a:gd name="connsiteY7" fmla="*/ 1175700 h 1279311"/>
              <a:gd name="connsiteX8" fmla="*/ 0 w 1313950"/>
              <a:gd name="connsiteY8" fmla="*/ 630996 h 1279311"/>
              <a:gd name="connsiteX9" fmla="*/ 562022 w 1313950"/>
              <a:gd name="connsiteY9" fmla="*/ 630996 h 1279311"/>
              <a:gd name="connsiteX10" fmla="*/ 665633 w 1313950"/>
              <a:gd name="connsiteY10" fmla="*/ 527385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3950" h="1279311">
                <a:moveTo>
                  <a:pt x="665633" y="0"/>
                </a:moveTo>
                <a:lnTo>
                  <a:pt x="1210339" y="0"/>
                </a:lnTo>
                <a:cubicBezTo>
                  <a:pt x="1267562" y="0"/>
                  <a:pt x="1313950" y="46388"/>
                  <a:pt x="1313950" y="103611"/>
                </a:cubicBezTo>
                <a:lnTo>
                  <a:pt x="1313950" y="1175700"/>
                </a:lnTo>
                <a:cubicBezTo>
                  <a:pt x="1313950" y="1204312"/>
                  <a:pt x="1302353" y="1230214"/>
                  <a:pt x="1283603" y="1248964"/>
                </a:cubicBezTo>
                <a:cubicBezTo>
                  <a:pt x="1264853" y="1267714"/>
                  <a:pt x="1238950" y="1279311"/>
                  <a:pt x="1210339" y="1279311"/>
                </a:cubicBezTo>
                <a:lnTo>
                  <a:pt x="103611" y="1279311"/>
                </a:lnTo>
                <a:cubicBezTo>
                  <a:pt x="46388" y="1279311"/>
                  <a:pt x="0" y="1232923"/>
                  <a:pt x="0" y="1175700"/>
                </a:cubicBezTo>
                <a:lnTo>
                  <a:pt x="0" y="630996"/>
                </a:lnTo>
                <a:lnTo>
                  <a:pt x="562022" y="630996"/>
                </a:lnTo>
                <a:cubicBezTo>
                  <a:pt x="619246" y="630996"/>
                  <a:pt x="665633" y="584608"/>
                  <a:pt x="665633" y="527385"/>
                </a:cubicBezTo>
                <a:close/>
              </a:path>
            </a:pathLst>
          </a:custGeom>
          <a:solidFill>
            <a:schemeClr val="accent4"/>
          </a:solidFill>
          <a:ln w="12700" cap="flat" cmpd="sng" algn="ctr">
            <a:noFill/>
            <a:prstDash val="solid"/>
            <a:miter lim="800000"/>
          </a:ln>
          <a:effectLst/>
        </p:spPr>
        <p:txBody>
          <a:bodyPr lIns="0" tIns="0" rIns="143905" bIns="0" anchor="b"/>
          <a:lstStyle/>
          <a:p>
            <a:pPr algn="r" defTabSz="913582" eaLnBrk="0" fontAlgn="base" hangingPunct="0">
              <a:spcBef>
                <a:spcPct val="0"/>
              </a:spcBef>
              <a:spcAft>
                <a:spcPct val="0"/>
              </a:spcAft>
              <a:defRPr/>
            </a:pPr>
            <a:r>
              <a:rPr lang="en-US" altLang="zh-CN" sz="4799" kern="0" dirty="0">
                <a:solidFill>
                  <a:srgbClr val="FFFFFF"/>
                </a:solidFill>
                <a:latin typeface="Algerian" panose="04020705040A02060702" pitchFamily="82" charset="0"/>
                <a:ea typeface="微软雅黑" panose="020B0503020204020204" pitchFamily="34" charset="-122"/>
              </a:rPr>
              <a:t>03</a:t>
            </a:r>
            <a:endParaRPr lang="zh-CN" altLang="en-US" sz="4799" kern="0" dirty="0">
              <a:solidFill>
                <a:srgbClr val="FFFFFF"/>
              </a:solidFill>
              <a:latin typeface="Algerian" panose="04020705040A02060702" pitchFamily="82" charset="0"/>
              <a:ea typeface="微软雅黑" panose="020B0503020204020204" pitchFamily="34" charset="-122"/>
            </a:endParaRPr>
          </a:p>
        </p:txBody>
      </p:sp>
      <p:sp>
        <p:nvSpPr>
          <p:cNvPr id="14" name="任意多边形 13"/>
          <p:cNvSpPr/>
          <p:nvPr/>
        </p:nvSpPr>
        <p:spPr>
          <a:xfrm>
            <a:off x="4249374" y="3016135"/>
            <a:ext cx="1834150" cy="1784029"/>
          </a:xfrm>
          <a:custGeom>
            <a:avLst/>
            <a:gdLst>
              <a:gd name="connsiteX0" fmla="*/ 103611 w 1279311"/>
              <a:gd name="connsiteY0" fmla="*/ 0 h 1313951"/>
              <a:gd name="connsiteX1" fmla="*/ 648315 w 1279311"/>
              <a:gd name="connsiteY1" fmla="*/ 0 h 1313951"/>
              <a:gd name="connsiteX2" fmla="*/ 648315 w 1279311"/>
              <a:gd name="connsiteY2" fmla="*/ 562023 h 1313951"/>
              <a:gd name="connsiteX3" fmla="*/ 751926 w 1279311"/>
              <a:gd name="connsiteY3" fmla="*/ 665634 h 1313951"/>
              <a:gd name="connsiteX4" fmla="*/ 1279311 w 1279311"/>
              <a:gd name="connsiteY4" fmla="*/ 665634 h 1313951"/>
              <a:gd name="connsiteX5" fmla="*/ 1279311 w 1279311"/>
              <a:gd name="connsiteY5" fmla="*/ 1210340 h 1313951"/>
              <a:gd name="connsiteX6" fmla="*/ 1175700 w 1279311"/>
              <a:gd name="connsiteY6" fmla="*/ 1313951 h 1313951"/>
              <a:gd name="connsiteX7" fmla="*/ 103611 w 1279311"/>
              <a:gd name="connsiteY7" fmla="*/ 1313951 h 1313951"/>
              <a:gd name="connsiteX8" fmla="*/ 30347 w 1279311"/>
              <a:gd name="connsiteY8" fmla="*/ 1283604 h 1313951"/>
              <a:gd name="connsiteX9" fmla="*/ 0 w 1279311"/>
              <a:gd name="connsiteY9" fmla="*/ 1210340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648315" y="0"/>
                </a:lnTo>
                <a:lnTo>
                  <a:pt x="648315" y="562023"/>
                </a:lnTo>
                <a:cubicBezTo>
                  <a:pt x="648315" y="619247"/>
                  <a:pt x="694703" y="665634"/>
                  <a:pt x="751926" y="665634"/>
                </a:cubicBezTo>
                <a:lnTo>
                  <a:pt x="1279311" y="665634"/>
                </a:lnTo>
                <a:lnTo>
                  <a:pt x="1279311" y="1210340"/>
                </a:lnTo>
                <a:cubicBezTo>
                  <a:pt x="1279311" y="1267563"/>
                  <a:pt x="1232923" y="1313951"/>
                  <a:pt x="1175700" y="1313951"/>
                </a:cubicBezTo>
                <a:lnTo>
                  <a:pt x="103611" y="1313951"/>
                </a:lnTo>
                <a:cubicBezTo>
                  <a:pt x="74999" y="1313951"/>
                  <a:pt x="49097" y="1302354"/>
                  <a:pt x="30347" y="1283604"/>
                </a:cubicBezTo>
                <a:cubicBezTo>
                  <a:pt x="11597" y="1264854"/>
                  <a:pt x="0" y="1238951"/>
                  <a:pt x="0" y="1210340"/>
                </a:cubicBezTo>
                <a:lnTo>
                  <a:pt x="0" y="103611"/>
                </a:lnTo>
                <a:cubicBezTo>
                  <a:pt x="0" y="46388"/>
                  <a:pt x="46388" y="0"/>
                  <a:pt x="103611" y="0"/>
                </a:cubicBezTo>
                <a:close/>
              </a:path>
            </a:pathLst>
          </a:custGeom>
          <a:solidFill>
            <a:schemeClr val="accent6"/>
          </a:solidFill>
          <a:ln w="12700" cap="flat" cmpd="sng" algn="ctr">
            <a:noFill/>
            <a:prstDash val="solid"/>
            <a:miter lim="800000"/>
          </a:ln>
          <a:effectLst/>
        </p:spPr>
        <p:txBody>
          <a:bodyPr lIns="143905" tIns="0" rIns="0" bIns="0" anchor="b"/>
          <a:lstStyle/>
          <a:p>
            <a:pPr defTabSz="913582" eaLnBrk="0" fontAlgn="base" hangingPunct="0">
              <a:spcBef>
                <a:spcPct val="0"/>
              </a:spcBef>
              <a:spcAft>
                <a:spcPct val="0"/>
              </a:spcAft>
              <a:defRPr/>
            </a:pPr>
            <a:r>
              <a:rPr lang="en-US" altLang="zh-CN" sz="4799" kern="0" dirty="0">
                <a:solidFill>
                  <a:srgbClr val="FFFFFF"/>
                </a:solidFill>
                <a:latin typeface="Algerian" panose="04020705040A02060702" pitchFamily="82" charset="0"/>
                <a:ea typeface="微软雅黑" panose="020B0503020204020204" pitchFamily="34" charset="-122"/>
              </a:rPr>
              <a:t>04</a:t>
            </a:r>
            <a:endParaRPr lang="zh-CN" altLang="en-US" sz="4799" kern="0" dirty="0">
              <a:solidFill>
                <a:srgbClr val="FFFFFF"/>
              </a:solidFill>
              <a:latin typeface="Algerian" panose="04020705040A02060702" pitchFamily="82" charset="0"/>
              <a:ea typeface="微软雅黑" panose="020B0503020204020204" pitchFamily="34" charset="-122"/>
            </a:endParaRPr>
          </a:p>
        </p:txBody>
      </p:sp>
      <p:sp>
        <p:nvSpPr>
          <p:cNvPr id="15" name="TextBox 14"/>
          <p:cNvSpPr txBox="1"/>
          <p:nvPr/>
        </p:nvSpPr>
        <p:spPr>
          <a:xfrm>
            <a:off x="7219057" y="2003610"/>
            <a:ext cx="3562384" cy="815364"/>
          </a:xfrm>
          <a:prstGeom prst="rect">
            <a:avLst/>
          </a:prstGeom>
          <a:noFill/>
        </p:spPr>
        <p:txBody>
          <a:bodyPr wrap="square" lIns="121840" tIns="60919" rIns="121840" bIns="60919" rtlCol="0">
            <a:spAutoFit/>
          </a:body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7298938" y="4806901"/>
            <a:ext cx="3591659" cy="815364"/>
          </a:xfrm>
          <a:prstGeom prst="rect">
            <a:avLst/>
          </a:prstGeom>
          <a:noFill/>
        </p:spPr>
        <p:txBody>
          <a:bodyPr wrap="square" lIns="121840" tIns="60919" rIns="121840" bIns="60919" rtlCol="0">
            <a:spAutoFit/>
          </a:body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639558" y="4806901"/>
            <a:ext cx="3698002" cy="815364"/>
          </a:xfrm>
          <a:prstGeom prst="rect">
            <a:avLst/>
          </a:prstGeom>
          <a:noFill/>
        </p:spPr>
        <p:txBody>
          <a:bodyPr wrap="square" lIns="121840" tIns="60919" rIns="121840" bIns="60919" rtlCol="0">
            <a:spAutoFit/>
          </a:body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639557" y="2003610"/>
            <a:ext cx="3707158" cy="815364"/>
          </a:xfrm>
          <a:prstGeom prst="rect">
            <a:avLst/>
          </a:prstGeom>
          <a:noFill/>
        </p:spPr>
        <p:txBody>
          <a:bodyPr wrap="square" lIns="121840" tIns="60919" rIns="121840" bIns="60919" rtlCol="0">
            <a:spAutoFit/>
          </a:body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9" name="PA_图片 49">
            <a:extLst>
              <a:ext uri="{FF2B5EF4-FFF2-40B4-BE49-F238E27FC236}">
                <a16:creationId xmlns:a16="http://schemas.microsoft.com/office/drawing/2014/main" id="{9A922842-BB55-4F51-AF4F-59E455D3036A}"/>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20" name="文本框 19">
            <a:extLst>
              <a:ext uri="{FF2B5EF4-FFF2-40B4-BE49-F238E27FC236}">
                <a16:creationId xmlns:a16="http://schemas.microsoft.com/office/drawing/2014/main" id="{DB18E8D3-F9EC-46A9-B6F4-564222DB7625}"/>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21" name="矩形 20">
            <a:extLst>
              <a:ext uri="{FF2B5EF4-FFF2-40B4-BE49-F238E27FC236}">
                <a16:creationId xmlns:a16="http://schemas.microsoft.com/office/drawing/2014/main" id="{72DEFB87-9163-4BA7-85C4-D436905334F2}"/>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22" name="PA_直接连接符 2">
            <a:extLst>
              <a:ext uri="{FF2B5EF4-FFF2-40B4-BE49-F238E27FC236}">
                <a16:creationId xmlns:a16="http://schemas.microsoft.com/office/drawing/2014/main" id="{D4178F54-A115-4B23-AAA7-B7EAEB062430}"/>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3" name="PA_直接连接符 4">
            <a:extLst>
              <a:ext uri="{FF2B5EF4-FFF2-40B4-BE49-F238E27FC236}">
                <a16:creationId xmlns:a16="http://schemas.microsoft.com/office/drawing/2014/main" id="{0638FBEB-7857-4E39-892A-5BF48C9C1E24}"/>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4" name="PA_直接连接符 6">
            <a:extLst>
              <a:ext uri="{FF2B5EF4-FFF2-40B4-BE49-F238E27FC236}">
                <a16:creationId xmlns:a16="http://schemas.microsoft.com/office/drawing/2014/main" id="{8B9FECE6-6228-4987-B528-AA9630A7086F}"/>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5" name="PA_直接连接符 2">
            <a:extLst>
              <a:ext uri="{FF2B5EF4-FFF2-40B4-BE49-F238E27FC236}">
                <a16:creationId xmlns:a16="http://schemas.microsoft.com/office/drawing/2014/main" id="{878AEA71-4CAF-4A61-B9B6-8C082069E3FA}"/>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60729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 calcmode="lin" valueType="num">
                                      <p:cBhvr>
                                        <p:cTn id="13" dur="500" fill="hold"/>
                                        <p:tgtEl>
                                          <p:spTgt spid="19"/>
                                        </p:tgtEl>
                                        <p:attrNameLst>
                                          <p:attrName>style.rotation</p:attrName>
                                        </p:attrNameLst>
                                      </p:cBhvr>
                                      <p:tavLst>
                                        <p:tav tm="0">
                                          <p:val>
                                            <p:fltVal val="90"/>
                                          </p:val>
                                        </p:tav>
                                        <p:tav tm="100000">
                                          <p:val>
                                            <p:fltVal val="0"/>
                                          </p:val>
                                        </p:tav>
                                      </p:tavLst>
                                    </p:anim>
                                    <p:animEffect transition="in" filter="fade">
                                      <p:cBhvr>
                                        <p:cTn id="14" dur="500"/>
                                        <p:tgtEl>
                                          <p:spTgt spid="19"/>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1"/>
                                        </p:tgtEl>
                                        <p:attrNameLst>
                                          <p:attrName>ppt_y</p:attrName>
                                        </p:attrNameLst>
                                      </p:cBhvr>
                                      <p:tavLst>
                                        <p:tav tm="0">
                                          <p:val>
                                            <p:strVal val="#ppt_y"/>
                                          </p:val>
                                        </p:tav>
                                        <p:tav tm="100000">
                                          <p:val>
                                            <p:strVal val="#ppt_y"/>
                                          </p:val>
                                        </p:tav>
                                      </p:tavLst>
                                    </p:anim>
                                    <p:anim calcmode="lin" valueType="num">
                                      <p:cBhvr>
                                        <p:cTn id="2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1"/>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150"/>
                                        <p:tgtEl>
                                          <p:spTgt spid="22"/>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up)">
                                      <p:cBhvr>
                                        <p:cTn id="37" dur="150"/>
                                        <p:tgtEl>
                                          <p:spTgt spid="23"/>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right)">
                                      <p:cBhvr>
                                        <p:cTn id="41" dur="150"/>
                                        <p:tgtEl>
                                          <p:spTgt spid="25"/>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150"/>
                                        <p:tgtEl>
                                          <p:spTgt spid="24"/>
                                        </p:tgtEl>
                                      </p:cBhvr>
                                    </p:animEffect>
                                  </p:childTnLst>
                                </p:cTn>
                              </p:par>
                            </p:childTnLst>
                          </p:cTn>
                        </p:par>
                        <p:par>
                          <p:cTn id="46" fill="hold">
                            <p:stCondLst>
                              <p:cond delay="195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par>
                                <p:cTn id="51" presetID="2" presetClass="entr" presetSubtype="1" fill="hold" grpId="0" nodeType="withEffect">
                                  <p:stCondLst>
                                    <p:cond delay="1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2" presetClass="entr" presetSubtype="8" fill="hold" grpId="0" nodeType="withEffect">
                                  <p:stCondLst>
                                    <p:cond delay="2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0-#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par>
                                <p:cTn id="59" presetID="2" presetClass="entr" presetSubtype="4" fill="hold" grpId="0" nodeType="withEffect">
                                  <p:stCondLst>
                                    <p:cond delay="30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par>
                          <p:cTn id="63" fill="hold">
                            <p:stCondLst>
                              <p:cond delay="275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right)">
                                      <p:cBhvr>
                                        <p:cTn id="72" dur="500"/>
                                        <p:tgtEl>
                                          <p:spTgt spid="18"/>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right)">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8925" y="2378879"/>
            <a:ext cx="2201028" cy="1531881"/>
            <a:chOff x="829359" y="2103659"/>
            <a:chExt cx="2201538" cy="1532235"/>
          </a:xfrm>
        </p:grpSpPr>
        <p:pic>
          <p:nvPicPr>
            <p:cNvPr id="4" name="Picture 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829359" y="2281958"/>
              <a:ext cx="2029890" cy="1353936"/>
            </a:xfrm>
            <a:prstGeom prst="rect">
              <a:avLst/>
            </a:prstGeom>
            <a:ln w="19050">
              <a:solidFill>
                <a:srgbClr val="E3943C"/>
              </a:solidFill>
            </a:ln>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24786" y="2103659"/>
              <a:ext cx="506111" cy="456906"/>
            </a:xfrm>
            <a:prstGeom prst="rect">
              <a:avLst/>
            </a:prstGeom>
          </p:spPr>
        </p:pic>
      </p:grpSp>
      <p:grpSp>
        <p:nvGrpSpPr>
          <p:cNvPr id="6" name="组合 5"/>
          <p:cNvGrpSpPr/>
          <p:nvPr/>
        </p:nvGrpSpPr>
        <p:grpSpPr>
          <a:xfrm>
            <a:off x="3656722" y="1830413"/>
            <a:ext cx="2162812" cy="1551635"/>
            <a:chOff x="867584" y="2103659"/>
            <a:chExt cx="2163313" cy="1551994"/>
          </a:xfrm>
        </p:grpSpPr>
        <p:pic>
          <p:nvPicPr>
            <p:cNvPr id="7" name="Picture 2"/>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867584" y="2262199"/>
              <a:ext cx="1953441" cy="1393454"/>
            </a:xfrm>
            <a:prstGeom prst="rect">
              <a:avLst/>
            </a:prstGeom>
            <a:ln w="19050">
              <a:solidFill>
                <a:srgbClr val="E3943C"/>
              </a:solidFill>
            </a:ln>
            <a:extLst>
              <a:ext uri="{909E8E84-426E-40DD-AFC4-6F175D3DCCD1}">
                <a14:hiddenFill xmlns:a14="http://schemas.microsoft.com/office/drawing/2010/main">
                  <a:solidFill>
                    <a:srgbClr val="FFFFFF"/>
                  </a:solidFill>
                </a14:hiddenFill>
              </a:ext>
            </a:extLst>
          </p:spPr>
        </p:pic>
        <p:pic>
          <p:nvPicPr>
            <p:cNvPr id="8" name="图片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24786" y="2103659"/>
              <a:ext cx="506111" cy="456906"/>
            </a:xfrm>
            <a:prstGeom prst="rect">
              <a:avLst/>
            </a:prstGeom>
          </p:spPr>
        </p:pic>
      </p:grpSp>
      <p:grpSp>
        <p:nvGrpSpPr>
          <p:cNvPr id="9" name="组合 8"/>
          <p:cNvGrpSpPr/>
          <p:nvPr/>
        </p:nvGrpSpPr>
        <p:grpSpPr>
          <a:xfrm>
            <a:off x="6575327" y="2378880"/>
            <a:ext cx="2233785" cy="1482978"/>
            <a:chOff x="796594" y="2103659"/>
            <a:chExt cx="2234303" cy="1483321"/>
          </a:xfrm>
        </p:grpSpPr>
        <p:pic>
          <p:nvPicPr>
            <p:cNvPr id="10" name="Picture 2"/>
            <p:cNvPicPr>
              <a:picLocks noChangeAspect="1" noChangeArrowheads="1"/>
            </p:cNvPicPr>
            <p:nvPr/>
          </p:nvPicPr>
          <p:blipFill>
            <a:blip r:embed="rId12">
              <a:extLst>
                <a:ext uri="{28A0092B-C50C-407E-A947-70E740481C1C}">
                  <a14:useLocalDpi xmlns:a14="http://schemas.microsoft.com/office/drawing/2010/main" val="0"/>
                </a:ext>
              </a:extLst>
            </a:blip>
            <a:stretch>
              <a:fillRect/>
            </a:stretch>
          </p:blipFill>
          <p:spPr bwMode="auto">
            <a:xfrm>
              <a:off x="796594" y="2281957"/>
              <a:ext cx="2055911" cy="1305023"/>
            </a:xfrm>
            <a:prstGeom prst="rect">
              <a:avLst/>
            </a:prstGeom>
            <a:ln w="19050">
              <a:solidFill>
                <a:srgbClr val="E3943C"/>
              </a:solidFill>
            </a:ln>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24786" y="2103659"/>
              <a:ext cx="506111" cy="456906"/>
            </a:xfrm>
            <a:prstGeom prst="rect">
              <a:avLst/>
            </a:prstGeom>
          </p:spPr>
        </p:pic>
      </p:grpSp>
      <p:grpSp>
        <p:nvGrpSpPr>
          <p:cNvPr id="12" name="组合 11"/>
          <p:cNvGrpSpPr/>
          <p:nvPr/>
        </p:nvGrpSpPr>
        <p:grpSpPr>
          <a:xfrm>
            <a:off x="9646721" y="2638133"/>
            <a:ext cx="2151970" cy="1446709"/>
            <a:chOff x="878429" y="2103659"/>
            <a:chExt cx="2152468" cy="1447044"/>
          </a:xfrm>
        </p:grpSpPr>
        <p:pic>
          <p:nvPicPr>
            <p:cNvPr id="13"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878429" y="2301251"/>
              <a:ext cx="1857102" cy="1249452"/>
            </a:xfrm>
            <a:prstGeom prst="rect">
              <a:avLst/>
            </a:prstGeom>
            <a:ln w="19050">
              <a:solidFill>
                <a:srgbClr val="E3943C"/>
              </a:solidFill>
            </a:ln>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24786" y="2103659"/>
              <a:ext cx="506111" cy="456906"/>
            </a:xfrm>
            <a:prstGeom prst="rect">
              <a:avLst/>
            </a:prstGeom>
          </p:spPr>
        </p:pic>
      </p:grpSp>
      <p:grpSp>
        <p:nvGrpSpPr>
          <p:cNvPr id="15" name="组合 14"/>
          <p:cNvGrpSpPr/>
          <p:nvPr/>
        </p:nvGrpSpPr>
        <p:grpSpPr>
          <a:xfrm>
            <a:off x="2931585" y="3117670"/>
            <a:ext cx="411879" cy="232555"/>
            <a:chOff x="11536367" y="715620"/>
            <a:chExt cx="411975" cy="232609"/>
          </a:xfrm>
          <a:solidFill>
            <a:srgbClr val="E3943C"/>
          </a:solidFill>
        </p:grpSpPr>
        <p:sp>
          <p:nvSpPr>
            <p:cNvPr id="16" name="燕尾形 15"/>
            <p:cNvSpPr/>
            <p:nvPr/>
          </p:nvSpPr>
          <p:spPr>
            <a:xfrm rot="98182">
              <a:off x="11715734" y="715621"/>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sp>
          <p:nvSpPr>
            <p:cNvPr id="17" name="燕尾形 16"/>
            <p:cNvSpPr/>
            <p:nvPr/>
          </p:nvSpPr>
          <p:spPr>
            <a:xfrm rot="98182">
              <a:off x="11536367" y="715620"/>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grpSp>
      <p:grpSp>
        <p:nvGrpSpPr>
          <p:cNvPr id="18" name="组合 17"/>
          <p:cNvGrpSpPr/>
          <p:nvPr/>
        </p:nvGrpSpPr>
        <p:grpSpPr>
          <a:xfrm>
            <a:off x="5888488" y="3117670"/>
            <a:ext cx="411879" cy="232555"/>
            <a:chOff x="11536367" y="715620"/>
            <a:chExt cx="411975" cy="232609"/>
          </a:xfrm>
          <a:solidFill>
            <a:srgbClr val="E3943C"/>
          </a:solidFill>
        </p:grpSpPr>
        <p:sp>
          <p:nvSpPr>
            <p:cNvPr id="19" name="燕尾形 18"/>
            <p:cNvSpPr/>
            <p:nvPr/>
          </p:nvSpPr>
          <p:spPr>
            <a:xfrm rot="98182">
              <a:off x="11715734" y="715621"/>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sp>
          <p:nvSpPr>
            <p:cNvPr id="20" name="燕尾形 19"/>
            <p:cNvSpPr/>
            <p:nvPr/>
          </p:nvSpPr>
          <p:spPr>
            <a:xfrm rot="98182">
              <a:off x="11536367" y="715620"/>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grpSp>
      <p:grpSp>
        <p:nvGrpSpPr>
          <p:cNvPr id="21" name="组合 20"/>
          <p:cNvGrpSpPr/>
          <p:nvPr/>
        </p:nvGrpSpPr>
        <p:grpSpPr>
          <a:xfrm>
            <a:off x="8911644" y="3117670"/>
            <a:ext cx="411879" cy="232555"/>
            <a:chOff x="11536367" y="715620"/>
            <a:chExt cx="411975" cy="232609"/>
          </a:xfrm>
          <a:solidFill>
            <a:srgbClr val="E3943C"/>
          </a:solidFill>
        </p:grpSpPr>
        <p:sp>
          <p:nvSpPr>
            <p:cNvPr id="22" name="燕尾形 21"/>
            <p:cNvSpPr/>
            <p:nvPr/>
          </p:nvSpPr>
          <p:spPr>
            <a:xfrm rot="98182">
              <a:off x="11715734" y="715621"/>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sp>
          <p:nvSpPr>
            <p:cNvPr id="23" name="燕尾形 22"/>
            <p:cNvSpPr/>
            <p:nvPr/>
          </p:nvSpPr>
          <p:spPr>
            <a:xfrm rot="98182">
              <a:off x="11536367" y="715620"/>
              <a:ext cx="232608" cy="232608"/>
            </a:xfrm>
            <a:prstGeom prst="chevron">
              <a:avLst/>
            </a:prstGeom>
            <a:grpFill/>
            <a:ln w="12700" cap="flat" cmpd="sng" algn="ctr">
              <a:noFill/>
              <a:prstDash val="solid"/>
              <a:miter lim="800000"/>
            </a:ln>
            <a:effectLst/>
          </p:spPr>
          <p:txBody>
            <a:bodyPr rtlCol="0" anchor="ctr"/>
            <a:lstStyle/>
            <a:p>
              <a:pPr algn="ctr" defTabSz="913582">
                <a:defRPr/>
              </a:pPr>
              <a:endParaRPr lang="zh-CN" altLang="en-US" kern="0">
                <a:solidFill>
                  <a:prstClr val="white"/>
                </a:solidFill>
                <a:latin typeface="Segoe UI" panose="020B0502040204020203"/>
                <a:ea typeface="微软雅黑" panose="020B0503020204020204" pitchFamily="34" charset="-122"/>
              </a:endParaRPr>
            </a:p>
          </p:txBody>
        </p:sp>
      </p:grpSp>
      <p:grpSp>
        <p:nvGrpSpPr>
          <p:cNvPr id="24" name="组合 23"/>
          <p:cNvGrpSpPr/>
          <p:nvPr/>
        </p:nvGrpSpPr>
        <p:grpSpPr>
          <a:xfrm>
            <a:off x="398044" y="4191864"/>
            <a:ext cx="2985046" cy="1393588"/>
            <a:chOff x="1637339" y="2110747"/>
            <a:chExt cx="3014277" cy="1338753"/>
          </a:xfrm>
        </p:grpSpPr>
        <p:sp>
          <p:nvSpPr>
            <p:cNvPr id="25" name="文本框 70"/>
            <p:cNvSpPr txBox="1"/>
            <p:nvPr/>
          </p:nvSpPr>
          <p:spPr>
            <a:xfrm>
              <a:off x="1637339" y="2110747"/>
              <a:ext cx="3014277" cy="310377"/>
            </a:xfrm>
            <a:prstGeom prst="rect">
              <a:avLst/>
            </a:prstGeom>
            <a:noFill/>
          </p:spPr>
          <p:txBody>
            <a:bodyPr wrap="square" rtlCol="0">
              <a:spAutoFit/>
            </a:bodyPr>
            <a:lstStyle/>
            <a:p>
              <a:r>
                <a:rPr lang="en-US" altLang="zh-CN" sz="1500" b="1" dirty="0">
                  <a:solidFill>
                    <a:srgbClr val="E3943C"/>
                  </a:solidFill>
                  <a:latin typeface="微软雅黑" panose="020B0503020204020204" pitchFamily="34" charset="-122"/>
                </a:rPr>
                <a:t>MORE THAN TEMPLATE</a:t>
              </a:r>
              <a:endParaRPr lang="zh-CN" altLang="en-US" sz="1500" b="1" dirty="0">
                <a:solidFill>
                  <a:srgbClr val="E3943C"/>
                </a:solidFill>
                <a:latin typeface="微软雅黑" panose="020B0503020204020204" pitchFamily="34" charset="-122"/>
              </a:endParaRPr>
            </a:p>
          </p:txBody>
        </p:sp>
        <p:sp>
          <p:nvSpPr>
            <p:cNvPr id="26" name="文本框 14"/>
            <p:cNvSpPr txBox="1"/>
            <p:nvPr/>
          </p:nvSpPr>
          <p:spPr>
            <a:xfrm>
              <a:off x="1637339" y="2463947"/>
              <a:ext cx="2753020" cy="98555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组合 26"/>
          <p:cNvGrpSpPr/>
          <p:nvPr/>
        </p:nvGrpSpPr>
        <p:grpSpPr>
          <a:xfrm>
            <a:off x="3333564" y="3643398"/>
            <a:ext cx="2985046" cy="1393588"/>
            <a:chOff x="1637339" y="2110747"/>
            <a:chExt cx="3014277" cy="1338753"/>
          </a:xfrm>
        </p:grpSpPr>
        <p:sp>
          <p:nvSpPr>
            <p:cNvPr id="28" name="文本框 73"/>
            <p:cNvSpPr txBox="1"/>
            <p:nvPr/>
          </p:nvSpPr>
          <p:spPr>
            <a:xfrm>
              <a:off x="1637339" y="2110747"/>
              <a:ext cx="3014277" cy="310377"/>
            </a:xfrm>
            <a:prstGeom prst="rect">
              <a:avLst/>
            </a:prstGeom>
            <a:noFill/>
          </p:spPr>
          <p:txBody>
            <a:bodyPr wrap="square" rtlCol="0">
              <a:spAutoFit/>
            </a:bodyPr>
            <a:lstStyle/>
            <a:p>
              <a:r>
                <a:rPr lang="en-US" altLang="zh-CN" sz="1500" b="1" dirty="0">
                  <a:solidFill>
                    <a:srgbClr val="E3943C"/>
                  </a:solidFill>
                  <a:latin typeface="微软雅黑" panose="020B0503020204020204" pitchFamily="34" charset="-122"/>
                </a:rPr>
                <a:t>MORE THAN TEMPLATE</a:t>
              </a:r>
              <a:endParaRPr lang="zh-CN" altLang="en-US" sz="1500" b="1" dirty="0">
                <a:solidFill>
                  <a:srgbClr val="E3943C"/>
                </a:solidFill>
                <a:latin typeface="微软雅黑" panose="020B0503020204020204" pitchFamily="34" charset="-122"/>
              </a:endParaRPr>
            </a:p>
          </p:txBody>
        </p:sp>
        <p:sp>
          <p:nvSpPr>
            <p:cNvPr id="29" name="文本框 14"/>
            <p:cNvSpPr txBox="1"/>
            <p:nvPr/>
          </p:nvSpPr>
          <p:spPr>
            <a:xfrm>
              <a:off x="1637339" y="2463947"/>
              <a:ext cx="2753020" cy="98555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组合 29"/>
          <p:cNvGrpSpPr/>
          <p:nvPr/>
        </p:nvGrpSpPr>
        <p:grpSpPr>
          <a:xfrm>
            <a:off x="6307182" y="4191862"/>
            <a:ext cx="2985046" cy="1393588"/>
            <a:chOff x="1637339" y="2110747"/>
            <a:chExt cx="3014277" cy="1338753"/>
          </a:xfrm>
        </p:grpSpPr>
        <p:sp>
          <p:nvSpPr>
            <p:cNvPr id="31" name="文本框 76"/>
            <p:cNvSpPr txBox="1"/>
            <p:nvPr/>
          </p:nvSpPr>
          <p:spPr>
            <a:xfrm>
              <a:off x="1637339" y="2110747"/>
              <a:ext cx="3014277" cy="310377"/>
            </a:xfrm>
            <a:prstGeom prst="rect">
              <a:avLst/>
            </a:prstGeom>
            <a:noFill/>
          </p:spPr>
          <p:txBody>
            <a:bodyPr wrap="square" rtlCol="0">
              <a:spAutoFit/>
            </a:bodyPr>
            <a:lstStyle/>
            <a:p>
              <a:r>
                <a:rPr lang="en-US" altLang="zh-CN" sz="1500" b="1" dirty="0">
                  <a:solidFill>
                    <a:srgbClr val="E3943C"/>
                  </a:solidFill>
                  <a:latin typeface="微软雅黑" panose="020B0503020204020204" pitchFamily="34" charset="-122"/>
                </a:rPr>
                <a:t>MORE THAN TEMPLATE</a:t>
              </a:r>
              <a:endParaRPr lang="zh-CN" altLang="en-US" sz="1500" b="1" dirty="0">
                <a:solidFill>
                  <a:srgbClr val="E3943C"/>
                </a:solidFill>
                <a:latin typeface="微软雅黑" panose="020B0503020204020204" pitchFamily="34" charset="-122"/>
              </a:endParaRPr>
            </a:p>
          </p:txBody>
        </p:sp>
        <p:sp>
          <p:nvSpPr>
            <p:cNvPr id="32" name="文本框 14"/>
            <p:cNvSpPr txBox="1"/>
            <p:nvPr/>
          </p:nvSpPr>
          <p:spPr>
            <a:xfrm>
              <a:off x="1637339" y="2463947"/>
              <a:ext cx="2753020" cy="98555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450050">
                <a:defRPr/>
              </a:pPr>
              <a:r>
                <a:rPr lang="zh-CN" altLang="en-US" sz="150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5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3" name="组合 32"/>
          <p:cNvGrpSpPr/>
          <p:nvPr/>
        </p:nvGrpSpPr>
        <p:grpSpPr>
          <a:xfrm>
            <a:off x="9147452" y="4451123"/>
            <a:ext cx="2985046" cy="1475662"/>
            <a:chOff x="1637339" y="2110747"/>
            <a:chExt cx="3014277" cy="1417597"/>
          </a:xfrm>
        </p:grpSpPr>
        <p:sp>
          <p:nvSpPr>
            <p:cNvPr id="34" name="文本框 79"/>
            <p:cNvSpPr txBox="1"/>
            <p:nvPr/>
          </p:nvSpPr>
          <p:spPr>
            <a:xfrm>
              <a:off x="1637339" y="2110747"/>
              <a:ext cx="3014277" cy="310377"/>
            </a:xfrm>
            <a:prstGeom prst="rect">
              <a:avLst/>
            </a:prstGeom>
            <a:noFill/>
          </p:spPr>
          <p:txBody>
            <a:bodyPr wrap="square" rtlCol="0">
              <a:spAutoFit/>
            </a:bodyPr>
            <a:lstStyle/>
            <a:p>
              <a:r>
                <a:rPr lang="en-US" altLang="zh-CN" sz="1500" b="1" dirty="0">
                  <a:solidFill>
                    <a:srgbClr val="E3943C"/>
                  </a:solidFill>
                  <a:latin typeface="微软雅黑" panose="020B0503020204020204" pitchFamily="34" charset="-122"/>
                </a:rPr>
                <a:t>MORE THAN TEMPLATE</a:t>
              </a:r>
              <a:endParaRPr lang="zh-CN" altLang="en-US" sz="1500" b="1" dirty="0">
                <a:solidFill>
                  <a:srgbClr val="E3943C"/>
                </a:solidFill>
                <a:latin typeface="微软雅黑" panose="020B0503020204020204" pitchFamily="34" charset="-122"/>
              </a:endParaRPr>
            </a:p>
          </p:txBody>
        </p:sp>
        <p:sp>
          <p:nvSpPr>
            <p:cNvPr id="35" name="文本框 14"/>
            <p:cNvSpPr txBox="1"/>
            <p:nvPr/>
          </p:nvSpPr>
          <p:spPr>
            <a:xfrm>
              <a:off x="1637339" y="2463946"/>
              <a:ext cx="2753020" cy="106439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450050">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您的内容打在这里或者通过复制您的文本黏贴自此。您的内容打在这里或者通过复制您的文本黏贴自此。</a:t>
              </a:r>
              <a:endParaRPr lang="en-US" altLang="zh-CN" sz="16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pic>
        <p:nvPicPr>
          <p:cNvPr id="36" name="PA_图片 49">
            <a:extLst>
              <a:ext uri="{FF2B5EF4-FFF2-40B4-BE49-F238E27FC236}">
                <a16:creationId xmlns:a16="http://schemas.microsoft.com/office/drawing/2014/main" id="{2AAA0617-AD41-4F0C-9A2F-F7E22B64B4FB}"/>
              </a:ext>
            </a:extLst>
          </p:cNvPr>
          <p:cNvPicPr>
            <a:picLocks noChangeAspect="1"/>
          </p:cNvPicPr>
          <p:nvPr>
            <p:custDataLst>
              <p:tags r:id="rId2"/>
            </p:custDataLst>
          </p:nvPr>
        </p:nvPicPr>
        <p:blipFill>
          <a:blip r:embed="rId14"/>
          <a:stretch>
            <a:fillRect/>
          </a:stretch>
        </p:blipFill>
        <p:spPr>
          <a:xfrm>
            <a:off x="72698" y="68602"/>
            <a:ext cx="676385" cy="822718"/>
          </a:xfrm>
          <a:prstGeom prst="rect">
            <a:avLst/>
          </a:prstGeom>
        </p:spPr>
      </p:pic>
      <p:sp>
        <p:nvSpPr>
          <p:cNvPr id="37" name="文本框 36">
            <a:extLst>
              <a:ext uri="{FF2B5EF4-FFF2-40B4-BE49-F238E27FC236}">
                <a16:creationId xmlns:a16="http://schemas.microsoft.com/office/drawing/2014/main" id="{7DC7BCD5-FC27-4D93-B6D7-CF95CB8C4635}"/>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38" name="矩形 37">
            <a:extLst>
              <a:ext uri="{FF2B5EF4-FFF2-40B4-BE49-F238E27FC236}">
                <a16:creationId xmlns:a16="http://schemas.microsoft.com/office/drawing/2014/main" id="{C56B34DE-A975-4C54-8953-5B9635B31200}"/>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9" name="PA_直接连接符 2">
            <a:extLst>
              <a:ext uri="{FF2B5EF4-FFF2-40B4-BE49-F238E27FC236}">
                <a16:creationId xmlns:a16="http://schemas.microsoft.com/office/drawing/2014/main" id="{4810AA83-F0A6-49F1-8875-1D87DA667CE4}"/>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0" name="PA_直接连接符 4">
            <a:extLst>
              <a:ext uri="{FF2B5EF4-FFF2-40B4-BE49-F238E27FC236}">
                <a16:creationId xmlns:a16="http://schemas.microsoft.com/office/drawing/2014/main" id="{A037064D-F878-461E-A3A1-F434507655AB}"/>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1" name="PA_直接连接符 6">
            <a:extLst>
              <a:ext uri="{FF2B5EF4-FFF2-40B4-BE49-F238E27FC236}">
                <a16:creationId xmlns:a16="http://schemas.microsoft.com/office/drawing/2014/main" id="{C4CD8306-96BE-468D-9A56-ABC863DB0856}"/>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2" name="PA_直接连接符 2">
            <a:extLst>
              <a:ext uri="{FF2B5EF4-FFF2-40B4-BE49-F238E27FC236}">
                <a16:creationId xmlns:a16="http://schemas.microsoft.com/office/drawing/2014/main" id="{8388C90E-D2CF-4BD0-9079-6ABB9B1B5966}"/>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9497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 calcmode="lin" valueType="num">
                                      <p:cBhvr>
                                        <p:cTn id="13" dur="500" fill="hold"/>
                                        <p:tgtEl>
                                          <p:spTgt spid="36"/>
                                        </p:tgtEl>
                                        <p:attrNameLst>
                                          <p:attrName>style.rotation</p:attrName>
                                        </p:attrNameLst>
                                      </p:cBhvr>
                                      <p:tavLst>
                                        <p:tav tm="0">
                                          <p:val>
                                            <p:fltVal val="90"/>
                                          </p:val>
                                        </p:tav>
                                        <p:tav tm="100000">
                                          <p:val>
                                            <p:fltVal val="0"/>
                                          </p:val>
                                        </p:tav>
                                      </p:tavLst>
                                    </p:anim>
                                    <p:animEffect transition="in" filter="fade">
                                      <p:cBhvr>
                                        <p:cTn id="14" dur="500"/>
                                        <p:tgtEl>
                                          <p:spTgt spid="36"/>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7"/>
                                        </p:tgtEl>
                                        <p:attrNameLst>
                                          <p:attrName>ppt_y</p:attrName>
                                        </p:attrNameLst>
                                      </p:cBhvr>
                                      <p:tavLst>
                                        <p:tav tm="0">
                                          <p:val>
                                            <p:strVal val="#ppt_y"/>
                                          </p:val>
                                        </p:tav>
                                        <p:tav tm="100000">
                                          <p:val>
                                            <p:strVal val="#ppt_y"/>
                                          </p:val>
                                        </p:tav>
                                      </p:tavLst>
                                    </p:anim>
                                    <p:anim calcmode="lin" valueType="num">
                                      <p:cBhvr>
                                        <p:cTn id="2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7"/>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8"/>
                                        </p:tgtEl>
                                        <p:attrNameLst>
                                          <p:attrName>ppt_y</p:attrName>
                                        </p:attrNameLst>
                                      </p:cBhvr>
                                      <p:tavLst>
                                        <p:tav tm="0">
                                          <p:val>
                                            <p:strVal val="#ppt_y"/>
                                          </p:val>
                                        </p:tav>
                                        <p:tav tm="100000">
                                          <p:val>
                                            <p:strVal val="#ppt_y"/>
                                          </p:val>
                                        </p:tav>
                                      </p:tavLst>
                                    </p:anim>
                                    <p:anim calcmode="lin" valueType="num">
                                      <p:cBhvr>
                                        <p:cTn id="27"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8"/>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150"/>
                                        <p:tgtEl>
                                          <p:spTgt spid="39"/>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150"/>
                                        <p:tgtEl>
                                          <p:spTgt spid="40"/>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right)">
                                      <p:cBhvr>
                                        <p:cTn id="41" dur="150"/>
                                        <p:tgtEl>
                                          <p:spTgt spid="42"/>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down)">
                                      <p:cBhvr>
                                        <p:cTn id="45" dur="150"/>
                                        <p:tgtEl>
                                          <p:spTgt spid="41"/>
                                        </p:tgtEl>
                                      </p:cBhvr>
                                    </p:animEffect>
                                  </p:childTnLst>
                                </p:cTn>
                              </p:par>
                              <p:par>
                                <p:cTn id="46" presetID="42"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750"/>
                                        <p:tgtEl>
                                          <p:spTgt spid="3"/>
                                        </p:tgtEl>
                                      </p:cBhvr>
                                    </p:animEffect>
                                    <p:anim calcmode="lin" valueType="num">
                                      <p:cBhvr>
                                        <p:cTn id="49" dur="750" fill="hold"/>
                                        <p:tgtEl>
                                          <p:spTgt spid="3"/>
                                        </p:tgtEl>
                                        <p:attrNameLst>
                                          <p:attrName>ppt_x</p:attrName>
                                        </p:attrNameLst>
                                      </p:cBhvr>
                                      <p:tavLst>
                                        <p:tav tm="0">
                                          <p:val>
                                            <p:strVal val="#ppt_x"/>
                                          </p:val>
                                        </p:tav>
                                        <p:tav tm="100000">
                                          <p:val>
                                            <p:strVal val="#ppt_x"/>
                                          </p:val>
                                        </p:tav>
                                      </p:tavLst>
                                    </p:anim>
                                    <p:anim calcmode="lin" valueType="num">
                                      <p:cBhvr>
                                        <p:cTn id="50" dur="750" fill="hold"/>
                                        <p:tgtEl>
                                          <p:spTgt spid="3"/>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47" presetClass="entr" presetSubtype="0" fill="hold"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750"/>
                                        <p:tgtEl>
                                          <p:spTgt spid="6"/>
                                        </p:tgtEl>
                                      </p:cBhvr>
                                    </p:animEffect>
                                    <p:anim calcmode="lin" valueType="num">
                                      <p:cBhvr>
                                        <p:cTn id="57" dur="750" fill="hold"/>
                                        <p:tgtEl>
                                          <p:spTgt spid="6"/>
                                        </p:tgtEl>
                                        <p:attrNameLst>
                                          <p:attrName>ppt_x</p:attrName>
                                        </p:attrNameLst>
                                      </p:cBhvr>
                                      <p:tavLst>
                                        <p:tav tm="0">
                                          <p:val>
                                            <p:strVal val="#ppt_x"/>
                                          </p:val>
                                        </p:tav>
                                        <p:tav tm="100000">
                                          <p:val>
                                            <p:strVal val="#ppt_x"/>
                                          </p:val>
                                        </p:tav>
                                      </p:tavLst>
                                    </p:anim>
                                    <p:anim calcmode="lin" valueType="num">
                                      <p:cBhvr>
                                        <p:cTn id="58" dur="750" fill="hold"/>
                                        <p:tgtEl>
                                          <p:spTgt spid="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42" presetClass="entr" presetSubtype="0" fill="hold"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750"/>
                                        <p:tgtEl>
                                          <p:spTgt spid="9"/>
                                        </p:tgtEl>
                                      </p:cBhvr>
                                    </p:animEffect>
                                    <p:anim calcmode="lin" valueType="num">
                                      <p:cBhvr>
                                        <p:cTn id="65" dur="750" fill="hold"/>
                                        <p:tgtEl>
                                          <p:spTgt spid="9"/>
                                        </p:tgtEl>
                                        <p:attrNameLst>
                                          <p:attrName>ppt_x</p:attrName>
                                        </p:attrNameLst>
                                      </p:cBhvr>
                                      <p:tavLst>
                                        <p:tav tm="0">
                                          <p:val>
                                            <p:strVal val="#ppt_x"/>
                                          </p:val>
                                        </p:tav>
                                        <p:tav tm="100000">
                                          <p:val>
                                            <p:strVal val="#ppt_x"/>
                                          </p:val>
                                        </p:tav>
                                      </p:tavLst>
                                    </p:anim>
                                    <p:anim calcmode="lin" valueType="num">
                                      <p:cBhvr>
                                        <p:cTn id="66" dur="750" fill="hold"/>
                                        <p:tgtEl>
                                          <p:spTgt spid="9"/>
                                        </p:tgtEl>
                                        <p:attrNameLst>
                                          <p:attrName>ppt_y</p:attrName>
                                        </p:attrNameLst>
                                      </p:cBhvr>
                                      <p:tavLst>
                                        <p:tav tm="0">
                                          <p:val>
                                            <p:strVal val="#ppt_y+.1"/>
                                          </p:val>
                                        </p:tav>
                                        <p:tav tm="100000">
                                          <p:val>
                                            <p:strVal val="#ppt_y"/>
                                          </p:val>
                                        </p:tav>
                                      </p:tavLst>
                                    </p:anim>
                                  </p:childTnLst>
                                </p:cTn>
                              </p:par>
                              <p:par>
                                <p:cTn id="67" presetID="10" presetClass="entr" presetSubtype="0"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par>
                                <p:cTn id="70" presetID="47" presetClass="entr" presetSubtype="0" fill="hold"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750"/>
                                        <p:tgtEl>
                                          <p:spTgt spid="12"/>
                                        </p:tgtEl>
                                      </p:cBhvr>
                                    </p:animEffect>
                                    <p:anim calcmode="lin" valueType="num">
                                      <p:cBhvr>
                                        <p:cTn id="73" dur="750" fill="hold"/>
                                        <p:tgtEl>
                                          <p:spTgt spid="12"/>
                                        </p:tgtEl>
                                        <p:attrNameLst>
                                          <p:attrName>ppt_x</p:attrName>
                                        </p:attrNameLst>
                                      </p:cBhvr>
                                      <p:tavLst>
                                        <p:tav tm="0">
                                          <p:val>
                                            <p:strVal val="#ppt_x"/>
                                          </p:val>
                                        </p:tav>
                                        <p:tav tm="100000">
                                          <p:val>
                                            <p:strVal val="#ppt_x"/>
                                          </p:val>
                                        </p:tav>
                                      </p:tavLst>
                                    </p:anim>
                                    <p:anim calcmode="lin" valueType="num">
                                      <p:cBhvr>
                                        <p:cTn id="74" dur="750" fill="hold"/>
                                        <p:tgtEl>
                                          <p:spTgt spid="12"/>
                                        </p:tgtEl>
                                        <p:attrNameLst>
                                          <p:attrName>ppt_y</p:attrName>
                                        </p:attrNameLst>
                                      </p:cBhvr>
                                      <p:tavLst>
                                        <p:tav tm="0">
                                          <p:val>
                                            <p:strVal val="#ppt_y-.1"/>
                                          </p:val>
                                        </p:tav>
                                        <p:tav tm="100000">
                                          <p:val>
                                            <p:strVal val="#ppt_y"/>
                                          </p:val>
                                        </p:tav>
                                      </p:tavLst>
                                    </p:anim>
                                  </p:childTnLst>
                                </p:cTn>
                              </p:par>
                            </p:childTnLst>
                          </p:cTn>
                        </p:par>
                        <p:par>
                          <p:cTn id="75" fill="hold">
                            <p:stCondLst>
                              <p:cond delay="2550"/>
                            </p:stCondLst>
                            <p:childTnLst>
                              <p:par>
                                <p:cTn id="76" presetID="2" presetClass="entr" presetSubtype="4" decel="100000"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750" fill="hold"/>
                                        <p:tgtEl>
                                          <p:spTgt spid="24"/>
                                        </p:tgtEl>
                                        <p:attrNameLst>
                                          <p:attrName>ppt_x</p:attrName>
                                        </p:attrNameLst>
                                      </p:cBhvr>
                                      <p:tavLst>
                                        <p:tav tm="0">
                                          <p:val>
                                            <p:strVal val="#ppt_x"/>
                                          </p:val>
                                        </p:tav>
                                        <p:tav tm="100000">
                                          <p:val>
                                            <p:strVal val="#ppt_x"/>
                                          </p:val>
                                        </p:tav>
                                      </p:tavLst>
                                    </p:anim>
                                    <p:anim calcmode="lin" valueType="num">
                                      <p:cBhvr additive="base">
                                        <p:cTn id="79" dur="750" fill="hold"/>
                                        <p:tgtEl>
                                          <p:spTgt spid="24"/>
                                        </p:tgtEl>
                                        <p:attrNameLst>
                                          <p:attrName>ppt_y</p:attrName>
                                        </p:attrNameLst>
                                      </p:cBhvr>
                                      <p:tavLst>
                                        <p:tav tm="0">
                                          <p:val>
                                            <p:strVal val="1+#ppt_h/2"/>
                                          </p:val>
                                        </p:tav>
                                        <p:tav tm="100000">
                                          <p:val>
                                            <p:strVal val="#ppt_y"/>
                                          </p:val>
                                        </p:tav>
                                      </p:tavLst>
                                    </p:anim>
                                  </p:childTnLst>
                                </p:cTn>
                              </p:par>
                              <p:par>
                                <p:cTn id="80" presetID="2" presetClass="entr" presetSubtype="4" decel="100000" fill="hold" nodeType="withEffect">
                                  <p:stCondLst>
                                    <p:cond delay="10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750" fill="hold"/>
                                        <p:tgtEl>
                                          <p:spTgt spid="27"/>
                                        </p:tgtEl>
                                        <p:attrNameLst>
                                          <p:attrName>ppt_x</p:attrName>
                                        </p:attrNameLst>
                                      </p:cBhvr>
                                      <p:tavLst>
                                        <p:tav tm="0">
                                          <p:val>
                                            <p:strVal val="#ppt_x"/>
                                          </p:val>
                                        </p:tav>
                                        <p:tav tm="100000">
                                          <p:val>
                                            <p:strVal val="#ppt_x"/>
                                          </p:val>
                                        </p:tav>
                                      </p:tavLst>
                                    </p:anim>
                                    <p:anim calcmode="lin" valueType="num">
                                      <p:cBhvr additive="base">
                                        <p:cTn id="83" dur="750" fill="hold"/>
                                        <p:tgtEl>
                                          <p:spTgt spid="27"/>
                                        </p:tgtEl>
                                        <p:attrNameLst>
                                          <p:attrName>ppt_y</p:attrName>
                                        </p:attrNameLst>
                                      </p:cBhvr>
                                      <p:tavLst>
                                        <p:tav tm="0">
                                          <p:val>
                                            <p:strVal val="1+#ppt_h/2"/>
                                          </p:val>
                                        </p:tav>
                                        <p:tav tm="100000">
                                          <p:val>
                                            <p:strVal val="#ppt_y"/>
                                          </p:val>
                                        </p:tav>
                                      </p:tavLst>
                                    </p:anim>
                                  </p:childTnLst>
                                </p:cTn>
                              </p:par>
                              <p:par>
                                <p:cTn id="84" presetID="2" presetClass="entr" presetSubtype="4" decel="100000" fill="hold" nodeType="withEffect">
                                  <p:stCondLst>
                                    <p:cond delay="20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750" fill="hold"/>
                                        <p:tgtEl>
                                          <p:spTgt spid="30"/>
                                        </p:tgtEl>
                                        <p:attrNameLst>
                                          <p:attrName>ppt_x</p:attrName>
                                        </p:attrNameLst>
                                      </p:cBhvr>
                                      <p:tavLst>
                                        <p:tav tm="0">
                                          <p:val>
                                            <p:strVal val="#ppt_x"/>
                                          </p:val>
                                        </p:tav>
                                        <p:tav tm="100000">
                                          <p:val>
                                            <p:strVal val="#ppt_x"/>
                                          </p:val>
                                        </p:tav>
                                      </p:tavLst>
                                    </p:anim>
                                    <p:anim calcmode="lin" valueType="num">
                                      <p:cBhvr additive="base">
                                        <p:cTn id="87" dur="750" fill="hold"/>
                                        <p:tgtEl>
                                          <p:spTgt spid="30"/>
                                        </p:tgtEl>
                                        <p:attrNameLst>
                                          <p:attrName>ppt_y</p:attrName>
                                        </p:attrNameLst>
                                      </p:cBhvr>
                                      <p:tavLst>
                                        <p:tav tm="0">
                                          <p:val>
                                            <p:strVal val="1+#ppt_h/2"/>
                                          </p:val>
                                        </p:tav>
                                        <p:tav tm="100000">
                                          <p:val>
                                            <p:strVal val="#ppt_y"/>
                                          </p:val>
                                        </p:tav>
                                      </p:tavLst>
                                    </p:anim>
                                  </p:childTnLst>
                                </p:cTn>
                              </p:par>
                              <p:par>
                                <p:cTn id="88" presetID="2" presetClass="entr" presetSubtype="4" decel="100000" fill="hold" nodeType="withEffect">
                                  <p:stCondLst>
                                    <p:cond delay="300"/>
                                  </p:stCondLst>
                                  <p:childTnLst>
                                    <p:set>
                                      <p:cBhvr>
                                        <p:cTn id="89" dur="1" fill="hold">
                                          <p:stCondLst>
                                            <p:cond delay="0"/>
                                          </p:stCondLst>
                                        </p:cTn>
                                        <p:tgtEl>
                                          <p:spTgt spid="33"/>
                                        </p:tgtEl>
                                        <p:attrNameLst>
                                          <p:attrName>style.visibility</p:attrName>
                                        </p:attrNameLst>
                                      </p:cBhvr>
                                      <p:to>
                                        <p:strVal val="visible"/>
                                      </p:to>
                                    </p:set>
                                    <p:anim calcmode="lin" valueType="num">
                                      <p:cBhvr additive="base">
                                        <p:cTn id="90" dur="750" fill="hold"/>
                                        <p:tgtEl>
                                          <p:spTgt spid="33"/>
                                        </p:tgtEl>
                                        <p:attrNameLst>
                                          <p:attrName>ppt_x</p:attrName>
                                        </p:attrNameLst>
                                      </p:cBhvr>
                                      <p:tavLst>
                                        <p:tav tm="0">
                                          <p:val>
                                            <p:strVal val="#ppt_x"/>
                                          </p:val>
                                        </p:tav>
                                        <p:tav tm="100000">
                                          <p:val>
                                            <p:strVal val="#ppt_x"/>
                                          </p:val>
                                        </p:tav>
                                      </p:tavLst>
                                    </p:anim>
                                    <p:anim calcmode="lin" valueType="num">
                                      <p:cBhvr additive="base">
                                        <p:cTn id="91"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388563" y="2799944"/>
            <a:ext cx="9506924" cy="2006137"/>
            <a:chOff x="1362075" y="2755900"/>
            <a:chExt cx="9509125" cy="2006600"/>
          </a:xfrm>
          <a:solidFill>
            <a:srgbClr val="E3943C"/>
          </a:solidFill>
        </p:grpSpPr>
        <p:grpSp>
          <p:nvGrpSpPr>
            <p:cNvPr id="38" name="组合 37"/>
            <p:cNvGrpSpPr/>
            <p:nvPr/>
          </p:nvGrpSpPr>
          <p:grpSpPr>
            <a:xfrm>
              <a:off x="1703539" y="2755900"/>
              <a:ext cx="8826197" cy="2006600"/>
              <a:chOff x="1703539" y="2755900"/>
              <a:chExt cx="8826197" cy="2006600"/>
            </a:xfrm>
            <a:grpFill/>
          </p:grpSpPr>
          <p:cxnSp>
            <p:nvCxnSpPr>
              <p:cNvPr id="41" name="直接连接符 40"/>
              <p:cNvCxnSpPr/>
              <p:nvPr/>
            </p:nvCxnSpPr>
            <p:spPr>
              <a:xfrm>
                <a:off x="8785225" y="2844800"/>
                <a:ext cx="1479550" cy="1917700"/>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703539" y="2755900"/>
                <a:ext cx="8826197" cy="2006600"/>
                <a:chOff x="1703539" y="2755900"/>
                <a:chExt cx="8826197" cy="2006600"/>
              </a:xfrm>
              <a:grpFill/>
            </p:grpSpPr>
            <p:cxnSp>
              <p:nvCxnSpPr>
                <p:cNvPr id="43" name="直接连接符 42"/>
                <p:cNvCxnSpPr>
                  <a:stCxn id="40" idx="5"/>
                </p:cNvCxnSpPr>
                <p:nvPr/>
              </p:nvCxnSpPr>
              <p:spPr>
                <a:xfrm flipV="1">
                  <a:off x="1703539" y="2755900"/>
                  <a:ext cx="658661" cy="960286"/>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2362200" y="2755900"/>
                  <a:ext cx="1357313" cy="1898650"/>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3719513" y="2755900"/>
                  <a:ext cx="1969293" cy="1898650"/>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688806" y="2755900"/>
                  <a:ext cx="2210594" cy="2006600"/>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7891066" y="2844800"/>
                  <a:ext cx="894159" cy="1917700"/>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endCxn id="39" idx="1"/>
                </p:cNvCxnSpPr>
                <p:nvPr/>
              </p:nvCxnSpPr>
              <p:spPr>
                <a:xfrm flipV="1">
                  <a:off x="10264775" y="4005414"/>
                  <a:ext cx="264961" cy="757086"/>
                </a:xfrm>
                <a:prstGeom prst="line">
                  <a:avLst/>
                </a:prstGeom>
                <a:grpFill/>
                <a:ln w="12700">
                  <a:solidFill>
                    <a:srgbClr val="E3943C"/>
                  </a:solidFill>
                </a:ln>
              </p:spPr>
              <p:style>
                <a:lnRef idx="1">
                  <a:schemeClr val="accent1"/>
                </a:lnRef>
                <a:fillRef idx="0">
                  <a:schemeClr val="accent1"/>
                </a:fillRef>
                <a:effectRef idx="0">
                  <a:schemeClr val="accent1"/>
                </a:effectRef>
                <a:fontRef idx="minor">
                  <a:schemeClr val="tx1"/>
                </a:fontRef>
              </p:style>
            </p:cxnSp>
          </p:grpSp>
        </p:grpSp>
        <p:sp>
          <p:nvSpPr>
            <p:cNvPr id="39" name="椭圆 38"/>
            <p:cNvSpPr/>
            <p:nvPr/>
          </p:nvSpPr>
          <p:spPr>
            <a:xfrm flipV="1">
              <a:off x="10471150" y="3663950"/>
              <a:ext cx="400050" cy="400050"/>
            </a:xfrm>
            <a:prstGeom prst="ellipse">
              <a:avLst/>
            </a:prstGeom>
            <a:grp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a:solidFill>
                  <a:schemeClr val="bg1">
                    <a:lumMod val="50000"/>
                  </a:schemeClr>
                </a:solidFill>
              </a:endParaRPr>
            </a:p>
          </p:txBody>
        </p:sp>
        <p:sp>
          <p:nvSpPr>
            <p:cNvPr id="40" name="椭圆 39"/>
            <p:cNvSpPr/>
            <p:nvPr/>
          </p:nvSpPr>
          <p:spPr>
            <a:xfrm flipV="1">
              <a:off x="1362075" y="3657600"/>
              <a:ext cx="400050" cy="400050"/>
            </a:xfrm>
            <a:prstGeom prst="ellipse">
              <a:avLst/>
            </a:prstGeom>
            <a:grp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a:solidFill>
                  <a:schemeClr val="bg1">
                    <a:lumMod val="50000"/>
                  </a:schemeClr>
                </a:solidFill>
              </a:endParaRPr>
            </a:p>
          </p:txBody>
        </p:sp>
      </p:grpSp>
      <p:grpSp>
        <p:nvGrpSpPr>
          <p:cNvPr id="49" name="组合 48"/>
          <p:cNvGrpSpPr/>
          <p:nvPr/>
        </p:nvGrpSpPr>
        <p:grpSpPr>
          <a:xfrm>
            <a:off x="4407291" y="3263393"/>
            <a:ext cx="1276056" cy="1276056"/>
            <a:chOff x="4381500" y="3219450"/>
            <a:chExt cx="1276350" cy="1276350"/>
          </a:xfrm>
        </p:grpSpPr>
        <p:sp>
          <p:nvSpPr>
            <p:cNvPr id="50" name="椭圆 49"/>
            <p:cNvSpPr/>
            <p:nvPr/>
          </p:nvSpPr>
          <p:spPr>
            <a:xfrm>
              <a:off x="4381500" y="3219450"/>
              <a:ext cx="1276350" cy="12763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lumMod val="50000"/>
                  </a:schemeClr>
                </a:solidFill>
              </a:endParaRPr>
            </a:p>
          </p:txBody>
        </p:sp>
        <p:sp>
          <p:nvSpPr>
            <p:cNvPr id="51" name="Freeform 173"/>
            <p:cNvSpPr>
              <a:spLocks noChangeAspect="1" noEditPoints="1"/>
            </p:cNvSpPr>
            <p:nvPr/>
          </p:nvSpPr>
          <p:spPr bwMode="auto">
            <a:xfrm>
              <a:off x="4790107" y="3612825"/>
              <a:ext cx="459136" cy="489600"/>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p:spPr>
          <p:txBody>
            <a:bodyPr vert="horz" wrap="square" lIns="121892" tIns="60946" rIns="121892" bIns="60946" numCol="1" anchor="t" anchorCtr="0" compatLnSpc="1"/>
            <a:lstStyle/>
            <a:p>
              <a:endParaRPr lang="zh-CN" altLang="en-US" sz="2500">
                <a:solidFill>
                  <a:schemeClr val="bg1">
                    <a:lumMod val="50000"/>
                  </a:schemeClr>
                </a:solidFill>
              </a:endParaRPr>
            </a:p>
          </p:txBody>
        </p:sp>
      </p:grpSp>
      <p:grpSp>
        <p:nvGrpSpPr>
          <p:cNvPr id="52" name="组合 51"/>
          <p:cNvGrpSpPr/>
          <p:nvPr/>
        </p:nvGrpSpPr>
        <p:grpSpPr>
          <a:xfrm>
            <a:off x="8911575" y="3263393"/>
            <a:ext cx="1276056" cy="1276056"/>
            <a:chOff x="8886825" y="3219450"/>
            <a:chExt cx="1276350" cy="1276350"/>
          </a:xfrm>
        </p:grpSpPr>
        <p:sp>
          <p:nvSpPr>
            <p:cNvPr id="53" name="椭圆 52"/>
            <p:cNvSpPr/>
            <p:nvPr/>
          </p:nvSpPr>
          <p:spPr>
            <a:xfrm>
              <a:off x="8886825" y="3219450"/>
              <a:ext cx="1276350" cy="12763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lumMod val="50000"/>
                  </a:schemeClr>
                </a:solidFill>
              </a:endParaRPr>
            </a:p>
          </p:txBody>
        </p:sp>
        <p:sp>
          <p:nvSpPr>
            <p:cNvPr id="55" name="Freeform 122"/>
            <p:cNvSpPr>
              <a:spLocks noChangeAspect="1" noEditPoints="1"/>
            </p:cNvSpPr>
            <p:nvPr/>
          </p:nvSpPr>
          <p:spPr bwMode="auto">
            <a:xfrm>
              <a:off x="9365640" y="3612825"/>
              <a:ext cx="318721" cy="489600"/>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p:spPr>
          <p:txBody>
            <a:bodyPr vert="horz" wrap="square" lIns="121892" tIns="60946" rIns="121892" bIns="60946" numCol="1" anchor="t" anchorCtr="0" compatLnSpc="1"/>
            <a:lstStyle/>
            <a:p>
              <a:endParaRPr lang="zh-CN" altLang="en-US" sz="2500">
                <a:solidFill>
                  <a:schemeClr val="bg1">
                    <a:lumMod val="50000"/>
                  </a:schemeClr>
                </a:solidFill>
              </a:endParaRPr>
            </a:p>
          </p:txBody>
        </p:sp>
      </p:grpSp>
      <p:grpSp>
        <p:nvGrpSpPr>
          <p:cNvPr id="56" name="组合 55"/>
          <p:cNvGrpSpPr/>
          <p:nvPr/>
        </p:nvGrpSpPr>
        <p:grpSpPr>
          <a:xfrm>
            <a:off x="2236096" y="3263393"/>
            <a:ext cx="1276056" cy="1276056"/>
            <a:chOff x="2209800" y="3219450"/>
            <a:chExt cx="1276350" cy="1276350"/>
          </a:xfrm>
        </p:grpSpPr>
        <p:sp>
          <p:nvSpPr>
            <p:cNvPr id="57" name="椭圆 56"/>
            <p:cNvSpPr/>
            <p:nvPr/>
          </p:nvSpPr>
          <p:spPr>
            <a:xfrm>
              <a:off x="2209800" y="3219450"/>
              <a:ext cx="1276350" cy="1276350"/>
            </a:xfrm>
            <a:prstGeom prst="ellipse">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lumMod val="50000"/>
                  </a:schemeClr>
                </a:solidFill>
              </a:endParaRPr>
            </a:p>
          </p:txBody>
        </p:sp>
        <p:sp>
          <p:nvSpPr>
            <p:cNvPr id="58" name="Freeform 357"/>
            <p:cNvSpPr>
              <a:spLocks noChangeAspect="1" noEditPoints="1"/>
            </p:cNvSpPr>
            <p:nvPr/>
          </p:nvSpPr>
          <p:spPr bwMode="auto">
            <a:xfrm>
              <a:off x="2543114" y="3641625"/>
              <a:ext cx="609723" cy="43200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p:spPr>
          <p:txBody>
            <a:bodyPr vert="horz" wrap="square" lIns="121892" tIns="60946" rIns="121892" bIns="60946" numCol="1" anchor="t" anchorCtr="0" compatLnSpc="1"/>
            <a:lstStyle/>
            <a:p>
              <a:endParaRPr lang="zh-CN" altLang="en-US" sz="2500">
                <a:solidFill>
                  <a:schemeClr val="bg1">
                    <a:lumMod val="50000"/>
                  </a:schemeClr>
                </a:solidFill>
              </a:endParaRPr>
            </a:p>
          </p:txBody>
        </p:sp>
      </p:grpSp>
      <p:grpSp>
        <p:nvGrpSpPr>
          <p:cNvPr id="59" name="组合 58"/>
          <p:cNvGrpSpPr/>
          <p:nvPr/>
        </p:nvGrpSpPr>
        <p:grpSpPr>
          <a:xfrm>
            <a:off x="6749899" y="3263393"/>
            <a:ext cx="1276056" cy="1276056"/>
            <a:chOff x="6724650" y="3219450"/>
            <a:chExt cx="1276350" cy="1276350"/>
          </a:xfrm>
        </p:grpSpPr>
        <p:sp>
          <p:nvSpPr>
            <p:cNvPr id="60" name="椭圆 59"/>
            <p:cNvSpPr/>
            <p:nvPr/>
          </p:nvSpPr>
          <p:spPr>
            <a:xfrm>
              <a:off x="6724650" y="3219450"/>
              <a:ext cx="1276350" cy="12763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lumMod val="50000"/>
                  </a:schemeClr>
                </a:solidFill>
              </a:endParaRPr>
            </a:p>
          </p:txBody>
        </p:sp>
        <p:sp>
          <p:nvSpPr>
            <p:cNvPr id="61" name="Freeform 359"/>
            <p:cNvSpPr>
              <a:spLocks noChangeAspect="1" noEditPoints="1"/>
            </p:cNvSpPr>
            <p:nvPr/>
          </p:nvSpPr>
          <p:spPr bwMode="auto">
            <a:xfrm>
              <a:off x="7167647" y="3612825"/>
              <a:ext cx="390357" cy="489600"/>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121892" tIns="60946" rIns="121892" bIns="60946" numCol="1" anchor="t" anchorCtr="0" compatLnSpc="1"/>
            <a:lstStyle/>
            <a:p>
              <a:endParaRPr lang="zh-CN" altLang="en-US" sz="2500">
                <a:solidFill>
                  <a:schemeClr val="bg1">
                    <a:lumMod val="50000"/>
                  </a:schemeClr>
                </a:solidFill>
              </a:endParaRPr>
            </a:p>
          </p:txBody>
        </p:sp>
      </p:grpSp>
      <p:sp>
        <p:nvSpPr>
          <p:cNvPr id="62" name="矩形 61"/>
          <p:cNvSpPr/>
          <p:nvPr/>
        </p:nvSpPr>
        <p:spPr>
          <a:xfrm>
            <a:off x="1773508" y="1572336"/>
            <a:ext cx="1210290" cy="400008"/>
          </a:xfrm>
          <a:prstGeom prst="rect">
            <a:avLst/>
          </a:prstGeom>
        </p:spPr>
        <p:txBody>
          <a:bodyPr wrap="none" lIns="91395" tIns="45697" rIns="91395" bIns="45697">
            <a:spAutoFit/>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矩形 47"/>
          <p:cNvSpPr>
            <a:spLocks noChangeArrowheads="1"/>
          </p:cNvSpPr>
          <p:nvPr/>
        </p:nvSpPr>
        <p:spPr bwMode="auto">
          <a:xfrm>
            <a:off x="1316861" y="1927717"/>
            <a:ext cx="2123585" cy="75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5" tIns="45697" rIns="91395" bIns="45697">
            <a:spAutoFit/>
          </a:bodyPr>
          <a:lstStyle/>
          <a:p>
            <a:pPr algn="ctr">
              <a:lnSpc>
                <a:spcPct val="12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p>
        </p:txBody>
      </p:sp>
      <p:sp>
        <p:nvSpPr>
          <p:cNvPr id="64" name="矩形 63"/>
          <p:cNvSpPr/>
          <p:nvPr/>
        </p:nvSpPr>
        <p:spPr>
          <a:xfrm>
            <a:off x="3151530" y="4883534"/>
            <a:ext cx="1210290" cy="400008"/>
          </a:xfrm>
          <a:prstGeom prst="rect">
            <a:avLst/>
          </a:prstGeom>
        </p:spPr>
        <p:txBody>
          <a:bodyPr wrap="none" lIns="91395" tIns="45697" rIns="91395" bIns="45697">
            <a:spAutoFit/>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矩形 47"/>
          <p:cNvSpPr>
            <a:spLocks noChangeArrowheads="1"/>
          </p:cNvSpPr>
          <p:nvPr/>
        </p:nvSpPr>
        <p:spPr bwMode="auto">
          <a:xfrm>
            <a:off x="2697548" y="5254678"/>
            <a:ext cx="2118254" cy="75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5" tIns="45697" rIns="91395" bIns="45697">
            <a:spAutoFit/>
          </a:bodyPr>
          <a:lstStyle/>
          <a:p>
            <a:pPr algn="ctr">
              <a:lnSpc>
                <a:spcPct val="12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p>
        </p:txBody>
      </p:sp>
      <p:sp>
        <p:nvSpPr>
          <p:cNvPr id="66" name="矩形 65"/>
          <p:cNvSpPr/>
          <p:nvPr/>
        </p:nvSpPr>
        <p:spPr>
          <a:xfrm>
            <a:off x="5079869" y="1572336"/>
            <a:ext cx="1210290" cy="400008"/>
          </a:xfrm>
          <a:prstGeom prst="rect">
            <a:avLst/>
          </a:prstGeom>
        </p:spPr>
        <p:txBody>
          <a:bodyPr wrap="none" lIns="91395" tIns="45697" rIns="91395" bIns="45697">
            <a:spAutoFit/>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4729875" y="1927717"/>
            <a:ext cx="2017757" cy="75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5" tIns="45697" rIns="91395" bIns="45697">
            <a:spAutoFit/>
          </a:bodyPr>
          <a:lstStyle/>
          <a:p>
            <a:pPr algn="ctr">
              <a:lnSpc>
                <a:spcPct val="12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p>
        </p:txBody>
      </p:sp>
      <p:sp>
        <p:nvSpPr>
          <p:cNvPr id="68" name="矩形 67"/>
          <p:cNvSpPr/>
          <p:nvPr/>
        </p:nvSpPr>
        <p:spPr>
          <a:xfrm>
            <a:off x="8227957" y="1572336"/>
            <a:ext cx="1210290" cy="400008"/>
          </a:xfrm>
          <a:prstGeom prst="rect">
            <a:avLst/>
          </a:prstGeom>
        </p:spPr>
        <p:txBody>
          <a:bodyPr wrap="none" lIns="91395" tIns="45697" rIns="91395" bIns="45697">
            <a:spAutoFit/>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7755541" y="1927717"/>
            <a:ext cx="2155128" cy="75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5" tIns="45697" rIns="91395" bIns="45697">
            <a:spAutoFit/>
          </a:bodyPr>
          <a:lstStyle/>
          <a:p>
            <a:pPr algn="ctr">
              <a:lnSpc>
                <a:spcPct val="12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p>
        </p:txBody>
      </p:sp>
      <p:sp>
        <p:nvSpPr>
          <p:cNvPr id="70" name="矩形 69"/>
          <p:cNvSpPr/>
          <p:nvPr/>
        </p:nvSpPr>
        <p:spPr>
          <a:xfrm>
            <a:off x="7293801" y="4883534"/>
            <a:ext cx="1210290" cy="400008"/>
          </a:xfrm>
          <a:prstGeom prst="rect">
            <a:avLst/>
          </a:prstGeom>
        </p:spPr>
        <p:txBody>
          <a:bodyPr wrap="none" lIns="91395" tIns="45697" rIns="91395" bIns="45697">
            <a:spAutoFit/>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6747632" y="5254680"/>
            <a:ext cx="2302627" cy="75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5" tIns="45697" rIns="91395" bIns="45697">
            <a:spAutoFit/>
          </a:bodyPr>
          <a:lstStyle/>
          <a:p>
            <a:pPr algn="ctr">
              <a:lnSpc>
                <a:spcPct val="12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p>
        </p:txBody>
      </p:sp>
      <p:pic>
        <p:nvPicPr>
          <p:cNvPr id="72" name="PA_图片 49">
            <a:extLst>
              <a:ext uri="{FF2B5EF4-FFF2-40B4-BE49-F238E27FC236}">
                <a16:creationId xmlns:a16="http://schemas.microsoft.com/office/drawing/2014/main" id="{EF54DD34-6459-4C9F-97F7-28D17172E931}"/>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73" name="文本框 72">
            <a:extLst>
              <a:ext uri="{FF2B5EF4-FFF2-40B4-BE49-F238E27FC236}">
                <a16:creationId xmlns:a16="http://schemas.microsoft.com/office/drawing/2014/main" id="{5FF18E3A-5895-4A27-89AC-3CA702A4B51E}"/>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74" name="矩形 73">
            <a:extLst>
              <a:ext uri="{FF2B5EF4-FFF2-40B4-BE49-F238E27FC236}">
                <a16:creationId xmlns:a16="http://schemas.microsoft.com/office/drawing/2014/main" id="{626D75BE-00BF-4216-A495-A65F6D5BFBBD}"/>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75" name="PA_直接连接符 2">
            <a:extLst>
              <a:ext uri="{FF2B5EF4-FFF2-40B4-BE49-F238E27FC236}">
                <a16:creationId xmlns:a16="http://schemas.microsoft.com/office/drawing/2014/main" id="{169D9772-3724-4DFE-AB7C-155AA1449DFF}"/>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6" name="PA_直接连接符 4">
            <a:extLst>
              <a:ext uri="{FF2B5EF4-FFF2-40B4-BE49-F238E27FC236}">
                <a16:creationId xmlns:a16="http://schemas.microsoft.com/office/drawing/2014/main" id="{1225697F-C441-4BDF-8275-7CF5EB15F32E}"/>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7" name="PA_直接连接符 6">
            <a:extLst>
              <a:ext uri="{FF2B5EF4-FFF2-40B4-BE49-F238E27FC236}">
                <a16:creationId xmlns:a16="http://schemas.microsoft.com/office/drawing/2014/main" id="{EF3BB80F-B821-4E0C-B866-DF0F81ABF079}"/>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8" name="PA_直接连接符 2">
            <a:extLst>
              <a:ext uri="{FF2B5EF4-FFF2-40B4-BE49-F238E27FC236}">
                <a16:creationId xmlns:a16="http://schemas.microsoft.com/office/drawing/2014/main" id="{9EBF6435-59F7-4EB8-8D58-4D46D26C3CCD}"/>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87090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p:cTn id="11" dur="500" fill="hold"/>
                                        <p:tgtEl>
                                          <p:spTgt spid="72"/>
                                        </p:tgtEl>
                                        <p:attrNameLst>
                                          <p:attrName>ppt_w</p:attrName>
                                        </p:attrNameLst>
                                      </p:cBhvr>
                                      <p:tavLst>
                                        <p:tav tm="0">
                                          <p:val>
                                            <p:fltVal val="0"/>
                                          </p:val>
                                        </p:tav>
                                        <p:tav tm="100000">
                                          <p:val>
                                            <p:strVal val="#ppt_w"/>
                                          </p:val>
                                        </p:tav>
                                      </p:tavLst>
                                    </p:anim>
                                    <p:anim calcmode="lin" valueType="num">
                                      <p:cBhvr>
                                        <p:cTn id="12" dur="500" fill="hold"/>
                                        <p:tgtEl>
                                          <p:spTgt spid="72"/>
                                        </p:tgtEl>
                                        <p:attrNameLst>
                                          <p:attrName>ppt_h</p:attrName>
                                        </p:attrNameLst>
                                      </p:cBhvr>
                                      <p:tavLst>
                                        <p:tav tm="0">
                                          <p:val>
                                            <p:fltVal val="0"/>
                                          </p:val>
                                        </p:tav>
                                        <p:tav tm="100000">
                                          <p:val>
                                            <p:strVal val="#ppt_h"/>
                                          </p:val>
                                        </p:tav>
                                      </p:tavLst>
                                    </p:anim>
                                    <p:anim calcmode="lin" valueType="num">
                                      <p:cBhvr>
                                        <p:cTn id="13" dur="500" fill="hold"/>
                                        <p:tgtEl>
                                          <p:spTgt spid="72"/>
                                        </p:tgtEl>
                                        <p:attrNameLst>
                                          <p:attrName>style.rotation</p:attrName>
                                        </p:attrNameLst>
                                      </p:cBhvr>
                                      <p:tavLst>
                                        <p:tav tm="0">
                                          <p:val>
                                            <p:fltVal val="90"/>
                                          </p:val>
                                        </p:tav>
                                        <p:tav tm="100000">
                                          <p:val>
                                            <p:fltVal val="0"/>
                                          </p:val>
                                        </p:tav>
                                      </p:tavLst>
                                    </p:anim>
                                    <p:animEffect transition="in" filter="fade">
                                      <p:cBhvr>
                                        <p:cTn id="14" dur="500"/>
                                        <p:tgtEl>
                                          <p:spTgt spid="72"/>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3"/>
                                        </p:tgtEl>
                                        <p:attrNameLst>
                                          <p:attrName>ppt_y</p:attrName>
                                        </p:attrNameLst>
                                      </p:cBhvr>
                                      <p:tavLst>
                                        <p:tav tm="0">
                                          <p:val>
                                            <p:strVal val="#ppt_y"/>
                                          </p:val>
                                        </p:tav>
                                        <p:tav tm="100000">
                                          <p:val>
                                            <p:strVal val="#ppt_y"/>
                                          </p:val>
                                        </p:tav>
                                      </p:tavLst>
                                    </p:anim>
                                    <p:anim calcmode="lin" valueType="num">
                                      <p:cBhvr>
                                        <p:cTn id="20"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3"/>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4"/>
                                        </p:tgtEl>
                                        <p:attrNameLst>
                                          <p:attrName>ppt_y</p:attrName>
                                        </p:attrNameLst>
                                      </p:cBhvr>
                                      <p:tavLst>
                                        <p:tav tm="0">
                                          <p:val>
                                            <p:strVal val="#ppt_y"/>
                                          </p:val>
                                        </p:tav>
                                        <p:tav tm="100000">
                                          <p:val>
                                            <p:strVal val="#ppt_y"/>
                                          </p:val>
                                        </p:tav>
                                      </p:tavLst>
                                    </p:anim>
                                    <p:anim calcmode="lin" valueType="num">
                                      <p:cBhvr>
                                        <p:cTn id="27"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4"/>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wipe(left)">
                                      <p:cBhvr>
                                        <p:cTn id="33" dur="150"/>
                                        <p:tgtEl>
                                          <p:spTgt spid="75"/>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wipe(up)">
                                      <p:cBhvr>
                                        <p:cTn id="37" dur="150"/>
                                        <p:tgtEl>
                                          <p:spTgt spid="76"/>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right)">
                                      <p:cBhvr>
                                        <p:cTn id="41" dur="150"/>
                                        <p:tgtEl>
                                          <p:spTgt spid="78"/>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wipe(down)">
                                      <p:cBhvr>
                                        <p:cTn id="45" dur="150"/>
                                        <p:tgtEl>
                                          <p:spTgt spid="77"/>
                                        </p:tgtEl>
                                      </p:cBhvr>
                                    </p:animEffect>
                                  </p:childTnLst>
                                </p:cTn>
                              </p:par>
                            </p:childTnLst>
                          </p:cTn>
                        </p:par>
                        <p:par>
                          <p:cTn id="46" fill="hold">
                            <p:stCondLst>
                              <p:cond delay="1950"/>
                            </p:stCondLst>
                            <p:childTnLst>
                              <p:par>
                                <p:cTn id="47" presetID="22" presetClass="entr" presetSubtype="8" fill="hold" nodeType="afterEffect">
                                  <p:stCondLst>
                                    <p:cond delay="25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1000"/>
                                        <p:tgtEl>
                                          <p:spTgt spid="37"/>
                                        </p:tgtEl>
                                      </p:cBhvr>
                                    </p:animEffect>
                                  </p:childTnLst>
                                </p:cTn>
                              </p:par>
                              <p:par>
                                <p:cTn id="50" presetID="53" presetClass="entr" presetSubtype="16" fill="hold" grpId="0" nodeType="withEffect">
                                  <p:stCondLst>
                                    <p:cond delay="175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Effect transition="in" filter="fade">
                                      <p:cBhvr>
                                        <p:cTn id="54" dur="500"/>
                                        <p:tgtEl>
                                          <p:spTgt spid="62"/>
                                        </p:tgtEl>
                                      </p:cBhvr>
                                    </p:animEffect>
                                  </p:childTnLst>
                                </p:cTn>
                              </p:par>
                              <p:par>
                                <p:cTn id="55" presetID="53" presetClass="entr" presetSubtype="16" fill="hold" grpId="0" nodeType="withEffect">
                                  <p:stCondLst>
                                    <p:cond delay="175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fill="hold"/>
                                        <p:tgtEl>
                                          <p:spTgt spid="63"/>
                                        </p:tgtEl>
                                        <p:attrNameLst>
                                          <p:attrName>ppt_w</p:attrName>
                                        </p:attrNameLst>
                                      </p:cBhvr>
                                      <p:tavLst>
                                        <p:tav tm="0">
                                          <p:val>
                                            <p:fltVal val="0"/>
                                          </p:val>
                                        </p:tav>
                                        <p:tav tm="100000">
                                          <p:val>
                                            <p:strVal val="#ppt_w"/>
                                          </p:val>
                                        </p:tav>
                                      </p:tavLst>
                                    </p:anim>
                                    <p:anim calcmode="lin" valueType="num">
                                      <p:cBhvr>
                                        <p:cTn id="58" dur="500" fill="hold"/>
                                        <p:tgtEl>
                                          <p:spTgt spid="63"/>
                                        </p:tgtEl>
                                        <p:attrNameLst>
                                          <p:attrName>ppt_h</p:attrName>
                                        </p:attrNameLst>
                                      </p:cBhvr>
                                      <p:tavLst>
                                        <p:tav tm="0">
                                          <p:val>
                                            <p:fltVal val="0"/>
                                          </p:val>
                                        </p:tav>
                                        <p:tav tm="100000">
                                          <p:val>
                                            <p:strVal val="#ppt_h"/>
                                          </p:val>
                                        </p:tav>
                                      </p:tavLst>
                                    </p:anim>
                                    <p:animEffect transition="in" filter="fade">
                                      <p:cBhvr>
                                        <p:cTn id="59" dur="500"/>
                                        <p:tgtEl>
                                          <p:spTgt spid="63"/>
                                        </p:tgtEl>
                                      </p:cBhvr>
                                    </p:animEffect>
                                  </p:childTnLst>
                                </p:cTn>
                              </p:par>
                              <p:par>
                                <p:cTn id="60" presetID="53" presetClass="entr" presetSubtype="16" fill="hold" nodeType="withEffect">
                                  <p:stCondLst>
                                    <p:cond delay="175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fill="hold"/>
                                        <p:tgtEl>
                                          <p:spTgt spid="56"/>
                                        </p:tgtEl>
                                        <p:attrNameLst>
                                          <p:attrName>ppt_w</p:attrName>
                                        </p:attrNameLst>
                                      </p:cBhvr>
                                      <p:tavLst>
                                        <p:tav tm="0">
                                          <p:val>
                                            <p:fltVal val="0"/>
                                          </p:val>
                                        </p:tav>
                                        <p:tav tm="100000">
                                          <p:val>
                                            <p:strVal val="#ppt_w"/>
                                          </p:val>
                                        </p:tav>
                                      </p:tavLst>
                                    </p:anim>
                                    <p:anim calcmode="lin" valueType="num">
                                      <p:cBhvr>
                                        <p:cTn id="63" dur="500" fill="hold"/>
                                        <p:tgtEl>
                                          <p:spTgt spid="56"/>
                                        </p:tgtEl>
                                        <p:attrNameLst>
                                          <p:attrName>ppt_h</p:attrName>
                                        </p:attrNameLst>
                                      </p:cBhvr>
                                      <p:tavLst>
                                        <p:tav tm="0">
                                          <p:val>
                                            <p:fltVal val="0"/>
                                          </p:val>
                                        </p:tav>
                                        <p:tav tm="100000">
                                          <p:val>
                                            <p:strVal val="#ppt_h"/>
                                          </p:val>
                                        </p:tav>
                                      </p:tavLst>
                                    </p:anim>
                                    <p:animEffect transition="in" filter="fade">
                                      <p:cBhvr>
                                        <p:cTn id="64" dur="500"/>
                                        <p:tgtEl>
                                          <p:spTgt spid="56"/>
                                        </p:tgtEl>
                                      </p:cBhvr>
                                    </p:animEffect>
                                  </p:childTnLst>
                                </p:cTn>
                              </p:par>
                              <p:par>
                                <p:cTn id="65" presetID="53" presetClass="entr" presetSubtype="16" fill="hold" grpId="0" nodeType="withEffect">
                                  <p:stCondLst>
                                    <p:cond delay="275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53" presetClass="entr" presetSubtype="16" fill="hold" grpId="0" nodeType="withEffect">
                                  <p:stCondLst>
                                    <p:cond delay="2750"/>
                                  </p:stCondLst>
                                  <p:childTnLst>
                                    <p:set>
                                      <p:cBhvr>
                                        <p:cTn id="71" dur="1" fill="hold">
                                          <p:stCondLst>
                                            <p:cond delay="0"/>
                                          </p:stCondLst>
                                        </p:cTn>
                                        <p:tgtEl>
                                          <p:spTgt spid="65"/>
                                        </p:tgtEl>
                                        <p:attrNameLst>
                                          <p:attrName>style.visibility</p:attrName>
                                        </p:attrNameLst>
                                      </p:cBhvr>
                                      <p:to>
                                        <p:strVal val="visible"/>
                                      </p:to>
                                    </p:set>
                                    <p:anim calcmode="lin" valueType="num">
                                      <p:cBhvr>
                                        <p:cTn id="72" dur="500" fill="hold"/>
                                        <p:tgtEl>
                                          <p:spTgt spid="65"/>
                                        </p:tgtEl>
                                        <p:attrNameLst>
                                          <p:attrName>ppt_w</p:attrName>
                                        </p:attrNameLst>
                                      </p:cBhvr>
                                      <p:tavLst>
                                        <p:tav tm="0">
                                          <p:val>
                                            <p:fltVal val="0"/>
                                          </p:val>
                                        </p:tav>
                                        <p:tav tm="100000">
                                          <p:val>
                                            <p:strVal val="#ppt_w"/>
                                          </p:val>
                                        </p:tav>
                                      </p:tavLst>
                                    </p:anim>
                                    <p:anim calcmode="lin" valueType="num">
                                      <p:cBhvr>
                                        <p:cTn id="73" dur="500" fill="hold"/>
                                        <p:tgtEl>
                                          <p:spTgt spid="65"/>
                                        </p:tgtEl>
                                        <p:attrNameLst>
                                          <p:attrName>ppt_h</p:attrName>
                                        </p:attrNameLst>
                                      </p:cBhvr>
                                      <p:tavLst>
                                        <p:tav tm="0">
                                          <p:val>
                                            <p:fltVal val="0"/>
                                          </p:val>
                                        </p:tav>
                                        <p:tav tm="100000">
                                          <p:val>
                                            <p:strVal val="#ppt_h"/>
                                          </p:val>
                                        </p:tav>
                                      </p:tavLst>
                                    </p:anim>
                                    <p:animEffect transition="in" filter="fade">
                                      <p:cBhvr>
                                        <p:cTn id="74" dur="500"/>
                                        <p:tgtEl>
                                          <p:spTgt spid="65"/>
                                        </p:tgtEl>
                                      </p:cBhvr>
                                    </p:animEffect>
                                  </p:childTnLst>
                                </p:cTn>
                              </p:par>
                              <p:par>
                                <p:cTn id="75" presetID="53" presetClass="entr" presetSubtype="16" fill="hold" nodeType="withEffect">
                                  <p:stCondLst>
                                    <p:cond delay="275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animEffect transition="in" filter="fade">
                                      <p:cBhvr>
                                        <p:cTn id="84" dur="500"/>
                                        <p:tgtEl>
                                          <p:spTgt spid="66"/>
                                        </p:tgtEl>
                                      </p:cBhvr>
                                    </p:animEffect>
                                  </p:childTnLst>
                                </p:cTn>
                              </p:par>
                              <p:par>
                                <p:cTn id="85" presetID="53" presetClass="entr" presetSubtype="16" fill="hold" grpId="0" nodeType="withEffect">
                                  <p:stCondLst>
                                    <p:cond delay="3750"/>
                                  </p:stCondLst>
                                  <p:childTnLst>
                                    <p:set>
                                      <p:cBhvr>
                                        <p:cTn id="86" dur="1" fill="hold">
                                          <p:stCondLst>
                                            <p:cond delay="0"/>
                                          </p:stCondLst>
                                        </p:cTn>
                                        <p:tgtEl>
                                          <p:spTgt spid="67"/>
                                        </p:tgtEl>
                                        <p:attrNameLst>
                                          <p:attrName>style.visibility</p:attrName>
                                        </p:attrNameLst>
                                      </p:cBhvr>
                                      <p:to>
                                        <p:strVal val="visible"/>
                                      </p:to>
                                    </p:set>
                                    <p:anim calcmode="lin" valueType="num">
                                      <p:cBhvr>
                                        <p:cTn id="87" dur="500" fill="hold"/>
                                        <p:tgtEl>
                                          <p:spTgt spid="67"/>
                                        </p:tgtEl>
                                        <p:attrNameLst>
                                          <p:attrName>ppt_w</p:attrName>
                                        </p:attrNameLst>
                                      </p:cBhvr>
                                      <p:tavLst>
                                        <p:tav tm="0">
                                          <p:val>
                                            <p:fltVal val="0"/>
                                          </p:val>
                                        </p:tav>
                                        <p:tav tm="100000">
                                          <p:val>
                                            <p:strVal val="#ppt_w"/>
                                          </p:val>
                                        </p:tav>
                                      </p:tavLst>
                                    </p:anim>
                                    <p:anim calcmode="lin" valueType="num">
                                      <p:cBhvr>
                                        <p:cTn id="88" dur="500" fill="hold"/>
                                        <p:tgtEl>
                                          <p:spTgt spid="67"/>
                                        </p:tgtEl>
                                        <p:attrNameLst>
                                          <p:attrName>ppt_h</p:attrName>
                                        </p:attrNameLst>
                                      </p:cBhvr>
                                      <p:tavLst>
                                        <p:tav tm="0">
                                          <p:val>
                                            <p:fltVal val="0"/>
                                          </p:val>
                                        </p:tav>
                                        <p:tav tm="100000">
                                          <p:val>
                                            <p:strVal val="#ppt_h"/>
                                          </p:val>
                                        </p:tav>
                                      </p:tavLst>
                                    </p:anim>
                                    <p:animEffect transition="in" filter="fade">
                                      <p:cBhvr>
                                        <p:cTn id="89" dur="500"/>
                                        <p:tgtEl>
                                          <p:spTgt spid="67"/>
                                        </p:tgtEl>
                                      </p:cBhvr>
                                    </p:animEffect>
                                  </p:childTnLst>
                                </p:cTn>
                              </p:par>
                              <p:par>
                                <p:cTn id="90" presetID="53" presetClass="entr" presetSubtype="16" fill="hold" nodeType="withEffect">
                                  <p:stCondLst>
                                    <p:cond delay="3750"/>
                                  </p:stCondLst>
                                  <p:childTnLst>
                                    <p:set>
                                      <p:cBhvr>
                                        <p:cTn id="91" dur="1" fill="hold">
                                          <p:stCondLst>
                                            <p:cond delay="0"/>
                                          </p:stCondLst>
                                        </p:cTn>
                                        <p:tgtEl>
                                          <p:spTgt spid="59"/>
                                        </p:tgtEl>
                                        <p:attrNameLst>
                                          <p:attrName>style.visibility</p:attrName>
                                        </p:attrNameLst>
                                      </p:cBhvr>
                                      <p:to>
                                        <p:strVal val="visible"/>
                                      </p:to>
                                    </p:set>
                                    <p:anim calcmode="lin" valueType="num">
                                      <p:cBhvr>
                                        <p:cTn id="92" dur="500" fill="hold"/>
                                        <p:tgtEl>
                                          <p:spTgt spid="59"/>
                                        </p:tgtEl>
                                        <p:attrNameLst>
                                          <p:attrName>ppt_w</p:attrName>
                                        </p:attrNameLst>
                                      </p:cBhvr>
                                      <p:tavLst>
                                        <p:tav tm="0">
                                          <p:val>
                                            <p:fltVal val="0"/>
                                          </p:val>
                                        </p:tav>
                                        <p:tav tm="100000">
                                          <p:val>
                                            <p:strVal val="#ppt_w"/>
                                          </p:val>
                                        </p:tav>
                                      </p:tavLst>
                                    </p:anim>
                                    <p:anim calcmode="lin" valueType="num">
                                      <p:cBhvr>
                                        <p:cTn id="93" dur="500" fill="hold"/>
                                        <p:tgtEl>
                                          <p:spTgt spid="59"/>
                                        </p:tgtEl>
                                        <p:attrNameLst>
                                          <p:attrName>ppt_h</p:attrName>
                                        </p:attrNameLst>
                                      </p:cBhvr>
                                      <p:tavLst>
                                        <p:tav tm="0">
                                          <p:val>
                                            <p:fltVal val="0"/>
                                          </p:val>
                                        </p:tav>
                                        <p:tav tm="100000">
                                          <p:val>
                                            <p:strVal val="#ppt_h"/>
                                          </p:val>
                                        </p:tav>
                                      </p:tavLst>
                                    </p:anim>
                                    <p:animEffect transition="in" filter="fade">
                                      <p:cBhvr>
                                        <p:cTn id="94" dur="500"/>
                                        <p:tgtEl>
                                          <p:spTgt spid="59"/>
                                        </p:tgtEl>
                                      </p:cBhvr>
                                    </p:animEffect>
                                  </p:childTnLst>
                                </p:cTn>
                              </p:par>
                              <p:par>
                                <p:cTn id="95" presetID="53" presetClass="entr" presetSubtype="16" fill="hold" grpId="0" nodeType="withEffect">
                                  <p:stCondLst>
                                    <p:cond delay="3750"/>
                                  </p:stCondLst>
                                  <p:childTnLst>
                                    <p:set>
                                      <p:cBhvr>
                                        <p:cTn id="96" dur="1" fill="hold">
                                          <p:stCondLst>
                                            <p:cond delay="0"/>
                                          </p:stCondLst>
                                        </p:cTn>
                                        <p:tgtEl>
                                          <p:spTgt spid="70"/>
                                        </p:tgtEl>
                                        <p:attrNameLst>
                                          <p:attrName>style.visibility</p:attrName>
                                        </p:attrNameLst>
                                      </p:cBhvr>
                                      <p:to>
                                        <p:strVal val="visible"/>
                                      </p:to>
                                    </p:set>
                                    <p:anim calcmode="lin" valueType="num">
                                      <p:cBhvr>
                                        <p:cTn id="97" dur="500" fill="hold"/>
                                        <p:tgtEl>
                                          <p:spTgt spid="70"/>
                                        </p:tgtEl>
                                        <p:attrNameLst>
                                          <p:attrName>ppt_w</p:attrName>
                                        </p:attrNameLst>
                                      </p:cBhvr>
                                      <p:tavLst>
                                        <p:tav tm="0">
                                          <p:val>
                                            <p:fltVal val="0"/>
                                          </p:val>
                                        </p:tav>
                                        <p:tav tm="100000">
                                          <p:val>
                                            <p:strVal val="#ppt_w"/>
                                          </p:val>
                                        </p:tav>
                                      </p:tavLst>
                                    </p:anim>
                                    <p:anim calcmode="lin" valueType="num">
                                      <p:cBhvr>
                                        <p:cTn id="98" dur="500" fill="hold"/>
                                        <p:tgtEl>
                                          <p:spTgt spid="70"/>
                                        </p:tgtEl>
                                        <p:attrNameLst>
                                          <p:attrName>ppt_h</p:attrName>
                                        </p:attrNameLst>
                                      </p:cBhvr>
                                      <p:tavLst>
                                        <p:tav tm="0">
                                          <p:val>
                                            <p:fltVal val="0"/>
                                          </p:val>
                                        </p:tav>
                                        <p:tav tm="100000">
                                          <p:val>
                                            <p:strVal val="#ppt_h"/>
                                          </p:val>
                                        </p:tav>
                                      </p:tavLst>
                                    </p:anim>
                                    <p:animEffect transition="in" filter="fade">
                                      <p:cBhvr>
                                        <p:cTn id="99" dur="500"/>
                                        <p:tgtEl>
                                          <p:spTgt spid="70"/>
                                        </p:tgtEl>
                                      </p:cBhvr>
                                    </p:animEffect>
                                  </p:childTnLst>
                                </p:cTn>
                              </p:par>
                              <p:par>
                                <p:cTn id="100" presetID="53" presetClass="entr" presetSubtype="16" fill="hold" grpId="0" nodeType="withEffect">
                                  <p:stCondLst>
                                    <p:cond delay="3750"/>
                                  </p:stCondLst>
                                  <p:childTnLst>
                                    <p:set>
                                      <p:cBhvr>
                                        <p:cTn id="101" dur="1" fill="hold">
                                          <p:stCondLst>
                                            <p:cond delay="0"/>
                                          </p:stCondLst>
                                        </p:cTn>
                                        <p:tgtEl>
                                          <p:spTgt spid="71"/>
                                        </p:tgtEl>
                                        <p:attrNameLst>
                                          <p:attrName>style.visibility</p:attrName>
                                        </p:attrNameLst>
                                      </p:cBhvr>
                                      <p:to>
                                        <p:strVal val="visible"/>
                                      </p:to>
                                    </p:set>
                                    <p:anim calcmode="lin" valueType="num">
                                      <p:cBhvr>
                                        <p:cTn id="102" dur="500" fill="hold"/>
                                        <p:tgtEl>
                                          <p:spTgt spid="71"/>
                                        </p:tgtEl>
                                        <p:attrNameLst>
                                          <p:attrName>ppt_w</p:attrName>
                                        </p:attrNameLst>
                                      </p:cBhvr>
                                      <p:tavLst>
                                        <p:tav tm="0">
                                          <p:val>
                                            <p:fltVal val="0"/>
                                          </p:val>
                                        </p:tav>
                                        <p:tav tm="100000">
                                          <p:val>
                                            <p:strVal val="#ppt_w"/>
                                          </p:val>
                                        </p:tav>
                                      </p:tavLst>
                                    </p:anim>
                                    <p:anim calcmode="lin" valueType="num">
                                      <p:cBhvr>
                                        <p:cTn id="103" dur="500" fill="hold"/>
                                        <p:tgtEl>
                                          <p:spTgt spid="71"/>
                                        </p:tgtEl>
                                        <p:attrNameLst>
                                          <p:attrName>ppt_h</p:attrName>
                                        </p:attrNameLst>
                                      </p:cBhvr>
                                      <p:tavLst>
                                        <p:tav tm="0">
                                          <p:val>
                                            <p:fltVal val="0"/>
                                          </p:val>
                                        </p:tav>
                                        <p:tav tm="100000">
                                          <p:val>
                                            <p:strVal val="#ppt_h"/>
                                          </p:val>
                                        </p:tav>
                                      </p:tavLst>
                                    </p:anim>
                                    <p:animEffect transition="in" filter="fade">
                                      <p:cBhvr>
                                        <p:cTn id="104" dur="500"/>
                                        <p:tgtEl>
                                          <p:spTgt spid="71"/>
                                        </p:tgtEl>
                                      </p:cBhvr>
                                    </p:animEffect>
                                  </p:childTnLst>
                                </p:cTn>
                              </p:par>
                              <p:par>
                                <p:cTn id="105" presetID="53" presetClass="entr" presetSubtype="16" fill="hold" grpId="0" nodeType="withEffect">
                                  <p:stCondLst>
                                    <p:cond delay="475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fill="hold"/>
                                        <p:tgtEl>
                                          <p:spTgt spid="68"/>
                                        </p:tgtEl>
                                        <p:attrNameLst>
                                          <p:attrName>ppt_w</p:attrName>
                                        </p:attrNameLst>
                                      </p:cBhvr>
                                      <p:tavLst>
                                        <p:tav tm="0">
                                          <p:val>
                                            <p:fltVal val="0"/>
                                          </p:val>
                                        </p:tav>
                                        <p:tav tm="100000">
                                          <p:val>
                                            <p:strVal val="#ppt_w"/>
                                          </p:val>
                                        </p:tav>
                                      </p:tavLst>
                                    </p:anim>
                                    <p:anim calcmode="lin" valueType="num">
                                      <p:cBhvr>
                                        <p:cTn id="108" dur="500" fill="hold"/>
                                        <p:tgtEl>
                                          <p:spTgt spid="68"/>
                                        </p:tgtEl>
                                        <p:attrNameLst>
                                          <p:attrName>ppt_h</p:attrName>
                                        </p:attrNameLst>
                                      </p:cBhvr>
                                      <p:tavLst>
                                        <p:tav tm="0">
                                          <p:val>
                                            <p:fltVal val="0"/>
                                          </p:val>
                                        </p:tav>
                                        <p:tav tm="100000">
                                          <p:val>
                                            <p:strVal val="#ppt_h"/>
                                          </p:val>
                                        </p:tav>
                                      </p:tavLst>
                                    </p:anim>
                                    <p:animEffect transition="in" filter="fade">
                                      <p:cBhvr>
                                        <p:cTn id="109" dur="500"/>
                                        <p:tgtEl>
                                          <p:spTgt spid="68"/>
                                        </p:tgtEl>
                                      </p:cBhvr>
                                    </p:animEffect>
                                  </p:childTnLst>
                                </p:cTn>
                              </p:par>
                              <p:par>
                                <p:cTn id="110" presetID="53" presetClass="entr" presetSubtype="16" fill="hold" grpId="0" nodeType="withEffect">
                                  <p:stCondLst>
                                    <p:cond delay="4750"/>
                                  </p:stCondLst>
                                  <p:childTnLst>
                                    <p:set>
                                      <p:cBhvr>
                                        <p:cTn id="111" dur="1" fill="hold">
                                          <p:stCondLst>
                                            <p:cond delay="0"/>
                                          </p:stCondLst>
                                        </p:cTn>
                                        <p:tgtEl>
                                          <p:spTgt spid="69"/>
                                        </p:tgtEl>
                                        <p:attrNameLst>
                                          <p:attrName>style.visibility</p:attrName>
                                        </p:attrNameLst>
                                      </p:cBhvr>
                                      <p:to>
                                        <p:strVal val="visible"/>
                                      </p:to>
                                    </p:set>
                                    <p:anim calcmode="lin" valueType="num">
                                      <p:cBhvr>
                                        <p:cTn id="112" dur="500" fill="hold"/>
                                        <p:tgtEl>
                                          <p:spTgt spid="69"/>
                                        </p:tgtEl>
                                        <p:attrNameLst>
                                          <p:attrName>ppt_w</p:attrName>
                                        </p:attrNameLst>
                                      </p:cBhvr>
                                      <p:tavLst>
                                        <p:tav tm="0">
                                          <p:val>
                                            <p:fltVal val="0"/>
                                          </p:val>
                                        </p:tav>
                                        <p:tav tm="100000">
                                          <p:val>
                                            <p:strVal val="#ppt_w"/>
                                          </p:val>
                                        </p:tav>
                                      </p:tavLst>
                                    </p:anim>
                                    <p:anim calcmode="lin" valueType="num">
                                      <p:cBhvr>
                                        <p:cTn id="113" dur="500" fill="hold"/>
                                        <p:tgtEl>
                                          <p:spTgt spid="69"/>
                                        </p:tgtEl>
                                        <p:attrNameLst>
                                          <p:attrName>ppt_h</p:attrName>
                                        </p:attrNameLst>
                                      </p:cBhvr>
                                      <p:tavLst>
                                        <p:tav tm="0">
                                          <p:val>
                                            <p:fltVal val="0"/>
                                          </p:val>
                                        </p:tav>
                                        <p:tav tm="100000">
                                          <p:val>
                                            <p:strVal val="#ppt_h"/>
                                          </p:val>
                                        </p:tav>
                                      </p:tavLst>
                                    </p:anim>
                                    <p:animEffect transition="in" filter="fade">
                                      <p:cBhvr>
                                        <p:cTn id="114" dur="500"/>
                                        <p:tgtEl>
                                          <p:spTgt spid="69"/>
                                        </p:tgtEl>
                                      </p:cBhvr>
                                    </p:animEffect>
                                  </p:childTnLst>
                                </p:cTn>
                              </p:par>
                              <p:par>
                                <p:cTn id="115" presetID="53" presetClass="entr" presetSubtype="16" fill="hold" nodeType="withEffect">
                                  <p:stCondLst>
                                    <p:cond delay="4750"/>
                                  </p:stCondLst>
                                  <p:childTnLst>
                                    <p:set>
                                      <p:cBhvr>
                                        <p:cTn id="116" dur="1" fill="hold">
                                          <p:stCondLst>
                                            <p:cond delay="0"/>
                                          </p:stCondLst>
                                        </p:cTn>
                                        <p:tgtEl>
                                          <p:spTgt spid="52"/>
                                        </p:tgtEl>
                                        <p:attrNameLst>
                                          <p:attrName>style.visibility</p:attrName>
                                        </p:attrNameLst>
                                      </p:cBhvr>
                                      <p:to>
                                        <p:strVal val="visible"/>
                                      </p:to>
                                    </p:set>
                                    <p:anim calcmode="lin" valueType="num">
                                      <p:cBhvr>
                                        <p:cTn id="117" dur="500" fill="hold"/>
                                        <p:tgtEl>
                                          <p:spTgt spid="52"/>
                                        </p:tgtEl>
                                        <p:attrNameLst>
                                          <p:attrName>ppt_w</p:attrName>
                                        </p:attrNameLst>
                                      </p:cBhvr>
                                      <p:tavLst>
                                        <p:tav tm="0">
                                          <p:val>
                                            <p:fltVal val="0"/>
                                          </p:val>
                                        </p:tav>
                                        <p:tav tm="100000">
                                          <p:val>
                                            <p:strVal val="#ppt_w"/>
                                          </p:val>
                                        </p:tav>
                                      </p:tavLst>
                                    </p:anim>
                                    <p:anim calcmode="lin" valueType="num">
                                      <p:cBhvr>
                                        <p:cTn id="118" dur="500" fill="hold"/>
                                        <p:tgtEl>
                                          <p:spTgt spid="52"/>
                                        </p:tgtEl>
                                        <p:attrNameLst>
                                          <p:attrName>ppt_h</p:attrName>
                                        </p:attrNameLst>
                                      </p:cBhvr>
                                      <p:tavLst>
                                        <p:tav tm="0">
                                          <p:val>
                                            <p:fltVal val="0"/>
                                          </p:val>
                                        </p:tav>
                                        <p:tav tm="100000">
                                          <p:val>
                                            <p:strVal val="#ppt_h"/>
                                          </p:val>
                                        </p:tav>
                                      </p:tavLst>
                                    </p:anim>
                                    <p:animEffect transition="in" filter="fade">
                                      <p:cBhvr>
                                        <p:cTn id="1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P spid="70" grpId="0"/>
      <p:bldP spid="71" grpId="0"/>
      <p:bldP spid="73"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9"/>
          <p:cNvSpPr>
            <a:spLocks noChangeArrowheads="1"/>
          </p:cNvSpPr>
          <p:nvPr/>
        </p:nvSpPr>
        <p:spPr bwMode="auto">
          <a:xfrm>
            <a:off x="922625" y="1507533"/>
            <a:ext cx="4682489" cy="1893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600" b="1">
                <a:solidFill>
                  <a:srgbClr val="6A4B2E"/>
                </a:solidFill>
              </a:rPr>
              <a:t>WRITE YOUR</a:t>
            </a:r>
            <a:endParaRPr lang="en-US" altLang="zh-CN" sz="1600" b="1">
              <a:solidFill>
                <a:srgbClr val="6A4B2E"/>
              </a:solidFill>
            </a:endParaRPr>
          </a:p>
          <a:p>
            <a:pPr>
              <a:lnSpc>
                <a:spcPct val="120000"/>
              </a:lnSpc>
              <a:buFont typeface="Arial" panose="020B0604020202020204" pitchFamily="34" charset="0"/>
              <a:buNone/>
            </a:pPr>
            <a:r>
              <a:rPr lang="en-US" sz="1600" b="1">
                <a:solidFill>
                  <a:srgbClr val="6A4B2E"/>
                </a:solidFill>
              </a:rPr>
              <a:t>GREAT TITLE HERE</a:t>
            </a:r>
            <a:endParaRPr lang="zh-CN" altLang="en-US" sz="1600" b="1">
              <a:solidFill>
                <a:srgbClr val="6A4B2E"/>
              </a:solidFill>
            </a:endParaRPr>
          </a:p>
          <a:p>
            <a:pPr>
              <a:lnSpc>
                <a:spcPct val="120000"/>
              </a:lnSpc>
              <a:buFont typeface="Arial" panose="020B0604020202020204" pitchFamily="34" charset="0"/>
              <a:buNone/>
            </a:pPr>
            <a:endParaRPr lang="zh-CN" altLang="en-US" sz="1100" b="1">
              <a:solidFill>
                <a:schemeClr val="bg1">
                  <a:lumMod val="50000"/>
                </a:schemeClr>
              </a:solidFill>
            </a:endParaRPr>
          </a:p>
          <a:p>
            <a:pPr>
              <a:lnSpc>
                <a:spcPct val="130000"/>
              </a:lnSpc>
              <a:spcBef>
                <a:spcPct val="0"/>
              </a:spcBef>
            </a:pPr>
            <a:r>
              <a:rPr lang="zh-CN" altLang="en-US" sz="11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在此录入上述图表的描述说明。在此录入上述图表的描述说明，在此录入上述图表的描述说明，在此录入上述图表的描述说明，在此录入上述图表的描述说明。</a:t>
            </a:r>
          </a:p>
          <a:p>
            <a:pPr>
              <a:lnSpc>
                <a:spcPct val="130000"/>
              </a:lnSpc>
              <a:spcBef>
                <a:spcPct val="0"/>
              </a:spcBef>
              <a:buNone/>
            </a:pPr>
            <a:endParaRPr lang="zh-CN" altLang="en-US" sz="1100" dirty="0">
              <a:solidFill>
                <a:schemeClr val="bg1">
                  <a:lumMod val="50000"/>
                </a:schemeClr>
              </a:solidFill>
              <a:sym typeface="微软雅黑" panose="020B0503020204020204" pitchFamily="34" charset="-122"/>
            </a:endParaRPr>
          </a:p>
        </p:txBody>
      </p:sp>
      <p:grpSp>
        <p:nvGrpSpPr>
          <p:cNvPr id="4" name="组合 3"/>
          <p:cNvGrpSpPr/>
          <p:nvPr/>
        </p:nvGrpSpPr>
        <p:grpSpPr>
          <a:xfrm>
            <a:off x="973404" y="3523222"/>
            <a:ext cx="1438813" cy="1444012"/>
            <a:chOff x="971424" y="3524037"/>
            <a:chExt cx="1439146" cy="1444347"/>
          </a:xfrm>
        </p:grpSpPr>
        <p:sp>
          <p:nvSpPr>
            <p:cNvPr id="5" name="Oval 43"/>
            <p:cNvSpPr>
              <a:spLocks noChangeArrowheads="1"/>
            </p:cNvSpPr>
            <p:nvPr/>
          </p:nvSpPr>
          <p:spPr bwMode="auto">
            <a:xfrm>
              <a:off x="971424" y="3524037"/>
              <a:ext cx="1439146" cy="1444347"/>
            </a:xfrm>
            <a:prstGeom prst="ellipse">
              <a:avLst/>
            </a:prstGeom>
            <a:solidFill>
              <a:srgbClr val="E3943C"/>
            </a:solidFill>
            <a:ln>
              <a:noFill/>
            </a:ln>
          </p:spPr>
          <p:txBody>
            <a:bodyPr lIns="121898" tIns="60949" rIns="121898" bIns="60949"/>
            <a:lstStyle/>
            <a:p>
              <a:endParaRPr lang="zh-CN" altLang="en-US" dirty="0"/>
            </a:p>
          </p:txBody>
        </p:sp>
        <p:grpSp>
          <p:nvGrpSpPr>
            <p:cNvPr id="6" name="Group 57"/>
            <p:cNvGrpSpPr/>
            <p:nvPr/>
          </p:nvGrpSpPr>
          <p:grpSpPr bwMode="auto">
            <a:xfrm>
              <a:off x="1506871" y="3879829"/>
              <a:ext cx="368252" cy="364263"/>
              <a:chOff x="834" y="1832"/>
              <a:chExt cx="174" cy="172"/>
            </a:xfrm>
          </p:grpSpPr>
          <p:sp>
            <p:nvSpPr>
              <p:cNvPr id="8" name="Freeform 54"/>
              <p:cNvSpPr>
                <a:spLocks noEditPoint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55"/>
              <p:cNvSpPr>
                <a:spLocks noEditPoint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7" name="Rectangle 60"/>
            <p:cNvSpPr>
              <a:spLocks noChangeArrowheads="1"/>
            </p:cNvSpPr>
            <p:nvPr/>
          </p:nvSpPr>
          <p:spPr bwMode="auto">
            <a:xfrm>
              <a:off x="1132270" y="4390221"/>
              <a:ext cx="1151317"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anose="020B0604020202020204" pitchFamily="34" charset="0"/>
                <a:buNone/>
              </a:pPr>
              <a:r>
                <a:rPr lang="en-US" altLang="zh-CN" sz="1100">
                  <a:solidFill>
                    <a:schemeClr val="bg1"/>
                  </a:solidFill>
                </a:rPr>
                <a:t>OPTION 01</a:t>
              </a:r>
              <a:endParaRPr lang="zh-CN" altLang="zh-CN" sz="1100">
                <a:solidFill>
                  <a:schemeClr val="bg1"/>
                </a:solidFill>
              </a:endParaRPr>
            </a:p>
          </p:txBody>
        </p:sp>
      </p:grpSp>
      <p:grpSp>
        <p:nvGrpSpPr>
          <p:cNvPr id="10" name="组合 9"/>
          <p:cNvGrpSpPr/>
          <p:nvPr/>
        </p:nvGrpSpPr>
        <p:grpSpPr>
          <a:xfrm>
            <a:off x="2575141" y="3523222"/>
            <a:ext cx="1438813" cy="1444012"/>
            <a:chOff x="2573532" y="3524037"/>
            <a:chExt cx="1439146" cy="1444347"/>
          </a:xfrm>
        </p:grpSpPr>
        <p:sp>
          <p:nvSpPr>
            <p:cNvPr id="11" name="Oval 44"/>
            <p:cNvSpPr>
              <a:spLocks noChangeArrowheads="1"/>
            </p:cNvSpPr>
            <p:nvPr/>
          </p:nvSpPr>
          <p:spPr bwMode="auto">
            <a:xfrm>
              <a:off x="2573532" y="3524037"/>
              <a:ext cx="1439146" cy="1444347"/>
            </a:xfrm>
            <a:prstGeom prst="ellipse">
              <a:avLst/>
            </a:prstGeom>
            <a:solidFill>
              <a:srgbClr val="E3943C"/>
            </a:solidFill>
            <a:ln>
              <a:noFill/>
            </a:ln>
          </p:spPr>
          <p:txBody>
            <a:bodyPr lIns="121898" tIns="60949" rIns="121898" bIns="60949"/>
            <a:lstStyle/>
            <a:p>
              <a:endParaRPr lang="zh-CN" altLang="en-US"/>
            </a:p>
          </p:txBody>
        </p:sp>
        <p:sp>
          <p:nvSpPr>
            <p:cNvPr id="12" name="Freeform 56"/>
            <p:cNvSpPr>
              <a:spLocks noEditPoints="1"/>
            </p:cNvSpPr>
            <p:nvPr/>
          </p:nvSpPr>
          <p:spPr bwMode="auto">
            <a:xfrm>
              <a:off x="3104747" y="3934892"/>
              <a:ext cx="368252" cy="254137"/>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898" tIns="60949" rIns="121898" bIns="60949"/>
            <a:lstStyle/>
            <a:p>
              <a:endParaRPr lang="zh-CN" altLang="en-US"/>
            </a:p>
          </p:txBody>
        </p:sp>
        <p:sp>
          <p:nvSpPr>
            <p:cNvPr id="13" name="Rectangle 61"/>
            <p:cNvSpPr>
              <a:spLocks noChangeArrowheads="1"/>
            </p:cNvSpPr>
            <p:nvPr/>
          </p:nvSpPr>
          <p:spPr bwMode="auto">
            <a:xfrm>
              <a:off x="2728029" y="4390221"/>
              <a:ext cx="1151317"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anose="020B0604020202020204" pitchFamily="34" charset="0"/>
                <a:buNone/>
              </a:pPr>
              <a:r>
                <a:rPr lang="en-US" altLang="zh-CN" sz="1100">
                  <a:solidFill>
                    <a:schemeClr val="bg1"/>
                  </a:solidFill>
                </a:rPr>
                <a:t>OPTION 02</a:t>
              </a:r>
              <a:endParaRPr lang="zh-CN" altLang="zh-CN" sz="1100">
                <a:solidFill>
                  <a:schemeClr val="bg1"/>
                </a:solidFill>
              </a:endParaRPr>
            </a:p>
          </p:txBody>
        </p:sp>
      </p:grpSp>
      <p:grpSp>
        <p:nvGrpSpPr>
          <p:cNvPr id="14" name="组合 13"/>
          <p:cNvGrpSpPr/>
          <p:nvPr/>
        </p:nvGrpSpPr>
        <p:grpSpPr>
          <a:xfrm>
            <a:off x="4176878" y="3523222"/>
            <a:ext cx="1438813" cy="1444012"/>
            <a:chOff x="4175640" y="3524037"/>
            <a:chExt cx="1439146" cy="1444347"/>
          </a:xfrm>
        </p:grpSpPr>
        <p:sp>
          <p:nvSpPr>
            <p:cNvPr id="15" name="Oval 45"/>
            <p:cNvSpPr>
              <a:spLocks noChangeArrowheads="1"/>
            </p:cNvSpPr>
            <p:nvPr/>
          </p:nvSpPr>
          <p:spPr bwMode="auto">
            <a:xfrm>
              <a:off x="4175640" y="3524037"/>
              <a:ext cx="1439146" cy="1444347"/>
            </a:xfrm>
            <a:prstGeom prst="ellipse">
              <a:avLst/>
            </a:prstGeom>
            <a:solidFill>
              <a:srgbClr val="E3943C"/>
            </a:solidFill>
            <a:ln>
              <a:noFill/>
            </a:ln>
          </p:spPr>
          <p:txBody>
            <a:bodyPr lIns="121898" tIns="60949" rIns="121898" bIns="60949"/>
            <a:lstStyle/>
            <a:p>
              <a:endParaRPr lang="zh-CN" altLang="en-US" dirty="0"/>
            </a:p>
          </p:txBody>
        </p:sp>
        <p:grpSp>
          <p:nvGrpSpPr>
            <p:cNvPr id="16" name="Group 58"/>
            <p:cNvGrpSpPr/>
            <p:nvPr/>
          </p:nvGrpSpPr>
          <p:grpSpPr bwMode="auto">
            <a:xfrm>
              <a:off x="4719553" y="3879829"/>
              <a:ext cx="351321" cy="368499"/>
              <a:chOff x="2352" y="1832"/>
              <a:chExt cx="166" cy="174"/>
            </a:xfrm>
          </p:grpSpPr>
          <p:sp>
            <p:nvSpPr>
              <p:cNvPr id="18" name="Freeform 48"/>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49"/>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50"/>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51"/>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52"/>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53"/>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7" name="Rectangle 62"/>
            <p:cNvSpPr>
              <a:spLocks noChangeArrowheads="1"/>
            </p:cNvSpPr>
            <p:nvPr/>
          </p:nvSpPr>
          <p:spPr bwMode="auto">
            <a:xfrm>
              <a:off x="4334369" y="4390221"/>
              <a:ext cx="1151317"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anose="020B0604020202020204" pitchFamily="34" charset="0"/>
                <a:buNone/>
              </a:pPr>
              <a:r>
                <a:rPr lang="en-US" altLang="zh-CN" sz="1100">
                  <a:solidFill>
                    <a:schemeClr val="bg1"/>
                  </a:solidFill>
                </a:rPr>
                <a:t>OPTION 03</a:t>
              </a:r>
              <a:endParaRPr lang="zh-CN" altLang="zh-CN" sz="1100">
                <a:solidFill>
                  <a:schemeClr val="bg1"/>
                </a:solidFill>
              </a:endParaRPr>
            </a:p>
          </p:txBody>
        </p:sp>
      </p:grpSp>
      <p:grpSp>
        <p:nvGrpSpPr>
          <p:cNvPr id="24" name="Group 65"/>
          <p:cNvGrpSpPr/>
          <p:nvPr/>
        </p:nvGrpSpPr>
        <p:grpSpPr bwMode="auto">
          <a:xfrm>
            <a:off x="6864073" y="2180840"/>
            <a:ext cx="4511102" cy="3317842"/>
            <a:chOff x="3243" y="1030"/>
            <a:chExt cx="2132" cy="1567"/>
          </a:xfrm>
        </p:grpSpPr>
        <p:sp>
          <p:nvSpPr>
            <p:cNvPr id="25" name="Oval 66"/>
            <p:cNvSpPr>
              <a:spLocks noChangeArrowheads="1"/>
            </p:cNvSpPr>
            <p:nvPr/>
          </p:nvSpPr>
          <p:spPr bwMode="auto">
            <a:xfrm>
              <a:off x="3243" y="2555"/>
              <a:ext cx="2132" cy="42"/>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6" name="Picture 67" descr="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68" descr="psb"/>
            <p:cNvSpPr>
              <a:spLocks noChangeArrowheads="1"/>
            </p:cNvSpPr>
            <p:nvPr/>
          </p:nvSpPr>
          <p:spPr bwMode="auto">
            <a:xfrm>
              <a:off x="3395" y="1099"/>
              <a:ext cx="1871" cy="1083"/>
            </a:xfrm>
            <a:prstGeom prst="rect">
              <a:avLst/>
            </a:prstGeom>
            <a:blipFill dpi="0" rotWithShape="1">
              <a:blip r:embed="rId10"/>
              <a:srcRect/>
              <a:stretch>
                <a:fillRect b="-15896"/>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28" name="PA_图片 49">
            <a:extLst>
              <a:ext uri="{FF2B5EF4-FFF2-40B4-BE49-F238E27FC236}">
                <a16:creationId xmlns:a16="http://schemas.microsoft.com/office/drawing/2014/main" id="{C2CE57D6-B58F-47CF-99E4-143FCDAE2BDD}"/>
              </a:ext>
            </a:extLst>
          </p:cNvPr>
          <p:cNvPicPr>
            <a:picLocks noChangeAspect="1"/>
          </p:cNvPicPr>
          <p:nvPr>
            <p:custDataLst>
              <p:tags r:id="rId2"/>
            </p:custDataLst>
          </p:nvPr>
        </p:nvPicPr>
        <p:blipFill>
          <a:blip r:embed="rId11"/>
          <a:stretch>
            <a:fillRect/>
          </a:stretch>
        </p:blipFill>
        <p:spPr>
          <a:xfrm>
            <a:off x="72698" y="68602"/>
            <a:ext cx="676385" cy="822718"/>
          </a:xfrm>
          <a:prstGeom prst="rect">
            <a:avLst/>
          </a:prstGeom>
        </p:spPr>
      </p:pic>
      <p:sp>
        <p:nvSpPr>
          <p:cNvPr id="29" name="文本框 28">
            <a:extLst>
              <a:ext uri="{FF2B5EF4-FFF2-40B4-BE49-F238E27FC236}">
                <a16:creationId xmlns:a16="http://schemas.microsoft.com/office/drawing/2014/main" id="{9A5AA3A5-6823-4321-8AF7-495A65FC0CAC}"/>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30" name="矩形 29">
            <a:extLst>
              <a:ext uri="{FF2B5EF4-FFF2-40B4-BE49-F238E27FC236}">
                <a16:creationId xmlns:a16="http://schemas.microsoft.com/office/drawing/2014/main" id="{DFCB4501-5C5D-4C7E-A07C-8A0C5FEF9169}"/>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1" name="PA_直接连接符 2">
            <a:extLst>
              <a:ext uri="{FF2B5EF4-FFF2-40B4-BE49-F238E27FC236}">
                <a16:creationId xmlns:a16="http://schemas.microsoft.com/office/drawing/2014/main" id="{A7783C1D-FA29-414B-ADBC-4AF8C05886F2}"/>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2" name="PA_直接连接符 4">
            <a:extLst>
              <a:ext uri="{FF2B5EF4-FFF2-40B4-BE49-F238E27FC236}">
                <a16:creationId xmlns:a16="http://schemas.microsoft.com/office/drawing/2014/main" id="{A188A49C-CDAA-4F49-9346-F3D9A7A15A25}"/>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3" name="PA_直接连接符 6">
            <a:extLst>
              <a:ext uri="{FF2B5EF4-FFF2-40B4-BE49-F238E27FC236}">
                <a16:creationId xmlns:a16="http://schemas.microsoft.com/office/drawing/2014/main" id="{CD72C1BA-23EF-4CA5-BD4A-3C0F2602F487}"/>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4" name="PA_直接连接符 2">
            <a:extLst>
              <a:ext uri="{FF2B5EF4-FFF2-40B4-BE49-F238E27FC236}">
                <a16:creationId xmlns:a16="http://schemas.microsoft.com/office/drawing/2014/main" id="{F033EE7D-3BC8-46D3-B19E-5D0E910041BD}"/>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06937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 calcmode="lin" valueType="num">
                                      <p:cBhvr>
                                        <p:cTn id="13" dur="500" fill="hold"/>
                                        <p:tgtEl>
                                          <p:spTgt spid="28"/>
                                        </p:tgtEl>
                                        <p:attrNameLst>
                                          <p:attrName>style.rotation</p:attrName>
                                        </p:attrNameLst>
                                      </p:cBhvr>
                                      <p:tavLst>
                                        <p:tav tm="0">
                                          <p:val>
                                            <p:fltVal val="90"/>
                                          </p:val>
                                        </p:tav>
                                        <p:tav tm="100000">
                                          <p:val>
                                            <p:fltVal val="0"/>
                                          </p:val>
                                        </p:tav>
                                      </p:tavLst>
                                    </p:anim>
                                    <p:animEffect transition="in" filter="fade">
                                      <p:cBhvr>
                                        <p:cTn id="14" dur="500"/>
                                        <p:tgtEl>
                                          <p:spTgt spid="28"/>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9"/>
                                        </p:tgtEl>
                                        <p:attrNameLst>
                                          <p:attrName>ppt_y</p:attrName>
                                        </p:attrNameLst>
                                      </p:cBhvr>
                                      <p:tavLst>
                                        <p:tav tm="0">
                                          <p:val>
                                            <p:strVal val="#ppt_y"/>
                                          </p:val>
                                        </p:tav>
                                        <p:tav tm="100000">
                                          <p:val>
                                            <p:strVal val="#ppt_y"/>
                                          </p:val>
                                        </p:tav>
                                      </p:tavLst>
                                    </p:anim>
                                    <p:anim calcmode="lin" valueType="num">
                                      <p:cBhvr>
                                        <p:cTn id="20"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9"/>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anim calcmode="lin" valueType="num">
                                      <p:cBhvr>
                                        <p:cTn id="2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0"/>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150"/>
                                        <p:tgtEl>
                                          <p:spTgt spid="31"/>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up)">
                                      <p:cBhvr>
                                        <p:cTn id="37" dur="150"/>
                                        <p:tgtEl>
                                          <p:spTgt spid="32"/>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right)">
                                      <p:cBhvr>
                                        <p:cTn id="41" dur="150"/>
                                        <p:tgtEl>
                                          <p:spTgt spid="34"/>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150"/>
                                        <p:tgtEl>
                                          <p:spTgt spid="33"/>
                                        </p:tgtEl>
                                      </p:cBhvr>
                                    </p:animEffect>
                                  </p:childTnLst>
                                </p:cTn>
                              </p:par>
                            </p:childTnLst>
                          </p:cTn>
                        </p:par>
                        <p:par>
                          <p:cTn id="46" fill="hold">
                            <p:stCondLst>
                              <p:cond delay="1950"/>
                            </p:stCondLst>
                            <p:childTnLst>
                              <p:par>
                                <p:cTn id="47" presetID="47" presetClass="entr" presetSubtype="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par>
                          <p:cTn id="52" fill="hold">
                            <p:stCondLst>
                              <p:cond delay="2950"/>
                            </p:stCondLst>
                            <p:childTnLst>
                              <p:par>
                                <p:cTn id="53" presetID="55" presetClass="entr" presetSubtype="0"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1000" fill="hold"/>
                                        <p:tgtEl>
                                          <p:spTgt spid="4"/>
                                        </p:tgtEl>
                                        <p:attrNameLst>
                                          <p:attrName>ppt_w</p:attrName>
                                        </p:attrNameLst>
                                      </p:cBhvr>
                                      <p:tavLst>
                                        <p:tav tm="0">
                                          <p:val>
                                            <p:strVal val="#ppt_w*0.70"/>
                                          </p:val>
                                        </p:tav>
                                        <p:tav tm="100000">
                                          <p:val>
                                            <p:strVal val="#ppt_w"/>
                                          </p:val>
                                        </p:tav>
                                      </p:tavLst>
                                    </p:anim>
                                    <p:anim calcmode="lin" valueType="num">
                                      <p:cBhvr>
                                        <p:cTn id="56" dur="1000" fill="hold"/>
                                        <p:tgtEl>
                                          <p:spTgt spid="4"/>
                                        </p:tgtEl>
                                        <p:attrNameLst>
                                          <p:attrName>ppt_h</p:attrName>
                                        </p:attrNameLst>
                                      </p:cBhvr>
                                      <p:tavLst>
                                        <p:tav tm="0">
                                          <p:val>
                                            <p:strVal val="#ppt_h"/>
                                          </p:val>
                                        </p:tav>
                                        <p:tav tm="100000">
                                          <p:val>
                                            <p:strVal val="#ppt_h"/>
                                          </p:val>
                                        </p:tav>
                                      </p:tavLst>
                                    </p:anim>
                                    <p:animEffect transition="in" filter="fade">
                                      <p:cBhvr>
                                        <p:cTn id="57" dur="1000"/>
                                        <p:tgtEl>
                                          <p:spTgt spid="4"/>
                                        </p:tgtEl>
                                      </p:cBhvr>
                                    </p:animEffect>
                                  </p:childTnLst>
                                </p:cTn>
                              </p:par>
                            </p:childTnLst>
                          </p:cTn>
                        </p:par>
                        <p:par>
                          <p:cTn id="58" fill="hold">
                            <p:stCondLst>
                              <p:cond delay="3950"/>
                            </p:stCondLst>
                            <p:childTnLst>
                              <p:par>
                                <p:cTn id="59" presetID="55" presetClass="entr" presetSubtype="0"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1000" fill="hold"/>
                                        <p:tgtEl>
                                          <p:spTgt spid="10"/>
                                        </p:tgtEl>
                                        <p:attrNameLst>
                                          <p:attrName>ppt_w</p:attrName>
                                        </p:attrNameLst>
                                      </p:cBhvr>
                                      <p:tavLst>
                                        <p:tav tm="0">
                                          <p:val>
                                            <p:strVal val="#ppt_w*0.70"/>
                                          </p:val>
                                        </p:tav>
                                        <p:tav tm="100000">
                                          <p:val>
                                            <p:strVal val="#ppt_w"/>
                                          </p:val>
                                        </p:tav>
                                      </p:tavLst>
                                    </p:anim>
                                    <p:anim calcmode="lin" valueType="num">
                                      <p:cBhvr>
                                        <p:cTn id="62" dur="1000" fill="hold"/>
                                        <p:tgtEl>
                                          <p:spTgt spid="10"/>
                                        </p:tgtEl>
                                        <p:attrNameLst>
                                          <p:attrName>ppt_h</p:attrName>
                                        </p:attrNameLst>
                                      </p:cBhvr>
                                      <p:tavLst>
                                        <p:tav tm="0">
                                          <p:val>
                                            <p:strVal val="#ppt_h"/>
                                          </p:val>
                                        </p:tav>
                                        <p:tav tm="100000">
                                          <p:val>
                                            <p:strVal val="#ppt_h"/>
                                          </p:val>
                                        </p:tav>
                                      </p:tavLst>
                                    </p:anim>
                                    <p:animEffect transition="in" filter="fade">
                                      <p:cBhvr>
                                        <p:cTn id="63" dur="1000"/>
                                        <p:tgtEl>
                                          <p:spTgt spid="10"/>
                                        </p:tgtEl>
                                      </p:cBhvr>
                                    </p:animEffect>
                                  </p:childTnLst>
                                </p:cTn>
                              </p:par>
                            </p:childTnLst>
                          </p:cTn>
                        </p:par>
                        <p:par>
                          <p:cTn id="64" fill="hold">
                            <p:stCondLst>
                              <p:cond delay="4950"/>
                            </p:stCondLst>
                            <p:childTnLst>
                              <p:par>
                                <p:cTn id="65" presetID="55" presetClass="entr" presetSubtype="0"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strVal val="#ppt_w*0.70"/>
                                          </p:val>
                                        </p:tav>
                                        <p:tav tm="100000">
                                          <p:val>
                                            <p:strVal val="#ppt_w"/>
                                          </p:val>
                                        </p:tav>
                                      </p:tavLst>
                                    </p:anim>
                                    <p:anim calcmode="lin" valueType="num">
                                      <p:cBhvr>
                                        <p:cTn id="68" dur="1000" fill="hold"/>
                                        <p:tgtEl>
                                          <p:spTgt spid="14"/>
                                        </p:tgtEl>
                                        <p:attrNameLst>
                                          <p:attrName>ppt_h</p:attrName>
                                        </p:attrNameLst>
                                      </p:cBhvr>
                                      <p:tavLst>
                                        <p:tav tm="0">
                                          <p:val>
                                            <p:strVal val="#ppt_h"/>
                                          </p:val>
                                        </p:tav>
                                        <p:tav tm="100000">
                                          <p:val>
                                            <p:strVal val="#ppt_h"/>
                                          </p:val>
                                        </p:tav>
                                      </p:tavLst>
                                    </p:anim>
                                    <p:animEffect transition="in" filter="fade">
                                      <p:cBhvr>
                                        <p:cTn id="69" dur="1000"/>
                                        <p:tgtEl>
                                          <p:spTgt spid="14"/>
                                        </p:tgtEl>
                                      </p:cBhvr>
                                    </p:animEffect>
                                  </p:childTnLst>
                                </p:cTn>
                              </p:par>
                            </p:childTnLst>
                          </p:cTn>
                        </p:par>
                        <p:par>
                          <p:cTn id="70" fill="hold">
                            <p:stCondLst>
                              <p:cond delay="5950"/>
                            </p:stCondLst>
                            <p:childTnLst>
                              <p:par>
                                <p:cTn id="71" presetID="37"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900" decel="100000" fill="hold"/>
                                        <p:tgtEl>
                                          <p:spTgt spid="24"/>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728577" y="1892830"/>
            <a:ext cx="2495374" cy="3360373"/>
          </a:xfrm>
          <a:prstGeom prst="rect">
            <a:avLst/>
          </a:prstGeom>
          <a:solidFill>
            <a:srgbClr val="43756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10" tIns="60904" rIns="121810" bIns="60904" rtlCol="0" anchor="ctr"/>
          <a:lstStyle/>
          <a:p>
            <a:pPr algn="ctr"/>
            <a:endParaRPr lang="zh-CN" altLang="en-US"/>
          </a:p>
        </p:txBody>
      </p:sp>
      <p:sp>
        <p:nvSpPr>
          <p:cNvPr id="16" name="矩形 5"/>
          <p:cNvSpPr>
            <a:spLocks noChangeArrowheads="1"/>
          </p:cNvSpPr>
          <p:nvPr/>
        </p:nvSpPr>
        <p:spPr bwMode="auto">
          <a:xfrm>
            <a:off x="1680437" y="2277267"/>
            <a:ext cx="2524165" cy="115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62030" tIns="81018" rIns="162030" bIns="810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399" b="1" dirty="0">
                <a:solidFill>
                  <a:schemeClr val="bg1"/>
                </a:solidFill>
                <a:latin typeface="+mj-ea"/>
                <a:ea typeface="+mj-ea"/>
              </a:rPr>
              <a:t>目录</a:t>
            </a:r>
            <a:endParaRPr lang="zh-CN" altLang="en-US" sz="4299" dirty="0">
              <a:solidFill>
                <a:schemeClr val="bg1"/>
              </a:solidFill>
              <a:latin typeface="+mj-ea"/>
              <a:ea typeface="+mj-ea"/>
            </a:endParaRPr>
          </a:p>
        </p:txBody>
      </p:sp>
      <p:sp>
        <p:nvSpPr>
          <p:cNvPr id="17" name="TextBox 16"/>
          <p:cNvSpPr txBox="1"/>
          <p:nvPr/>
        </p:nvSpPr>
        <p:spPr>
          <a:xfrm>
            <a:off x="1718119" y="3290522"/>
            <a:ext cx="2399399" cy="399932"/>
          </a:xfrm>
          <a:prstGeom prst="rect">
            <a:avLst/>
          </a:prstGeom>
          <a:noFill/>
        </p:spPr>
        <p:txBody>
          <a:bodyPr wrap="square" lIns="121810" tIns="60904" rIns="121810" bIns="60904" rtlCol="0">
            <a:spAutoFit/>
          </a:bodyPr>
          <a:lstStyle/>
          <a:p>
            <a:pPr algn="ctr"/>
            <a:r>
              <a:rPr lang="en-US" altLang="zh-CN" b="1" dirty="0">
                <a:solidFill>
                  <a:schemeClr val="bg1"/>
                </a:solidFill>
                <a:ea typeface="微软雅黑" panose="020B0503020204020204" pitchFamily="34" charset="-122"/>
              </a:rPr>
              <a:t>CONTENTS</a:t>
            </a:r>
            <a:endParaRPr lang="zh-CN" altLang="en-US" b="1" dirty="0">
              <a:solidFill>
                <a:schemeClr val="bg1"/>
              </a:solidFill>
              <a:ea typeface="微软雅黑" panose="020B0503020204020204" pitchFamily="34" charset="-122"/>
            </a:endParaRPr>
          </a:p>
        </p:txBody>
      </p:sp>
      <p:sp>
        <p:nvSpPr>
          <p:cNvPr id="19" name="TextBox 18"/>
          <p:cNvSpPr txBox="1"/>
          <p:nvPr/>
        </p:nvSpPr>
        <p:spPr>
          <a:xfrm>
            <a:off x="6971830" y="1719235"/>
            <a:ext cx="2872340" cy="492329"/>
          </a:xfrm>
          <a:prstGeom prst="rect">
            <a:avLst/>
          </a:prstGeom>
          <a:noFill/>
        </p:spPr>
        <p:txBody>
          <a:bodyPr wrap="square" lIns="121810" tIns="60904" rIns="121810" bIns="60904" rtlCol="0">
            <a:spAutoFit/>
          </a:bodyPr>
          <a:lstStyle/>
          <a:p>
            <a:r>
              <a:rPr lang="zh-CN" altLang="en-US" sz="2400" b="1" dirty="0">
                <a:solidFill>
                  <a:srgbClr val="E3943C"/>
                </a:solidFill>
                <a:latin typeface="+mj-ea"/>
                <a:ea typeface="+mj-ea"/>
              </a:rPr>
              <a:t>点击此处添加标题</a:t>
            </a:r>
          </a:p>
        </p:txBody>
      </p:sp>
      <p:pic>
        <p:nvPicPr>
          <p:cNvPr id="4" name="图片 3">
            <a:extLst>
              <a:ext uri="{FF2B5EF4-FFF2-40B4-BE49-F238E27FC236}">
                <a16:creationId xmlns:a16="http://schemas.microsoft.com/office/drawing/2014/main" id="{9AD5D20E-C695-4AE4-BC98-D1D438678654}"/>
              </a:ext>
            </a:extLst>
          </p:cNvPr>
          <p:cNvPicPr>
            <a:picLocks noChangeAspect="1"/>
          </p:cNvPicPr>
          <p:nvPr/>
        </p:nvPicPr>
        <p:blipFill>
          <a:blip r:embed="rId4"/>
          <a:stretch>
            <a:fillRect/>
          </a:stretch>
        </p:blipFill>
        <p:spPr>
          <a:xfrm>
            <a:off x="1383945" y="1227331"/>
            <a:ext cx="1292464" cy="4078577"/>
          </a:xfrm>
          <a:prstGeom prst="rect">
            <a:avLst/>
          </a:prstGeom>
        </p:spPr>
      </p:pic>
      <p:pic>
        <p:nvPicPr>
          <p:cNvPr id="5" name="图片 4">
            <a:extLst>
              <a:ext uri="{FF2B5EF4-FFF2-40B4-BE49-F238E27FC236}">
                <a16:creationId xmlns:a16="http://schemas.microsoft.com/office/drawing/2014/main" id="{F3931476-814C-48D0-BAE1-6D1F99479070}"/>
              </a:ext>
            </a:extLst>
          </p:cNvPr>
          <p:cNvPicPr>
            <a:picLocks noChangeAspect="1"/>
          </p:cNvPicPr>
          <p:nvPr/>
        </p:nvPicPr>
        <p:blipFill rotWithShape="1">
          <a:blip r:embed="rId5"/>
          <a:srcRect l="26789" r="34015"/>
          <a:stretch/>
        </p:blipFill>
        <p:spPr>
          <a:xfrm>
            <a:off x="895867" y="2642683"/>
            <a:ext cx="949865" cy="2704579"/>
          </a:xfrm>
          <a:prstGeom prst="rect">
            <a:avLst/>
          </a:prstGeom>
        </p:spPr>
      </p:pic>
      <p:pic>
        <p:nvPicPr>
          <p:cNvPr id="6" name="图片 5">
            <a:extLst>
              <a:ext uri="{FF2B5EF4-FFF2-40B4-BE49-F238E27FC236}">
                <a16:creationId xmlns:a16="http://schemas.microsoft.com/office/drawing/2014/main" id="{DC03635B-9FB1-4062-A779-42DC686FBD5A}"/>
              </a:ext>
            </a:extLst>
          </p:cNvPr>
          <p:cNvPicPr>
            <a:picLocks noChangeAspect="1"/>
          </p:cNvPicPr>
          <p:nvPr/>
        </p:nvPicPr>
        <p:blipFill>
          <a:blip r:embed="rId6"/>
          <a:stretch>
            <a:fillRect/>
          </a:stretch>
        </p:blipFill>
        <p:spPr>
          <a:xfrm>
            <a:off x="1335290" y="3830592"/>
            <a:ext cx="1213209" cy="1469263"/>
          </a:xfrm>
          <a:prstGeom prst="rect">
            <a:avLst/>
          </a:prstGeom>
        </p:spPr>
      </p:pic>
      <p:pic>
        <p:nvPicPr>
          <p:cNvPr id="7" name="图片 6">
            <a:extLst>
              <a:ext uri="{FF2B5EF4-FFF2-40B4-BE49-F238E27FC236}">
                <a16:creationId xmlns:a16="http://schemas.microsoft.com/office/drawing/2014/main" id="{BDB516B9-1202-41C3-9F44-B704DA7E9627}"/>
              </a:ext>
            </a:extLst>
          </p:cNvPr>
          <p:cNvPicPr>
            <a:picLocks noChangeAspect="1"/>
          </p:cNvPicPr>
          <p:nvPr/>
        </p:nvPicPr>
        <p:blipFill>
          <a:blip r:embed="rId7"/>
          <a:stretch>
            <a:fillRect/>
          </a:stretch>
        </p:blipFill>
        <p:spPr>
          <a:xfrm>
            <a:off x="2473135" y="4216829"/>
            <a:ext cx="573074" cy="1012024"/>
          </a:xfrm>
          <a:prstGeom prst="rect">
            <a:avLst/>
          </a:prstGeom>
        </p:spPr>
      </p:pic>
      <p:pic>
        <p:nvPicPr>
          <p:cNvPr id="8" name="图片 7">
            <a:extLst>
              <a:ext uri="{FF2B5EF4-FFF2-40B4-BE49-F238E27FC236}">
                <a16:creationId xmlns:a16="http://schemas.microsoft.com/office/drawing/2014/main" id="{5410D8D4-DEC0-44F1-B477-D07B1D957112}"/>
              </a:ext>
            </a:extLst>
          </p:cNvPr>
          <p:cNvPicPr>
            <a:picLocks noChangeAspect="1"/>
          </p:cNvPicPr>
          <p:nvPr/>
        </p:nvPicPr>
        <p:blipFill>
          <a:blip r:embed="rId8"/>
          <a:stretch>
            <a:fillRect/>
          </a:stretch>
        </p:blipFill>
        <p:spPr>
          <a:xfrm>
            <a:off x="2105239" y="3550464"/>
            <a:ext cx="2085013" cy="2139881"/>
          </a:xfrm>
          <a:prstGeom prst="rect">
            <a:avLst/>
          </a:prstGeom>
        </p:spPr>
      </p:pic>
      <p:pic>
        <p:nvPicPr>
          <p:cNvPr id="53" name="图片 52">
            <a:extLst>
              <a:ext uri="{FF2B5EF4-FFF2-40B4-BE49-F238E27FC236}">
                <a16:creationId xmlns:a16="http://schemas.microsoft.com/office/drawing/2014/main" id="{A30F666A-2E74-44FC-ABBC-F48D5871F202}"/>
              </a:ext>
            </a:extLst>
          </p:cNvPr>
          <p:cNvPicPr>
            <a:picLocks noChangeAspect="1"/>
          </p:cNvPicPr>
          <p:nvPr/>
        </p:nvPicPr>
        <p:blipFill rotWithShape="1">
          <a:blip r:embed="rId5"/>
          <a:srcRect l="26789" r="34015"/>
          <a:stretch/>
        </p:blipFill>
        <p:spPr>
          <a:xfrm flipH="1">
            <a:off x="4100136" y="2620212"/>
            <a:ext cx="949865" cy="2704579"/>
          </a:xfrm>
          <a:prstGeom prst="rect">
            <a:avLst/>
          </a:prstGeom>
        </p:spPr>
      </p:pic>
      <p:pic>
        <p:nvPicPr>
          <p:cNvPr id="14" name="图片 13">
            <a:extLst>
              <a:ext uri="{FF2B5EF4-FFF2-40B4-BE49-F238E27FC236}">
                <a16:creationId xmlns:a16="http://schemas.microsoft.com/office/drawing/2014/main" id="{38283E1B-8855-4D4A-BFB1-08F4BCC57530}"/>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2273" b="98864" l="0" r="99634">
                        <a14:foregroundMark x1="29670" y1="7576" x2="99634" y2="7576"/>
                        <a14:foregroundMark x1="39194" y1="2273" x2="61538" y2="2273"/>
                        <a14:foregroundMark x1="9158" y1="31439" x2="366" y2="66288"/>
                        <a14:foregroundMark x1="40659" y1="90909" x2="44689" y2="95076"/>
                        <a14:backgroundMark x1="58974" y1="98106" x2="58974" y2="98106"/>
                        <a14:backgroundMark x1="77656" y1="99621" x2="77656" y2="99621"/>
                        <a14:backgroundMark x1="79121" y1="96970" x2="79121" y2="96970"/>
                        <a14:backgroundMark x1="78755" y1="96970" x2="74359" y2="98864"/>
                        <a14:backgroundMark x1="80952" y1="97727" x2="71795" y2="99621"/>
                        <a14:backgroundMark x1="52015" y1="77652" x2="52015" y2="77652"/>
                        <a14:backgroundMark x1="55678" y1="90152" x2="55678" y2="90152"/>
                      </a14:backgroundRemoval>
                    </a14:imgEffect>
                  </a14:imgLayer>
                </a14:imgProps>
              </a:ext>
            </a:extLst>
          </a:blip>
          <a:stretch>
            <a:fillRect/>
          </a:stretch>
        </p:blipFill>
        <p:spPr>
          <a:xfrm flipH="1" flipV="1">
            <a:off x="5998433" y="1645075"/>
            <a:ext cx="776062" cy="750476"/>
          </a:xfrm>
          <a:prstGeom prst="rect">
            <a:avLst/>
          </a:prstGeom>
        </p:spPr>
      </p:pic>
      <p:pic>
        <p:nvPicPr>
          <p:cNvPr id="56" name="图片 55">
            <a:extLst>
              <a:ext uri="{FF2B5EF4-FFF2-40B4-BE49-F238E27FC236}">
                <a16:creationId xmlns:a16="http://schemas.microsoft.com/office/drawing/2014/main" id="{2DF3442E-6719-471B-9CC2-2DE87A10769C}"/>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2273" b="98864" l="0" r="99634">
                        <a14:foregroundMark x1="29670" y1="7576" x2="99634" y2="7576"/>
                        <a14:foregroundMark x1="39194" y1="2273" x2="61538" y2="2273"/>
                        <a14:foregroundMark x1="9158" y1="31439" x2="366" y2="66288"/>
                        <a14:foregroundMark x1="40659" y1="90909" x2="44689" y2="95076"/>
                        <a14:backgroundMark x1="58974" y1="98106" x2="58974" y2="98106"/>
                        <a14:backgroundMark x1="77656" y1="99621" x2="77656" y2="99621"/>
                        <a14:backgroundMark x1="79121" y1="96970" x2="79121" y2="96970"/>
                        <a14:backgroundMark x1="78755" y1="96970" x2="74359" y2="98864"/>
                        <a14:backgroundMark x1="80952" y1="97727" x2="71795" y2="99621"/>
                        <a14:backgroundMark x1="52015" y1="77652" x2="52015" y2="77652"/>
                        <a14:backgroundMark x1="55678" y1="90152" x2="55678" y2="90152"/>
                      </a14:backgroundRemoval>
                    </a14:imgEffect>
                  </a14:imgLayer>
                </a14:imgProps>
              </a:ext>
            </a:extLst>
          </a:blip>
          <a:stretch>
            <a:fillRect/>
          </a:stretch>
        </p:blipFill>
        <p:spPr>
          <a:xfrm flipH="1" flipV="1">
            <a:off x="5998433" y="2670843"/>
            <a:ext cx="776062" cy="750476"/>
          </a:xfrm>
          <a:prstGeom prst="rect">
            <a:avLst/>
          </a:prstGeom>
        </p:spPr>
      </p:pic>
      <p:pic>
        <p:nvPicPr>
          <p:cNvPr id="57" name="图片 56">
            <a:extLst>
              <a:ext uri="{FF2B5EF4-FFF2-40B4-BE49-F238E27FC236}">
                <a16:creationId xmlns:a16="http://schemas.microsoft.com/office/drawing/2014/main" id="{EAABC09F-AF77-467F-A546-D3DF3460B545}"/>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2273" b="98864" l="0" r="99634">
                        <a14:foregroundMark x1="29670" y1="7576" x2="99634" y2="7576"/>
                        <a14:foregroundMark x1="39194" y1="2273" x2="61538" y2="2273"/>
                        <a14:foregroundMark x1="9158" y1="31439" x2="366" y2="66288"/>
                        <a14:foregroundMark x1="40659" y1="90909" x2="44689" y2="95076"/>
                        <a14:backgroundMark x1="58974" y1="98106" x2="58974" y2="98106"/>
                        <a14:backgroundMark x1="77656" y1="99621" x2="77656" y2="99621"/>
                        <a14:backgroundMark x1="79121" y1="96970" x2="79121" y2="96970"/>
                        <a14:backgroundMark x1="78755" y1="96970" x2="74359" y2="98864"/>
                        <a14:backgroundMark x1="80952" y1="97727" x2="71795" y2="99621"/>
                        <a14:backgroundMark x1="52015" y1="77652" x2="52015" y2="77652"/>
                        <a14:backgroundMark x1="55678" y1="90152" x2="55678" y2="90152"/>
                      </a14:backgroundRemoval>
                    </a14:imgEffect>
                  </a14:imgLayer>
                </a14:imgProps>
              </a:ext>
            </a:extLst>
          </a:blip>
          <a:stretch>
            <a:fillRect/>
          </a:stretch>
        </p:blipFill>
        <p:spPr>
          <a:xfrm flipH="1" flipV="1">
            <a:off x="5998433" y="3696611"/>
            <a:ext cx="776062" cy="750476"/>
          </a:xfrm>
          <a:prstGeom prst="rect">
            <a:avLst/>
          </a:prstGeom>
        </p:spPr>
      </p:pic>
      <p:pic>
        <p:nvPicPr>
          <p:cNvPr id="58" name="图片 57">
            <a:extLst>
              <a:ext uri="{FF2B5EF4-FFF2-40B4-BE49-F238E27FC236}">
                <a16:creationId xmlns:a16="http://schemas.microsoft.com/office/drawing/2014/main" id="{4793CC3F-2B9B-4669-8205-46018252AB65}"/>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2273" b="98864" l="0" r="99634">
                        <a14:foregroundMark x1="29670" y1="7576" x2="99634" y2="7576"/>
                        <a14:foregroundMark x1="39194" y1="2273" x2="61538" y2="2273"/>
                        <a14:foregroundMark x1="9158" y1="31439" x2="366" y2="66288"/>
                        <a14:foregroundMark x1="40659" y1="90909" x2="44689" y2="95076"/>
                        <a14:backgroundMark x1="58974" y1="98106" x2="58974" y2="98106"/>
                        <a14:backgroundMark x1="77656" y1="99621" x2="77656" y2="99621"/>
                        <a14:backgroundMark x1="79121" y1="96970" x2="79121" y2="96970"/>
                        <a14:backgroundMark x1="78755" y1="96970" x2="74359" y2="98864"/>
                        <a14:backgroundMark x1="80952" y1="97727" x2="71795" y2="99621"/>
                        <a14:backgroundMark x1="52015" y1="77652" x2="52015" y2="77652"/>
                        <a14:backgroundMark x1="55678" y1="90152" x2="55678" y2="90152"/>
                      </a14:backgroundRemoval>
                    </a14:imgEffect>
                  </a14:imgLayer>
                </a14:imgProps>
              </a:ext>
            </a:extLst>
          </a:blip>
          <a:stretch>
            <a:fillRect/>
          </a:stretch>
        </p:blipFill>
        <p:spPr>
          <a:xfrm flipH="1" flipV="1">
            <a:off x="5998433" y="4722380"/>
            <a:ext cx="776062" cy="750476"/>
          </a:xfrm>
          <a:prstGeom prst="rect">
            <a:avLst/>
          </a:prstGeom>
        </p:spPr>
      </p:pic>
      <p:sp>
        <p:nvSpPr>
          <p:cNvPr id="60" name="TextBox 18">
            <a:extLst>
              <a:ext uri="{FF2B5EF4-FFF2-40B4-BE49-F238E27FC236}">
                <a16:creationId xmlns:a16="http://schemas.microsoft.com/office/drawing/2014/main" id="{0867179F-4128-42FF-8596-DB39F4DA43A7}"/>
              </a:ext>
            </a:extLst>
          </p:cNvPr>
          <p:cNvSpPr txBox="1"/>
          <p:nvPr/>
        </p:nvSpPr>
        <p:spPr>
          <a:xfrm>
            <a:off x="6971830" y="2760436"/>
            <a:ext cx="2872340" cy="492329"/>
          </a:xfrm>
          <a:prstGeom prst="rect">
            <a:avLst/>
          </a:prstGeom>
          <a:noFill/>
        </p:spPr>
        <p:txBody>
          <a:bodyPr wrap="square" lIns="121810" tIns="60904" rIns="121810" bIns="60904" rtlCol="0">
            <a:spAutoFit/>
          </a:bodyPr>
          <a:lstStyle/>
          <a:p>
            <a:r>
              <a:rPr lang="zh-CN" altLang="en-US" sz="2400" b="1" dirty="0">
                <a:solidFill>
                  <a:srgbClr val="E3943C"/>
                </a:solidFill>
                <a:latin typeface="+mj-ea"/>
                <a:ea typeface="+mj-ea"/>
              </a:rPr>
              <a:t>点击此处添加标题</a:t>
            </a:r>
          </a:p>
        </p:txBody>
      </p:sp>
      <p:sp>
        <p:nvSpPr>
          <p:cNvPr id="61" name="TextBox 18">
            <a:extLst>
              <a:ext uri="{FF2B5EF4-FFF2-40B4-BE49-F238E27FC236}">
                <a16:creationId xmlns:a16="http://schemas.microsoft.com/office/drawing/2014/main" id="{94A0AE0B-6661-44DB-915F-4D8FB097B08F}"/>
              </a:ext>
            </a:extLst>
          </p:cNvPr>
          <p:cNvSpPr txBox="1"/>
          <p:nvPr/>
        </p:nvSpPr>
        <p:spPr>
          <a:xfrm>
            <a:off x="6971830" y="3801637"/>
            <a:ext cx="2872340" cy="492329"/>
          </a:xfrm>
          <a:prstGeom prst="rect">
            <a:avLst/>
          </a:prstGeom>
          <a:noFill/>
        </p:spPr>
        <p:txBody>
          <a:bodyPr wrap="square" lIns="121810" tIns="60904" rIns="121810" bIns="60904" rtlCol="0">
            <a:spAutoFit/>
          </a:bodyPr>
          <a:lstStyle/>
          <a:p>
            <a:r>
              <a:rPr lang="zh-CN" altLang="en-US" sz="2400" b="1" dirty="0">
                <a:solidFill>
                  <a:srgbClr val="E3943C"/>
                </a:solidFill>
                <a:latin typeface="+mj-ea"/>
                <a:ea typeface="+mj-ea"/>
              </a:rPr>
              <a:t>点击此处添加标题</a:t>
            </a:r>
          </a:p>
        </p:txBody>
      </p:sp>
      <p:sp>
        <p:nvSpPr>
          <p:cNvPr id="62" name="TextBox 18">
            <a:extLst>
              <a:ext uri="{FF2B5EF4-FFF2-40B4-BE49-F238E27FC236}">
                <a16:creationId xmlns:a16="http://schemas.microsoft.com/office/drawing/2014/main" id="{1DB6C6D3-ADA2-4509-AD0F-DE65EB6DE146}"/>
              </a:ext>
            </a:extLst>
          </p:cNvPr>
          <p:cNvSpPr txBox="1"/>
          <p:nvPr/>
        </p:nvSpPr>
        <p:spPr>
          <a:xfrm>
            <a:off x="6971830" y="4842838"/>
            <a:ext cx="2872340" cy="492329"/>
          </a:xfrm>
          <a:prstGeom prst="rect">
            <a:avLst/>
          </a:prstGeom>
          <a:noFill/>
        </p:spPr>
        <p:txBody>
          <a:bodyPr wrap="square" lIns="121810" tIns="60904" rIns="121810" bIns="60904" rtlCol="0">
            <a:spAutoFit/>
          </a:bodyPr>
          <a:lstStyle/>
          <a:p>
            <a:r>
              <a:rPr lang="zh-CN" altLang="en-US" sz="2400" b="1" dirty="0">
                <a:solidFill>
                  <a:srgbClr val="E3943C"/>
                </a:solidFill>
                <a:latin typeface="+mj-ea"/>
                <a:ea typeface="+mj-ea"/>
              </a:rPr>
              <a:t>点击此处添加标题</a:t>
            </a:r>
          </a:p>
        </p:txBody>
      </p:sp>
    </p:spTree>
    <p:extLst>
      <p:ext uri="{BB962C8B-B14F-4D97-AF65-F5344CB8AC3E}">
        <p14:creationId xmlns:p14="http://schemas.microsoft.com/office/powerpoint/2010/main" val="3696646316"/>
      </p:ext>
    </p:extLst>
  </p:cSld>
  <p:clrMapOvr>
    <a:masterClrMapping/>
  </p:clrMapOvr>
  <mc:AlternateContent xmlns:mc="http://schemas.openxmlformats.org/markup-compatibility/2006" xmlns:p14="http://schemas.microsoft.com/office/powerpoint/2010/main">
    <mc:Choice Requires="p14">
      <p:transition spd="slow" p14:dur="1400" advTm="4600">
        <p14:ripple/>
      </p:transition>
    </mc:Choice>
    <mc:Fallback xmlns="">
      <p:transition spd="slow" advTm="46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1000"/>
                                        <p:tgtEl>
                                          <p:spTgt spid="53"/>
                                        </p:tgtEl>
                                      </p:cBhvr>
                                    </p:animEffect>
                                    <p:anim calcmode="lin" valueType="num">
                                      <p:cBhvr>
                                        <p:cTn id="33" dur="1000" fill="hold"/>
                                        <p:tgtEl>
                                          <p:spTgt spid="53"/>
                                        </p:tgtEl>
                                        <p:attrNameLst>
                                          <p:attrName>ppt_x</p:attrName>
                                        </p:attrNameLst>
                                      </p:cBhvr>
                                      <p:tavLst>
                                        <p:tav tm="0">
                                          <p:val>
                                            <p:strVal val="#ppt_x"/>
                                          </p:val>
                                        </p:tav>
                                        <p:tav tm="100000">
                                          <p:val>
                                            <p:strVal val="#ppt_x"/>
                                          </p:val>
                                        </p:tav>
                                      </p:tavLst>
                                    </p:anim>
                                    <p:anim calcmode="lin" valueType="num">
                                      <p:cBhvr>
                                        <p:cTn id="34" dur="1000" fill="hold"/>
                                        <p:tgtEl>
                                          <p:spTgt spid="5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
                                        </p:tgtEl>
                                        <p:attrNameLst>
                                          <p:attrName>ppt_y</p:attrName>
                                        </p:attrNameLst>
                                      </p:cBhvr>
                                      <p:tavLst>
                                        <p:tav tm="0">
                                          <p:val>
                                            <p:strVal val="#ppt_y"/>
                                          </p:val>
                                        </p:tav>
                                        <p:tav tm="100000">
                                          <p:val>
                                            <p:strVal val="#ppt_y"/>
                                          </p:val>
                                        </p:tav>
                                      </p:tavLst>
                                    </p:anim>
                                    <p:anim calcmode="lin" valueType="num">
                                      <p:cBhvr>
                                        <p:cTn id="4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
                                        </p:tgtEl>
                                      </p:cBhvr>
                                    </p:animEffect>
                                  </p:childTnLst>
                                </p:cTn>
                              </p:par>
                            </p:childTnLst>
                          </p:cTn>
                        </p:par>
                        <p:par>
                          <p:cTn id="48" fill="hold">
                            <p:stCondLst>
                              <p:cond delay="155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2050"/>
                            </p:stCondLst>
                            <p:childTnLst>
                              <p:par>
                                <p:cTn id="53" presetID="49" presetClass="entr" presetSubtype="0" decel="10000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360"/>
                                          </p:val>
                                        </p:tav>
                                        <p:tav tm="100000">
                                          <p:val>
                                            <p:fltVal val="0"/>
                                          </p:val>
                                        </p:tav>
                                      </p:tavLst>
                                    </p:anim>
                                    <p:animEffect transition="in" filter="fade">
                                      <p:cBhvr>
                                        <p:cTn id="58" dur="500"/>
                                        <p:tgtEl>
                                          <p:spTgt spid="14"/>
                                        </p:tgtEl>
                                      </p:cBhvr>
                                    </p:animEffect>
                                  </p:childTnLst>
                                </p:cTn>
                              </p:par>
                              <p:par>
                                <p:cTn id="59" presetID="2" presetClass="entr" presetSubtype="2"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1+#ppt_w/2"/>
                                          </p:val>
                                        </p:tav>
                                        <p:tav tm="100000">
                                          <p:val>
                                            <p:strVal val="#ppt_x"/>
                                          </p:val>
                                        </p:tav>
                                      </p:tavLst>
                                    </p:anim>
                                    <p:anim calcmode="lin" valueType="num">
                                      <p:cBhvr additive="base">
                                        <p:cTn id="62" dur="500" fill="hold"/>
                                        <p:tgtEl>
                                          <p:spTgt spid="19"/>
                                        </p:tgtEl>
                                        <p:attrNameLst>
                                          <p:attrName>ppt_y</p:attrName>
                                        </p:attrNameLst>
                                      </p:cBhvr>
                                      <p:tavLst>
                                        <p:tav tm="0">
                                          <p:val>
                                            <p:strVal val="#ppt_y"/>
                                          </p:val>
                                        </p:tav>
                                        <p:tav tm="100000">
                                          <p:val>
                                            <p:strVal val="#ppt_y"/>
                                          </p:val>
                                        </p:tav>
                                      </p:tavLst>
                                    </p:anim>
                                  </p:childTnLst>
                                </p:cTn>
                              </p:par>
                            </p:childTnLst>
                          </p:cTn>
                        </p:par>
                        <p:par>
                          <p:cTn id="63" fill="hold">
                            <p:stCondLst>
                              <p:cond delay="2550"/>
                            </p:stCondLst>
                            <p:childTnLst>
                              <p:par>
                                <p:cTn id="64" presetID="49" presetClass="entr" presetSubtype="0" decel="100000"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 calcmode="lin" valueType="num">
                                      <p:cBhvr>
                                        <p:cTn id="68" dur="500" fill="hold"/>
                                        <p:tgtEl>
                                          <p:spTgt spid="56"/>
                                        </p:tgtEl>
                                        <p:attrNameLst>
                                          <p:attrName>style.rotation</p:attrName>
                                        </p:attrNameLst>
                                      </p:cBhvr>
                                      <p:tavLst>
                                        <p:tav tm="0">
                                          <p:val>
                                            <p:fltVal val="360"/>
                                          </p:val>
                                        </p:tav>
                                        <p:tav tm="100000">
                                          <p:val>
                                            <p:fltVal val="0"/>
                                          </p:val>
                                        </p:tav>
                                      </p:tavLst>
                                    </p:anim>
                                    <p:animEffect transition="in" filter="fade">
                                      <p:cBhvr>
                                        <p:cTn id="69" dur="500"/>
                                        <p:tgtEl>
                                          <p:spTgt spid="56"/>
                                        </p:tgtEl>
                                      </p:cBhvr>
                                    </p:animEffect>
                                  </p:childTnLst>
                                </p:cTn>
                              </p:par>
                              <p:par>
                                <p:cTn id="70" presetID="2" presetClass="entr" presetSubtype="2" fill="hold" grpId="0" nodeType="withEffect">
                                  <p:stCondLst>
                                    <p:cond delay="0"/>
                                  </p:stCondLst>
                                  <p:childTnLst>
                                    <p:set>
                                      <p:cBhvr>
                                        <p:cTn id="71" dur="1" fill="hold">
                                          <p:stCondLst>
                                            <p:cond delay="0"/>
                                          </p:stCondLst>
                                        </p:cTn>
                                        <p:tgtEl>
                                          <p:spTgt spid="60"/>
                                        </p:tgtEl>
                                        <p:attrNameLst>
                                          <p:attrName>style.visibility</p:attrName>
                                        </p:attrNameLst>
                                      </p:cBhvr>
                                      <p:to>
                                        <p:strVal val="visible"/>
                                      </p:to>
                                    </p:set>
                                    <p:anim calcmode="lin" valueType="num">
                                      <p:cBhvr additive="base">
                                        <p:cTn id="72" dur="500" fill="hold"/>
                                        <p:tgtEl>
                                          <p:spTgt spid="60"/>
                                        </p:tgtEl>
                                        <p:attrNameLst>
                                          <p:attrName>ppt_x</p:attrName>
                                        </p:attrNameLst>
                                      </p:cBhvr>
                                      <p:tavLst>
                                        <p:tav tm="0">
                                          <p:val>
                                            <p:strVal val="1+#ppt_w/2"/>
                                          </p:val>
                                        </p:tav>
                                        <p:tav tm="100000">
                                          <p:val>
                                            <p:strVal val="#ppt_x"/>
                                          </p:val>
                                        </p:tav>
                                      </p:tavLst>
                                    </p:anim>
                                    <p:anim calcmode="lin" valueType="num">
                                      <p:cBhvr additive="base">
                                        <p:cTn id="73" dur="500" fill="hold"/>
                                        <p:tgtEl>
                                          <p:spTgt spid="60"/>
                                        </p:tgtEl>
                                        <p:attrNameLst>
                                          <p:attrName>ppt_y</p:attrName>
                                        </p:attrNameLst>
                                      </p:cBhvr>
                                      <p:tavLst>
                                        <p:tav tm="0">
                                          <p:val>
                                            <p:strVal val="#ppt_y"/>
                                          </p:val>
                                        </p:tav>
                                        <p:tav tm="100000">
                                          <p:val>
                                            <p:strVal val="#ppt_y"/>
                                          </p:val>
                                        </p:tav>
                                      </p:tavLst>
                                    </p:anim>
                                  </p:childTnLst>
                                </p:cTn>
                              </p:par>
                            </p:childTnLst>
                          </p:cTn>
                        </p:par>
                        <p:par>
                          <p:cTn id="74" fill="hold">
                            <p:stCondLst>
                              <p:cond delay="3050"/>
                            </p:stCondLst>
                            <p:childTnLst>
                              <p:par>
                                <p:cTn id="75" presetID="49" presetClass="entr" presetSubtype="0" decel="100000"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p:cTn id="77" dur="500" fill="hold"/>
                                        <p:tgtEl>
                                          <p:spTgt spid="57"/>
                                        </p:tgtEl>
                                        <p:attrNameLst>
                                          <p:attrName>ppt_w</p:attrName>
                                        </p:attrNameLst>
                                      </p:cBhvr>
                                      <p:tavLst>
                                        <p:tav tm="0">
                                          <p:val>
                                            <p:fltVal val="0"/>
                                          </p:val>
                                        </p:tav>
                                        <p:tav tm="100000">
                                          <p:val>
                                            <p:strVal val="#ppt_w"/>
                                          </p:val>
                                        </p:tav>
                                      </p:tavLst>
                                    </p:anim>
                                    <p:anim calcmode="lin" valueType="num">
                                      <p:cBhvr>
                                        <p:cTn id="78" dur="500" fill="hold"/>
                                        <p:tgtEl>
                                          <p:spTgt spid="57"/>
                                        </p:tgtEl>
                                        <p:attrNameLst>
                                          <p:attrName>ppt_h</p:attrName>
                                        </p:attrNameLst>
                                      </p:cBhvr>
                                      <p:tavLst>
                                        <p:tav tm="0">
                                          <p:val>
                                            <p:fltVal val="0"/>
                                          </p:val>
                                        </p:tav>
                                        <p:tav tm="100000">
                                          <p:val>
                                            <p:strVal val="#ppt_h"/>
                                          </p:val>
                                        </p:tav>
                                      </p:tavLst>
                                    </p:anim>
                                    <p:anim calcmode="lin" valueType="num">
                                      <p:cBhvr>
                                        <p:cTn id="79" dur="500" fill="hold"/>
                                        <p:tgtEl>
                                          <p:spTgt spid="57"/>
                                        </p:tgtEl>
                                        <p:attrNameLst>
                                          <p:attrName>style.rotation</p:attrName>
                                        </p:attrNameLst>
                                      </p:cBhvr>
                                      <p:tavLst>
                                        <p:tav tm="0">
                                          <p:val>
                                            <p:fltVal val="360"/>
                                          </p:val>
                                        </p:tav>
                                        <p:tav tm="100000">
                                          <p:val>
                                            <p:fltVal val="0"/>
                                          </p:val>
                                        </p:tav>
                                      </p:tavLst>
                                    </p:anim>
                                    <p:animEffect transition="in" filter="fade">
                                      <p:cBhvr>
                                        <p:cTn id="80" dur="500"/>
                                        <p:tgtEl>
                                          <p:spTgt spid="57"/>
                                        </p:tgtEl>
                                      </p:cBhvr>
                                    </p:animEffect>
                                  </p:childTnLst>
                                </p:cTn>
                              </p:par>
                              <p:par>
                                <p:cTn id="81" presetID="2" presetClass="entr" presetSubtype="2"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1+#ppt_w/2"/>
                                          </p:val>
                                        </p:tav>
                                        <p:tav tm="100000">
                                          <p:val>
                                            <p:strVal val="#ppt_x"/>
                                          </p:val>
                                        </p:tav>
                                      </p:tavLst>
                                    </p:anim>
                                    <p:anim calcmode="lin" valueType="num">
                                      <p:cBhvr additive="base">
                                        <p:cTn id="84" dur="500" fill="hold"/>
                                        <p:tgtEl>
                                          <p:spTgt spid="61"/>
                                        </p:tgtEl>
                                        <p:attrNameLst>
                                          <p:attrName>ppt_y</p:attrName>
                                        </p:attrNameLst>
                                      </p:cBhvr>
                                      <p:tavLst>
                                        <p:tav tm="0">
                                          <p:val>
                                            <p:strVal val="#ppt_y"/>
                                          </p:val>
                                        </p:tav>
                                        <p:tav tm="100000">
                                          <p:val>
                                            <p:strVal val="#ppt_y"/>
                                          </p:val>
                                        </p:tav>
                                      </p:tavLst>
                                    </p:anim>
                                  </p:childTnLst>
                                </p:cTn>
                              </p:par>
                            </p:childTnLst>
                          </p:cTn>
                        </p:par>
                        <p:par>
                          <p:cTn id="85" fill="hold">
                            <p:stCondLst>
                              <p:cond delay="3550"/>
                            </p:stCondLst>
                            <p:childTnLst>
                              <p:par>
                                <p:cTn id="86" presetID="49" presetClass="entr" presetSubtype="0" decel="100000" fill="hold" nodeType="afterEffect">
                                  <p:stCondLst>
                                    <p:cond delay="0"/>
                                  </p:stCondLst>
                                  <p:childTnLst>
                                    <p:set>
                                      <p:cBhvr>
                                        <p:cTn id="87" dur="1" fill="hold">
                                          <p:stCondLst>
                                            <p:cond delay="0"/>
                                          </p:stCondLst>
                                        </p:cTn>
                                        <p:tgtEl>
                                          <p:spTgt spid="58"/>
                                        </p:tgtEl>
                                        <p:attrNameLst>
                                          <p:attrName>style.visibility</p:attrName>
                                        </p:attrNameLst>
                                      </p:cBhvr>
                                      <p:to>
                                        <p:strVal val="visible"/>
                                      </p:to>
                                    </p:set>
                                    <p:anim calcmode="lin" valueType="num">
                                      <p:cBhvr>
                                        <p:cTn id="88" dur="500" fill="hold"/>
                                        <p:tgtEl>
                                          <p:spTgt spid="58"/>
                                        </p:tgtEl>
                                        <p:attrNameLst>
                                          <p:attrName>ppt_w</p:attrName>
                                        </p:attrNameLst>
                                      </p:cBhvr>
                                      <p:tavLst>
                                        <p:tav tm="0">
                                          <p:val>
                                            <p:fltVal val="0"/>
                                          </p:val>
                                        </p:tav>
                                        <p:tav tm="100000">
                                          <p:val>
                                            <p:strVal val="#ppt_w"/>
                                          </p:val>
                                        </p:tav>
                                      </p:tavLst>
                                    </p:anim>
                                    <p:anim calcmode="lin" valueType="num">
                                      <p:cBhvr>
                                        <p:cTn id="89" dur="500" fill="hold"/>
                                        <p:tgtEl>
                                          <p:spTgt spid="58"/>
                                        </p:tgtEl>
                                        <p:attrNameLst>
                                          <p:attrName>ppt_h</p:attrName>
                                        </p:attrNameLst>
                                      </p:cBhvr>
                                      <p:tavLst>
                                        <p:tav tm="0">
                                          <p:val>
                                            <p:fltVal val="0"/>
                                          </p:val>
                                        </p:tav>
                                        <p:tav tm="100000">
                                          <p:val>
                                            <p:strVal val="#ppt_h"/>
                                          </p:val>
                                        </p:tav>
                                      </p:tavLst>
                                    </p:anim>
                                    <p:anim calcmode="lin" valueType="num">
                                      <p:cBhvr>
                                        <p:cTn id="90" dur="500" fill="hold"/>
                                        <p:tgtEl>
                                          <p:spTgt spid="58"/>
                                        </p:tgtEl>
                                        <p:attrNameLst>
                                          <p:attrName>style.rotation</p:attrName>
                                        </p:attrNameLst>
                                      </p:cBhvr>
                                      <p:tavLst>
                                        <p:tav tm="0">
                                          <p:val>
                                            <p:fltVal val="360"/>
                                          </p:val>
                                        </p:tav>
                                        <p:tav tm="100000">
                                          <p:val>
                                            <p:fltVal val="0"/>
                                          </p:val>
                                        </p:tav>
                                      </p:tavLst>
                                    </p:anim>
                                    <p:animEffect transition="in" filter="fade">
                                      <p:cBhvr>
                                        <p:cTn id="91" dur="500"/>
                                        <p:tgtEl>
                                          <p:spTgt spid="58"/>
                                        </p:tgtEl>
                                      </p:cBhvr>
                                    </p:animEffect>
                                  </p:childTnLst>
                                </p:cTn>
                              </p:par>
                              <p:par>
                                <p:cTn id="92" presetID="2" presetClass="entr" presetSubtype="2" fill="hold" grpId="0" nodeType="withEffect">
                                  <p:stCondLst>
                                    <p:cond delay="0"/>
                                  </p:stCondLst>
                                  <p:childTnLst>
                                    <p:set>
                                      <p:cBhvr>
                                        <p:cTn id="93" dur="1" fill="hold">
                                          <p:stCondLst>
                                            <p:cond delay="0"/>
                                          </p:stCondLst>
                                        </p:cTn>
                                        <p:tgtEl>
                                          <p:spTgt spid="62"/>
                                        </p:tgtEl>
                                        <p:attrNameLst>
                                          <p:attrName>style.visibility</p:attrName>
                                        </p:attrNameLst>
                                      </p:cBhvr>
                                      <p:to>
                                        <p:strVal val="visible"/>
                                      </p:to>
                                    </p:set>
                                    <p:anim calcmode="lin" valueType="num">
                                      <p:cBhvr additive="base">
                                        <p:cTn id="94" dur="500" fill="hold"/>
                                        <p:tgtEl>
                                          <p:spTgt spid="62"/>
                                        </p:tgtEl>
                                        <p:attrNameLst>
                                          <p:attrName>ppt_x</p:attrName>
                                        </p:attrNameLst>
                                      </p:cBhvr>
                                      <p:tavLst>
                                        <p:tav tm="0">
                                          <p:val>
                                            <p:strVal val="1+#ppt_w/2"/>
                                          </p:val>
                                        </p:tav>
                                        <p:tav tm="100000">
                                          <p:val>
                                            <p:strVal val="#ppt_x"/>
                                          </p:val>
                                        </p:tav>
                                      </p:tavLst>
                                    </p:anim>
                                    <p:anim calcmode="lin" valueType="num">
                                      <p:cBhvr additive="base">
                                        <p:cTn id="95"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p:bldP spid="17" grpId="0"/>
      <p:bldP spid="19" grpId="0"/>
      <p:bldP spid="60" grpId="0"/>
      <p:bldP spid="61" grpId="0"/>
      <p:bldP spid="6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PA_组合 13">
            <a:extLst>
              <a:ext uri="{FF2B5EF4-FFF2-40B4-BE49-F238E27FC236}">
                <a16:creationId xmlns:a16="http://schemas.microsoft.com/office/drawing/2014/main" id="{88CAC055-4035-4CA8-935F-26F30E620ADE}"/>
              </a:ext>
            </a:extLst>
          </p:cNvPr>
          <p:cNvGrpSpPr/>
          <p:nvPr>
            <p:custDataLst>
              <p:tags r:id="rId1"/>
            </p:custDataLst>
          </p:nvPr>
        </p:nvGrpSpPr>
        <p:grpSpPr>
          <a:xfrm>
            <a:off x="1725122" y="-317738"/>
            <a:ext cx="3309940" cy="3259140"/>
            <a:chOff x="1725122" y="-317738"/>
            <a:chExt cx="3309940" cy="3259140"/>
          </a:xfrm>
        </p:grpSpPr>
        <p:sp>
          <p:nvSpPr>
            <p:cNvPr id="9" name="任意多边形: 形状 8">
              <a:extLst>
                <a:ext uri="{FF2B5EF4-FFF2-40B4-BE49-F238E27FC236}">
                  <a16:creationId xmlns:a16="http://schemas.microsoft.com/office/drawing/2014/main" id="{D292453D-DEAD-4DC5-9EE0-02AA1CADA77D}"/>
                </a:ext>
              </a:extLst>
            </p:cNvPr>
            <p:cNvSpPr/>
            <p:nvPr/>
          </p:nvSpPr>
          <p:spPr>
            <a:xfrm>
              <a:off x="1725122" y="-317738"/>
              <a:ext cx="3309940" cy="3259140"/>
            </a:xfrm>
            <a:custGeom>
              <a:avLst/>
              <a:gdLst/>
              <a:ahLst/>
              <a:cxnLst/>
              <a:rect l="0" t="0" r="0" b="0"/>
              <a:pathLst>
                <a:path w="3309940" h="3259140">
                  <a:moveTo>
                    <a:pt x="0" y="0"/>
                  </a:moveTo>
                  <a:lnTo>
                    <a:pt x="3309939" y="0"/>
                  </a:lnTo>
                  <a:lnTo>
                    <a:pt x="3309939" y="3259139"/>
                  </a:lnTo>
                  <a:lnTo>
                    <a:pt x="0" y="32591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矩形 14"/>
            <p:cNvSpPr/>
            <p:nvPr>
              <p:custDataLst>
                <p:tags r:id="rId4"/>
              </p:custDataLst>
            </p:nvPr>
          </p:nvSpPr>
          <p:spPr>
            <a:xfrm>
              <a:off x="3350723" y="1257063"/>
              <a:ext cx="1684339" cy="1684339"/>
            </a:xfrm>
            <a:prstGeom prst="rect">
              <a:avLst/>
            </a:prstGeom>
            <a:no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a:p>
          </p:txBody>
        </p:sp>
      </p:grpSp>
      <p:grpSp>
        <p:nvGrpSpPr>
          <p:cNvPr id="32" name="PA_组合 31">
            <a:extLst>
              <a:ext uri="{FF2B5EF4-FFF2-40B4-BE49-F238E27FC236}">
                <a16:creationId xmlns:a16="http://schemas.microsoft.com/office/drawing/2014/main" id="{8144AE70-0079-4E63-9335-70C1E086506D}"/>
              </a:ext>
            </a:extLst>
          </p:cNvPr>
          <p:cNvGrpSpPr/>
          <p:nvPr>
            <p:custDataLst>
              <p:tags r:id="rId2"/>
            </p:custDataLst>
          </p:nvPr>
        </p:nvGrpSpPr>
        <p:grpSpPr>
          <a:xfrm>
            <a:off x="3850138" y="1501577"/>
            <a:ext cx="3411540" cy="3335340"/>
            <a:chOff x="3850138" y="1501577"/>
            <a:chExt cx="3411540" cy="3335340"/>
          </a:xfrm>
        </p:grpSpPr>
        <p:sp>
          <p:nvSpPr>
            <p:cNvPr id="31" name="任意多边形: 形状 30">
              <a:extLst>
                <a:ext uri="{FF2B5EF4-FFF2-40B4-BE49-F238E27FC236}">
                  <a16:creationId xmlns:a16="http://schemas.microsoft.com/office/drawing/2014/main" id="{C976FAA1-ED42-4473-9D8A-D2901CF8CFDD}"/>
                </a:ext>
              </a:extLst>
            </p:cNvPr>
            <p:cNvSpPr/>
            <p:nvPr/>
          </p:nvSpPr>
          <p:spPr>
            <a:xfrm>
              <a:off x="3850138" y="1501577"/>
              <a:ext cx="3411540" cy="3335340"/>
            </a:xfrm>
            <a:custGeom>
              <a:avLst/>
              <a:gdLst/>
              <a:ahLst/>
              <a:cxnLst/>
              <a:rect l="0" t="0" r="0" b="0"/>
              <a:pathLst>
                <a:path w="3411540" h="3335340">
                  <a:moveTo>
                    <a:pt x="0" y="0"/>
                  </a:moveTo>
                  <a:lnTo>
                    <a:pt x="3411539" y="0"/>
                  </a:lnTo>
                  <a:lnTo>
                    <a:pt x="3411539" y="3335339"/>
                  </a:lnTo>
                  <a:lnTo>
                    <a:pt x="0" y="33353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2"/>
            <p:cNvSpPr/>
            <p:nvPr>
              <p:custDataLst>
                <p:tags r:id="rId3"/>
              </p:custDataLst>
            </p:nvPr>
          </p:nvSpPr>
          <p:spPr>
            <a:xfrm>
              <a:off x="3850138" y="1501577"/>
              <a:ext cx="1684339" cy="1684339"/>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dirty="0"/>
            </a:p>
          </p:txBody>
        </p:sp>
      </p:grpSp>
      <p:sp>
        <p:nvSpPr>
          <p:cNvPr id="2" name="矩形 1"/>
          <p:cNvSpPr/>
          <p:nvPr/>
        </p:nvSpPr>
        <p:spPr>
          <a:xfrm>
            <a:off x="336696" y="261381"/>
            <a:ext cx="11518614" cy="6335238"/>
          </a:xfrm>
          <a:prstGeom prst="rect">
            <a:avLst/>
          </a:prstGeom>
          <a:noFill/>
          <a:ln>
            <a:solidFill>
              <a:srgbClr val="43756C"/>
            </a:solidFill>
          </a:ln>
        </p:spPr>
        <p:style>
          <a:lnRef idx="2">
            <a:schemeClr val="accent1">
              <a:shade val="50000"/>
            </a:schemeClr>
          </a:lnRef>
          <a:fillRef idx="1">
            <a:schemeClr val="accent1"/>
          </a:fillRef>
          <a:effectRef idx="0">
            <a:schemeClr val="accent1"/>
          </a:effectRef>
          <a:fontRef idx="minor">
            <a:schemeClr val="lt1"/>
          </a:fontRef>
        </p:style>
        <p:txBody>
          <a:bodyPr lIns="91361" tIns="45677" rIns="91361" bIns="45677" rtlCol="0" anchor="ctr"/>
          <a:lstStyle/>
          <a:p>
            <a:pPr algn="ctr"/>
            <a:endParaRPr lang="zh-CN" altLang="en-US" dirty="0"/>
          </a:p>
        </p:txBody>
      </p:sp>
      <p:sp>
        <p:nvSpPr>
          <p:cNvPr id="4" name="TextBox 3"/>
          <p:cNvSpPr txBox="1"/>
          <p:nvPr/>
        </p:nvSpPr>
        <p:spPr>
          <a:xfrm>
            <a:off x="3950337" y="1660176"/>
            <a:ext cx="1662612" cy="1446495"/>
          </a:xfrm>
          <a:prstGeom prst="rect">
            <a:avLst/>
          </a:prstGeom>
          <a:noFill/>
        </p:spPr>
        <p:txBody>
          <a:bodyPr wrap="square" lIns="91390" tIns="45693" rIns="91390" bIns="45693" rtlCol="0">
            <a:spAutoFit/>
          </a:bodyPr>
          <a:lstStyle/>
          <a:p>
            <a:r>
              <a:rPr lang="en-US" altLang="zh-CN" sz="8800" b="1" dirty="0">
                <a:solidFill>
                  <a:schemeClr val="bg1"/>
                </a:solidFill>
                <a:latin typeface="方正隶书简体" panose="02010601030101010101" pitchFamily="2" charset="-122"/>
                <a:ea typeface="方正隶书简体" panose="02010601030101010101" pitchFamily="2" charset="-122"/>
              </a:rPr>
              <a:t>04</a:t>
            </a:r>
            <a:endParaRPr lang="zh-CN" altLang="en-US" sz="8800" b="1" dirty="0">
              <a:solidFill>
                <a:schemeClr val="bg1"/>
              </a:solidFill>
              <a:latin typeface="方正隶书简体" panose="02010601030101010101" pitchFamily="2" charset="-122"/>
              <a:ea typeface="方正隶书简体" panose="02010601030101010101" pitchFamily="2" charset="-122"/>
            </a:endParaRPr>
          </a:p>
        </p:txBody>
      </p:sp>
      <p:sp>
        <p:nvSpPr>
          <p:cNvPr id="5" name="TextBox 4"/>
          <p:cNvSpPr txBox="1"/>
          <p:nvPr/>
        </p:nvSpPr>
        <p:spPr>
          <a:xfrm>
            <a:off x="5963416" y="1806913"/>
            <a:ext cx="3383592" cy="584640"/>
          </a:xfrm>
          <a:prstGeom prst="rect">
            <a:avLst/>
          </a:prstGeom>
          <a:noFill/>
        </p:spPr>
        <p:txBody>
          <a:bodyPr wrap="square" lIns="91390" tIns="45693" rIns="91390" bIns="45693" rtlCol="0">
            <a:spAutoFit/>
          </a:bodyPr>
          <a:lstStyle/>
          <a:p>
            <a:r>
              <a:rPr lang="en-US" altLang="zh-CN" sz="3199" dirty="0">
                <a:solidFill>
                  <a:srgbClr val="E3943C"/>
                </a:solidFill>
                <a:latin typeface="Comic Book" pitchFamily="2" charset="0"/>
                <a:ea typeface="方正隶书简体" panose="02010601030101010101" pitchFamily="2" charset="-122"/>
              </a:rPr>
              <a:t>PART FOUR</a:t>
            </a:r>
            <a:endParaRPr lang="zh-CN" altLang="en-US" sz="3199" dirty="0">
              <a:solidFill>
                <a:srgbClr val="E3943C"/>
              </a:solidFill>
              <a:latin typeface="Comic Book" pitchFamily="2" charset="0"/>
              <a:ea typeface="方正隶书简体" panose="02010601030101010101" pitchFamily="2" charset="-122"/>
            </a:endParaRPr>
          </a:p>
        </p:txBody>
      </p:sp>
      <p:sp>
        <p:nvSpPr>
          <p:cNvPr id="6" name="TextBox 5"/>
          <p:cNvSpPr txBox="1"/>
          <p:nvPr/>
        </p:nvSpPr>
        <p:spPr>
          <a:xfrm>
            <a:off x="5944400" y="2295221"/>
            <a:ext cx="3942834" cy="646181"/>
          </a:xfrm>
          <a:prstGeom prst="rect">
            <a:avLst/>
          </a:prstGeom>
          <a:noFill/>
        </p:spPr>
        <p:txBody>
          <a:bodyPr wrap="square" lIns="91390" tIns="45693" rIns="91390" bIns="45693" rtlCol="0">
            <a:spAutoFit/>
          </a:bodyPr>
          <a:lstStyle/>
          <a:p>
            <a:r>
              <a:rPr lang="zh-CN" altLang="en-US" sz="3599" b="1" dirty="0">
                <a:solidFill>
                  <a:srgbClr val="E3943C"/>
                </a:solidFill>
                <a:latin typeface="+mj-ea"/>
                <a:ea typeface="+mj-ea"/>
              </a:rPr>
              <a:t>点击此处添加标题</a:t>
            </a:r>
          </a:p>
        </p:txBody>
      </p:sp>
      <p:sp>
        <p:nvSpPr>
          <p:cNvPr id="7" name="矩形 6">
            <a:extLst>
              <a:ext uri="{FF2B5EF4-FFF2-40B4-BE49-F238E27FC236}">
                <a16:creationId xmlns:a16="http://schemas.microsoft.com/office/drawing/2014/main" id="{3B0BC19C-CC84-4BBB-9E07-13AFCDD44A6A}"/>
              </a:ext>
            </a:extLst>
          </p:cNvPr>
          <p:cNvSpPr/>
          <p:nvPr/>
        </p:nvSpPr>
        <p:spPr>
          <a:xfrm>
            <a:off x="5998695" y="2836029"/>
            <a:ext cx="3753291" cy="369332"/>
          </a:xfrm>
          <a:prstGeom prst="rect">
            <a:avLst/>
          </a:prstGeom>
        </p:spPr>
        <p:txBody>
          <a:bodyPr wrap="square">
            <a:spAutoFit/>
          </a:bodyPr>
          <a:lstStyle/>
          <a:p>
            <a:pPr algn="dist"/>
            <a:r>
              <a:rPr lang="en-US" altLang="zh-CN" dirty="0">
                <a:solidFill>
                  <a:schemeClr val="tx1">
                    <a:lumMod val="50000"/>
                    <a:lumOff val="50000"/>
                  </a:schemeClr>
                </a:solidFill>
                <a:latin typeface="Arial" panose="020B0604020202020204" pitchFamily="34" charset="0"/>
              </a:rPr>
              <a:t>Click here to add a title</a:t>
            </a:r>
            <a:endParaRPr lang="zh-CN" altLang="en-US" dirty="0">
              <a:solidFill>
                <a:schemeClr val="tx1">
                  <a:lumMod val="50000"/>
                  <a:lumOff val="50000"/>
                </a:schemeClr>
              </a:solidFill>
            </a:endParaRPr>
          </a:p>
        </p:txBody>
      </p:sp>
      <p:pic>
        <p:nvPicPr>
          <p:cNvPr id="30" name="图片 29">
            <a:extLst>
              <a:ext uri="{FF2B5EF4-FFF2-40B4-BE49-F238E27FC236}">
                <a16:creationId xmlns:a16="http://schemas.microsoft.com/office/drawing/2014/main" id="{E781C4D8-6ED3-4062-8546-09647AA1DEA6}"/>
              </a:ext>
            </a:extLst>
          </p:cNvPr>
          <p:cNvPicPr>
            <a:picLocks noChangeAspect="1"/>
          </p:cNvPicPr>
          <p:nvPr/>
        </p:nvPicPr>
        <p:blipFill>
          <a:blip r:embed="rId7"/>
          <a:stretch>
            <a:fillRect/>
          </a:stretch>
        </p:blipFill>
        <p:spPr>
          <a:xfrm>
            <a:off x="-461551" y="2790029"/>
            <a:ext cx="13765961" cy="4261473"/>
          </a:xfrm>
          <a:prstGeom prst="rect">
            <a:avLst/>
          </a:prstGeom>
        </p:spPr>
      </p:pic>
      <p:pic>
        <p:nvPicPr>
          <p:cNvPr id="33" name="图片 32">
            <a:extLst>
              <a:ext uri="{FF2B5EF4-FFF2-40B4-BE49-F238E27FC236}">
                <a16:creationId xmlns:a16="http://schemas.microsoft.com/office/drawing/2014/main" id="{59A2CD35-9912-4482-9596-4A472369BE78}"/>
              </a:ext>
            </a:extLst>
          </p:cNvPr>
          <p:cNvPicPr>
            <a:picLocks noChangeAspect="1"/>
          </p:cNvPicPr>
          <p:nvPr/>
        </p:nvPicPr>
        <p:blipFill>
          <a:blip r:embed="rId8"/>
          <a:stretch>
            <a:fillRect/>
          </a:stretch>
        </p:blipFill>
        <p:spPr>
          <a:xfrm>
            <a:off x="2891453" y="654530"/>
            <a:ext cx="1030313" cy="1060796"/>
          </a:xfrm>
          <a:prstGeom prst="rect">
            <a:avLst/>
          </a:prstGeom>
        </p:spPr>
      </p:pic>
    </p:spTree>
    <p:extLst>
      <p:ext uri="{BB962C8B-B14F-4D97-AF65-F5344CB8AC3E}">
        <p14:creationId xmlns:p14="http://schemas.microsoft.com/office/powerpoint/2010/main" val="42169580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5400">
        <p15:prstTrans prst="origami"/>
      </p:transition>
    </mc:Choice>
    <mc:Fallback xmlns="">
      <p:transition spd="slow" advTm="5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2"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000"/>
                            </p:stCondLst>
                            <p:childTnLst>
                              <p:par>
                                <p:cTn id="32" presetID="55"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1000" fill="hold"/>
                                        <p:tgtEl>
                                          <p:spTgt spid="4"/>
                                        </p:tgtEl>
                                        <p:attrNameLst>
                                          <p:attrName>ppt_w</p:attrName>
                                        </p:attrNameLst>
                                      </p:cBhvr>
                                      <p:tavLst>
                                        <p:tav tm="0">
                                          <p:val>
                                            <p:strVal val="#ppt_w*0.70"/>
                                          </p:val>
                                        </p:tav>
                                        <p:tav tm="100000">
                                          <p:val>
                                            <p:strVal val="#ppt_w"/>
                                          </p:val>
                                        </p:tav>
                                      </p:tavLst>
                                    </p:anim>
                                    <p:anim calcmode="lin" valueType="num">
                                      <p:cBhvr>
                                        <p:cTn id="35" dur="1000" fill="hold"/>
                                        <p:tgtEl>
                                          <p:spTgt spid="4"/>
                                        </p:tgtEl>
                                        <p:attrNameLst>
                                          <p:attrName>ppt_h</p:attrName>
                                        </p:attrNameLst>
                                      </p:cBhvr>
                                      <p:tavLst>
                                        <p:tav tm="0">
                                          <p:val>
                                            <p:strVal val="#ppt_h"/>
                                          </p:val>
                                        </p:tav>
                                        <p:tav tm="100000">
                                          <p:val>
                                            <p:strVal val="#ppt_h"/>
                                          </p:val>
                                        </p:tav>
                                      </p:tavLst>
                                    </p:anim>
                                    <p:animEffect transition="in" filter="fade">
                                      <p:cBhvr>
                                        <p:cTn id="36" dur="1000"/>
                                        <p:tgtEl>
                                          <p:spTgt spid="4"/>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1" presetClass="entr" presetSubtype="0" fill="hold" grpId="0" nodeType="afterEffect">
                                  <p:stCondLst>
                                    <p:cond delay="0"/>
                                  </p:stCondLst>
                                  <p:iterate type="lt">
                                    <p:tmPct val="4211"/>
                                  </p:iterate>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7"/>
                                        </p:tgtEl>
                                        <p:attrNameLst>
                                          <p:attrName>ppt_y</p:attrName>
                                        </p:attrNameLst>
                                      </p:cBhvr>
                                      <p:tavLst>
                                        <p:tav tm="0">
                                          <p:val>
                                            <p:strVal val="#ppt_y"/>
                                          </p:val>
                                        </p:tav>
                                        <p:tav tm="100000">
                                          <p:val>
                                            <p:strVal val="#ppt_y"/>
                                          </p:val>
                                        </p:tav>
                                      </p:tavLst>
                                    </p:anim>
                                    <p:anim calcmode="lin" valueType="num">
                                      <p:cBhvr>
                                        <p:cTn id="5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894133" y="3003650"/>
            <a:ext cx="2290647" cy="2200093"/>
          </a:xfrm>
          <a:prstGeom prst="rect">
            <a:avLst/>
          </a:prstGeom>
          <a:noFill/>
          <a:ln w="9525">
            <a:noFill/>
            <a:miter lim="800000"/>
          </a:ln>
        </p:spPr>
        <p:txBody>
          <a:bodyPr lIns="0" tIns="0" rIns="0" bIns="0">
            <a:spAutoFit/>
          </a:bodyPr>
          <a:lstStyle/>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请输入您想要的文字内容请输入您想要的文字内容请输入您想要的文字内容请输入您想要的文字</a:t>
            </a:r>
          </a:p>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内容请请输入您想要的文字</a:t>
            </a: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输入您想要的文字内容请输入您想要的文字请输入您想要的文字请输入您想要的文字</a:t>
            </a:r>
            <a:endParaRPr lang="en-US" altLang="zh-CN"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p:txBody>
      </p:sp>
      <p:sp>
        <p:nvSpPr>
          <p:cNvPr id="4" name="TextBox 3"/>
          <p:cNvSpPr txBox="1">
            <a:spLocks noChangeArrowheads="1"/>
          </p:cNvSpPr>
          <p:nvPr/>
        </p:nvSpPr>
        <p:spPr bwMode="auto">
          <a:xfrm>
            <a:off x="8894131" y="2592413"/>
            <a:ext cx="2189149" cy="276935"/>
          </a:xfrm>
          <a:prstGeom prst="rect">
            <a:avLst/>
          </a:prstGeom>
          <a:noFill/>
          <a:ln w="9525">
            <a:noFill/>
            <a:miter lim="800000"/>
          </a:ln>
        </p:spPr>
        <p:txBody>
          <a:bodyPr lIns="0" tIns="0" rIns="0" bIns="0">
            <a:spAutoFit/>
          </a:bodyPr>
          <a:lstStyle/>
          <a:p>
            <a:pPr defTabSz="914217">
              <a:defRPr/>
            </a:pPr>
            <a:r>
              <a:rPr lang="zh-CN" altLang="en-US" kern="0">
                <a:solidFill>
                  <a:srgbClr val="002221"/>
                </a:solidFill>
                <a:latin typeface="微软雅黑" panose="020B0503020204020204" pitchFamily="34" charset="-122"/>
                <a:ea typeface="微软雅黑" panose="020B0503020204020204" pitchFamily="34" charset="-122"/>
              </a:rPr>
              <a:t>请输入标题内容</a:t>
            </a:r>
          </a:p>
        </p:txBody>
      </p:sp>
      <p:sp>
        <p:nvSpPr>
          <p:cNvPr id="5" name="TextBox 4"/>
          <p:cNvSpPr txBox="1">
            <a:spLocks noChangeArrowheads="1"/>
          </p:cNvSpPr>
          <p:nvPr/>
        </p:nvSpPr>
        <p:spPr bwMode="auto">
          <a:xfrm>
            <a:off x="1204248" y="3003650"/>
            <a:ext cx="2290647" cy="2200093"/>
          </a:xfrm>
          <a:prstGeom prst="rect">
            <a:avLst/>
          </a:prstGeom>
          <a:noFill/>
          <a:ln w="9525">
            <a:noFill/>
            <a:miter lim="800000"/>
          </a:ln>
        </p:spPr>
        <p:txBody>
          <a:bodyPr lIns="0" tIns="0" rIns="0" bIns="0">
            <a:spAutoFit/>
          </a:bodyPr>
          <a:lstStyle/>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请输入您想要的文字内容请输入您想要的文字内容请输入您想要的文字内容请输入您想要的文字</a:t>
            </a:r>
          </a:p>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内容请请输入您想要的文字</a:t>
            </a: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endPar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a:p>
            <a:pPr defTabSz="914217">
              <a:defRPr/>
            </a:pPr>
            <a:r>
              <a:rPr lang="zh-CN" altLang="en-US"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rPr>
              <a:t>输入您想要的文字内容请输入您想要的文字请输入您想要的文字请输入您想要的文字</a:t>
            </a:r>
            <a:endParaRPr lang="en-US" altLang="zh-CN" sz="1300" kern="0">
              <a:solidFill>
                <a:srgbClr val="808080"/>
              </a:solidFill>
              <a:latin typeface="微软雅黑" panose="020B0503020204020204" pitchFamily="34" charset="-122"/>
              <a:ea typeface="微软雅黑" panose="020B0503020204020204" pitchFamily="34" charset="-122"/>
              <a:sym typeface="造字工房悦黑体验版常规体" pitchFamily="50" charset="-122"/>
            </a:endParaRPr>
          </a:p>
        </p:txBody>
      </p:sp>
      <p:sp>
        <p:nvSpPr>
          <p:cNvPr id="6" name="TextBox 5"/>
          <p:cNvSpPr txBox="1">
            <a:spLocks noChangeArrowheads="1"/>
          </p:cNvSpPr>
          <p:nvPr/>
        </p:nvSpPr>
        <p:spPr bwMode="auto">
          <a:xfrm>
            <a:off x="1204246" y="2592413"/>
            <a:ext cx="2189149" cy="276935"/>
          </a:xfrm>
          <a:prstGeom prst="rect">
            <a:avLst/>
          </a:prstGeom>
          <a:noFill/>
          <a:ln w="9525">
            <a:noFill/>
            <a:miter lim="800000"/>
          </a:ln>
        </p:spPr>
        <p:txBody>
          <a:bodyPr lIns="0" tIns="0" rIns="0" bIns="0">
            <a:spAutoFit/>
          </a:bodyPr>
          <a:lstStyle/>
          <a:p>
            <a:pPr defTabSz="914217">
              <a:defRPr/>
            </a:pPr>
            <a:r>
              <a:rPr lang="zh-CN" altLang="en-US" kern="0">
                <a:solidFill>
                  <a:srgbClr val="002221"/>
                </a:solidFill>
                <a:latin typeface="微软雅黑" panose="020B0503020204020204" pitchFamily="34" charset="-122"/>
                <a:ea typeface="微软雅黑" panose="020B0503020204020204" pitchFamily="34" charset="-122"/>
              </a:rPr>
              <a:t>请输入标题内容</a:t>
            </a:r>
          </a:p>
        </p:txBody>
      </p:sp>
      <p:sp>
        <p:nvSpPr>
          <p:cNvPr id="7" name="TextBox 6"/>
          <p:cNvSpPr txBox="1">
            <a:spLocks noChangeArrowheads="1"/>
          </p:cNvSpPr>
          <p:nvPr/>
        </p:nvSpPr>
        <p:spPr bwMode="auto">
          <a:xfrm>
            <a:off x="5102925" y="3338287"/>
            <a:ext cx="2167257" cy="1237746"/>
          </a:xfrm>
          <a:prstGeom prst="rect">
            <a:avLst/>
          </a:prstGeom>
          <a:noFill/>
          <a:ln w="9525">
            <a:noFill/>
            <a:miter lim="800000"/>
          </a:ln>
        </p:spPr>
        <p:txBody>
          <a:bodyPr lIns="0" tIns="0" rIns="0" bIns="0">
            <a:spAutoFit/>
          </a:bodyPr>
          <a:lstStyle/>
          <a:p>
            <a:pPr algn="ctr" defTabSz="914217">
              <a:defRPr/>
            </a:pPr>
            <a:r>
              <a:rPr lang="zh-CN" altLang="en-US" sz="3999" kern="0">
                <a:solidFill>
                  <a:srgbClr val="002221"/>
                </a:solidFill>
                <a:latin typeface="微软雅黑" panose="020B0503020204020204" pitchFamily="34" charset="-122"/>
                <a:ea typeface="微软雅黑" panose="020B0503020204020204" pitchFamily="34" charset="-122"/>
              </a:rPr>
              <a:t>标题</a:t>
            </a:r>
          </a:p>
          <a:p>
            <a:pPr algn="ctr" defTabSz="914217">
              <a:defRPr/>
            </a:pPr>
            <a:r>
              <a:rPr lang="zh-CN" altLang="en-US" sz="3999" kern="0">
                <a:solidFill>
                  <a:srgbClr val="002221"/>
                </a:solidFill>
                <a:latin typeface="微软雅黑" panose="020B0503020204020204" pitchFamily="34" charset="-122"/>
                <a:ea typeface="微软雅黑" panose="020B0503020204020204" pitchFamily="34" charset="-122"/>
              </a:rPr>
              <a:t>内容</a:t>
            </a:r>
          </a:p>
        </p:txBody>
      </p:sp>
      <p:sp>
        <p:nvSpPr>
          <p:cNvPr id="8" name="AutoShape 23"/>
          <p:cNvSpPr>
            <a:spLocks noChangeArrowheads="1"/>
          </p:cNvSpPr>
          <p:nvPr/>
        </p:nvSpPr>
        <p:spPr bwMode="auto">
          <a:xfrm>
            <a:off x="4472050" y="2197303"/>
            <a:ext cx="3430994" cy="3243540"/>
          </a:xfrm>
          <a:prstGeom prst="diamond">
            <a:avLst/>
          </a:prstGeom>
          <a:noFill/>
          <a:ln w="190500" cmpd="thickThin">
            <a:solidFill>
              <a:srgbClr val="E3943C"/>
            </a:solidFill>
            <a:miter lim="800000"/>
          </a:ln>
        </p:spPr>
        <p:txBody>
          <a:bodyPr wrap="none" lIns="115160" tIns="57580" rIns="115160" bIns="57580" anchor="ctr"/>
          <a:lstStyle/>
          <a:p>
            <a:pPr defTabSz="914217">
              <a:defRPr/>
            </a:pPr>
            <a:endParaRPr lang="zh-CN" altLang="en-US" kern="0">
              <a:solidFill>
                <a:sysClr val="windowText" lastClr="000000"/>
              </a:solidFill>
            </a:endParaRPr>
          </a:p>
        </p:txBody>
      </p:sp>
      <p:sp>
        <p:nvSpPr>
          <p:cNvPr id="9" name="AutoShape 26"/>
          <p:cNvSpPr>
            <a:spLocks noChangeArrowheads="1"/>
          </p:cNvSpPr>
          <p:nvPr/>
        </p:nvSpPr>
        <p:spPr bwMode="auto">
          <a:xfrm>
            <a:off x="3839186" y="3245557"/>
            <a:ext cx="1353293" cy="1278063"/>
          </a:xfrm>
          <a:prstGeom prst="diamond">
            <a:avLst/>
          </a:prstGeom>
          <a:noFill/>
          <a:ln w="190500" cmpd="thickThin">
            <a:solidFill>
              <a:srgbClr val="E3943C"/>
            </a:solidFill>
            <a:miter lim="800000"/>
          </a:ln>
        </p:spPr>
        <p:txBody>
          <a:bodyPr wrap="none" lIns="115160" tIns="57580" rIns="115160" bIns="57580" anchor="ctr"/>
          <a:lstStyle/>
          <a:p>
            <a:pPr defTabSz="914217">
              <a:defRPr/>
            </a:pPr>
            <a:endParaRPr lang="zh-CN" altLang="en-US" kern="0">
              <a:solidFill>
                <a:sysClr val="windowText" lastClr="000000"/>
              </a:solidFill>
            </a:endParaRPr>
          </a:p>
        </p:txBody>
      </p:sp>
      <p:sp>
        <p:nvSpPr>
          <p:cNvPr id="10" name="AutoShape 27"/>
          <p:cNvSpPr>
            <a:spLocks noChangeArrowheads="1"/>
          </p:cNvSpPr>
          <p:nvPr/>
        </p:nvSpPr>
        <p:spPr bwMode="auto">
          <a:xfrm>
            <a:off x="7178634" y="3245557"/>
            <a:ext cx="1353293" cy="1278063"/>
          </a:xfrm>
          <a:prstGeom prst="diamond">
            <a:avLst/>
          </a:prstGeom>
          <a:noFill/>
          <a:ln w="190500" cmpd="thickThin">
            <a:solidFill>
              <a:srgbClr val="E3943C"/>
            </a:solidFill>
            <a:miter lim="800000"/>
          </a:ln>
        </p:spPr>
        <p:txBody>
          <a:bodyPr wrap="none" lIns="115160" tIns="57580" rIns="115160" bIns="57580" anchor="ctr"/>
          <a:lstStyle/>
          <a:p>
            <a:pPr defTabSz="914217">
              <a:defRPr/>
            </a:pPr>
            <a:endParaRPr lang="zh-CN" altLang="en-US" kern="0">
              <a:solidFill>
                <a:sysClr val="windowText" lastClr="000000"/>
              </a:solidFill>
            </a:endParaRPr>
          </a:p>
        </p:txBody>
      </p:sp>
      <p:pic>
        <p:nvPicPr>
          <p:cNvPr id="11" name="PA_图片 49">
            <a:extLst>
              <a:ext uri="{FF2B5EF4-FFF2-40B4-BE49-F238E27FC236}">
                <a16:creationId xmlns:a16="http://schemas.microsoft.com/office/drawing/2014/main" id="{8F113D9E-4405-4213-A033-87BABF4A65BC}"/>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12" name="文本框 11">
            <a:extLst>
              <a:ext uri="{FF2B5EF4-FFF2-40B4-BE49-F238E27FC236}">
                <a16:creationId xmlns:a16="http://schemas.microsoft.com/office/drawing/2014/main" id="{B805ECA7-5DE6-43D5-852A-4E0A4D284663}"/>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13" name="矩形 12">
            <a:extLst>
              <a:ext uri="{FF2B5EF4-FFF2-40B4-BE49-F238E27FC236}">
                <a16:creationId xmlns:a16="http://schemas.microsoft.com/office/drawing/2014/main" id="{8860D6BE-920F-4B2E-8155-A59745FA07F6}"/>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14" name="PA_直接连接符 2">
            <a:extLst>
              <a:ext uri="{FF2B5EF4-FFF2-40B4-BE49-F238E27FC236}">
                <a16:creationId xmlns:a16="http://schemas.microsoft.com/office/drawing/2014/main" id="{7DD62558-7717-4707-8C7C-38070166E9CF}"/>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5" name="PA_直接连接符 4">
            <a:extLst>
              <a:ext uri="{FF2B5EF4-FFF2-40B4-BE49-F238E27FC236}">
                <a16:creationId xmlns:a16="http://schemas.microsoft.com/office/drawing/2014/main" id="{0375B754-8543-4A21-91A7-E92D59F27AA0}"/>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6" name="PA_直接连接符 6">
            <a:extLst>
              <a:ext uri="{FF2B5EF4-FFF2-40B4-BE49-F238E27FC236}">
                <a16:creationId xmlns:a16="http://schemas.microsoft.com/office/drawing/2014/main" id="{59D89414-F889-4776-9B79-ADACE541DC57}"/>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7" name="PA_直接连接符 2">
            <a:extLst>
              <a:ext uri="{FF2B5EF4-FFF2-40B4-BE49-F238E27FC236}">
                <a16:creationId xmlns:a16="http://schemas.microsoft.com/office/drawing/2014/main" id="{8A2235FE-3953-4321-8603-AEE86796AE52}"/>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92057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 calcmode="lin" valueType="num">
                                      <p:cBhvr>
                                        <p:cTn id="13" dur="500" fill="hold"/>
                                        <p:tgtEl>
                                          <p:spTgt spid="11"/>
                                        </p:tgtEl>
                                        <p:attrNameLst>
                                          <p:attrName>style.rotation</p:attrName>
                                        </p:attrNameLst>
                                      </p:cBhvr>
                                      <p:tavLst>
                                        <p:tav tm="0">
                                          <p:val>
                                            <p:fltVal val="90"/>
                                          </p:val>
                                        </p:tav>
                                        <p:tav tm="100000">
                                          <p:val>
                                            <p:fltVal val="0"/>
                                          </p:val>
                                        </p:tav>
                                      </p:tavLst>
                                    </p:anim>
                                    <p:animEffect transition="in" filter="fade">
                                      <p:cBhvr>
                                        <p:cTn id="14" dur="500"/>
                                        <p:tgtEl>
                                          <p:spTgt spid="11"/>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2"/>
                                        </p:tgtEl>
                                        <p:attrNameLst>
                                          <p:attrName>ppt_y</p:attrName>
                                        </p:attrNameLst>
                                      </p:cBhvr>
                                      <p:tavLst>
                                        <p:tav tm="0">
                                          <p:val>
                                            <p:strVal val="#ppt_y"/>
                                          </p:val>
                                        </p:tav>
                                        <p:tav tm="100000">
                                          <p:val>
                                            <p:strVal val="#ppt_y"/>
                                          </p:val>
                                        </p:tav>
                                      </p:tavLst>
                                    </p:anim>
                                    <p:anim calcmode="lin" valueType="num">
                                      <p:cBhvr>
                                        <p:cTn id="20"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2"/>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150"/>
                                        <p:tgtEl>
                                          <p:spTgt spid="14"/>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150"/>
                                        <p:tgtEl>
                                          <p:spTgt spid="15"/>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right)">
                                      <p:cBhvr>
                                        <p:cTn id="41" dur="150"/>
                                        <p:tgtEl>
                                          <p:spTgt spid="17"/>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150"/>
                                        <p:tgtEl>
                                          <p:spTgt spid="16"/>
                                        </p:tgtEl>
                                      </p:cBhvr>
                                    </p:animEffect>
                                  </p:childTnLst>
                                </p:cTn>
                              </p:par>
                            </p:childTnLst>
                          </p:cTn>
                        </p:par>
                        <p:par>
                          <p:cTn id="46" fill="hold">
                            <p:stCondLst>
                              <p:cond delay="1950"/>
                            </p:stCondLst>
                            <p:childTnLst>
                              <p:par>
                                <p:cTn id="47" presetID="17" presetClass="entr" presetSubtype="1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strVal val="#ppt_h"/>
                                          </p:val>
                                        </p:tav>
                                        <p:tav tm="100000">
                                          <p:val>
                                            <p:strVal val="#ppt_h"/>
                                          </p:val>
                                        </p:tav>
                                      </p:tavLst>
                                    </p:anim>
                                  </p:childTnLst>
                                </p:cTn>
                              </p:par>
                            </p:childTnLst>
                          </p:cTn>
                        </p:par>
                        <p:par>
                          <p:cTn id="51" fill="hold">
                            <p:stCondLst>
                              <p:cond delay="2450"/>
                            </p:stCondLst>
                            <p:childTnLst>
                              <p:par>
                                <p:cTn id="52" presetID="2" presetClass="entr" presetSubtype="8"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0-#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1+#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childTnLst>
                          </p:cTn>
                        </p:par>
                        <p:par>
                          <p:cTn id="60" fill="hold">
                            <p:stCondLst>
                              <p:cond delay="2950"/>
                            </p:stCondLst>
                            <p:childTnLst>
                              <p:par>
                                <p:cTn id="61" presetID="53" presetClass="entr" presetSubtype="16"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par>
                          <p:cTn id="66" fill="hold">
                            <p:stCondLst>
                              <p:cond delay="3450"/>
                            </p:stCondLst>
                            <p:childTnLst>
                              <p:par>
                                <p:cTn id="67" presetID="22" presetClass="entr" presetSubtype="8" fill="hold" grpId="0"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left)">
                                      <p:cBhvr>
                                        <p:cTn id="69" dur="500"/>
                                        <p:tgtEl>
                                          <p:spTgt spid="3"/>
                                        </p:tgtEl>
                                      </p:cBhvr>
                                    </p:animEffect>
                                  </p:childTnLst>
                                </p:cTn>
                              </p:par>
                              <p:par>
                                <p:cTn id="70" presetID="22" presetClass="entr" presetSubtype="8" fill="hold" nodeType="with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2" fill="hold"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right)">
                                      <p:cBhvr>
                                        <p:cTn id="75" dur="500"/>
                                        <p:tgtEl>
                                          <p:spTgt spid="5"/>
                                        </p:tgtEl>
                                      </p:cBhvr>
                                    </p:animEffect>
                                  </p:childTnLst>
                                </p:cTn>
                              </p:par>
                              <p:par>
                                <p:cTn id="76" presetID="22" presetClass="entr" presetSubtype="2" fill="hold"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wipe(right)">
                                      <p:cBhvr>
                                        <p:cTn id="7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animBg="1"/>
      <p:bldP spid="9" grpId="0" animBg="1"/>
      <p:bldP spid="10"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33627" y="4992371"/>
            <a:ext cx="8016865" cy="512329"/>
          </a:xfrm>
          <a:prstGeom prst="rect">
            <a:avLst/>
          </a:prstGeom>
          <a:noFill/>
        </p:spPr>
        <p:txBody>
          <a:bodyPr wrap="square" rtlCol="0">
            <a:spAutoFit/>
          </a:bodyPr>
          <a:lstStyle/>
          <a:p>
            <a:pPr marL="171416" indent="-171416" defTabSz="914217">
              <a:lnSpc>
                <a:spcPct val="130000"/>
              </a:lnSpc>
              <a:buFont typeface="Arial" panose="020B0604020202020204" pitchFamily="34" charset="0"/>
              <a:buChar char="•"/>
              <a:defRPr/>
            </a:pPr>
            <a:r>
              <a:rPr lang="zh-CN" altLang="en-US" sz="1050" kern="0">
                <a:solidFill>
                  <a:srgbClr val="E7E6E6">
                    <a:lumMod val="1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a:t>
            </a:r>
            <a:r>
              <a:rPr lang="zh-CN" altLang="en-US" sz="1050" kern="0">
                <a:solidFill>
                  <a:srgbClr val="E7E6E6">
                    <a:lumMod val="10000"/>
                  </a:srgbClr>
                </a:solidFill>
                <a:latin typeface="微软雅黑" panose="020B0503020204020204" pitchFamily="34" charset="-122"/>
              </a:rPr>
              <a:t>点击添加正文、温提示正文行距在</a:t>
            </a:r>
            <a:r>
              <a:rPr lang="en-US" altLang="zh-CN" sz="1050" kern="0">
                <a:solidFill>
                  <a:srgbClr val="E7E6E6">
                    <a:lumMod val="10000"/>
                  </a:srgbClr>
                </a:solidFill>
                <a:latin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rPr>
              <a:t>之间点击添加正文</a:t>
            </a:r>
          </a:p>
        </p:txBody>
      </p:sp>
      <p:sp>
        <p:nvSpPr>
          <p:cNvPr id="4" name="六边形 3"/>
          <p:cNvSpPr/>
          <p:nvPr/>
        </p:nvSpPr>
        <p:spPr>
          <a:xfrm>
            <a:off x="2043097" y="2150019"/>
            <a:ext cx="2534977" cy="2185325"/>
          </a:xfrm>
          <a:prstGeom prst="hexagon">
            <a:avLst/>
          </a:prstGeom>
          <a:blipFill dpi="0" rotWithShape="1">
            <a:blip r:embed="rId9"/>
            <a:srcRect/>
            <a:stretch>
              <a:fillRect/>
            </a:stretch>
          </a:blip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5" name="六边形 4"/>
          <p:cNvSpPr/>
          <p:nvPr/>
        </p:nvSpPr>
        <p:spPr>
          <a:xfrm>
            <a:off x="4829305" y="2150019"/>
            <a:ext cx="2534977" cy="2185325"/>
          </a:xfrm>
          <a:prstGeom prst="hexagon">
            <a:avLst/>
          </a:prstGeom>
          <a:blipFill dpi="0" rotWithShape="1">
            <a:blip r:embed="rId10"/>
            <a:srcRect/>
            <a:stretch>
              <a:fillRect/>
            </a:stretch>
          </a:blip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6" name="六边形 5"/>
          <p:cNvSpPr/>
          <p:nvPr/>
        </p:nvSpPr>
        <p:spPr>
          <a:xfrm>
            <a:off x="7615514" y="2150019"/>
            <a:ext cx="2534977" cy="2185325"/>
          </a:xfrm>
          <a:prstGeom prst="hexagon">
            <a:avLst/>
          </a:prstGeom>
          <a:blipFill dpi="0" rotWithShape="1">
            <a:blip r:embed="rId11"/>
            <a:srcRect/>
            <a:stretch>
              <a:fillRect/>
            </a:stretch>
          </a:blip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7" name="等腰三角形 6"/>
          <p:cNvSpPr/>
          <p:nvPr/>
        </p:nvSpPr>
        <p:spPr>
          <a:xfrm>
            <a:off x="4241249" y="3538033"/>
            <a:ext cx="924880" cy="797310"/>
          </a:xfrm>
          <a:prstGeom prst="triangle">
            <a:avLst/>
          </a:prstGeom>
          <a:solidFill>
            <a:srgbClr val="E3943C"/>
          </a:solid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8" name="等腰三角形 7"/>
          <p:cNvSpPr/>
          <p:nvPr/>
        </p:nvSpPr>
        <p:spPr>
          <a:xfrm>
            <a:off x="7027458" y="3538033"/>
            <a:ext cx="924880" cy="797310"/>
          </a:xfrm>
          <a:prstGeom prst="triangle">
            <a:avLst/>
          </a:prstGeom>
          <a:solidFill>
            <a:srgbClr val="E3943C"/>
          </a:solid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9" name="等腰三角形 8"/>
          <p:cNvSpPr/>
          <p:nvPr/>
        </p:nvSpPr>
        <p:spPr>
          <a:xfrm flipV="1">
            <a:off x="4241249" y="2134483"/>
            <a:ext cx="924880" cy="797310"/>
          </a:xfrm>
          <a:prstGeom prst="triangle">
            <a:avLst/>
          </a:prstGeom>
          <a:solidFill>
            <a:srgbClr val="E3943C"/>
          </a:solid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10" name="等腰三角形 9"/>
          <p:cNvSpPr/>
          <p:nvPr/>
        </p:nvSpPr>
        <p:spPr>
          <a:xfrm flipV="1">
            <a:off x="7027458" y="2134483"/>
            <a:ext cx="924880" cy="797310"/>
          </a:xfrm>
          <a:prstGeom prst="triangle">
            <a:avLst/>
          </a:prstGeom>
          <a:solidFill>
            <a:srgbClr val="E3943C"/>
          </a:solid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sp>
        <p:nvSpPr>
          <p:cNvPr id="11" name="文本框 9"/>
          <p:cNvSpPr txBox="1"/>
          <p:nvPr/>
        </p:nvSpPr>
        <p:spPr>
          <a:xfrm>
            <a:off x="2134084" y="4592354"/>
            <a:ext cx="2268300" cy="400017"/>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defTabSz="914217">
              <a:defRPr/>
            </a:pPr>
            <a:r>
              <a:rPr lang="zh-CN" altLang="en-US" sz="2000" b="1" kern="0">
                <a:solidFill>
                  <a:srgbClr val="E7E6E6">
                    <a:lumMod val="10000"/>
                  </a:srgbClr>
                </a:solidFill>
                <a:latin typeface="微软雅黑" panose="020B0503020204020204" pitchFamily="34" charset="-122"/>
                <a:ea typeface="微软雅黑" panose="020B0503020204020204" pitchFamily="34" charset="-122"/>
              </a:rPr>
              <a:t>点击此处添加标题</a:t>
            </a:r>
          </a:p>
        </p:txBody>
      </p:sp>
      <p:sp>
        <p:nvSpPr>
          <p:cNvPr id="12" name="矩形 11"/>
          <p:cNvSpPr/>
          <p:nvPr/>
        </p:nvSpPr>
        <p:spPr>
          <a:xfrm>
            <a:off x="2133627" y="5504701"/>
            <a:ext cx="8016865" cy="512329"/>
          </a:xfrm>
          <a:prstGeom prst="rect">
            <a:avLst/>
          </a:prstGeom>
          <a:noFill/>
        </p:spPr>
        <p:txBody>
          <a:bodyPr wrap="square" rtlCol="0">
            <a:spAutoFit/>
          </a:bodyPr>
          <a:lstStyle/>
          <a:p>
            <a:pPr marL="171416" indent="-171416" defTabSz="914217">
              <a:lnSpc>
                <a:spcPct val="130000"/>
              </a:lnSpc>
              <a:buFont typeface="Arial" panose="020B0604020202020204" pitchFamily="34" charset="0"/>
              <a:buChar char="•"/>
              <a:defRPr/>
            </a:pPr>
            <a:r>
              <a:rPr lang="zh-CN" altLang="en-US" sz="1050" kern="0">
                <a:solidFill>
                  <a:srgbClr val="E7E6E6">
                    <a:lumMod val="1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a:t>
            </a:r>
            <a:r>
              <a:rPr lang="zh-CN" altLang="en-US" sz="1050" kern="0">
                <a:solidFill>
                  <a:srgbClr val="E7E6E6">
                    <a:lumMod val="10000"/>
                  </a:srgbClr>
                </a:solidFill>
                <a:latin typeface="微软雅黑" panose="020B0503020204020204" pitchFamily="34" charset="-122"/>
              </a:rPr>
              <a:t>点击添加正文、温提示正文行距在</a:t>
            </a:r>
            <a:r>
              <a:rPr lang="en-US" altLang="zh-CN" sz="1050" kern="0">
                <a:solidFill>
                  <a:srgbClr val="E7E6E6">
                    <a:lumMod val="10000"/>
                  </a:srgbClr>
                </a:solidFill>
                <a:latin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rPr>
              <a:t>之间点击添加正文</a:t>
            </a:r>
          </a:p>
        </p:txBody>
      </p:sp>
      <p:pic>
        <p:nvPicPr>
          <p:cNvPr id="13" name="PA_图片 49">
            <a:extLst>
              <a:ext uri="{FF2B5EF4-FFF2-40B4-BE49-F238E27FC236}">
                <a16:creationId xmlns:a16="http://schemas.microsoft.com/office/drawing/2014/main" id="{0DEDFBF6-4F44-4C8B-88F6-6E6336614006}"/>
              </a:ext>
            </a:extLst>
          </p:cNvPr>
          <p:cNvPicPr>
            <a:picLocks noChangeAspect="1"/>
          </p:cNvPicPr>
          <p:nvPr>
            <p:custDataLst>
              <p:tags r:id="rId2"/>
            </p:custDataLst>
          </p:nvPr>
        </p:nvPicPr>
        <p:blipFill>
          <a:blip r:embed="rId12"/>
          <a:stretch>
            <a:fillRect/>
          </a:stretch>
        </p:blipFill>
        <p:spPr>
          <a:xfrm>
            <a:off x="72698" y="68602"/>
            <a:ext cx="676385" cy="822718"/>
          </a:xfrm>
          <a:prstGeom prst="rect">
            <a:avLst/>
          </a:prstGeom>
        </p:spPr>
      </p:pic>
      <p:sp>
        <p:nvSpPr>
          <p:cNvPr id="14" name="文本框 13">
            <a:extLst>
              <a:ext uri="{FF2B5EF4-FFF2-40B4-BE49-F238E27FC236}">
                <a16:creationId xmlns:a16="http://schemas.microsoft.com/office/drawing/2014/main" id="{0BA8F5D0-3340-4A21-A05C-8ECFF8C572DA}"/>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15" name="矩形 14">
            <a:extLst>
              <a:ext uri="{FF2B5EF4-FFF2-40B4-BE49-F238E27FC236}">
                <a16:creationId xmlns:a16="http://schemas.microsoft.com/office/drawing/2014/main" id="{8A3B8977-891D-4FF6-8335-8B42D073EE52}"/>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16" name="PA_直接连接符 2">
            <a:extLst>
              <a:ext uri="{FF2B5EF4-FFF2-40B4-BE49-F238E27FC236}">
                <a16:creationId xmlns:a16="http://schemas.microsoft.com/office/drawing/2014/main" id="{D7896401-86C7-4150-A726-28C1E4BE125A}"/>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7" name="PA_直接连接符 4">
            <a:extLst>
              <a:ext uri="{FF2B5EF4-FFF2-40B4-BE49-F238E27FC236}">
                <a16:creationId xmlns:a16="http://schemas.microsoft.com/office/drawing/2014/main" id="{3185062E-648D-4A7C-8C99-B300AD0791E3}"/>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8" name="PA_直接连接符 6">
            <a:extLst>
              <a:ext uri="{FF2B5EF4-FFF2-40B4-BE49-F238E27FC236}">
                <a16:creationId xmlns:a16="http://schemas.microsoft.com/office/drawing/2014/main" id="{B542EBB5-A03F-4BA7-A8A7-B9862C7388DD}"/>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9" name="PA_直接连接符 2">
            <a:extLst>
              <a:ext uri="{FF2B5EF4-FFF2-40B4-BE49-F238E27FC236}">
                <a16:creationId xmlns:a16="http://schemas.microsoft.com/office/drawing/2014/main" id="{EF082A08-864E-4423-BA8F-6829E0E4F87A}"/>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2269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90"/>
                                          </p:val>
                                        </p:tav>
                                        <p:tav tm="100000">
                                          <p:val>
                                            <p:fltVal val="0"/>
                                          </p:val>
                                        </p:tav>
                                      </p:tavLst>
                                    </p:anim>
                                    <p:animEffect transition="in" filter="fade">
                                      <p:cBhvr>
                                        <p:cTn id="14" dur="500"/>
                                        <p:tgtEl>
                                          <p:spTgt spid="13"/>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4"/>
                                        </p:tgtEl>
                                        <p:attrNameLst>
                                          <p:attrName>ppt_y</p:attrName>
                                        </p:attrNameLst>
                                      </p:cBhvr>
                                      <p:tavLst>
                                        <p:tav tm="0">
                                          <p:val>
                                            <p:strVal val="#ppt_y"/>
                                          </p:val>
                                        </p:tav>
                                        <p:tav tm="100000">
                                          <p:val>
                                            <p:strVal val="#ppt_y"/>
                                          </p:val>
                                        </p:tav>
                                      </p:tavLst>
                                    </p:anim>
                                    <p:anim calcmode="lin" valueType="num">
                                      <p:cBhvr>
                                        <p:cTn id="2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4"/>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5"/>
                                        </p:tgtEl>
                                        <p:attrNameLst>
                                          <p:attrName>ppt_y</p:attrName>
                                        </p:attrNameLst>
                                      </p:cBhvr>
                                      <p:tavLst>
                                        <p:tav tm="0">
                                          <p:val>
                                            <p:strVal val="#ppt_y"/>
                                          </p:val>
                                        </p:tav>
                                        <p:tav tm="100000">
                                          <p:val>
                                            <p:strVal val="#ppt_y"/>
                                          </p:val>
                                        </p:tav>
                                      </p:tavLst>
                                    </p:anim>
                                    <p:anim calcmode="lin" valueType="num">
                                      <p:cBhvr>
                                        <p:cTn id="2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5"/>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150"/>
                                        <p:tgtEl>
                                          <p:spTgt spid="16"/>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up)">
                                      <p:cBhvr>
                                        <p:cTn id="37" dur="150"/>
                                        <p:tgtEl>
                                          <p:spTgt spid="17"/>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right)">
                                      <p:cBhvr>
                                        <p:cTn id="41" dur="150"/>
                                        <p:tgtEl>
                                          <p:spTgt spid="19"/>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150"/>
                                        <p:tgtEl>
                                          <p:spTgt spid="18"/>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1+#ppt_w/2"/>
                                          </p:val>
                                        </p:tav>
                                        <p:tav tm="100000">
                                          <p:val>
                                            <p:strVal val="#ppt_x"/>
                                          </p:val>
                                        </p:tav>
                                      </p:tavLst>
                                    </p:anim>
                                    <p:anim calcmode="lin" valueType="num">
                                      <p:cBhvr additive="base">
                                        <p:cTn id="53" dur="500" fill="hold"/>
                                        <p:tgtEl>
                                          <p:spTgt spid="6"/>
                                        </p:tgtEl>
                                        <p:attrNameLst>
                                          <p:attrName>ppt_y</p:attrName>
                                        </p:attrNameLst>
                                      </p:cBhvr>
                                      <p:tavLst>
                                        <p:tav tm="0">
                                          <p:val>
                                            <p:strVal val="#ppt_y"/>
                                          </p:val>
                                        </p:tav>
                                        <p:tav tm="100000">
                                          <p:val>
                                            <p:strVal val="#ppt_y"/>
                                          </p:val>
                                        </p:tav>
                                      </p:tavLst>
                                    </p:anim>
                                  </p:childTnLst>
                                </p:cTn>
                              </p:par>
                              <p:par>
                                <p:cTn id="54" presetID="16" presetClass="entr" presetSubtype="21" fill="hold" grpId="0" nodeType="with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arn(inVertical)">
                                      <p:cBhvr>
                                        <p:cTn id="56" dur="500"/>
                                        <p:tgtEl>
                                          <p:spTgt spid="5"/>
                                        </p:tgtEl>
                                      </p:cBhvr>
                                    </p:animEffect>
                                  </p:childTnLst>
                                </p:cTn>
                              </p:par>
                              <p:par>
                                <p:cTn id="57" presetID="22" presetClass="entr" presetSubtype="4" fill="hold" grpId="0" nodeType="withEffect">
                                  <p:stCondLst>
                                    <p:cond delay="300"/>
                                  </p:stCondLst>
                                  <p:childTnLst>
                                    <p:set>
                                      <p:cBhvr>
                                        <p:cTn id="58" dur="1" fill="hold">
                                          <p:stCondLst>
                                            <p:cond delay="0"/>
                                          </p:stCondLst>
                                        </p:cTn>
                                        <p:tgtEl>
                                          <p:spTgt spid="7"/>
                                        </p:tgtEl>
                                        <p:attrNameLst>
                                          <p:attrName>style.visibility</p:attrName>
                                        </p:attrNameLst>
                                      </p:cBhvr>
                                      <p:to>
                                        <p:strVal val="visible"/>
                                      </p:to>
                                    </p:set>
                                    <p:animEffect transition="in" filter="wipe(down)">
                                      <p:cBhvr>
                                        <p:cTn id="59" dur="500"/>
                                        <p:tgtEl>
                                          <p:spTgt spid="7"/>
                                        </p:tgtEl>
                                      </p:cBhvr>
                                    </p:animEffect>
                                  </p:childTnLst>
                                </p:cTn>
                              </p:par>
                              <p:par>
                                <p:cTn id="60" presetID="22" presetClass="entr" presetSubtype="1" fill="hold" grpId="0" nodeType="withEffect">
                                  <p:stCondLst>
                                    <p:cond delay="30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par>
                                <p:cTn id="63" presetID="22" presetClass="entr" presetSubtype="1" fill="hold" grpId="0" nodeType="withEffect">
                                  <p:stCondLst>
                                    <p:cond delay="500"/>
                                  </p:stCondLst>
                                  <p:childTnLst>
                                    <p:set>
                                      <p:cBhvr>
                                        <p:cTn id="64" dur="1" fill="hold">
                                          <p:stCondLst>
                                            <p:cond delay="0"/>
                                          </p:stCondLst>
                                        </p:cTn>
                                        <p:tgtEl>
                                          <p:spTgt spid="9"/>
                                        </p:tgtEl>
                                        <p:attrNameLst>
                                          <p:attrName>style.visibility</p:attrName>
                                        </p:attrNameLst>
                                      </p:cBhvr>
                                      <p:to>
                                        <p:strVal val="visible"/>
                                      </p:to>
                                    </p:set>
                                    <p:animEffect transition="in" filter="wipe(up)">
                                      <p:cBhvr>
                                        <p:cTn id="65" dur="500"/>
                                        <p:tgtEl>
                                          <p:spTgt spid="9"/>
                                        </p:tgtEl>
                                      </p:cBhvr>
                                    </p:animEffect>
                                  </p:childTnLst>
                                </p:cTn>
                              </p:par>
                              <p:par>
                                <p:cTn id="66" presetID="22" presetClass="entr" presetSubtype="4" fill="hold" grpId="0" nodeType="withEffect">
                                  <p:stCondLst>
                                    <p:cond delay="600"/>
                                  </p:stCondLst>
                                  <p:childTnLst>
                                    <p:set>
                                      <p:cBhvr>
                                        <p:cTn id="67" dur="1" fill="hold">
                                          <p:stCondLst>
                                            <p:cond delay="0"/>
                                          </p:stCondLst>
                                        </p:cTn>
                                        <p:tgtEl>
                                          <p:spTgt spid="8"/>
                                        </p:tgtEl>
                                        <p:attrNameLst>
                                          <p:attrName>style.visibility</p:attrName>
                                        </p:attrNameLst>
                                      </p:cBhvr>
                                      <p:to>
                                        <p:strVal val="visible"/>
                                      </p:to>
                                    </p:set>
                                    <p:animEffect transition="in" filter="wipe(down)">
                                      <p:cBhvr>
                                        <p:cTn id="68" dur="500"/>
                                        <p:tgtEl>
                                          <p:spTgt spid="8"/>
                                        </p:tgtEl>
                                      </p:cBhvr>
                                    </p:animEffect>
                                  </p:childTnLst>
                                </p:cTn>
                              </p:par>
                              <p:par>
                                <p:cTn id="69" presetID="17" presetClass="entr" presetSubtype="10" fill="hold" grpId="0" nodeType="withEffect">
                                  <p:stCondLst>
                                    <p:cond delay="800"/>
                                  </p:stCondLst>
                                  <p:iterate type="lt">
                                    <p:tmPct val="10000"/>
                                  </p:iterate>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strVal val="#ppt_h"/>
                                          </p:val>
                                        </p:tav>
                                        <p:tav tm="100000">
                                          <p:val>
                                            <p:strVal val="#ppt_h"/>
                                          </p:val>
                                        </p:tav>
                                      </p:tavLst>
                                    </p:anim>
                                  </p:childTnLst>
                                </p:cTn>
                              </p:par>
                              <p:par>
                                <p:cTn id="73" presetID="31" presetClass="entr" presetSubtype="0" fill="hold" grpId="0" nodeType="withEffect">
                                  <p:stCondLst>
                                    <p:cond delay="900"/>
                                  </p:stCondLst>
                                  <p:iterate type="lt">
                                    <p:tmPct val="1923"/>
                                  </p:iterate>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 calcmode="lin" valueType="num">
                                      <p:cBhvr>
                                        <p:cTn id="77" dur="500" fill="hold"/>
                                        <p:tgtEl>
                                          <p:spTgt spid="3"/>
                                        </p:tgtEl>
                                        <p:attrNameLst>
                                          <p:attrName>style.rotation</p:attrName>
                                        </p:attrNameLst>
                                      </p:cBhvr>
                                      <p:tavLst>
                                        <p:tav tm="0">
                                          <p:val>
                                            <p:fltVal val="90"/>
                                          </p:val>
                                        </p:tav>
                                        <p:tav tm="100000">
                                          <p:val>
                                            <p:fltVal val="0"/>
                                          </p:val>
                                        </p:tav>
                                      </p:tavLst>
                                    </p:anim>
                                    <p:animEffect transition="in" filter="fade">
                                      <p:cBhvr>
                                        <p:cTn id="78" dur="500"/>
                                        <p:tgtEl>
                                          <p:spTgt spid="3"/>
                                        </p:tgtEl>
                                      </p:cBhvr>
                                    </p:animEffect>
                                  </p:childTnLst>
                                </p:cTn>
                              </p:par>
                              <p:par>
                                <p:cTn id="79" presetID="31" presetClass="entr" presetSubtype="0" fill="hold" grpId="0" nodeType="withEffect">
                                  <p:stCondLst>
                                    <p:cond delay="1400"/>
                                  </p:stCondLst>
                                  <p:iterate type="lt">
                                    <p:tmPct val="1923"/>
                                  </p:iterate>
                                  <p:childTnLst>
                                    <p:set>
                                      <p:cBhvr>
                                        <p:cTn id="80" dur="1" fill="hold">
                                          <p:stCondLst>
                                            <p:cond delay="0"/>
                                          </p:stCondLst>
                                        </p:cTn>
                                        <p:tgtEl>
                                          <p:spTgt spid="12"/>
                                        </p:tgtEl>
                                        <p:attrNameLst>
                                          <p:attrName>style.visibility</p:attrName>
                                        </p:attrNameLst>
                                      </p:cBhvr>
                                      <p:to>
                                        <p:strVal val="visible"/>
                                      </p:to>
                                    </p:set>
                                    <p:anim calcmode="lin" valueType="num">
                                      <p:cBhvr>
                                        <p:cTn id="81" dur="500" fill="hold"/>
                                        <p:tgtEl>
                                          <p:spTgt spid="12"/>
                                        </p:tgtEl>
                                        <p:attrNameLst>
                                          <p:attrName>ppt_w</p:attrName>
                                        </p:attrNameLst>
                                      </p:cBhvr>
                                      <p:tavLst>
                                        <p:tav tm="0">
                                          <p:val>
                                            <p:fltVal val="0"/>
                                          </p:val>
                                        </p:tav>
                                        <p:tav tm="100000">
                                          <p:val>
                                            <p:strVal val="#ppt_w"/>
                                          </p:val>
                                        </p:tav>
                                      </p:tavLst>
                                    </p:anim>
                                    <p:anim calcmode="lin" valueType="num">
                                      <p:cBhvr>
                                        <p:cTn id="82" dur="500" fill="hold"/>
                                        <p:tgtEl>
                                          <p:spTgt spid="12"/>
                                        </p:tgtEl>
                                        <p:attrNameLst>
                                          <p:attrName>ppt_h</p:attrName>
                                        </p:attrNameLst>
                                      </p:cBhvr>
                                      <p:tavLst>
                                        <p:tav tm="0">
                                          <p:val>
                                            <p:fltVal val="0"/>
                                          </p:val>
                                        </p:tav>
                                        <p:tav tm="100000">
                                          <p:val>
                                            <p:strVal val="#ppt_h"/>
                                          </p:val>
                                        </p:tav>
                                      </p:tavLst>
                                    </p:anim>
                                    <p:anim calcmode="lin" valueType="num">
                                      <p:cBhvr>
                                        <p:cTn id="83" dur="500" fill="hold"/>
                                        <p:tgtEl>
                                          <p:spTgt spid="12"/>
                                        </p:tgtEl>
                                        <p:attrNameLst>
                                          <p:attrName>style.rotation</p:attrName>
                                        </p:attrNameLst>
                                      </p:cBhvr>
                                      <p:tavLst>
                                        <p:tav tm="0">
                                          <p:val>
                                            <p:fltVal val="90"/>
                                          </p:val>
                                        </p:tav>
                                        <p:tav tm="100000">
                                          <p:val>
                                            <p:fltVal val="0"/>
                                          </p:val>
                                        </p:tav>
                                      </p:tavLst>
                                    </p:anim>
                                    <p:animEffect transition="in" filter="fade">
                                      <p:cBhvr>
                                        <p:cTn id="8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p:bldP spid="12"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0"/>
          <p:cNvSpPr txBox="1"/>
          <p:nvPr/>
        </p:nvSpPr>
        <p:spPr>
          <a:xfrm>
            <a:off x="1095587" y="4856606"/>
            <a:ext cx="2737637" cy="722338"/>
          </a:xfrm>
          <a:prstGeom prst="rect">
            <a:avLst/>
          </a:prstGeom>
          <a:noFill/>
        </p:spPr>
        <p:txBody>
          <a:bodyPr wrap="square" rtlCol="0">
            <a:spAutoFit/>
          </a:bodyPr>
          <a:lstStyle/>
          <a:p>
            <a:pPr defTabSz="914217">
              <a:lnSpc>
                <a:spcPct val="130000"/>
              </a:lnSpc>
              <a:defRPr/>
            </a:pPr>
            <a:r>
              <a:rPr lang="zh-CN" altLang="en-US" sz="1050" kern="0">
                <a:solidFill>
                  <a:srgbClr val="E7E6E6">
                    <a:lumMod val="5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a:t>
            </a:r>
          </a:p>
        </p:txBody>
      </p:sp>
      <p:sp>
        <p:nvSpPr>
          <p:cNvPr id="4" name="矩形 3"/>
          <p:cNvSpPr/>
          <p:nvPr/>
        </p:nvSpPr>
        <p:spPr>
          <a:xfrm>
            <a:off x="1095588" y="4487359"/>
            <a:ext cx="2235992" cy="400017"/>
          </a:xfrm>
          <a:prstGeom prst="rect">
            <a:avLst/>
          </a:prstGeom>
        </p:spPr>
        <p:txBody>
          <a:bodyPr wrap="none">
            <a:spAutoFit/>
          </a:bodyPr>
          <a:lstStyle/>
          <a:p>
            <a:pPr defTabSz="914217">
              <a:defRPr/>
            </a:pPr>
            <a:r>
              <a:rPr lang="zh-CN" altLang="en-US" sz="2000" b="1" kern="0">
                <a:solidFill>
                  <a:srgbClr val="6A4B2E"/>
                </a:solidFill>
                <a:latin typeface="微软雅黑" panose="020B0503020204020204" pitchFamily="34" charset="-122"/>
                <a:ea typeface="微软雅黑" panose="020B0503020204020204" pitchFamily="34" charset="-122"/>
              </a:rPr>
              <a:t>点击此处添加标题</a:t>
            </a:r>
          </a:p>
        </p:txBody>
      </p:sp>
      <p:sp>
        <p:nvSpPr>
          <p:cNvPr id="5" name="文本框 21"/>
          <p:cNvSpPr txBox="1"/>
          <p:nvPr/>
        </p:nvSpPr>
        <p:spPr>
          <a:xfrm>
            <a:off x="3749273" y="3777356"/>
            <a:ext cx="2737637" cy="722338"/>
          </a:xfrm>
          <a:prstGeom prst="rect">
            <a:avLst/>
          </a:prstGeom>
          <a:noFill/>
        </p:spPr>
        <p:txBody>
          <a:bodyPr wrap="square" rtlCol="0">
            <a:spAutoFit/>
          </a:bodyPr>
          <a:lstStyle/>
          <a:p>
            <a:pPr defTabSz="914217">
              <a:lnSpc>
                <a:spcPct val="130000"/>
              </a:lnSpc>
              <a:defRPr/>
            </a:pPr>
            <a:r>
              <a:rPr lang="zh-CN" altLang="en-US" sz="1050" kern="0">
                <a:solidFill>
                  <a:srgbClr val="E7E6E6">
                    <a:lumMod val="5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a:t>
            </a:r>
          </a:p>
        </p:txBody>
      </p:sp>
      <p:sp>
        <p:nvSpPr>
          <p:cNvPr id="6" name="矩形 5"/>
          <p:cNvSpPr/>
          <p:nvPr/>
        </p:nvSpPr>
        <p:spPr>
          <a:xfrm>
            <a:off x="3749273" y="3408109"/>
            <a:ext cx="2235992" cy="400017"/>
          </a:xfrm>
          <a:prstGeom prst="rect">
            <a:avLst/>
          </a:prstGeom>
        </p:spPr>
        <p:txBody>
          <a:bodyPr wrap="none">
            <a:spAutoFit/>
          </a:bodyPr>
          <a:lstStyle/>
          <a:p>
            <a:pPr defTabSz="914217">
              <a:defRPr/>
            </a:pPr>
            <a:r>
              <a:rPr lang="zh-CN" altLang="en-US" sz="2000" b="1" kern="0">
                <a:solidFill>
                  <a:srgbClr val="6A4B2E"/>
                </a:solidFill>
                <a:latin typeface="微软雅黑" panose="020B0503020204020204" pitchFamily="34" charset="-122"/>
                <a:ea typeface="微软雅黑" panose="020B0503020204020204" pitchFamily="34" charset="-122"/>
              </a:rPr>
              <a:t>点击此处添加标题</a:t>
            </a:r>
          </a:p>
        </p:txBody>
      </p:sp>
      <p:sp>
        <p:nvSpPr>
          <p:cNvPr id="7" name="文本框 32"/>
          <p:cNvSpPr txBox="1"/>
          <p:nvPr/>
        </p:nvSpPr>
        <p:spPr>
          <a:xfrm>
            <a:off x="6225200" y="5333606"/>
            <a:ext cx="2737637" cy="722338"/>
          </a:xfrm>
          <a:prstGeom prst="rect">
            <a:avLst/>
          </a:prstGeom>
          <a:noFill/>
        </p:spPr>
        <p:txBody>
          <a:bodyPr wrap="square" rtlCol="0">
            <a:spAutoFit/>
          </a:bodyPr>
          <a:lstStyle/>
          <a:p>
            <a:pPr defTabSz="914217">
              <a:lnSpc>
                <a:spcPct val="130000"/>
              </a:lnSpc>
              <a:defRPr/>
            </a:pPr>
            <a:r>
              <a:rPr lang="zh-CN" altLang="en-US" sz="1050" kern="0">
                <a:solidFill>
                  <a:srgbClr val="E7E6E6">
                    <a:lumMod val="5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a:t>
            </a:r>
          </a:p>
        </p:txBody>
      </p:sp>
      <p:sp>
        <p:nvSpPr>
          <p:cNvPr id="8" name="矩形 7"/>
          <p:cNvSpPr/>
          <p:nvPr/>
        </p:nvSpPr>
        <p:spPr>
          <a:xfrm>
            <a:off x="6225200" y="4964359"/>
            <a:ext cx="2235992" cy="400017"/>
          </a:xfrm>
          <a:prstGeom prst="rect">
            <a:avLst/>
          </a:prstGeom>
        </p:spPr>
        <p:txBody>
          <a:bodyPr wrap="none">
            <a:spAutoFit/>
          </a:bodyPr>
          <a:lstStyle/>
          <a:p>
            <a:pPr defTabSz="914217">
              <a:defRPr/>
            </a:pPr>
            <a:r>
              <a:rPr lang="zh-CN" altLang="en-US" sz="2000" b="1" kern="0">
                <a:solidFill>
                  <a:srgbClr val="6A4B2E"/>
                </a:solidFill>
                <a:latin typeface="微软雅黑" panose="020B0503020204020204" pitchFamily="34" charset="-122"/>
                <a:ea typeface="微软雅黑" panose="020B0503020204020204" pitchFamily="34" charset="-122"/>
              </a:rPr>
              <a:t>点击此处添加标题</a:t>
            </a:r>
          </a:p>
        </p:txBody>
      </p:sp>
      <p:sp>
        <p:nvSpPr>
          <p:cNvPr id="9" name="文本框 43"/>
          <p:cNvSpPr txBox="1"/>
          <p:nvPr/>
        </p:nvSpPr>
        <p:spPr>
          <a:xfrm>
            <a:off x="8588913" y="3815002"/>
            <a:ext cx="2737637" cy="722338"/>
          </a:xfrm>
          <a:prstGeom prst="rect">
            <a:avLst/>
          </a:prstGeom>
          <a:noFill/>
        </p:spPr>
        <p:txBody>
          <a:bodyPr wrap="square" rtlCol="0">
            <a:spAutoFit/>
          </a:bodyPr>
          <a:lstStyle/>
          <a:p>
            <a:pPr defTabSz="914217">
              <a:lnSpc>
                <a:spcPct val="130000"/>
              </a:lnSpc>
              <a:defRPr/>
            </a:pPr>
            <a:r>
              <a:rPr lang="zh-CN" altLang="en-US" sz="1050" kern="0">
                <a:solidFill>
                  <a:srgbClr val="E7E6E6">
                    <a:lumMod val="5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5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50000"/>
                  </a:srgbClr>
                </a:solidFill>
                <a:latin typeface="微软雅黑" panose="020B0503020204020204" pitchFamily="34" charset="-122"/>
                <a:ea typeface="微软雅黑" panose="020B0503020204020204" pitchFamily="34" charset="-122"/>
              </a:rPr>
              <a:t>之间</a:t>
            </a:r>
          </a:p>
        </p:txBody>
      </p:sp>
      <p:sp>
        <p:nvSpPr>
          <p:cNvPr id="10" name="矩形 9"/>
          <p:cNvSpPr/>
          <p:nvPr/>
        </p:nvSpPr>
        <p:spPr>
          <a:xfrm>
            <a:off x="8588913" y="3445755"/>
            <a:ext cx="2235992" cy="400017"/>
          </a:xfrm>
          <a:prstGeom prst="rect">
            <a:avLst/>
          </a:prstGeom>
        </p:spPr>
        <p:txBody>
          <a:bodyPr wrap="none">
            <a:spAutoFit/>
          </a:bodyPr>
          <a:lstStyle/>
          <a:p>
            <a:pPr defTabSz="914217">
              <a:defRPr/>
            </a:pPr>
            <a:r>
              <a:rPr lang="zh-CN" altLang="en-US" sz="2000" b="1" kern="0">
                <a:solidFill>
                  <a:srgbClr val="6A4B2E"/>
                </a:solidFill>
                <a:latin typeface="微软雅黑" panose="020B0503020204020204" pitchFamily="34" charset="-122"/>
                <a:ea typeface="微软雅黑" panose="020B0503020204020204" pitchFamily="34" charset="-122"/>
              </a:rPr>
              <a:t>点击此处添加标题</a:t>
            </a:r>
          </a:p>
        </p:txBody>
      </p:sp>
      <p:grpSp>
        <p:nvGrpSpPr>
          <p:cNvPr id="11" name="组合 10"/>
          <p:cNvGrpSpPr/>
          <p:nvPr/>
        </p:nvGrpSpPr>
        <p:grpSpPr>
          <a:xfrm>
            <a:off x="3749286" y="1755321"/>
            <a:ext cx="1998841" cy="1533216"/>
            <a:chOff x="3747949" y="1755727"/>
            <a:chExt cx="1999304" cy="1533571"/>
          </a:xfrm>
          <a:solidFill>
            <a:srgbClr val="E3943C"/>
          </a:solidFill>
        </p:grpSpPr>
        <p:grpSp>
          <p:nvGrpSpPr>
            <p:cNvPr id="12" name="组合 11"/>
            <p:cNvGrpSpPr/>
            <p:nvPr/>
          </p:nvGrpSpPr>
          <p:grpSpPr>
            <a:xfrm>
              <a:off x="3747949" y="1755727"/>
              <a:ext cx="1999304" cy="1533571"/>
              <a:chOff x="2890838" y="4437063"/>
              <a:chExt cx="279398" cy="214313"/>
            </a:xfrm>
            <a:grpFill/>
          </p:grpSpPr>
          <p:sp>
            <p:nvSpPr>
              <p:cNvPr id="17"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18"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19"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0"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1"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2"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3"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4"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dirty="0">
                  <a:solidFill>
                    <a:sysClr val="windowText" lastClr="000000"/>
                  </a:solidFill>
                </a:endParaRPr>
              </a:p>
            </p:txBody>
          </p:sp>
        </p:grpSp>
        <p:grpSp>
          <p:nvGrpSpPr>
            <p:cNvPr id="13" name="组合 12"/>
            <p:cNvGrpSpPr/>
            <p:nvPr/>
          </p:nvGrpSpPr>
          <p:grpSpPr>
            <a:xfrm>
              <a:off x="4352924" y="2711691"/>
              <a:ext cx="459845" cy="352034"/>
              <a:chOff x="4260851" y="2633664"/>
              <a:chExt cx="331788" cy="254000"/>
            </a:xfrm>
            <a:grpFill/>
          </p:grpSpPr>
          <p:sp>
            <p:nvSpPr>
              <p:cNvPr id="14"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15"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16" name="Freeform 821"/>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grpSp>
      <p:grpSp>
        <p:nvGrpSpPr>
          <p:cNvPr id="25" name="组合 24"/>
          <p:cNvGrpSpPr/>
          <p:nvPr/>
        </p:nvGrpSpPr>
        <p:grpSpPr>
          <a:xfrm>
            <a:off x="1095601" y="2834571"/>
            <a:ext cx="1998841" cy="1533216"/>
            <a:chOff x="1093649" y="2835227"/>
            <a:chExt cx="1999304" cy="1533571"/>
          </a:xfrm>
          <a:solidFill>
            <a:srgbClr val="E3943C"/>
          </a:solidFill>
        </p:grpSpPr>
        <p:grpSp>
          <p:nvGrpSpPr>
            <p:cNvPr id="26" name="组合 25"/>
            <p:cNvGrpSpPr/>
            <p:nvPr/>
          </p:nvGrpSpPr>
          <p:grpSpPr>
            <a:xfrm>
              <a:off x="1093649" y="2835227"/>
              <a:ext cx="1999304" cy="1533571"/>
              <a:chOff x="2890838" y="4437063"/>
              <a:chExt cx="279398" cy="214313"/>
            </a:xfrm>
            <a:grpFill/>
          </p:grpSpPr>
          <p:sp>
            <p:nvSpPr>
              <p:cNvPr id="30"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1"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2"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3"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4"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5"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6"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37"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grpSp>
          <p:nvGrpSpPr>
            <p:cNvPr id="27" name="组合 26"/>
            <p:cNvGrpSpPr/>
            <p:nvPr/>
          </p:nvGrpSpPr>
          <p:grpSpPr>
            <a:xfrm>
              <a:off x="1729572" y="3777081"/>
              <a:ext cx="404839" cy="462046"/>
              <a:chOff x="4279901" y="5935663"/>
              <a:chExt cx="292100" cy="333376"/>
            </a:xfrm>
            <a:grpFill/>
          </p:grpSpPr>
          <p:sp>
            <p:nvSpPr>
              <p:cNvPr id="28" name="Freeform 874"/>
              <p:cNvSpPr>
                <a:spLocks noEditPoints="1"/>
              </p:cNvSpPr>
              <p:nvPr/>
            </p:nvSpPr>
            <p:spPr bwMode="auto">
              <a:xfrm>
                <a:off x="4476751" y="5935663"/>
                <a:ext cx="95250" cy="333375"/>
              </a:xfrm>
              <a:custGeom>
                <a:avLst/>
                <a:gdLst>
                  <a:gd name="T0" fmla="*/ 0 w 60"/>
                  <a:gd name="T1" fmla="*/ 0 h 210"/>
                  <a:gd name="T2" fmla="*/ 0 w 60"/>
                  <a:gd name="T3" fmla="*/ 210 h 210"/>
                  <a:gd name="T4" fmla="*/ 60 w 60"/>
                  <a:gd name="T5" fmla="*/ 210 h 210"/>
                  <a:gd name="T6" fmla="*/ 60 w 60"/>
                  <a:gd name="T7" fmla="*/ 0 h 210"/>
                  <a:gd name="T8" fmla="*/ 0 w 60"/>
                  <a:gd name="T9" fmla="*/ 0 h 210"/>
                  <a:gd name="T10" fmla="*/ 43 w 60"/>
                  <a:gd name="T11" fmla="*/ 157 h 210"/>
                  <a:gd name="T12" fmla="*/ 17 w 60"/>
                  <a:gd name="T13" fmla="*/ 157 h 210"/>
                  <a:gd name="T14" fmla="*/ 17 w 60"/>
                  <a:gd name="T15" fmla="*/ 131 h 210"/>
                  <a:gd name="T16" fmla="*/ 43 w 60"/>
                  <a:gd name="T17" fmla="*/ 131 h 210"/>
                  <a:gd name="T18" fmla="*/ 43 w 60"/>
                  <a:gd name="T19" fmla="*/ 157 h 210"/>
                  <a:gd name="T20" fmla="*/ 43 w 60"/>
                  <a:gd name="T21" fmla="*/ 105 h 210"/>
                  <a:gd name="T22" fmla="*/ 17 w 60"/>
                  <a:gd name="T23" fmla="*/ 105 h 210"/>
                  <a:gd name="T24" fmla="*/ 17 w 60"/>
                  <a:gd name="T25" fmla="*/ 78 h 210"/>
                  <a:gd name="T26" fmla="*/ 43 w 60"/>
                  <a:gd name="T27" fmla="*/ 78 h 210"/>
                  <a:gd name="T28" fmla="*/ 43 w 60"/>
                  <a:gd name="T29" fmla="*/ 105 h 210"/>
                  <a:gd name="T30" fmla="*/ 43 w 60"/>
                  <a:gd name="T31" fmla="*/ 52 h 210"/>
                  <a:gd name="T32" fmla="*/ 17 w 60"/>
                  <a:gd name="T33" fmla="*/ 52 h 210"/>
                  <a:gd name="T34" fmla="*/ 17 w 60"/>
                  <a:gd name="T35" fmla="*/ 26 h 210"/>
                  <a:gd name="T36" fmla="*/ 43 w 60"/>
                  <a:gd name="T37" fmla="*/ 26 h 210"/>
                  <a:gd name="T38" fmla="*/ 43 w 60"/>
                  <a:gd name="T39" fmla="*/ 5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10">
                    <a:moveTo>
                      <a:pt x="0" y="0"/>
                    </a:moveTo>
                    <a:lnTo>
                      <a:pt x="0" y="210"/>
                    </a:lnTo>
                    <a:lnTo>
                      <a:pt x="60" y="210"/>
                    </a:lnTo>
                    <a:lnTo>
                      <a:pt x="60" y="0"/>
                    </a:lnTo>
                    <a:lnTo>
                      <a:pt x="0" y="0"/>
                    </a:lnTo>
                    <a:close/>
                    <a:moveTo>
                      <a:pt x="43" y="157"/>
                    </a:moveTo>
                    <a:lnTo>
                      <a:pt x="17" y="157"/>
                    </a:lnTo>
                    <a:lnTo>
                      <a:pt x="17" y="131"/>
                    </a:lnTo>
                    <a:lnTo>
                      <a:pt x="43" y="131"/>
                    </a:lnTo>
                    <a:lnTo>
                      <a:pt x="43" y="157"/>
                    </a:lnTo>
                    <a:close/>
                    <a:moveTo>
                      <a:pt x="43" y="105"/>
                    </a:moveTo>
                    <a:lnTo>
                      <a:pt x="17" y="105"/>
                    </a:lnTo>
                    <a:lnTo>
                      <a:pt x="17" y="78"/>
                    </a:lnTo>
                    <a:lnTo>
                      <a:pt x="43" y="78"/>
                    </a:lnTo>
                    <a:lnTo>
                      <a:pt x="43" y="105"/>
                    </a:lnTo>
                    <a:close/>
                    <a:moveTo>
                      <a:pt x="43" y="52"/>
                    </a:moveTo>
                    <a:lnTo>
                      <a:pt x="17" y="52"/>
                    </a:lnTo>
                    <a:lnTo>
                      <a:pt x="17" y="26"/>
                    </a:lnTo>
                    <a:lnTo>
                      <a:pt x="43" y="26"/>
                    </a:lnTo>
                    <a:lnTo>
                      <a:pt x="43" y="5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29" name="Freeform 875"/>
              <p:cNvSpPr>
                <a:spLocks noEditPoints="1"/>
              </p:cNvSpPr>
              <p:nvPr/>
            </p:nvSpPr>
            <p:spPr bwMode="auto">
              <a:xfrm>
                <a:off x="4279901" y="5981701"/>
                <a:ext cx="166688" cy="287338"/>
              </a:xfrm>
              <a:custGeom>
                <a:avLst/>
                <a:gdLst>
                  <a:gd name="T0" fmla="*/ 87 w 105"/>
                  <a:gd name="T1" fmla="*/ 9 h 181"/>
                  <a:gd name="T2" fmla="*/ 49 w 105"/>
                  <a:gd name="T3" fmla="*/ 9 h 181"/>
                  <a:gd name="T4" fmla="*/ 49 w 105"/>
                  <a:gd name="T5" fmla="*/ 23 h 181"/>
                  <a:gd name="T6" fmla="*/ 24 w 105"/>
                  <a:gd name="T7" fmla="*/ 23 h 181"/>
                  <a:gd name="T8" fmla="*/ 24 w 105"/>
                  <a:gd name="T9" fmla="*/ 0 h 181"/>
                  <a:gd name="T10" fmla="*/ 16 w 105"/>
                  <a:gd name="T11" fmla="*/ 0 h 181"/>
                  <a:gd name="T12" fmla="*/ 16 w 105"/>
                  <a:gd name="T13" fmla="*/ 23 h 181"/>
                  <a:gd name="T14" fmla="*/ 0 w 105"/>
                  <a:gd name="T15" fmla="*/ 23 h 181"/>
                  <a:gd name="T16" fmla="*/ 0 w 105"/>
                  <a:gd name="T17" fmla="*/ 181 h 181"/>
                  <a:gd name="T18" fmla="*/ 105 w 105"/>
                  <a:gd name="T19" fmla="*/ 181 h 181"/>
                  <a:gd name="T20" fmla="*/ 105 w 105"/>
                  <a:gd name="T21" fmla="*/ 23 h 181"/>
                  <a:gd name="T22" fmla="*/ 87 w 105"/>
                  <a:gd name="T23" fmla="*/ 23 h 181"/>
                  <a:gd name="T24" fmla="*/ 87 w 105"/>
                  <a:gd name="T25" fmla="*/ 9 h 181"/>
                  <a:gd name="T26" fmla="*/ 43 w 105"/>
                  <a:gd name="T27" fmla="*/ 128 h 181"/>
                  <a:gd name="T28" fmla="*/ 16 w 105"/>
                  <a:gd name="T29" fmla="*/ 128 h 181"/>
                  <a:gd name="T30" fmla="*/ 16 w 105"/>
                  <a:gd name="T31" fmla="*/ 102 h 181"/>
                  <a:gd name="T32" fmla="*/ 43 w 105"/>
                  <a:gd name="T33" fmla="*/ 102 h 181"/>
                  <a:gd name="T34" fmla="*/ 43 w 105"/>
                  <a:gd name="T35" fmla="*/ 128 h 181"/>
                  <a:gd name="T36" fmla="*/ 43 w 105"/>
                  <a:gd name="T37" fmla="*/ 76 h 181"/>
                  <a:gd name="T38" fmla="*/ 16 w 105"/>
                  <a:gd name="T39" fmla="*/ 76 h 181"/>
                  <a:gd name="T40" fmla="*/ 16 w 105"/>
                  <a:gd name="T41" fmla="*/ 49 h 181"/>
                  <a:gd name="T42" fmla="*/ 43 w 105"/>
                  <a:gd name="T43" fmla="*/ 49 h 181"/>
                  <a:gd name="T44" fmla="*/ 43 w 105"/>
                  <a:gd name="T45" fmla="*/ 76 h 181"/>
                  <a:gd name="T46" fmla="*/ 87 w 105"/>
                  <a:gd name="T47" fmla="*/ 128 h 181"/>
                  <a:gd name="T48" fmla="*/ 61 w 105"/>
                  <a:gd name="T49" fmla="*/ 128 h 181"/>
                  <a:gd name="T50" fmla="*/ 61 w 105"/>
                  <a:gd name="T51" fmla="*/ 102 h 181"/>
                  <a:gd name="T52" fmla="*/ 87 w 105"/>
                  <a:gd name="T53" fmla="*/ 102 h 181"/>
                  <a:gd name="T54" fmla="*/ 87 w 105"/>
                  <a:gd name="T55" fmla="*/ 128 h 181"/>
                  <a:gd name="T56" fmla="*/ 87 w 105"/>
                  <a:gd name="T57" fmla="*/ 76 h 181"/>
                  <a:gd name="T58" fmla="*/ 61 w 105"/>
                  <a:gd name="T59" fmla="*/ 76 h 181"/>
                  <a:gd name="T60" fmla="*/ 61 w 105"/>
                  <a:gd name="T61" fmla="*/ 49 h 181"/>
                  <a:gd name="T62" fmla="*/ 87 w 105"/>
                  <a:gd name="T63" fmla="*/ 49 h 181"/>
                  <a:gd name="T64" fmla="*/ 87 w 105"/>
                  <a:gd name="T65" fmla="*/ 7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81">
                    <a:moveTo>
                      <a:pt x="87" y="9"/>
                    </a:moveTo>
                    <a:lnTo>
                      <a:pt x="49" y="9"/>
                    </a:lnTo>
                    <a:lnTo>
                      <a:pt x="49" y="23"/>
                    </a:lnTo>
                    <a:lnTo>
                      <a:pt x="24" y="23"/>
                    </a:lnTo>
                    <a:lnTo>
                      <a:pt x="24" y="0"/>
                    </a:lnTo>
                    <a:lnTo>
                      <a:pt x="16" y="0"/>
                    </a:lnTo>
                    <a:lnTo>
                      <a:pt x="16" y="23"/>
                    </a:lnTo>
                    <a:lnTo>
                      <a:pt x="0" y="23"/>
                    </a:lnTo>
                    <a:lnTo>
                      <a:pt x="0" y="181"/>
                    </a:lnTo>
                    <a:lnTo>
                      <a:pt x="105" y="181"/>
                    </a:lnTo>
                    <a:lnTo>
                      <a:pt x="105" y="23"/>
                    </a:lnTo>
                    <a:lnTo>
                      <a:pt x="87" y="23"/>
                    </a:lnTo>
                    <a:lnTo>
                      <a:pt x="87" y="9"/>
                    </a:lnTo>
                    <a:close/>
                    <a:moveTo>
                      <a:pt x="43" y="128"/>
                    </a:moveTo>
                    <a:lnTo>
                      <a:pt x="16" y="128"/>
                    </a:lnTo>
                    <a:lnTo>
                      <a:pt x="16" y="102"/>
                    </a:lnTo>
                    <a:lnTo>
                      <a:pt x="43" y="102"/>
                    </a:lnTo>
                    <a:lnTo>
                      <a:pt x="43" y="128"/>
                    </a:lnTo>
                    <a:close/>
                    <a:moveTo>
                      <a:pt x="43" y="76"/>
                    </a:moveTo>
                    <a:lnTo>
                      <a:pt x="16" y="76"/>
                    </a:lnTo>
                    <a:lnTo>
                      <a:pt x="16" y="49"/>
                    </a:lnTo>
                    <a:lnTo>
                      <a:pt x="43" y="49"/>
                    </a:lnTo>
                    <a:lnTo>
                      <a:pt x="43" y="76"/>
                    </a:lnTo>
                    <a:close/>
                    <a:moveTo>
                      <a:pt x="87" y="128"/>
                    </a:moveTo>
                    <a:lnTo>
                      <a:pt x="61" y="128"/>
                    </a:lnTo>
                    <a:lnTo>
                      <a:pt x="61" y="102"/>
                    </a:lnTo>
                    <a:lnTo>
                      <a:pt x="87" y="102"/>
                    </a:lnTo>
                    <a:lnTo>
                      <a:pt x="87" y="128"/>
                    </a:lnTo>
                    <a:close/>
                    <a:moveTo>
                      <a:pt x="87" y="76"/>
                    </a:moveTo>
                    <a:lnTo>
                      <a:pt x="61" y="76"/>
                    </a:lnTo>
                    <a:lnTo>
                      <a:pt x="61" y="49"/>
                    </a:lnTo>
                    <a:lnTo>
                      <a:pt x="87" y="49"/>
                    </a:lnTo>
                    <a:lnTo>
                      <a:pt x="87" y="7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dirty="0">
                  <a:solidFill>
                    <a:sysClr val="windowText" lastClr="000000"/>
                  </a:solidFill>
                </a:endParaRPr>
              </a:p>
            </p:txBody>
          </p:sp>
        </p:grpSp>
      </p:grpSp>
      <p:grpSp>
        <p:nvGrpSpPr>
          <p:cNvPr id="38" name="组合 37"/>
          <p:cNvGrpSpPr/>
          <p:nvPr/>
        </p:nvGrpSpPr>
        <p:grpSpPr>
          <a:xfrm>
            <a:off x="6225213" y="3311571"/>
            <a:ext cx="1998841" cy="1533216"/>
            <a:chOff x="6224449" y="3312337"/>
            <a:chExt cx="1999304" cy="1533571"/>
          </a:xfrm>
          <a:solidFill>
            <a:srgbClr val="E3943C"/>
          </a:solidFill>
        </p:grpSpPr>
        <p:grpSp>
          <p:nvGrpSpPr>
            <p:cNvPr id="39" name="组合 38"/>
            <p:cNvGrpSpPr/>
            <p:nvPr/>
          </p:nvGrpSpPr>
          <p:grpSpPr>
            <a:xfrm>
              <a:off x="6224449" y="3312337"/>
              <a:ext cx="1999304" cy="1533571"/>
              <a:chOff x="2890838" y="4437063"/>
              <a:chExt cx="279398" cy="214313"/>
            </a:xfrm>
            <a:grpFill/>
          </p:grpSpPr>
          <p:sp>
            <p:nvSpPr>
              <p:cNvPr id="47"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8"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9"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50"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51"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52"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53"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55"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grpSp>
          <p:nvGrpSpPr>
            <p:cNvPr id="40" name="组合 39"/>
            <p:cNvGrpSpPr/>
            <p:nvPr/>
          </p:nvGrpSpPr>
          <p:grpSpPr>
            <a:xfrm>
              <a:off x="6822671" y="4290378"/>
              <a:ext cx="462046" cy="396039"/>
              <a:chOff x="8937626" y="4622801"/>
              <a:chExt cx="333375" cy="285750"/>
            </a:xfrm>
            <a:grpFill/>
          </p:grpSpPr>
          <p:sp>
            <p:nvSpPr>
              <p:cNvPr id="41"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2" name="Rectangle 891"/>
              <p:cNvSpPr>
                <a:spLocks noChangeArrowheads="1"/>
              </p:cNvSpPr>
              <p:nvPr/>
            </p:nvSpPr>
            <p:spPr bwMode="auto">
              <a:xfrm>
                <a:off x="9031288" y="4668838"/>
                <a:ext cx="88900" cy="88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3" name="Rectangle 892"/>
              <p:cNvSpPr>
                <a:spLocks noChangeArrowheads="1"/>
              </p:cNvSpPr>
              <p:nvPr/>
            </p:nvSpPr>
            <p:spPr bwMode="auto">
              <a:xfrm>
                <a:off x="9148763" y="4681538"/>
                <a:ext cx="73025" cy="14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4" name="Rectangle 893"/>
              <p:cNvSpPr>
                <a:spLocks noChangeArrowheads="1"/>
              </p:cNvSpPr>
              <p:nvPr/>
            </p:nvSpPr>
            <p:spPr bwMode="auto">
              <a:xfrm>
                <a:off x="9148763" y="4725988"/>
                <a:ext cx="73025" cy="15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5" name="Rectangle 894"/>
              <p:cNvSpPr>
                <a:spLocks noChangeArrowheads="1"/>
              </p:cNvSpPr>
              <p:nvPr/>
            </p:nvSpPr>
            <p:spPr bwMode="auto">
              <a:xfrm>
                <a:off x="9031288" y="4787901"/>
                <a:ext cx="190500" cy="14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46" name="Rectangle 895"/>
              <p:cNvSpPr>
                <a:spLocks noChangeArrowheads="1"/>
              </p:cNvSpPr>
              <p:nvPr/>
            </p:nvSpPr>
            <p:spPr bwMode="auto">
              <a:xfrm>
                <a:off x="9031288" y="4833938"/>
                <a:ext cx="190500" cy="15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grpSp>
      <p:grpSp>
        <p:nvGrpSpPr>
          <p:cNvPr id="56" name="组合 55"/>
          <p:cNvGrpSpPr/>
          <p:nvPr/>
        </p:nvGrpSpPr>
        <p:grpSpPr>
          <a:xfrm>
            <a:off x="8588926" y="1792967"/>
            <a:ext cx="1998841" cy="1533216"/>
            <a:chOff x="8588709" y="1793382"/>
            <a:chExt cx="1999304" cy="1533571"/>
          </a:xfrm>
          <a:solidFill>
            <a:srgbClr val="E3943C"/>
          </a:solidFill>
        </p:grpSpPr>
        <p:grpSp>
          <p:nvGrpSpPr>
            <p:cNvPr id="57" name="组合 56"/>
            <p:cNvGrpSpPr/>
            <p:nvPr/>
          </p:nvGrpSpPr>
          <p:grpSpPr>
            <a:xfrm>
              <a:off x="8588709" y="1793382"/>
              <a:ext cx="1999304" cy="1533571"/>
              <a:chOff x="2890838" y="4437063"/>
              <a:chExt cx="279398" cy="214313"/>
            </a:xfrm>
            <a:grpFill/>
          </p:grpSpPr>
          <p:sp>
            <p:nvSpPr>
              <p:cNvPr id="59"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0"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1"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2"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3"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4"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5"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sp>
            <p:nvSpPr>
              <p:cNvPr id="66"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sp>
          <p:nvSpPr>
            <p:cNvPr id="58" name="Freeform 569"/>
            <p:cNvSpPr>
              <a:spLocks noEditPoints="1"/>
            </p:cNvSpPr>
            <p:nvPr/>
          </p:nvSpPr>
          <p:spPr bwMode="auto">
            <a:xfrm>
              <a:off x="9185831" y="2706442"/>
              <a:ext cx="464246" cy="462045"/>
            </a:xfrm>
            <a:custGeom>
              <a:avLst/>
              <a:gdLst>
                <a:gd name="T0" fmla="*/ 266 w 288"/>
                <a:gd name="T1" fmla="*/ 85 h 288"/>
                <a:gd name="T2" fmla="*/ 260 w 288"/>
                <a:gd name="T3" fmla="*/ 86 h 288"/>
                <a:gd name="T4" fmla="*/ 203 w 288"/>
                <a:gd name="T5" fmla="*/ 26 h 288"/>
                <a:gd name="T6" fmla="*/ 144 w 288"/>
                <a:gd name="T7" fmla="*/ 0 h 288"/>
                <a:gd name="T8" fmla="*/ 86 w 288"/>
                <a:gd name="T9" fmla="*/ 26 h 288"/>
                <a:gd name="T10" fmla="*/ 28 w 288"/>
                <a:gd name="T11" fmla="*/ 86 h 288"/>
                <a:gd name="T12" fmla="*/ 22 w 288"/>
                <a:gd name="T13" fmla="*/ 85 h 288"/>
                <a:gd name="T14" fmla="*/ 0 w 288"/>
                <a:gd name="T15" fmla="*/ 144 h 288"/>
                <a:gd name="T16" fmla="*/ 22 w 288"/>
                <a:gd name="T17" fmla="*/ 203 h 288"/>
                <a:gd name="T18" fmla="*/ 28 w 288"/>
                <a:gd name="T19" fmla="*/ 202 h 288"/>
                <a:gd name="T20" fmla="*/ 86 w 288"/>
                <a:gd name="T21" fmla="*/ 262 h 288"/>
                <a:gd name="T22" fmla="*/ 144 w 288"/>
                <a:gd name="T23" fmla="*/ 288 h 288"/>
                <a:gd name="T24" fmla="*/ 203 w 288"/>
                <a:gd name="T25" fmla="*/ 262 h 288"/>
                <a:gd name="T26" fmla="*/ 260 w 288"/>
                <a:gd name="T27" fmla="*/ 202 h 288"/>
                <a:gd name="T28" fmla="*/ 266 w 288"/>
                <a:gd name="T29" fmla="*/ 203 h 288"/>
                <a:gd name="T30" fmla="*/ 288 w 288"/>
                <a:gd name="T31" fmla="*/ 144 h 288"/>
                <a:gd name="T32" fmla="*/ 266 w 288"/>
                <a:gd name="T33" fmla="*/ 189 h 288"/>
                <a:gd name="T34" fmla="*/ 216 w 288"/>
                <a:gd name="T35" fmla="*/ 144 h 288"/>
                <a:gd name="T36" fmla="*/ 266 w 288"/>
                <a:gd name="T37" fmla="*/ 100 h 288"/>
                <a:gd name="T38" fmla="*/ 266 w 288"/>
                <a:gd name="T39" fmla="*/ 189 h 288"/>
                <a:gd name="T40" fmla="*/ 144 w 288"/>
                <a:gd name="T41" fmla="*/ 274 h 288"/>
                <a:gd name="T42" fmla="*/ 114 w 288"/>
                <a:gd name="T43" fmla="*/ 209 h 288"/>
                <a:gd name="T44" fmla="*/ 175 w 288"/>
                <a:gd name="T45" fmla="*/ 209 h 288"/>
                <a:gd name="T46" fmla="*/ 181 w 288"/>
                <a:gd name="T47" fmla="*/ 196 h 288"/>
                <a:gd name="T48" fmla="*/ 168 w 288"/>
                <a:gd name="T49" fmla="*/ 196 h 288"/>
                <a:gd name="T50" fmla="*/ 120 w 288"/>
                <a:gd name="T51" fmla="*/ 196 h 288"/>
                <a:gd name="T52" fmla="*/ 107 w 288"/>
                <a:gd name="T53" fmla="*/ 196 h 288"/>
                <a:gd name="T54" fmla="*/ 86 w 288"/>
                <a:gd name="T55" fmla="*/ 187 h 288"/>
                <a:gd name="T56" fmla="*/ 92 w 288"/>
                <a:gd name="T57" fmla="*/ 168 h 288"/>
                <a:gd name="T58" fmla="*/ 92 w 288"/>
                <a:gd name="T59" fmla="*/ 120 h 288"/>
                <a:gd name="T60" fmla="*/ 86 w 288"/>
                <a:gd name="T61" fmla="*/ 101 h 288"/>
                <a:gd name="T62" fmla="*/ 107 w 288"/>
                <a:gd name="T63" fmla="*/ 92 h 288"/>
                <a:gd name="T64" fmla="*/ 120 w 288"/>
                <a:gd name="T65" fmla="*/ 92 h 288"/>
                <a:gd name="T66" fmla="*/ 168 w 288"/>
                <a:gd name="T67" fmla="*/ 92 h 288"/>
                <a:gd name="T68" fmla="*/ 181 w 288"/>
                <a:gd name="T69" fmla="*/ 92 h 288"/>
                <a:gd name="T70" fmla="*/ 202 w 288"/>
                <a:gd name="T71" fmla="*/ 101 h 288"/>
                <a:gd name="T72" fmla="*/ 196 w 288"/>
                <a:gd name="T73" fmla="*/ 120 h 288"/>
                <a:gd name="T74" fmla="*/ 196 w 288"/>
                <a:gd name="T75" fmla="*/ 168 h 288"/>
                <a:gd name="T76" fmla="*/ 202 w 288"/>
                <a:gd name="T77" fmla="*/ 187 h 288"/>
                <a:gd name="T78" fmla="*/ 181 w 288"/>
                <a:gd name="T79" fmla="*/ 196 h 288"/>
                <a:gd name="T80" fmla="*/ 22 w 288"/>
                <a:gd name="T81" fmla="*/ 100 h 288"/>
                <a:gd name="T82" fmla="*/ 72 w 288"/>
                <a:gd name="T83" fmla="*/ 144 h 288"/>
                <a:gd name="T84" fmla="*/ 22 w 288"/>
                <a:gd name="T85" fmla="*/ 189 h 288"/>
                <a:gd name="T86" fmla="*/ 144 w 288"/>
                <a:gd name="T87" fmla="*/ 14 h 288"/>
                <a:gd name="T88" fmla="*/ 175 w 288"/>
                <a:gd name="T89" fmla="*/ 79 h 288"/>
                <a:gd name="T90" fmla="*/ 114 w 288"/>
                <a:gd name="T91" fmla="*/ 79 h 288"/>
                <a:gd name="T92" fmla="*/ 144 w 288"/>
                <a:gd name="T93" fmla="*/ 1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88">
                  <a:moveTo>
                    <a:pt x="279" y="95"/>
                  </a:moveTo>
                  <a:cubicBezTo>
                    <a:pt x="277" y="89"/>
                    <a:pt x="272" y="85"/>
                    <a:pt x="266" y="85"/>
                  </a:cubicBezTo>
                  <a:cubicBezTo>
                    <a:pt x="265" y="85"/>
                    <a:pt x="263" y="85"/>
                    <a:pt x="262" y="86"/>
                  </a:cubicBezTo>
                  <a:cubicBezTo>
                    <a:pt x="260" y="86"/>
                    <a:pt x="260" y="86"/>
                    <a:pt x="260" y="86"/>
                  </a:cubicBezTo>
                  <a:cubicBezTo>
                    <a:pt x="247" y="61"/>
                    <a:pt x="227" y="41"/>
                    <a:pt x="202" y="28"/>
                  </a:cubicBezTo>
                  <a:cubicBezTo>
                    <a:pt x="203" y="26"/>
                    <a:pt x="203" y="26"/>
                    <a:pt x="203" y="26"/>
                  </a:cubicBezTo>
                  <a:cubicBezTo>
                    <a:pt x="204" y="19"/>
                    <a:pt x="200" y="11"/>
                    <a:pt x="194" y="9"/>
                  </a:cubicBezTo>
                  <a:cubicBezTo>
                    <a:pt x="178" y="3"/>
                    <a:pt x="161" y="0"/>
                    <a:pt x="144" y="0"/>
                  </a:cubicBezTo>
                  <a:cubicBezTo>
                    <a:pt x="127" y="0"/>
                    <a:pt x="110" y="3"/>
                    <a:pt x="95" y="9"/>
                  </a:cubicBezTo>
                  <a:cubicBezTo>
                    <a:pt x="88" y="11"/>
                    <a:pt x="84" y="19"/>
                    <a:pt x="86" y="26"/>
                  </a:cubicBezTo>
                  <a:cubicBezTo>
                    <a:pt x="86" y="28"/>
                    <a:pt x="86" y="28"/>
                    <a:pt x="86" y="28"/>
                  </a:cubicBezTo>
                  <a:cubicBezTo>
                    <a:pt x="61" y="41"/>
                    <a:pt x="41" y="61"/>
                    <a:pt x="28" y="86"/>
                  </a:cubicBezTo>
                  <a:cubicBezTo>
                    <a:pt x="26" y="86"/>
                    <a:pt x="26" y="86"/>
                    <a:pt x="26" y="86"/>
                  </a:cubicBezTo>
                  <a:cubicBezTo>
                    <a:pt x="25" y="85"/>
                    <a:pt x="23" y="85"/>
                    <a:pt x="22" y="85"/>
                  </a:cubicBezTo>
                  <a:cubicBezTo>
                    <a:pt x="16" y="85"/>
                    <a:pt x="11" y="89"/>
                    <a:pt x="9" y="95"/>
                  </a:cubicBezTo>
                  <a:cubicBezTo>
                    <a:pt x="3" y="110"/>
                    <a:pt x="0" y="127"/>
                    <a:pt x="0" y="144"/>
                  </a:cubicBezTo>
                  <a:cubicBezTo>
                    <a:pt x="0" y="161"/>
                    <a:pt x="3" y="178"/>
                    <a:pt x="9" y="194"/>
                  </a:cubicBezTo>
                  <a:cubicBezTo>
                    <a:pt x="11" y="199"/>
                    <a:pt x="16" y="203"/>
                    <a:pt x="22" y="203"/>
                  </a:cubicBezTo>
                  <a:cubicBezTo>
                    <a:pt x="23" y="203"/>
                    <a:pt x="25" y="203"/>
                    <a:pt x="26" y="203"/>
                  </a:cubicBezTo>
                  <a:cubicBezTo>
                    <a:pt x="28" y="202"/>
                    <a:pt x="28" y="202"/>
                    <a:pt x="28" y="202"/>
                  </a:cubicBezTo>
                  <a:cubicBezTo>
                    <a:pt x="41" y="227"/>
                    <a:pt x="61" y="247"/>
                    <a:pt x="86" y="260"/>
                  </a:cubicBezTo>
                  <a:cubicBezTo>
                    <a:pt x="86" y="262"/>
                    <a:pt x="86" y="262"/>
                    <a:pt x="86" y="262"/>
                  </a:cubicBezTo>
                  <a:cubicBezTo>
                    <a:pt x="84" y="269"/>
                    <a:pt x="88" y="277"/>
                    <a:pt x="95" y="279"/>
                  </a:cubicBezTo>
                  <a:cubicBezTo>
                    <a:pt x="110" y="285"/>
                    <a:pt x="127" y="288"/>
                    <a:pt x="144" y="288"/>
                  </a:cubicBezTo>
                  <a:cubicBezTo>
                    <a:pt x="161" y="288"/>
                    <a:pt x="178" y="285"/>
                    <a:pt x="194" y="279"/>
                  </a:cubicBezTo>
                  <a:cubicBezTo>
                    <a:pt x="200" y="277"/>
                    <a:pt x="204" y="269"/>
                    <a:pt x="203" y="262"/>
                  </a:cubicBezTo>
                  <a:cubicBezTo>
                    <a:pt x="202" y="260"/>
                    <a:pt x="202" y="260"/>
                    <a:pt x="202" y="260"/>
                  </a:cubicBezTo>
                  <a:cubicBezTo>
                    <a:pt x="227" y="247"/>
                    <a:pt x="247" y="227"/>
                    <a:pt x="260" y="202"/>
                  </a:cubicBezTo>
                  <a:cubicBezTo>
                    <a:pt x="262" y="203"/>
                    <a:pt x="262" y="203"/>
                    <a:pt x="262" y="203"/>
                  </a:cubicBezTo>
                  <a:cubicBezTo>
                    <a:pt x="263" y="203"/>
                    <a:pt x="265" y="203"/>
                    <a:pt x="266" y="203"/>
                  </a:cubicBezTo>
                  <a:cubicBezTo>
                    <a:pt x="272" y="203"/>
                    <a:pt x="277" y="199"/>
                    <a:pt x="279" y="194"/>
                  </a:cubicBezTo>
                  <a:cubicBezTo>
                    <a:pt x="285" y="178"/>
                    <a:pt x="288" y="161"/>
                    <a:pt x="288" y="144"/>
                  </a:cubicBezTo>
                  <a:cubicBezTo>
                    <a:pt x="288" y="127"/>
                    <a:pt x="285" y="110"/>
                    <a:pt x="279" y="95"/>
                  </a:cubicBezTo>
                  <a:close/>
                  <a:moveTo>
                    <a:pt x="266" y="189"/>
                  </a:moveTo>
                  <a:cubicBezTo>
                    <a:pt x="209" y="175"/>
                    <a:pt x="209" y="175"/>
                    <a:pt x="209" y="175"/>
                  </a:cubicBezTo>
                  <a:cubicBezTo>
                    <a:pt x="213" y="165"/>
                    <a:pt x="216" y="155"/>
                    <a:pt x="216" y="144"/>
                  </a:cubicBezTo>
                  <a:cubicBezTo>
                    <a:pt x="216" y="133"/>
                    <a:pt x="214" y="123"/>
                    <a:pt x="209" y="113"/>
                  </a:cubicBezTo>
                  <a:cubicBezTo>
                    <a:pt x="266" y="100"/>
                    <a:pt x="266" y="100"/>
                    <a:pt x="266" y="100"/>
                  </a:cubicBezTo>
                  <a:cubicBezTo>
                    <a:pt x="271" y="113"/>
                    <a:pt x="274" y="128"/>
                    <a:pt x="274" y="144"/>
                  </a:cubicBezTo>
                  <a:cubicBezTo>
                    <a:pt x="274" y="160"/>
                    <a:pt x="271" y="175"/>
                    <a:pt x="266" y="189"/>
                  </a:cubicBezTo>
                  <a:close/>
                  <a:moveTo>
                    <a:pt x="189" y="266"/>
                  </a:moveTo>
                  <a:cubicBezTo>
                    <a:pt x="175" y="271"/>
                    <a:pt x="160" y="274"/>
                    <a:pt x="144" y="274"/>
                  </a:cubicBezTo>
                  <a:cubicBezTo>
                    <a:pt x="128" y="274"/>
                    <a:pt x="113" y="271"/>
                    <a:pt x="100" y="266"/>
                  </a:cubicBezTo>
                  <a:cubicBezTo>
                    <a:pt x="114" y="209"/>
                    <a:pt x="114" y="209"/>
                    <a:pt x="114" y="209"/>
                  </a:cubicBezTo>
                  <a:cubicBezTo>
                    <a:pt x="123" y="213"/>
                    <a:pt x="133" y="216"/>
                    <a:pt x="144" y="216"/>
                  </a:cubicBezTo>
                  <a:cubicBezTo>
                    <a:pt x="155" y="216"/>
                    <a:pt x="165" y="213"/>
                    <a:pt x="175" y="209"/>
                  </a:cubicBezTo>
                  <a:lnTo>
                    <a:pt x="189" y="266"/>
                  </a:lnTo>
                  <a:close/>
                  <a:moveTo>
                    <a:pt x="181" y="196"/>
                  </a:moveTo>
                  <a:cubicBezTo>
                    <a:pt x="179" y="195"/>
                    <a:pt x="177" y="195"/>
                    <a:pt x="175" y="195"/>
                  </a:cubicBezTo>
                  <a:cubicBezTo>
                    <a:pt x="173" y="195"/>
                    <a:pt x="170" y="195"/>
                    <a:pt x="168" y="196"/>
                  </a:cubicBezTo>
                  <a:cubicBezTo>
                    <a:pt x="161" y="200"/>
                    <a:pt x="153" y="202"/>
                    <a:pt x="144" y="202"/>
                  </a:cubicBezTo>
                  <a:cubicBezTo>
                    <a:pt x="136" y="202"/>
                    <a:pt x="127" y="200"/>
                    <a:pt x="120" y="196"/>
                  </a:cubicBezTo>
                  <a:cubicBezTo>
                    <a:pt x="118" y="195"/>
                    <a:pt x="116" y="195"/>
                    <a:pt x="114" y="195"/>
                  </a:cubicBezTo>
                  <a:cubicBezTo>
                    <a:pt x="111" y="195"/>
                    <a:pt x="109" y="195"/>
                    <a:pt x="107" y="196"/>
                  </a:cubicBezTo>
                  <a:cubicBezTo>
                    <a:pt x="105" y="197"/>
                    <a:pt x="103" y="199"/>
                    <a:pt x="101" y="202"/>
                  </a:cubicBezTo>
                  <a:cubicBezTo>
                    <a:pt x="96" y="198"/>
                    <a:pt x="91" y="193"/>
                    <a:pt x="86" y="187"/>
                  </a:cubicBezTo>
                  <a:cubicBezTo>
                    <a:pt x="89" y="185"/>
                    <a:pt x="91" y="183"/>
                    <a:pt x="92" y="181"/>
                  </a:cubicBezTo>
                  <a:cubicBezTo>
                    <a:pt x="94" y="177"/>
                    <a:pt x="94" y="172"/>
                    <a:pt x="92" y="168"/>
                  </a:cubicBezTo>
                  <a:cubicBezTo>
                    <a:pt x="88" y="161"/>
                    <a:pt x="86" y="152"/>
                    <a:pt x="86" y="144"/>
                  </a:cubicBezTo>
                  <a:cubicBezTo>
                    <a:pt x="86" y="136"/>
                    <a:pt x="88" y="127"/>
                    <a:pt x="92" y="120"/>
                  </a:cubicBezTo>
                  <a:cubicBezTo>
                    <a:pt x="94" y="116"/>
                    <a:pt x="94" y="111"/>
                    <a:pt x="92" y="107"/>
                  </a:cubicBezTo>
                  <a:cubicBezTo>
                    <a:pt x="91" y="105"/>
                    <a:pt x="89" y="103"/>
                    <a:pt x="86" y="101"/>
                  </a:cubicBezTo>
                  <a:cubicBezTo>
                    <a:pt x="90" y="95"/>
                    <a:pt x="96" y="90"/>
                    <a:pt x="101" y="86"/>
                  </a:cubicBezTo>
                  <a:cubicBezTo>
                    <a:pt x="103" y="89"/>
                    <a:pt x="105" y="91"/>
                    <a:pt x="107" y="92"/>
                  </a:cubicBezTo>
                  <a:cubicBezTo>
                    <a:pt x="109" y="93"/>
                    <a:pt x="111" y="93"/>
                    <a:pt x="114" y="93"/>
                  </a:cubicBezTo>
                  <a:cubicBezTo>
                    <a:pt x="116" y="93"/>
                    <a:pt x="118" y="93"/>
                    <a:pt x="120" y="92"/>
                  </a:cubicBezTo>
                  <a:cubicBezTo>
                    <a:pt x="127" y="88"/>
                    <a:pt x="136" y="86"/>
                    <a:pt x="144" y="86"/>
                  </a:cubicBezTo>
                  <a:cubicBezTo>
                    <a:pt x="152" y="86"/>
                    <a:pt x="161" y="88"/>
                    <a:pt x="168" y="92"/>
                  </a:cubicBezTo>
                  <a:cubicBezTo>
                    <a:pt x="170" y="93"/>
                    <a:pt x="172" y="93"/>
                    <a:pt x="175" y="93"/>
                  </a:cubicBezTo>
                  <a:cubicBezTo>
                    <a:pt x="177" y="93"/>
                    <a:pt x="179" y="93"/>
                    <a:pt x="181" y="92"/>
                  </a:cubicBezTo>
                  <a:cubicBezTo>
                    <a:pt x="183" y="91"/>
                    <a:pt x="185" y="89"/>
                    <a:pt x="187" y="86"/>
                  </a:cubicBezTo>
                  <a:cubicBezTo>
                    <a:pt x="193" y="91"/>
                    <a:pt x="198" y="96"/>
                    <a:pt x="202" y="101"/>
                  </a:cubicBezTo>
                  <a:cubicBezTo>
                    <a:pt x="199" y="103"/>
                    <a:pt x="197" y="105"/>
                    <a:pt x="196" y="107"/>
                  </a:cubicBezTo>
                  <a:cubicBezTo>
                    <a:pt x="194" y="111"/>
                    <a:pt x="194" y="116"/>
                    <a:pt x="196" y="120"/>
                  </a:cubicBezTo>
                  <a:cubicBezTo>
                    <a:pt x="200" y="127"/>
                    <a:pt x="202" y="136"/>
                    <a:pt x="202" y="144"/>
                  </a:cubicBezTo>
                  <a:cubicBezTo>
                    <a:pt x="202" y="152"/>
                    <a:pt x="200" y="161"/>
                    <a:pt x="196" y="168"/>
                  </a:cubicBezTo>
                  <a:cubicBezTo>
                    <a:pt x="194" y="172"/>
                    <a:pt x="194" y="177"/>
                    <a:pt x="196" y="181"/>
                  </a:cubicBezTo>
                  <a:cubicBezTo>
                    <a:pt x="197" y="183"/>
                    <a:pt x="199" y="185"/>
                    <a:pt x="202" y="187"/>
                  </a:cubicBezTo>
                  <a:cubicBezTo>
                    <a:pt x="198" y="193"/>
                    <a:pt x="193" y="198"/>
                    <a:pt x="187" y="202"/>
                  </a:cubicBezTo>
                  <a:cubicBezTo>
                    <a:pt x="185" y="199"/>
                    <a:pt x="183" y="197"/>
                    <a:pt x="181" y="196"/>
                  </a:cubicBezTo>
                  <a:close/>
                  <a:moveTo>
                    <a:pt x="14" y="144"/>
                  </a:moveTo>
                  <a:cubicBezTo>
                    <a:pt x="14" y="128"/>
                    <a:pt x="17" y="113"/>
                    <a:pt x="22" y="100"/>
                  </a:cubicBezTo>
                  <a:cubicBezTo>
                    <a:pt x="79" y="114"/>
                    <a:pt x="79" y="114"/>
                    <a:pt x="79" y="114"/>
                  </a:cubicBezTo>
                  <a:cubicBezTo>
                    <a:pt x="75" y="123"/>
                    <a:pt x="72" y="133"/>
                    <a:pt x="72" y="144"/>
                  </a:cubicBezTo>
                  <a:cubicBezTo>
                    <a:pt x="72" y="155"/>
                    <a:pt x="75" y="165"/>
                    <a:pt x="79" y="175"/>
                  </a:cubicBezTo>
                  <a:cubicBezTo>
                    <a:pt x="22" y="189"/>
                    <a:pt x="22" y="189"/>
                    <a:pt x="22" y="189"/>
                  </a:cubicBezTo>
                  <a:cubicBezTo>
                    <a:pt x="17" y="175"/>
                    <a:pt x="14" y="160"/>
                    <a:pt x="14" y="144"/>
                  </a:cubicBezTo>
                  <a:close/>
                  <a:moveTo>
                    <a:pt x="144" y="14"/>
                  </a:moveTo>
                  <a:cubicBezTo>
                    <a:pt x="160" y="14"/>
                    <a:pt x="175" y="17"/>
                    <a:pt x="189" y="22"/>
                  </a:cubicBezTo>
                  <a:cubicBezTo>
                    <a:pt x="175" y="79"/>
                    <a:pt x="175" y="79"/>
                    <a:pt x="175" y="79"/>
                  </a:cubicBezTo>
                  <a:cubicBezTo>
                    <a:pt x="165" y="75"/>
                    <a:pt x="155" y="72"/>
                    <a:pt x="144" y="72"/>
                  </a:cubicBezTo>
                  <a:cubicBezTo>
                    <a:pt x="133" y="72"/>
                    <a:pt x="123" y="75"/>
                    <a:pt x="114" y="79"/>
                  </a:cubicBezTo>
                  <a:cubicBezTo>
                    <a:pt x="100" y="22"/>
                    <a:pt x="100" y="22"/>
                    <a:pt x="100" y="22"/>
                  </a:cubicBezTo>
                  <a:cubicBezTo>
                    <a:pt x="113" y="17"/>
                    <a:pt x="128" y="14"/>
                    <a:pt x="144" y="14"/>
                  </a:cubicBezTo>
                  <a:close/>
                </a:path>
              </a:pathLst>
            </a:custGeom>
            <a:solidFill>
              <a:schemeClr val="bg1"/>
            </a:solidFill>
            <a:ln>
              <a:noFill/>
            </a:ln>
          </p:spPr>
          <p:txBody>
            <a:bodyPr vert="horz" wrap="square" lIns="91419" tIns="45709" rIns="91419" bIns="45709" numCol="1" anchor="t" anchorCtr="0" compatLnSpc="1"/>
            <a:lstStyle/>
            <a:p>
              <a:pPr defTabSz="914217">
                <a:defRPr/>
              </a:pPr>
              <a:endParaRPr lang="zh-CN" altLang="en-US" kern="0">
                <a:solidFill>
                  <a:sysClr val="windowText" lastClr="000000"/>
                </a:solidFill>
              </a:endParaRPr>
            </a:p>
          </p:txBody>
        </p:sp>
      </p:grpSp>
      <p:pic>
        <p:nvPicPr>
          <p:cNvPr id="67" name="PA_图片 49">
            <a:extLst>
              <a:ext uri="{FF2B5EF4-FFF2-40B4-BE49-F238E27FC236}">
                <a16:creationId xmlns:a16="http://schemas.microsoft.com/office/drawing/2014/main" id="{5E90E38B-C633-47C2-82B9-1335B7A45620}"/>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68" name="文本框 67">
            <a:extLst>
              <a:ext uri="{FF2B5EF4-FFF2-40B4-BE49-F238E27FC236}">
                <a16:creationId xmlns:a16="http://schemas.microsoft.com/office/drawing/2014/main" id="{F9B27B00-AAE0-45B5-A4BA-0D517F1234D3}"/>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69" name="矩形 68">
            <a:extLst>
              <a:ext uri="{FF2B5EF4-FFF2-40B4-BE49-F238E27FC236}">
                <a16:creationId xmlns:a16="http://schemas.microsoft.com/office/drawing/2014/main" id="{5030E260-991D-40FE-B277-AA8889A3CC6E}"/>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70" name="PA_直接连接符 2">
            <a:extLst>
              <a:ext uri="{FF2B5EF4-FFF2-40B4-BE49-F238E27FC236}">
                <a16:creationId xmlns:a16="http://schemas.microsoft.com/office/drawing/2014/main" id="{F95D899C-91AC-4392-8756-F7881C1CE06B}"/>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1" name="PA_直接连接符 4">
            <a:extLst>
              <a:ext uri="{FF2B5EF4-FFF2-40B4-BE49-F238E27FC236}">
                <a16:creationId xmlns:a16="http://schemas.microsoft.com/office/drawing/2014/main" id="{A4A3377D-46B3-4D55-94AB-07392BAC1C64}"/>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2" name="PA_直接连接符 6">
            <a:extLst>
              <a:ext uri="{FF2B5EF4-FFF2-40B4-BE49-F238E27FC236}">
                <a16:creationId xmlns:a16="http://schemas.microsoft.com/office/drawing/2014/main" id="{7B7616C4-E7E4-4F7D-B374-1F758C38076B}"/>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3" name="PA_直接连接符 2">
            <a:extLst>
              <a:ext uri="{FF2B5EF4-FFF2-40B4-BE49-F238E27FC236}">
                <a16:creationId xmlns:a16="http://schemas.microsoft.com/office/drawing/2014/main" id="{49F5AFDB-C714-49B3-B9E9-189105EF3BDE}"/>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8847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 calcmode="lin" valueType="num">
                                      <p:cBhvr>
                                        <p:cTn id="13" dur="500" fill="hold"/>
                                        <p:tgtEl>
                                          <p:spTgt spid="67"/>
                                        </p:tgtEl>
                                        <p:attrNameLst>
                                          <p:attrName>style.rotation</p:attrName>
                                        </p:attrNameLst>
                                      </p:cBhvr>
                                      <p:tavLst>
                                        <p:tav tm="0">
                                          <p:val>
                                            <p:fltVal val="90"/>
                                          </p:val>
                                        </p:tav>
                                        <p:tav tm="100000">
                                          <p:val>
                                            <p:fltVal val="0"/>
                                          </p:val>
                                        </p:tav>
                                      </p:tavLst>
                                    </p:anim>
                                    <p:animEffect transition="in" filter="fade">
                                      <p:cBhvr>
                                        <p:cTn id="14" dur="500"/>
                                        <p:tgtEl>
                                          <p:spTgt spid="6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68"/>
                                        </p:tgtEl>
                                        <p:attrNameLst>
                                          <p:attrName>ppt_y</p:attrName>
                                        </p:attrNameLst>
                                      </p:cBhvr>
                                      <p:tavLst>
                                        <p:tav tm="0">
                                          <p:val>
                                            <p:strVal val="#ppt_y"/>
                                          </p:val>
                                        </p:tav>
                                        <p:tav tm="100000">
                                          <p:val>
                                            <p:strVal val="#ppt_y"/>
                                          </p:val>
                                        </p:tav>
                                      </p:tavLst>
                                    </p:anim>
                                    <p:anim calcmode="lin" valueType="num">
                                      <p:cBhvr>
                                        <p:cTn id="20"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6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69"/>
                                        </p:tgtEl>
                                        <p:attrNameLst>
                                          <p:attrName>style.visibility</p:attrName>
                                        </p:attrNameLst>
                                      </p:cBhvr>
                                      <p:to>
                                        <p:strVal val="visible"/>
                                      </p:to>
                                    </p:set>
                                    <p:anim calcmode="lin" valueType="num">
                                      <p:cBhvr>
                                        <p:cTn id="25"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69"/>
                                        </p:tgtEl>
                                        <p:attrNameLst>
                                          <p:attrName>ppt_y</p:attrName>
                                        </p:attrNameLst>
                                      </p:cBhvr>
                                      <p:tavLst>
                                        <p:tav tm="0">
                                          <p:val>
                                            <p:strVal val="#ppt_y"/>
                                          </p:val>
                                        </p:tav>
                                        <p:tav tm="100000">
                                          <p:val>
                                            <p:strVal val="#ppt_y"/>
                                          </p:val>
                                        </p:tav>
                                      </p:tavLst>
                                    </p:anim>
                                    <p:anim calcmode="lin" valueType="num">
                                      <p:cBhvr>
                                        <p:cTn id="27"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6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wipe(left)">
                                      <p:cBhvr>
                                        <p:cTn id="33" dur="150"/>
                                        <p:tgtEl>
                                          <p:spTgt spid="7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up)">
                                      <p:cBhvr>
                                        <p:cTn id="37" dur="150"/>
                                        <p:tgtEl>
                                          <p:spTgt spid="7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wipe(right)">
                                      <p:cBhvr>
                                        <p:cTn id="41" dur="150"/>
                                        <p:tgtEl>
                                          <p:spTgt spid="7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down)">
                                      <p:cBhvr>
                                        <p:cTn id="45" dur="150"/>
                                        <p:tgtEl>
                                          <p:spTgt spid="72"/>
                                        </p:tgtEl>
                                      </p:cBhvr>
                                    </p:animEffect>
                                  </p:childTnLst>
                                </p:cTn>
                              </p:par>
                              <p:par>
                                <p:cTn id="46" presetID="22" presetClass="entr" presetSubtype="8"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17" presetClass="entr" presetSubtype="10" fill="hold" grpId="0" nodeType="withEffect">
                                  <p:stCondLst>
                                    <p:cond delay="200"/>
                                  </p:stCondLst>
                                  <p:iterate type="lt">
                                    <p:tmPct val="10000"/>
                                  </p:iterate>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strVal val="#ppt_h"/>
                                          </p:val>
                                        </p:tav>
                                        <p:tav tm="100000">
                                          <p:val>
                                            <p:strVal val="#ppt_h"/>
                                          </p:val>
                                        </p:tav>
                                      </p:tavLst>
                                    </p:anim>
                                  </p:childTnLst>
                                </p:cTn>
                              </p:par>
                              <p:par>
                                <p:cTn id="53" presetID="50" presetClass="entr" presetSubtype="0" decel="100000" fill="hold" grpId="0" nodeType="withEffect">
                                  <p:stCondLst>
                                    <p:cond delay="500"/>
                                  </p:stCondLst>
                                  <p:iterate type="lt">
                                    <p:tmPct val="4255"/>
                                  </p:iterate>
                                  <p:childTnLst>
                                    <p:set>
                                      <p:cBhvr>
                                        <p:cTn id="54" dur="1" fill="hold">
                                          <p:stCondLst>
                                            <p:cond delay="0"/>
                                          </p:stCondLst>
                                        </p:cTn>
                                        <p:tgtEl>
                                          <p:spTgt spid="3"/>
                                        </p:tgtEl>
                                        <p:attrNameLst>
                                          <p:attrName>style.visibility</p:attrName>
                                        </p:attrNameLst>
                                      </p:cBhvr>
                                      <p:to>
                                        <p:strVal val="visible"/>
                                      </p:to>
                                    </p:set>
                                    <p:anim calcmode="lin" valueType="num">
                                      <p:cBhvr>
                                        <p:cTn id="55" dur="500" fill="hold"/>
                                        <p:tgtEl>
                                          <p:spTgt spid="3"/>
                                        </p:tgtEl>
                                        <p:attrNameLst>
                                          <p:attrName>ppt_w</p:attrName>
                                        </p:attrNameLst>
                                      </p:cBhvr>
                                      <p:tavLst>
                                        <p:tav tm="0">
                                          <p:val>
                                            <p:strVal val="#ppt_w+.3"/>
                                          </p:val>
                                        </p:tav>
                                        <p:tav tm="100000">
                                          <p:val>
                                            <p:strVal val="#ppt_w"/>
                                          </p:val>
                                        </p:tav>
                                      </p:tavLst>
                                    </p:anim>
                                    <p:anim calcmode="lin" valueType="num">
                                      <p:cBhvr>
                                        <p:cTn id="56" dur="500" fill="hold"/>
                                        <p:tgtEl>
                                          <p:spTgt spid="3"/>
                                        </p:tgtEl>
                                        <p:attrNameLst>
                                          <p:attrName>ppt_h</p:attrName>
                                        </p:attrNameLst>
                                      </p:cBhvr>
                                      <p:tavLst>
                                        <p:tav tm="0">
                                          <p:val>
                                            <p:strVal val="#ppt_h"/>
                                          </p:val>
                                        </p:tav>
                                        <p:tav tm="100000">
                                          <p:val>
                                            <p:strVal val="#ppt_h"/>
                                          </p:val>
                                        </p:tav>
                                      </p:tavLst>
                                    </p:anim>
                                    <p:animEffect transition="in" filter="fade">
                                      <p:cBhvr>
                                        <p:cTn id="57" dur="500"/>
                                        <p:tgtEl>
                                          <p:spTgt spid="3"/>
                                        </p:tgtEl>
                                      </p:cBhvr>
                                    </p:animEffect>
                                  </p:childTnLst>
                                </p:cTn>
                              </p:par>
                              <p:par>
                                <p:cTn id="58" presetID="22" presetClass="entr" presetSubtype="8" fill="hold" nodeType="withEffect">
                                  <p:stCondLst>
                                    <p:cond delay="70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600"/>
                                        <p:tgtEl>
                                          <p:spTgt spid="11"/>
                                        </p:tgtEl>
                                      </p:cBhvr>
                                    </p:animEffect>
                                  </p:childTnLst>
                                </p:cTn>
                              </p:par>
                              <p:par>
                                <p:cTn id="61" presetID="17" presetClass="entr" presetSubtype="10" fill="hold" grpId="0" nodeType="withEffect">
                                  <p:stCondLst>
                                    <p:cond delay="1000"/>
                                  </p:stCondLst>
                                  <p:iterate type="lt">
                                    <p:tmPct val="10000"/>
                                  </p:iterate>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strVal val="#ppt_h"/>
                                          </p:val>
                                        </p:tav>
                                        <p:tav tm="100000">
                                          <p:val>
                                            <p:strVal val="#ppt_h"/>
                                          </p:val>
                                        </p:tav>
                                      </p:tavLst>
                                    </p:anim>
                                  </p:childTnLst>
                                </p:cTn>
                              </p:par>
                              <p:par>
                                <p:cTn id="65" presetID="50" presetClass="entr" presetSubtype="0" decel="100000" fill="hold" grpId="0" nodeType="withEffect">
                                  <p:stCondLst>
                                    <p:cond delay="1200"/>
                                  </p:stCondLst>
                                  <p:iterate type="lt">
                                    <p:tmPct val="4255"/>
                                  </p:iterate>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strVal val="#ppt_w+.3"/>
                                          </p:val>
                                        </p:tav>
                                        <p:tav tm="100000">
                                          <p:val>
                                            <p:strVal val="#ppt_w"/>
                                          </p:val>
                                        </p:tav>
                                      </p:tavLst>
                                    </p:anim>
                                    <p:anim calcmode="lin" valueType="num">
                                      <p:cBhvr>
                                        <p:cTn id="68" dur="500" fill="hold"/>
                                        <p:tgtEl>
                                          <p:spTgt spid="5"/>
                                        </p:tgtEl>
                                        <p:attrNameLst>
                                          <p:attrName>ppt_h</p:attrName>
                                        </p:attrNameLst>
                                      </p:cBhvr>
                                      <p:tavLst>
                                        <p:tav tm="0">
                                          <p:val>
                                            <p:strVal val="#ppt_h"/>
                                          </p:val>
                                        </p:tav>
                                        <p:tav tm="100000">
                                          <p:val>
                                            <p:strVal val="#ppt_h"/>
                                          </p:val>
                                        </p:tav>
                                      </p:tavLst>
                                    </p:anim>
                                    <p:animEffect transition="in" filter="fade">
                                      <p:cBhvr>
                                        <p:cTn id="69" dur="500"/>
                                        <p:tgtEl>
                                          <p:spTgt spid="5"/>
                                        </p:tgtEl>
                                      </p:cBhvr>
                                    </p:animEffect>
                                  </p:childTnLst>
                                </p:cTn>
                              </p:par>
                              <p:par>
                                <p:cTn id="70" presetID="22" presetClass="entr" presetSubtype="8" fill="hold" nodeType="withEffect">
                                  <p:stCondLst>
                                    <p:cond delay="1400"/>
                                  </p:stCondLst>
                                  <p:childTnLst>
                                    <p:set>
                                      <p:cBhvr>
                                        <p:cTn id="71" dur="1" fill="hold">
                                          <p:stCondLst>
                                            <p:cond delay="0"/>
                                          </p:stCondLst>
                                        </p:cTn>
                                        <p:tgtEl>
                                          <p:spTgt spid="38"/>
                                        </p:tgtEl>
                                        <p:attrNameLst>
                                          <p:attrName>style.visibility</p:attrName>
                                        </p:attrNameLst>
                                      </p:cBhvr>
                                      <p:to>
                                        <p:strVal val="visible"/>
                                      </p:to>
                                    </p:set>
                                    <p:animEffect transition="in" filter="wipe(left)">
                                      <p:cBhvr>
                                        <p:cTn id="72" dur="500"/>
                                        <p:tgtEl>
                                          <p:spTgt spid="38"/>
                                        </p:tgtEl>
                                      </p:cBhvr>
                                    </p:animEffect>
                                  </p:childTnLst>
                                </p:cTn>
                              </p:par>
                              <p:par>
                                <p:cTn id="73" presetID="17" presetClass="entr" presetSubtype="10" fill="hold" grpId="0" nodeType="withEffect">
                                  <p:stCondLst>
                                    <p:cond delay="1500"/>
                                  </p:stCondLst>
                                  <p:iterate type="lt">
                                    <p:tmPct val="10000"/>
                                  </p:iterate>
                                  <p:childTnLst>
                                    <p:set>
                                      <p:cBhvr>
                                        <p:cTn id="74" dur="1" fill="hold">
                                          <p:stCondLst>
                                            <p:cond delay="0"/>
                                          </p:stCondLst>
                                        </p:cTn>
                                        <p:tgtEl>
                                          <p:spTgt spid="8"/>
                                        </p:tgtEl>
                                        <p:attrNameLst>
                                          <p:attrName>style.visibility</p:attrName>
                                        </p:attrNameLst>
                                      </p:cBhvr>
                                      <p:to>
                                        <p:strVal val="visible"/>
                                      </p:to>
                                    </p:set>
                                    <p:anim calcmode="lin" valueType="num">
                                      <p:cBhvr>
                                        <p:cTn id="75" dur="500" fill="hold"/>
                                        <p:tgtEl>
                                          <p:spTgt spid="8"/>
                                        </p:tgtEl>
                                        <p:attrNameLst>
                                          <p:attrName>ppt_w</p:attrName>
                                        </p:attrNameLst>
                                      </p:cBhvr>
                                      <p:tavLst>
                                        <p:tav tm="0">
                                          <p:val>
                                            <p:fltVal val="0"/>
                                          </p:val>
                                        </p:tav>
                                        <p:tav tm="100000">
                                          <p:val>
                                            <p:strVal val="#ppt_w"/>
                                          </p:val>
                                        </p:tav>
                                      </p:tavLst>
                                    </p:anim>
                                    <p:anim calcmode="lin" valueType="num">
                                      <p:cBhvr>
                                        <p:cTn id="76" dur="500" fill="hold"/>
                                        <p:tgtEl>
                                          <p:spTgt spid="8"/>
                                        </p:tgtEl>
                                        <p:attrNameLst>
                                          <p:attrName>ppt_h</p:attrName>
                                        </p:attrNameLst>
                                      </p:cBhvr>
                                      <p:tavLst>
                                        <p:tav tm="0">
                                          <p:val>
                                            <p:strVal val="#ppt_h"/>
                                          </p:val>
                                        </p:tav>
                                        <p:tav tm="100000">
                                          <p:val>
                                            <p:strVal val="#ppt_h"/>
                                          </p:val>
                                        </p:tav>
                                      </p:tavLst>
                                    </p:anim>
                                  </p:childTnLst>
                                </p:cTn>
                              </p:par>
                              <p:par>
                                <p:cTn id="77" presetID="50" presetClass="entr" presetSubtype="0" decel="100000" fill="hold" grpId="0" nodeType="withEffect">
                                  <p:stCondLst>
                                    <p:cond delay="1700"/>
                                  </p:stCondLst>
                                  <p:iterate type="lt">
                                    <p:tmPct val="4255"/>
                                  </p:iterate>
                                  <p:childTnLst>
                                    <p:set>
                                      <p:cBhvr>
                                        <p:cTn id="78" dur="1" fill="hold">
                                          <p:stCondLst>
                                            <p:cond delay="0"/>
                                          </p:stCondLst>
                                        </p:cTn>
                                        <p:tgtEl>
                                          <p:spTgt spid="7"/>
                                        </p:tgtEl>
                                        <p:attrNameLst>
                                          <p:attrName>style.visibility</p:attrName>
                                        </p:attrNameLst>
                                      </p:cBhvr>
                                      <p:to>
                                        <p:strVal val="visible"/>
                                      </p:to>
                                    </p:set>
                                    <p:anim calcmode="lin" valueType="num">
                                      <p:cBhvr>
                                        <p:cTn id="79" dur="500" fill="hold"/>
                                        <p:tgtEl>
                                          <p:spTgt spid="7"/>
                                        </p:tgtEl>
                                        <p:attrNameLst>
                                          <p:attrName>ppt_w</p:attrName>
                                        </p:attrNameLst>
                                      </p:cBhvr>
                                      <p:tavLst>
                                        <p:tav tm="0">
                                          <p:val>
                                            <p:strVal val="#ppt_w+.3"/>
                                          </p:val>
                                        </p:tav>
                                        <p:tav tm="100000">
                                          <p:val>
                                            <p:strVal val="#ppt_w"/>
                                          </p:val>
                                        </p:tav>
                                      </p:tavLst>
                                    </p:anim>
                                    <p:anim calcmode="lin" valueType="num">
                                      <p:cBhvr>
                                        <p:cTn id="80" dur="500" fill="hold"/>
                                        <p:tgtEl>
                                          <p:spTgt spid="7"/>
                                        </p:tgtEl>
                                        <p:attrNameLst>
                                          <p:attrName>ppt_h</p:attrName>
                                        </p:attrNameLst>
                                      </p:cBhvr>
                                      <p:tavLst>
                                        <p:tav tm="0">
                                          <p:val>
                                            <p:strVal val="#ppt_h"/>
                                          </p:val>
                                        </p:tav>
                                        <p:tav tm="100000">
                                          <p:val>
                                            <p:strVal val="#ppt_h"/>
                                          </p:val>
                                        </p:tav>
                                      </p:tavLst>
                                    </p:anim>
                                    <p:animEffect transition="in" filter="fade">
                                      <p:cBhvr>
                                        <p:cTn id="81" dur="500"/>
                                        <p:tgtEl>
                                          <p:spTgt spid="7"/>
                                        </p:tgtEl>
                                      </p:cBhvr>
                                    </p:animEffect>
                                  </p:childTnLst>
                                </p:cTn>
                              </p:par>
                              <p:par>
                                <p:cTn id="82" presetID="22" presetClass="entr" presetSubtype="8" fill="hold" nodeType="withEffect">
                                  <p:stCondLst>
                                    <p:cond delay="2000"/>
                                  </p:stCondLst>
                                  <p:childTnLst>
                                    <p:set>
                                      <p:cBhvr>
                                        <p:cTn id="83" dur="1" fill="hold">
                                          <p:stCondLst>
                                            <p:cond delay="0"/>
                                          </p:stCondLst>
                                        </p:cTn>
                                        <p:tgtEl>
                                          <p:spTgt spid="56"/>
                                        </p:tgtEl>
                                        <p:attrNameLst>
                                          <p:attrName>style.visibility</p:attrName>
                                        </p:attrNameLst>
                                      </p:cBhvr>
                                      <p:to>
                                        <p:strVal val="visible"/>
                                      </p:to>
                                    </p:set>
                                    <p:animEffect transition="in" filter="wipe(left)">
                                      <p:cBhvr>
                                        <p:cTn id="84" dur="500"/>
                                        <p:tgtEl>
                                          <p:spTgt spid="56"/>
                                        </p:tgtEl>
                                      </p:cBhvr>
                                    </p:animEffect>
                                  </p:childTnLst>
                                </p:cTn>
                              </p:par>
                              <p:par>
                                <p:cTn id="85" presetID="17" presetClass="entr" presetSubtype="10" fill="hold" grpId="0" nodeType="withEffect">
                                  <p:stCondLst>
                                    <p:cond delay="2100"/>
                                  </p:stCondLst>
                                  <p:iterate type="lt">
                                    <p:tmPct val="10000"/>
                                  </p:iterate>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childTnLst>
                                </p:cTn>
                              </p:par>
                              <p:par>
                                <p:cTn id="89" presetID="50" presetClass="entr" presetSubtype="0" decel="100000" fill="hold" grpId="0" nodeType="withEffect">
                                  <p:stCondLst>
                                    <p:cond delay="2400"/>
                                  </p:stCondLst>
                                  <p:iterate type="lt">
                                    <p:tmPct val="4255"/>
                                  </p:iterate>
                                  <p:childTnLst>
                                    <p:set>
                                      <p:cBhvr>
                                        <p:cTn id="90" dur="1" fill="hold">
                                          <p:stCondLst>
                                            <p:cond delay="0"/>
                                          </p:stCondLst>
                                        </p:cTn>
                                        <p:tgtEl>
                                          <p:spTgt spid="9"/>
                                        </p:tgtEl>
                                        <p:attrNameLst>
                                          <p:attrName>style.visibility</p:attrName>
                                        </p:attrNameLst>
                                      </p:cBhvr>
                                      <p:to>
                                        <p:strVal val="visible"/>
                                      </p:to>
                                    </p:set>
                                    <p:anim calcmode="lin" valueType="num">
                                      <p:cBhvr>
                                        <p:cTn id="91" dur="500" fill="hold"/>
                                        <p:tgtEl>
                                          <p:spTgt spid="9"/>
                                        </p:tgtEl>
                                        <p:attrNameLst>
                                          <p:attrName>ppt_w</p:attrName>
                                        </p:attrNameLst>
                                      </p:cBhvr>
                                      <p:tavLst>
                                        <p:tav tm="0">
                                          <p:val>
                                            <p:strVal val="#ppt_w+.3"/>
                                          </p:val>
                                        </p:tav>
                                        <p:tav tm="100000">
                                          <p:val>
                                            <p:strVal val="#ppt_w"/>
                                          </p:val>
                                        </p:tav>
                                      </p:tavLst>
                                    </p:anim>
                                    <p:anim calcmode="lin" valueType="num">
                                      <p:cBhvr>
                                        <p:cTn id="92" dur="500" fill="hold"/>
                                        <p:tgtEl>
                                          <p:spTgt spid="9"/>
                                        </p:tgtEl>
                                        <p:attrNameLst>
                                          <p:attrName>ppt_h</p:attrName>
                                        </p:attrNameLst>
                                      </p:cBhvr>
                                      <p:tavLst>
                                        <p:tav tm="0">
                                          <p:val>
                                            <p:strVal val="#ppt_h"/>
                                          </p:val>
                                        </p:tav>
                                        <p:tav tm="100000">
                                          <p:val>
                                            <p:strVal val="#ppt_h"/>
                                          </p:val>
                                        </p:tav>
                                      </p:tavLst>
                                    </p:anim>
                                    <p:animEffect transition="in" filter="fade">
                                      <p:cBhvr>
                                        <p:cTn id="9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68"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5941597" y="4209237"/>
            <a:ext cx="4107499" cy="1248186"/>
            <a:chOff x="1435171" y="3286879"/>
            <a:chExt cx="4298638" cy="1248004"/>
          </a:xfrm>
        </p:grpSpPr>
        <p:sp>
          <p:nvSpPr>
            <p:cNvPr id="4" name="TextBox 18"/>
            <p:cNvSpPr txBox="1">
              <a:spLocks noChangeArrowheads="1"/>
            </p:cNvSpPr>
            <p:nvPr/>
          </p:nvSpPr>
          <p:spPr bwMode="auto">
            <a:xfrm>
              <a:off x="1435171" y="3286879"/>
              <a:ext cx="1320299" cy="30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点击添加标题</a:t>
              </a:r>
              <a:endParaRPr lang="zh-CN" altLang="en-US" sz="1100" kern="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1445043" y="3602672"/>
              <a:ext cx="4288766" cy="932211"/>
            </a:xfrm>
            <a:prstGeom prst="rect">
              <a:avLst/>
            </a:prstGeom>
          </p:spPr>
          <p:txBody>
            <a:bodyPr wrap="square">
              <a:spAutoFit/>
            </a:bodyPr>
            <a:lstStyle/>
            <a:p>
              <a:pPr algn="just" defTabSz="914217">
                <a:lnSpc>
                  <a:spcPct val="130000"/>
                </a:lnSpc>
                <a:defRPr/>
              </a:pPr>
              <a:r>
                <a:rPr lang="zh-CN" altLang="en-US" sz="1050" kern="0">
                  <a:solidFill>
                    <a:srgbClr val="E7E6E6">
                      <a:lumMod val="10000"/>
                    </a:srgbClr>
                  </a:solidFill>
                  <a:latin typeface="微软雅黑" panose="020B0503020204020204" pitchFamily="34" charset="-122"/>
                  <a:ea typeface="微软雅黑" panose="020B0503020204020204" pitchFamily="34" charset="-122"/>
                </a:rPr>
                <a:t>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之间点击添加正文、点击添加正文、温提示正文行距在</a:t>
              </a:r>
              <a:r>
                <a:rPr lang="en-US" altLang="zh-CN" sz="1050" kern="0">
                  <a:solidFill>
                    <a:srgbClr val="E7E6E6">
                      <a:lumMod val="10000"/>
                    </a:srgbClr>
                  </a:solidFill>
                  <a:latin typeface="微软雅黑" panose="020B0503020204020204" pitchFamily="34" charset="-122"/>
                  <a:ea typeface="微软雅黑" panose="020B0503020204020204" pitchFamily="34" charset="-122"/>
                </a:rPr>
                <a:t>1.2~1.3</a:t>
              </a:r>
              <a:r>
                <a:rPr lang="zh-CN" altLang="en-US" sz="1050" kern="0">
                  <a:solidFill>
                    <a:srgbClr val="E7E6E6">
                      <a:lumMod val="10000"/>
                    </a:srgbClr>
                  </a:solidFill>
                  <a:latin typeface="微软雅黑" panose="020B0503020204020204" pitchFamily="34" charset="-122"/>
                  <a:ea typeface="微软雅黑" panose="020B0503020204020204" pitchFamily="34" charset="-122"/>
                </a:rPr>
                <a:t>之间点击添加正文</a:t>
              </a:r>
            </a:p>
          </p:txBody>
        </p:sp>
      </p:grpSp>
      <p:grpSp>
        <p:nvGrpSpPr>
          <p:cNvPr id="6" name="组合 5"/>
          <p:cNvGrpSpPr/>
          <p:nvPr/>
        </p:nvGrpSpPr>
        <p:grpSpPr bwMode="auto">
          <a:xfrm>
            <a:off x="6007622" y="2635047"/>
            <a:ext cx="3005297" cy="1407541"/>
            <a:chOff x="5132931" y="1230622"/>
            <a:chExt cx="3005904" cy="1406574"/>
          </a:xfrm>
        </p:grpSpPr>
        <p:grpSp>
          <p:nvGrpSpPr>
            <p:cNvPr id="7" name="组合 51"/>
            <p:cNvGrpSpPr/>
            <p:nvPr/>
          </p:nvGrpSpPr>
          <p:grpSpPr bwMode="auto">
            <a:xfrm>
              <a:off x="5132931" y="1268625"/>
              <a:ext cx="2523971" cy="1295779"/>
              <a:chOff x="4725693" y="729907"/>
              <a:chExt cx="2523971" cy="1531645"/>
            </a:xfrm>
          </p:grpSpPr>
          <p:sp>
            <p:nvSpPr>
              <p:cNvPr id="13" name="矩形 12"/>
              <p:cNvSpPr/>
              <p:nvPr/>
            </p:nvSpPr>
            <p:spPr>
              <a:xfrm>
                <a:off x="5138195" y="1078888"/>
                <a:ext cx="2106708" cy="210630"/>
              </a:xfrm>
              <a:prstGeom prst="rect">
                <a:avLst/>
              </a:prstGeom>
              <a:solidFill>
                <a:srgbClr val="E3943C"/>
              </a:solidFill>
              <a:ln w="3175" cap="flat" cmpd="sng" algn="ctr">
                <a:noFill/>
                <a:prstDash val="solid"/>
                <a:miter lim="800000"/>
              </a:ln>
              <a:effectLst/>
            </p:spPr>
            <p:txBody>
              <a:bodyPr anchor="ct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14" name="矩形 13"/>
              <p:cNvSpPr/>
              <p:nvPr/>
            </p:nvSpPr>
            <p:spPr>
              <a:xfrm>
                <a:off x="4725693" y="729907"/>
                <a:ext cx="2521591" cy="204348"/>
              </a:xfrm>
              <a:prstGeom prst="rect">
                <a:avLst/>
              </a:prstGeom>
              <a:solidFill>
                <a:srgbClr val="E3943C"/>
              </a:solidFill>
              <a:ln w="12700" cap="flat" cmpd="sng" algn="ctr">
                <a:noFill/>
                <a:prstDash val="solid"/>
                <a:miter lim="800000"/>
              </a:ln>
              <a:effectLst>
                <a:outerShdw blurRad="50800" dist="38100" dir="8100000" algn="tr" rotWithShape="0">
                  <a:prstClr val="black">
                    <a:alpha val="40000"/>
                  </a:prstClr>
                </a:outerShdw>
              </a:effectLst>
            </p:spPr>
            <p:txBody>
              <a:bodyPr anchor="ct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15" name="矩形 14"/>
              <p:cNvSpPr/>
              <p:nvPr/>
            </p:nvSpPr>
            <p:spPr>
              <a:xfrm>
                <a:off x="6097174" y="1386067"/>
                <a:ext cx="1147729" cy="213720"/>
              </a:xfrm>
              <a:prstGeom prst="rect">
                <a:avLst/>
              </a:prstGeom>
              <a:solidFill>
                <a:srgbClr val="E3943C"/>
              </a:solidFill>
              <a:ln w="3175" cap="flat" cmpd="sng" algn="ctr">
                <a:noFill/>
                <a:prstDash val="solid"/>
                <a:miter lim="800000"/>
              </a:ln>
              <a:effectLst/>
            </p:spPr>
            <p:txBody>
              <a:bodyPr anchor="ct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16" name="矩形 15"/>
              <p:cNvSpPr/>
              <p:nvPr/>
            </p:nvSpPr>
            <p:spPr>
              <a:xfrm>
                <a:off x="6386091" y="1693524"/>
                <a:ext cx="849288" cy="218430"/>
              </a:xfrm>
              <a:prstGeom prst="rect">
                <a:avLst/>
              </a:prstGeom>
              <a:solidFill>
                <a:srgbClr val="E3943C"/>
              </a:solidFill>
              <a:ln w="3175" cap="flat" cmpd="sng" algn="ctr">
                <a:noFill/>
                <a:prstDash val="solid"/>
                <a:miter lim="800000"/>
              </a:ln>
              <a:effectLst/>
            </p:spPr>
            <p:txBody>
              <a:bodyPr anchor="ct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17" name="矩形 16"/>
              <p:cNvSpPr/>
              <p:nvPr/>
            </p:nvSpPr>
            <p:spPr>
              <a:xfrm>
                <a:off x="6964304" y="2045977"/>
                <a:ext cx="285360" cy="215575"/>
              </a:xfrm>
              <a:prstGeom prst="rect">
                <a:avLst/>
              </a:prstGeom>
              <a:solidFill>
                <a:srgbClr val="E3943C"/>
              </a:solidFill>
              <a:ln w="3175" cap="flat" cmpd="sng" algn="ctr">
                <a:noFill/>
                <a:prstDash val="solid"/>
                <a:miter lim="800000"/>
              </a:ln>
              <a:effectLst/>
            </p:spPr>
            <p:txBody>
              <a:bodyPr anchor="ct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grpSp>
        <p:sp>
          <p:nvSpPr>
            <p:cNvPr id="8" name="TextBox 52"/>
            <p:cNvSpPr txBox="1">
              <a:spLocks noChangeArrowheads="1"/>
            </p:cNvSpPr>
            <p:nvPr/>
          </p:nvSpPr>
          <p:spPr bwMode="auto">
            <a:xfrm>
              <a:off x="7631980" y="1230622"/>
              <a:ext cx="500443"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42%</a:t>
              </a:r>
              <a:endParaRPr lang="zh-CN" altLang="en-US"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9" name="TextBox 53"/>
            <p:cNvSpPr txBox="1">
              <a:spLocks noChangeArrowheads="1"/>
            </p:cNvSpPr>
            <p:nvPr/>
          </p:nvSpPr>
          <p:spPr bwMode="auto">
            <a:xfrm>
              <a:off x="7631980" y="1513077"/>
              <a:ext cx="506855"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31%</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0" name="TextBox 54"/>
            <p:cNvSpPr txBox="1">
              <a:spLocks noChangeArrowheads="1"/>
            </p:cNvSpPr>
            <p:nvPr/>
          </p:nvSpPr>
          <p:spPr bwMode="auto">
            <a:xfrm>
              <a:off x="7631980" y="1795532"/>
              <a:ext cx="500443"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15%</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1" name="TextBox 55"/>
            <p:cNvSpPr txBox="1">
              <a:spLocks noChangeArrowheads="1"/>
            </p:cNvSpPr>
            <p:nvPr/>
          </p:nvSpPr>
          <p:spPr bwMode="auto">
            <a:xfrm>
              <a:off x="7654839" y="2077987"/>
              <a:ext cx="410678"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9%</a:t>
              </a:r>
              <a:endParaRPr lang="zh-CN" altLang="en-US"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2" name="TextBox 56"/>
            <p:cNvSpPr txBox="1">
              <a:spLocks noChangeArrowheads="1"/>
            </p:cNvSpPr>
            <p:nvPr/>
          </p:nvSpPr>
          <p:spPr bwMode="auto">
            <a:xfrm>
              <a:off x="7654839" y="2360451"/>
              <a:ext cx="410678"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3%</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grpSp>
      <p:grpSp>
        <p:nvGrpSpPr>
          <p:cNvPr id="18" name="组合 17"/>
          <p:cNvGrpSpPr/>
          <p:nvPr/>
        </p:nvGrpSpPr>
        <p:grpSpPr bwMode="auto">
          <a:xfrm>
            <a:off x="8941356" y="2608008"/>
            <a:ext cx="1107740" cy="1399037"/>
            <a:chOff x="7485104" y="987574"/>
            <a:chExt cx="1107840" cy="1399296"/>
          </a:xfrm>
        </p:grpSpPr>
        <p:sp>
          <p:nvSpPr>
            <p:cNvPr id="19" name="矩形 18"/>
            <p:cNvSpPr/>
            <p:nvPr/>
          </p:nvSpPr>
          <p:spPr>
            <a:xfrm>
              <a:off x="7485104" y="987574"/>
              <a:ext cx="1107840" cy="276986"/>
            </a:xfrm>
            <a:prstGeom prst="rect">
              <a:avLst/>
            </a:prstGeom>
          </p:spPr>
          <p:txBody>
            <a:bodyPr wrap="none">
              <a:spAutoFit/>
            </a:bodyPr>
            <a:lstStyle/>
            <a:p>
              <a:pPr defTabSz="914217">
                <a:defRPr/>
              </a:pPr>
              <a:r>
                <a:rPr lang="zh-CN" altLang="en-US" sz="1200" kern="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20" name="矩形 19"/>
            <p:cNvSpPr/>
            <p:nvPr/>
          </p:nvSpPr>
          <p:spPr>
            <a:xfrm>
              <a:off x="7485104" y="1362207"/>
              <a:ext cx="1107840" cy="276986"/>
            </a:xfrm>
            <a:prstGeom prst="rect">
              <a:avLst/>
            </a:prstGeom>
          </p:spPr>
          <p:txBody>
            <a:bodyPr wrap="none">
              <a:spAutoFit/>
            </a:bodyPr>
            <a:lstStyle/>
            <a:p>
              <a:pPr defTabSz="914217">
                <a:defRPr/>
              </a:pPr>
              <a:r>
                <a:rPr lang="zh-CN" altLang="en-US" sz="1200" kern="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21" name="矩形 20"/>
            <p:cNvSpPr/>
            <p:nvPr/>
          </p:nvSpPr>
          <p:spPr>
            <a:xfrm>
              <a:off x="7485104" y="1735251"/>
              <a:ext cx="1107840" cy="276986"/>
            </a:xfrm>
            <a:prstGeom prst="rect">
              <a:avLst/>
            </a:prstGeom>
          </p:spPr>
          <p:txBody>
            <a:bodyPr wrap="none">
              <a:spAutoFit/>
            </a:bodyPr>
            <a:lstStyle/>
            <a:p>
              <a:pPr defTabSz="914217">
                <a:defRPr/>
              </a:pPr>
              <a:r>
                <a:rPr lang="zh-CN" altLang="en-US" sz="1200" kern="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22" name="矩形 21"/>
            <p:cNvSpPr/>
            <p:nvPr/>
          </p:nvSpPr>
          <p:spPr>
            <a:xfrm>
              <a:off x="7485104" y="2109884"/>
              <a:ext cx="1107840" cy="276986"/>
            </a:xfrm>
            <a:prstGeom prst="rect">
              <a:avLst/>
            </a:prstGeom>
          </p:spPr>
          <p:txBody>
            <a:bodyPr wrap="none">
              <a:spAutoFit/>
            </a:bodyPr>
            <a:lstStyle/>
            <a:p>
              <a:pPr defTabSz="914217">
                <a:defRPr/>
              </a:pPr>
              <a:r>
                <a:rPr lang="zh-CN" altLang="en-US" sz="1200" kern="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315751" y="2473103"/>
            <a:ext cx="3203620" cy="3231220"/>
            <a:chOff x="564997" y="1140462"/>
            <a:chExt cx="3204362" cy="3231968"/>
          </a:xfrm>
        </p:grpSpPr>
        <p:grpSp>
          <p:nvGrpSpPr>
            <p:cNvPr id="24" name="组合 23"/>
            <p:cNvGrpSpPr/>
            <p:nvPr/>
          </p:nvGrpSpPr>
          <p:grpSpPr>
            <a:xfrm>
              <a:off x="2245450" y="1140462"/>
              <a:ext cx="1523909" cy="1523047"/>
              <a:chOff x="2093050" y="1140462"/>
              <a:chExt cx="1523909" cy="1523047"/>
            </a:xfrm>
          </p:grpSpPr>
          <p:sp>
            <p:nvSpPr>
              <p:cNvPr id="26" name="任意多边形 25"/>
              <p:cNvSpPr/>
              <p:nvPr/>
            </p:nvSpPr>
            <p:spPr bwMode="auto">
              <a:xfrm rot="16200000" flipH="1">
                <a:off x="2093481" y="1140031"/>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E3943C"/>
              </a:solidFill>
              <a:ln w="3175" cap="flat" cmpd="sng" algn="ctr">
                <a:noFill/>
                <a:prstDash val="solid"/>
                <a:miter lim="800000"/>
              </a:ln>
              <a:effectLst/>
            </p:spPr>
            <p:txBody>
              <a:bodyPr wrap="square" anchor="ctr">
                <a:noAutofit/>
              </a:bodyP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27" name="TextBox 9"/>
              <p:cNvSpPr txBox="1">
                <a:spLocks noChangeArrowheads="1"/>
              </p:cNvSpPr>
              <p:nvPr/>
            </p:nvSpPr>
            <p:spPr bwMode="auto">
              <a:xfrm>
                <a:off x="2429472" y="1584960"/>
                <a:ext cx="926857" cy="523220"/>
              </a:xfrm>
              <a:prstGeom prst="rect">
                <a:avLst/>
              </a:prstGeom>
              <a:noFill/>
              <a:ln>
                <a:noFill/>
              </a:ln>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2799" kern="0" dirty="0">
                    <a:solidFill>
                      <a:sysClr val="window" lastClr="FFFFFF"/>
                    </a:solidFill>
                    <a:latin typeface="方正正纤黑简体" panose="02000000000000000000" pitchFamily="2" charset="-122"/>
                    <a:ea typeface="方正正纤黑简体" panose="02000000000000000000" pitchFamily="2" charset="-122"/>
                  </a:rPr>
                  <a:t>21%</a:t>
                </a:r>
                <a:endParaRPr lang="zh-CN" altLang="en-US" sz="2799" kern="0" dirty="0">
                  <a:solidFill>
                    <a:sysClr val="window" lastClr="FFFFFF"/>
                  </a:solidFill>
                  <a:latin typeface="方正正纤黑简体" panose="02000000000000000000" pitchFamily="2" charset="-122"/>
                  <a:ea typeface="方正正纤黑简体" panose="02000000000000000000" pitchFamily="2" charset="-122"/>
                </a:endParaRPr>
              </a:p>
            </p:txBody>
          </p:sp>
        </p:grpSp>
        <p:sp>
          <p:nvSpPr>
            <p:cNvPr id="25" name="矩形 24"/>
            <p:cNvSpPr/>
            <p:nvPr/>
          </p:nvSpPr>
          <p:spPr>
            <a:xfrm>
              <a:off x="564997" y="2684918"/>
              <a:ext cx="1677943" cy="1687512"/>
            </a:xfrm>
            <a:prstGeom prst="rect">
              <a:avLst/>
            </a:prstGeom>
            <a:no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grpSp>
      <p:grpSp>
        <p:nvGrpSpPr>
          <p:cNvPr id="28" name="组合 27"/>
          <p:cNvGrpSpPr/>
          <p:nvPr/>
        </p:nvGrpSpPr>
        <p:grpSpPr>
          <a:xfrm>
            <a:off x="2418115" y="2484211"/>
            <a:ext cx="3188480" cy="3190136"/>
            <a:chOff x="667385" y="1151573"/>
            <a:chExt cx="3189218" cy="3190874"/>
          </a:xfrm>
        </p:grpSpPr>
        <p:sp>
          <p:nvSpPr>
            <p:cNvPr id="29" name="任意多边形 28"/>
            <p:cNvSpPr/>
            <p:nvPr/>
          </p:nvSpPr>
          <p:spPr bwMode="auto">
            <a:xfrm rot="5400000">
              <a:off x="667386" y="1151572"/>
              <a:ext cx="1503362" cy="1503364"/>
            </a:xfrm>
            <a:custGeom>
              <a:avLst/>
              <a:gdLst>
                <a:gd name="connsiteX0" fmla="*/ 1243013 w 1503362"/>
                <a:gd name="connsiteY0" fmla="*/ 144463 h 1503364"/>
                <a:gd name="connsiteX1" fmla="*/ 1336676 w 1503362"/>
                <a:gd name="connsiteY1" fmla="*/ 238126 h 1503364"/>
                <a:gd name="connsiteX2" fmla="*/ 1430339 w 1503362"/>
                <a:gd name="connsiteY2" fmla="*/ 144463 h 1503364"/>
                <a:gd name="connsiteX3" fmla="*/ 1336676 w 1503362"/>
                <a:gd name="connsiteY3" fmla="*/ 50800 h 1503364"/>
                <a:gd name="connsiteX4" fmla="*/ 1243013 w 1503362"/>
                <a:gd name="connsiteY4" fmla="*/ 144463 h 1503364"/>
                <a:gd name="connsiteX5" fmla="*/ 0 w 1503362"/>
                <a:gd name="connsiteY5" fmla="*/ 751682 h 1503364"/>
                <a:gd name="connsiteX6" fmla="*/ 751681 w 1503362"/>
                <a:gd name="connsiteY6" fmla="*/ 0 h 1503364"/>
                <a:gd name="connsiteX7" fmla="*/ 1503362 w 1503362"/>
                <a:gd name="connsiteY7" fmla="*/ 0 h 1503364"/>
                <a:gd name="connsiteX8" fmla="*/ 1503362 w 1503362"/>
                <a:gd name="connsiteY8" fmla="*/ 751682 h 1503364"/>
                <a:gd name="connsiteX9" fmla="*/ 751681 w 1503362"/>
                <a:gd name="connsiteY9" fmla="*/ 1503364 h 1503364"/>
                <a:gd name="connsiteX10" fmla="*/ 0 w 1503362"/>
                <a:gd name="connsiteY10" fmla="*/ 751682 h 1503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4">
                  <a:moveTo>
                    <a:pt x="1243013" y="144463"/>
                  </a:moveTo>
                  <a:cubicBezTo>
                    <a:pt x="1243013" y="196192"/>
                    <a:pt x="1284947" y="238126"/>
                    <a:pt x="1336676" y="238126"/>
                  </a:cubicBezTo>
                  <a:cubicBezTo>
                    <a:pt x="1388405" y="238126"/>
                    <a:pt x="1430339" y="196192"/>
                    <a:pt x="1430339" y="144463"/>
                  </a:cubicBezTo>
                  <a:cubicBezTo>
                    <a:pt x="1430339" y="92734"/>
                    <a:pt x="1388405" y="50800"/>
                    <a:pt x="1336676" y="50800"/>
                  </a:cubicBezTo>
                  <a:cubicBezTo>
                    <a:pt x="1284947" y="50800"/>
                    <a:pt x="1243013" y="92734"/>
                    <a:pt x="1243013" y="144463"/>
                  </a:cubicBezTo>
                  <a:close/>
                  <a:moveTo>
                    <a:pt x="0" y="751682"/>
                  </a:moveTo>
                  <a:cubicBezTo>
                    <a:pt x="0" y="336539"/>
                    <a:pt x="336539" y="0"/>
                    <a:pt x="751681" y="0"/>
                  </a:cubicBezTo>
                  <a:lnTo>
                    <a:pt x="1503362" y="0"/>
                  </a:lnTo>
                  <a:lnTo>
                    <a:pt x="1503362" y="751682"/>
                  </a:lnTo>
                  <a:cubicBezTo>
                    <a:pt x="1503362" y="1166825"/>
                    <a:pt x="1166823" y="1503364"/>
                    <a:pt x="751681" y="1503364"/>
                  </a:cubicBezTo>
                  <a:cubicBezTo>
                    <a:pt x="336539" y="1503364"/>
                    <a:pt x="0" y="1166825"/>
                    <a:pt x="0" y="751682"/>
                  </a:cubicBezTo>
                  <a:close/>
                </a:path>
              </a:pathLst>
            </a:custGeom>
            <a:solidFill>
              <a:srgbClr val="E3943C"/>
            </a:solidFill>
            <a:ln w="12700" cap="flat" cmpd="sng" algn="ctr">
              <a:noFill/>
              <a:prstDash val="solid"/>
              <a:miter lim="800000"/>
            </a:ln>
            <a:effectLst>
              <a:outerShdw blurRad="50800" dist="38100" dir="8100000" algn="tr" rotWithShape="0">
                <a:prstClr val="black">
                  <a:alpha val="40000"/>
                </a:prstClr>
              </a:outerShdw>
            </a:effectLst>
          </p:spPr>
          <p:txBody>
            <a:bodyPr wrap="square" anchor="ctr">
              <a:noAutofit/>
            </a:bodyP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30" name="TextBox 3"/>
            <p:cNvSpPr txBox="1">
              <a:spLocks noChangeArrowheads="1"/>
            </p:cNvSpPr>
            <p:nvPr/>
          </p:nvSpPr>
          <p:spPr bwMode="auto">
            <a:xfrm>
              <a:off x="1016827" y="1616292"/>
              <a:ext cx="923651"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2799" kern="0" dirty="0">
                  <a:solidFill>
                    <a:sysClr val="window" lastClr="FFFFFF"/>
                  </a:solidFill>
                  <a:latin typeface="方正正纤黑简体" panose="02000000000000000000" pitchFamily="2" charset="-122"/>
                  <a:ea typeface="方正正纤黑简体" panose="02000000000000000000" pitchFamily="2" charset="-122"/>
                </a:rPr>
                <a:t>37%</a:t>
              </a:r>
              <a:endParaRPr lang="zh-CN" altLang="en-US" sz="2799"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31" name="矩形 30"/>
            <p:cNvSpPr/>
            <p:nvPr/>
          </p:nvSpPr>
          <p:spPr>
            <a:xfrm>
              <a:off x="2178660" y="2654935"/>
              <a:ext cx="1677943" cy="1687512"/>
            </a:xfrm>
            <a:prstGeom prst="rect">
              <a:avLst/>
            </a:prstGeom>
            <a:no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grpSp>
      <p:grpSp>
        <p:nvGrpSpPr>
          <p:cNvPr id="32" name="组合 31"/>
          <p:cNvGrpSpPr/>
          <p:nvPr/>
        </p:nvGrpSpPr>
        <p:grpSpPr>
          <a:xfrm>
            <a:off x="2392751" y="2415228"/>
            <a:ext cx="3223967" cy="3202512"/>
            <a:chOff x="642014" y="1082573"/>
            <a:chExt cx="3224713" cy="3203253"/>
          </a:xfrm>
        </p:grpSpPr>
        <p:sp>
          <p:nvSpPr>
            <p:cNvPr id="33" name="任意多边形 32"/>
            <p:cNvSpPr/>
            <p:nvPr/>
          </p:nvSpPr>
          <p:spPr bwMode="auto">
            <a:xfrm rot="16200000" flipV="1">
              <a:off x="642445" y="2762348"/>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E3943C"/>
            </a:solidFill>
            <a:ln w="3175" cap="flat" cmpd="sng" algn="ctr">
              <a:noFill/>
              <a:prstDash val="solid"/>
              <a:miter lim="800000"/>
            </a:ln>
            <a:effectLst/>
          </p:spPr>
          <p:txBody>
            <a:bodyPr wrap="square" anchor="ctr">
              <a:noAutofit/>
            </a:bodyPr>
            <a:lstStyle/>
            <a:p>
              <a:pPr algn="ctr" defTabSz="914217">
                <a:defRPr/>
              </a:pPr>
              <a:endParaRPr lang="zh-CN" altLang="en-US" sz="1350" kern="0">
                <a:solidFill>
                  <a:sysClr val="window" lastClr="FFFFFF"/>
                </a:solidFill>
                <a:latin typeface="Arial" panose="020B0604020202020204"/>
                <a:ea typeface="黑体" panose="02010609060101010101" charset="-122"/>
              </a:endParaRPr>
            </a:p>
          </p:txBody>
        </p:sp>
        <p:sp>
          <p:nvSpPr>
            <p:cNvPr id="34" name="TextBox 11"/>
            <p:cNvSpPr txBox="1">
              <a:spLocks noChangeArrowheads="1"/>
            </p:cNvSpPr>
            <p:nvPr/>
          </p:nvSpPr>
          <p:spPr bwMode="auto">
            <a:xfrm>
              <a:off x="1010415" y="3252956"/>
              <a:ext cx="923651"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2799" kern="0" dirty="0">
                  <a:solidFill>
                    <a:sysClr val="window" lastClr="FFFFFF"/>
                  </a:solidFill>
                  <a:latin typeface="方正正纤黑简体" panose="02000000000000000000" pitchFamily="2" charset="-122"/>
                  <a:ea typeface="方正正纤黑简体" panose="02000000000000000000" pitchFamily="2" charset="-122"/>
                </a:rPr>
                <a:t>29%</a:t>
              </a:r>
              <a:endParaRPr lang="zh-CN" altLang="en-US" sz="2799"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35" name="矩形 34"/>
            <p:cNvSpPr/>
            <p:nvPr/>
          </p:nvSpPr>
          <p:spPr>
            <a:xfrm>
              <a:off x="2188784" y="1082573"/>
              <a:ext cx="1677943" cy="1687512"/>
            </a:xfrm>
            <a:prstGeom prst="rect">
              <a:avLst/>
            </a:prstGeom>
            <a:no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grpSp>
      <p:grpSp>
        <p:nvGrpSpPr>
          <p:cNvPr id="36" name="组合 35"/>
          <p:cNvGrpSpPr/>
          <p:nvPr/>
        </p:nvGrpSpPr>
        <p:grpSpPr>
          <a:xfrm>
            <a:off x="2315752" y="2406233"/>
            <a:ext cx="3203573" cy="3220502"/>
            <a:chOff x="564997" y="1073576"/>
            <a:chExt cx="3204315" cy="3221247"/>
          </a:xfrm>
        </p:grpSpPr>
        <p:sp>
          <p:nvSpPr>
            <p:cNvPr id="37" name="任意多边形 36"/>
            <p:cNvSpPr/>
            <p:nvPr/>
          </p:nvSpPr>
          <p:spPr bwMode="auto">
            <a:xfrm rot="5400000" flipH="1" flipV="1">
              <a:off x="2245834" y="2771345"/>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E3943C"/>
            </a:solidFill>
            <a:ln w="3175" cap="flat" cmpd="sng" algn="ctr">
              <a:noFill/>
              <a:prstDash val="solid"/>
              <a:miter lim="800000"/>
            </a:ln>
            <a:effectLst/>
          </p:spPr>
          <p:txBody>
            <a:bodyPr wrap="square" anchor="ctr">
              <a:noAutofit/>
            </a:bodyPr>
            <a:lstStyle/>
            <a:p>
              <a:pPr algn="ctr" defTabSz="914217">
                <a:defRPr/>
              </a:pPr>
              <a:endParaRPr lang="zh-CN" altLang="en-US" sz="1350" kern="0" dirty="0">
                <a:solidFill>
                  <a:sysClr val="window" lastClr="FFFFFF"/>
                </a:solidFill>
                <a:latin typeface="Arial" panose="020B0604020202020204"/>
                <a:ea typeface="黑体" panose="02010609060101010101" charset="-122"/>
              </a:endParaRPr>
            </a:p>
          </p:txBody>
        </p:sp>
        <p:sp>
          <p:nvSpPr>
            <p:cNvPr id="38" name="TextBox 11"/>
            <p:cNvSpPr txBox="1">
              <a:spLocks noChangeArrowheads="1"/>
            </p:cNvSpPr>
            <p:nvPr/>
          </p:nvSpPr>
          <p:spPr bwMode="auto">
            <a:xfrm>
              <a:off x="2508662" y="3261847"/>
              <a:ext cx="923651"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217">
                <a:defRPr/>
              </a:pPr>
              <a:r>
                <a:rPr lang="en-US" altLang="zh-CN" sz="2799" kern="0" dirty="0">
                  <a:solidFill>
                    <a:sysClr val="window" lastClr="FFFFFF"/>
                  </a:solidFill>
                  <a:latin typeface="方正正纤黑简体" panose="02000000000000000000" pitchFamily="2" charset="-122"/>
                  <a:ea typeface="方正正纤黑简体" panose="02000000000000000000" pitchFamily="2" charset="-122"/>
                </a:rPr>
                <a:t>32%</a:t>
              </a:r>
              <a:endParaRPr lang="zh-CN" altLang="en-US" sz="2799"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39" name="矩形 38"/>
            <p:cNvSpPr/>
            <p:nvPr/>
          </p:nvSpPr>
          <p:spPr>
            <a:xfrm>
              <a:off x="564997" y="1073576"/>
              <a:ext cx="1677943" cy="1687512"/>
            </a:xfrm>
            <a:prstGeom prst="rect">
              <a:avLst/>
            </a:prstGeom>
            <a:noFill/>
            <a:ln w="12700" cap="flat" cmpd="sng" algn="ctr">
              <a:noFill/>
              <a:prstDash val="solid"/>
              <a:miter lim="800000"/>
            </a:ln>
            <a:effectLst/>
          </p:spPr>
          <p:txBody>
            <a:bodyPr rtlCol="0" anchor="ctr"/>
            <a:lstStyle/>
            <a:p>
              <a:pPr algn="ctr" defTabSz="914217">
                <a:defRPr/>
              </a:pPr>
              <a:endParaRPr lang="zh-CN" altLang="en-US" kern="0">
                <a:solidFill>
                  <a:sysClr val="window" lastClr="FFFFFF"/>
                </a:solidFill>
                <a:latin typeface="Arial" panose="020B0604020202020204"/>
                <a:ea typeface="黑体" panose="02010609060101010101" charset="-122"/>
              </a:endParaRPr>
            </a:p>
          </p:txBody>
        </p:sp>
      </p:grpSp>
      <p:pic>
        <p:nvPicPr>
          <p:cNvPr id="40" name="PA_图片 49">
            <a:extLst>
              <a:ext uri="{FF2B5EF4-FFF2-40B4-BE49-F238E27FC236}">
                <a16:creationId xmlns:a16="http://schemas.microsoft.com/office/drawing/2014/main" id="{070E724F-33A4-4E7B-9A2A-D55004F11718}"/>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41" name="文本框 40">
            <a:extLst>
              <a:ext uri="{FF2B5EF4-FFF2-40B4-BE49-F238E27FC236}">
                <a16:creationId xmlns:a16="http://schemas.microsoft.com/office/drawing/2014/main" id="{FE4BC352-87C6-4D4A-808B-C928B38EC818}"/>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42" name="矩形 41">
            <a:extLst>
              <a:ext uri="{FF2B5EF4-FFF2-40B4-BE49-F238E27FC236}">
                <a16:creationId xmlns:a16="http://schemas.microsoft.com/office/drawing/2014/main" id="{D3D4BED6-B13B-4ACB-B5A3-17437F383C3C}"/>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43" name="PA_直接连接符 2">
            <a:extLst>
              <a:ext uri="{FF2B5EF4-FFF2-40B4-BE49-F238E27FC236}">
                <a16:creationId xmlns:a16="http://schemas.microsoft.com/office/drawing/2014/main" id="{9DA56459-6E02-419A-8DC1-46A3AF1A05AC}"/>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4" name="PA_直接连接符 4">
            <a:extLst>
              <a:ext uri="{FF2B5EF4-FFF2-40B4-BE49-F238E27FC236}">
                <a16:creationId xmlns:a16="http://schemas.microsoft.com/office/drawing/2014/main" id="{57A174D7-3E86-4C4D-B5EA-AC046B39C590}"/>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5" name="PA_直接连接符 6">
            <a:extLst>
              <a:ext uri="{FF2B5EF4-FFF2-40B4-BE49-F238E27FC236}">
                <a16:creationId xmlns:a16="http://schemas.microsoft.com/office/drawing/2014/main" id="{D07E6766-844E-4728-A177-D722F9AF1ADF}"/>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46" name="PA_直接连接符 2">
            <a:extLst>
              <a:ext uri="{FF2B5EF4-FFF2-40B4-BE49-F238E27FC236}">
                <a16:creationId xmlns:a16="http://schemas.microsoft.com/office/drawing/2014/main" id="{E0BEE5C6-E681-4A58-ADCE-C952FF1224ED}"/>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1073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 calcmode="lin" valueType="num">
                                      <p:cBhvr>
                                        <p:cTn id="13" dur="500" fill="hold"/>
                                        <p:tgtEl>
                                          <p:spTgt spid="40"/>
                                        </p:tgtEl>
                                        <p:attrNameLst>
                                          <p:attrName>style.rotation</p:attrName>
                                        </p:attrNameLst>
                                      </p:cBhvr>
                                      <p:tavLst>
                                        <p:tav tm="0">
                                          <p:val>
                                            <p:fltVal val="90"/>
                                          </p:val>
                                        </p:tav>
                                        <p:tav tm="100000">
                                          <p:val>
                                            <p:fltVal val="0"/>
                                          </p:val>
                                        </p:tav>
                                      </p:tavLst>
                                    </p:anim>
                                    <p:animEffect transition="in" filter="fade">
                                      <p:cBhvr>
                                        <p:cTn id="14" dur="500"/>
                                        <p:tgtEl>
                                          <p:spTgt spid="40"/>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1"/>
                                        </p:tgtEl>
                                        <p:attrNameLst>
                                          <p:attrName>ppt_y</p:attrName>
                                        </p:attrNameLst>
                                      </p:cBhvr>
                                      <p:tavLst>
                                        <p:tav tm="0">
                                          <p:val>
                                            <p:strVal val="#ppt_y"/>
                                          </p:val>
                                        </p:tav>
                                        <p:tav tm="100000">
                                          <p:val>
                                            <p:strVal val="#ppt_y"/>
                                          </p:val>
                                        </p:tav>
                                      </p:tavLst>
                                    </p:anim>
                                    <p:anim calcmode="lin" valueType="num">
                                      <p:cBhvr>
                                        <p:cTn id="20"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1"/>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2"/>
                                        </p:tgtEl>
                                        <p:attrNameLst>
                                          <p:attrName>ppt_y</p:attrName>
                                        </p:attrNameLst>
                                      </p:cBhvr>
                                      <p:tavLst>
                                        <p:tav tm="0">
                                          <p:val>
                                            <p:strVal val="#ppt_y"/>
                                          </p:val>
                                        </p:tav>
                                        <p:tav tm="100000">
                                          <p:val>
                                            <p:strVal val="#ppt_y"/>
                                          </p:val>
                                        </p:tav>
                                      </p:tavLst>
                                    </p:anim>
                                    <p:anim calcmode="lin" valueType="num">
                                      <p:cBhvr>
                                        <p:cTn id="27"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2"/>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150"/>
                                        <p:tgtEl>
                                          <p:spTgt spid="43"/>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up)">
                                      <p:cBhvr>
                                        <p:cTn id="37" dur="150"/>
                                        <p:tgtEl>
                                          <p:spTgt spid="44"/>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right)">
                                      <p:cBhvr>
                                        <p:cTn id="41" dur="150"/>
                                        <p:tgtEl>
                                          <p:spTgt spid="46"/>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down)">
                                      <p:cBhvr>
                                        <p:cTn id="45" dur="150"/>
                                        <p:tgtEl>
                                          <p:spTgt spid="45"/>
                                        </p:tgtEl>
                                      </p:cBhvr>
                                    </p:animEffect>
                                  </p:childTnLst>
                                </p:cTn>
                              </p:par>
                              <p:par>
                                <p:cTn id="46" presetID="53" presetClass="entr" presetSubtype="16" fill="hold" nodeType="withEffect">
                                  <p:stCondLst>
                                    <p:cond delay="100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par>
                                <p:cTn id="51" presetID="53" presetClass="entr" presetSubtype="16" fill="hold" nodeType="withEffect">
                                  <p:stCondLst>
                                    <p:cond delay="120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53" presetClass="entr" presetSubtype="16" fill="hold" nodeType="withEffect">
                                  <p:stCondLst>
                                    <p:cond delay="1400"/>
                                  </p:stCondLst>
                                  <p:childTnLst>
                                    <p:set>
                                      <p:cBhvr>
                                        <p:cTn id="57" dur="1" fill="hold">
                                          <p:stCondLst>
                                            <p:cond delay="0"/>
                                          </p:stCondLst>
                                        </p:cTn>
                                        <p:tgtEl>
                                          <p:spTgt spid="36"/>
                                        </p:tgtEl>
                                        <p:attrNameLst>
                                          <p:attrName>style.visibility</p:attrName>
                                        </p:attrNameLst>
                                      </p:cBhvr>
                                      <p:to>
                                        <p:strVal val="visible"/>
                                      </p:to>
                                    </p:set>
                                    <p:anim calcmode="lin" valueType="num">
                                      <p:cBhvr>
                                        <p:cTn id="58" dur="500" fill="hold"/>
                                        <p:tgtEl>
                                          <p:spTgt spid="36"/>
                                        </p:tgtEl>
                                        <p:attrNameLst>
                                          <p:attrName>ppt_w</p:attrName>
                                        </p:attrNameLst>
                                      </p:cBhvr>
                                      <p:tavLst>
                                        <p:tav tm="0">
                                          <p:val>
                                            <p:fltVal val="0"/>
                                          </p:val>
                                        </p:tav>
                                        <p:tav tm="100000">
                                          <p:val>
                                            <p:strVal val="#ppt_w"/>
                                          </p:val>
                                        </p:tav>
                                      </p:tavLst>
                                    </p:anim>
                                    <p:anim calcmode="lin" valueType="num">
                                      <p:cBhvr>
                                        <p:cTn id="59" dur="500" fill="hold"/>
                                        <p:tgtEl>
                                          <p:spTgt spid="36"/>
                                        </p:tgtEl>
                                        <p:attrNameLst>
                                          <p:attrName>ppt_h</p:attrName>
                                        </p:attrNameLst>
                                      </p:cBhvr>
                                      <p:tavLst>
                                        <p:tav tm="0">
                                          <p:val>
                                            <p:fltVal val="0"/>
                                          </p:val>
                                        </p:tav>
                                        <p:tav tm="100000">
                                          <p:val>
                                            <p:strVal val="#ppt_h"/>
                                          </p:val>
                                        </p:tav>
                                      </p:tavLst>
                                    </p:anim>
                                    <p:animEffect transition="in" filter="fade">
                                      <p:cBhvr>
                                        <p:cTn id="60" dur="500"/>
                                        <p:tgtEl>
                                          <p:spTgt spid="36"/>
                                        </p:tgtEl>
                                      </p:cBhvr>
                                    </p:animEffect>
                                  </p:childTnLst>
                                </p:cTn>
                              </p:par>
                              <p:par>
                                <p:cTn id="61" presetID="53" presetClass="entr" presetSubtype="16" fill="hold" nodeType="withEffect">
                                  <p:stCondLst>
                                    <p:cond delay="180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12" presetClass="entr" presetSubtype="8" fill="hold" nodeType="withEffect">
                                  <p:stCondLst>
                                    <p:cond delay="1800"/>
                                  </p:stCondLst>
                                  <p:childTnLst>
                                    <p:set>
                                      <p:cBhvr>
                                        <p:cTn id="67" dur="1" fill="hold">
                                          <p:stCondLst>
                                            <p:cond delay="0"/>
                                          </p:stCondLst>
                                        </p:cTn>
                                        <p:tgtEl>
                                          <p:spTgt spid="6"/>
                                        </p:tgtEl>
                                        <p:attrNameLst>
                                          <p:attrName>style.visibility</p:attrName>
                                        </p:attrNameLst>
                                      </p:cBhvr>
                                      <p:to>
                                        <p:strVal val="visible"/>
                                      </p:to>
                                    </p:set>
                                    <p:anim calcmode="lin" valueType="num">
                                      <p:cBhvr additive="base">
                                        <p:cTn id="68" dur="500"/>
                                        <p:tgtEl>
                                          <p:spTgt spid="6"/>
                                        </p:tgtEl>
                                        <p:attrNameLst>
                                          <p:attrName>ppt_x</p:attrName>
                                        </p:attrNameLst>
                                      </p:cBhvr>
                                      <p:tavLst>
                                        <p:tav tm="0">
                                          <p:val>
                                            <p:strVal val="#ppt_x-#ppt_w*1.125000"/>
                                          </p:val>
                                        </p:tav>
                                        <p:tav tm="100000">
                                          <p:val>
                                            <p:strVal val="#ppt_x"/>
                                          </p:val>
                                        </p:tav>
                                      </p:tavLst>
                                    </p:anim>
                                    <p:animEffect transition="in" filter="wipe(right)">
                                      <p:cBhvr>
                                        <p:cTn id="69" dur="500"/>
                                        <p:tgtEl>
                                          <p:spTgt spid="6"/>
                                        </p:tgtEl>
                                      </p:cBhvr>
                                    </p:animEffect>
                                  </p:childTnLst>
                                </p:cTn>
                              </p:par>
                              <p:par>
                                <p:cTn id="70" presetID="12" presetClass="entr" presetSubtype="8" fill="hold" nodeType="withEffect">
                                  <p:stCondLst>
                                    <p:cond delay="180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1" fill="hold" nodeType="withEffect">
                                  <p:stCondLst>
                                    <p:cond delay="2300"/>
                                  </p:stCondLst>
                                  <p:childTnLst>
                                    <p:set>
                                      <p:cBhvr>
                                        <p:cTn id="75" dur="1" fill="hold">
                                          <p:stCondLst>
                                            <p:cond delay="0"/>
                                          </p:stCondLst>
                                        </p:cTn>
                                        <p:tgtEl>
                                          <p:spTgt spid="3"/>
                                        </p:tgtEl>
                                        <p:attrNameLst>
                                          <p:attrName>style.visibility</p:attrName>
                                        </p:attrNameLst>
                                      </p:cBhvr>
                                      <p:to>
                                        <p:strVal val="visible"/>
                                      </p:to>
                                    </p:set>
                                    <p:anim calcmode="lin" valueType="num">
                                      <p:cBhvr additive="base">
                                        <p:cTn id="76" dur="500"/>
                                        <p:tgtEl>
                                          <p:spTgt spid="3"/>
                                        </p:tgtEl>
                                        <p:attrNameLst>
                                          <p:attrName>ppt_y</p:attrName>
                                        </p:attrNameLst>
                                      </p:cBhvr>
                                      <p:tavLst>
                                        <p:tav tm="0">
                                          <p:val>
                                            <p:strVal val="#ppt_y-#ppt_h*1.125000"/>
                                          </p:val>
                                        </p:tav>
                                        <p:tav tm="100000">
                                          <p:val>
                                            <p:strVal val="#ppt_y"/>
                                          </p:val>
                                        </p:tav>
                                      </p:tavLst>
                                    </p:anim>
                                    <p:animEffect transition="in" filter="wipe(down)">
                                      <p:cBhvr>
                                        <p:cTn id="7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PA_直接连接符 90">
            <a:extLst>
              <a:ext uri="{FF2B5EF4-FFF2-40B4-BE49-F238E27FC236}">
                <a16:creationId xmlns:a16="http://schemas.microsoft.com/office/drawing/2014/main" id="{E563B54A-76D5-44AF-9130-44AD47B8A17A}"/>
              </a:ext>
            </a:extLst>
          </p:cNvPr>
          <p:cNvCxnSpPr>
            <a:cxnSpLocks/>
          </p:cNvCxnSpPr>
          <p:nvPr>
            <p:custDataLst>
              <p:tags r:id="rId1"/>
            </p:custDataLst>
          </p:nvPr>
        </p:nvCxnSpPr>
        <p:spPr>
          <a:xfrm>
            <a:off x="1915886" y="3475775"/>
            <a:ext cx="8291297" cy="0"/>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pic>
        <p:nvPicPr>
          <p:cNvPr id="86" name="图片 85">
            <a:extLst>
              <a:ext uri="{FF2B5EF4-FFF2-40B4-BE49-F238E27FC236}">
                <a16:creationId xmlns:a16="http://schemas.microsoft.com/office/drawing/2014/main" id="{D7B7CFE0-8F74-4D40-B347-BFA6E69AFFD2}"/>
              </a:ext>
            </a:extLst>
          </p:cNvPr>
          <p:cNvPicPr>
            <a:picLocks noChangeAspect="1"/>
          </p:cNvPicPr>
          <p:nvPr/>
        </p:nvPicPr>
        <p:blipFill>
          <a:blip r:embed="rId4"/>
          <a:stretch>
            <a:fillRect/>
          </a:stretch>
        </p:blipFill>
        <p:spPr>
          <a:xfrm>
            <a:off x="1457764" y="4236827"/>
            <a:ext cx="1743607" cy="2688569"/>
          </a:xfrm>
          <a:prstGeom prst="rect">
            <a:avLst/>
          </a:prstGeom>
        </p:spPr>
      </p:pic>
      <p:sp>
        <p:nvSpPr>
          <p:cNvPr id="30" name="TextBox 26">
            <a:extLst>
              <a:ext uri="{FF2B5EF4-FFF2-40B4-BE49-F238E27FC236}">
                <a16:creationId xmlns:a16="http://schemas.microsoft.com/office/drawing/2014/main" id="{E5565EFF-784E-4143-93E7-5B9EF2C133B1}"/>
              </a:ext>
            </a:extLst>
          </p:cNvPr>
          <p:cNvSpPr txBox="1"/>
          <p:nvPr/>
        </p:nvSpPr>
        <p:spPr>
          <a:xfrm>
            <a:off x="3357336" y="1175413"/>
            <a:ext cx="1869499" cy="615549"/>
          </a:xfrm>
          <a:prstGeom prst="rect">
            <a:avLst/>
          </a:prstGeom>
          <a:noFill/>
        </p:spPr>
        <p:txBody>
          <a:bodyPr wrap="square" lIns="121917" tIns="60958" rIns="121917" bIns="60958" rtlCol="0">
            <a:spAutoFit/>
          </a:bodyPr>
          <a:lstStyle/>
          <a:p>
            <a:r>
              <a:rPr lang="zh-CN" altLang="en-US" sz="3200" b="1" dirty="0">
                <a:solidFill>
                  <a:srgbClr val="E3943C"/>
                </a:solidFill>
                <a:latin typeface="微软雅黑" panose="020B0503020204020204" pitchFamily="34" charset="-122"/>
                <a:ea typeface="微软雅黑" panose="020B0503020204020204" pitchFamily="34" charset="-122"/>
              </a:rPr>
              <a:t>唯美清新</a:t>
            </a:r>
          </a:p>
        </p:txBody>
      </p:sp>
      <p:sp>
        <p:nvSpPr>
          <p:cNvPr id="37" name="TextBox 33">
            <a:extLst>
              <a:ext uri="{FF2B5EF4-FFF2-40B4-BE49-F238E27FC236}">
                <a16:creationId xmlns:a16="http://schemas.microsoft.com/office/drawing/2014/main" id="{F46EBE4B-7F3B-40BA-B448-DD8563431909}"/>
              </a:ext>
            </a:extLst>
          </p:cNvPr>
          <p:cNvSpPr txBox="1"/>
          <p:nvPr/>
        </p:nvSpPr>
        <p:spPr>
          <a:xfrm>
            <a:off x="2166657" y="1975895"/>
            <a:ext cx="7858687" cy="1046436"/>
          </a:xfrm>
          <a:prstGeom prst="rect">
            <a:avLst/>
          </a:prstGeom>
          <a:noFill/>
        </p:spPr>
        <p:txBody>
          <a:bodyPr wrap="square" lIns="121917" tIns="60958" rIns="121917" bIns="60958" rtlCol="0">
            <a:spAutoFit/>
          </a:bodyPr>
          <a:lstStyle/>
          <a:p>
            <a:pPr algn="dist"/>
            <a:r>
              <a:rPr lang="zh-CN" altLang="en-US" sz="6000" b="1" dirty="0">
                <a:solidFill>
                  <a:srgbClr val="43756C"/>
                </a:solidFill>
                <a:latin typeface="+mj-ea"/>
                <a:ea typeface="+mj-ea"/>
              </a:rPr>
              <a:t>感谢您的下载与观看</a:t>
            </a:r>
          </a:p>
        </p:txBody>
      </p:sp>
      <p:cxnSp>
        <p:nvCxnSpPr>
          <p:cNvPr id="4" name="直接连接符 3">
            <a:extLst>
              <a:ext uri="{FF2B5EF4-FFF2-40B4-BE49-F238E27FC236}">
                <a16:creationId xmlns:a16="http://schemas.microsoft.com/office/drawing/2014/main" id="{D6D32158-C7C2-4E0A-8EDF-11CDD418B888}"/>
              </a:ext>
            </a:extLst>
          </p:cNvPr>
          <p:cNvCxnSpPr>
            <a:cxnSpLocks/>
          </p:cNvCxnSpPr>
          <p:nvPr/>
        </p:nvCxnSpPr>
        <p:spPr>
          <a:xfrm>
            <a:off x="5672540" y="1537366"/>
            <a:ext cx="4534643" cy="0"/>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EA27EDA4-0A1C-468E-8AEB-524A92C0D499}"/>
              </a:ext>
            </a:extLst>
          </p:cNvPr>
          <p:cNvCxnSpPr>
            <a:cxnSpLocks/>
          </p:cNvCxnSpPr>
          <p:nvPr/>
        </p:nvCxnSpPr>
        <p:spPr>
          <a:xfrm>
            <a:off x="10208873" y="1537366"/>
            <a:ext cx="0" cy="1926532"/>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F12D7811-1528-45BA-A67F-5B553EDABA5C}"/>
              </a:ext>
            </a:extLst>
          </p:cNvPr>
          <p:cNvCxnSpPr>
            <a:cxnSpLocks/>
          </p:cNvCxnSpPr>
          <p:nvPr/>
        </p:nvCxnSpPr>
        <p:spPr>
          <a:xfrm>
            <a:off x="1915886" y="1689603"/>
            <a:ext cx="0" cy="1774295"/>
          </a:xfrm>
          <a:prstGeom prst="line">
            <a:avLst/>
          </a:prstGeom>
          <a:ln w="19050">
            <a:solidFill>
              <a:srgbClr val="43756C"/>
            </a:solidFill>
          </a:ln>
        </p:spPr>
        <p:style>
          <a:lnRef idx="1">
            <a:schemeClr val="accent1"/>
          </a:lnRef>
          <a:fillRef idx="0">
            <a:schemeClr val="accent1"/>
          </a:fillRef>
          <a:effectRef idx="0">
            <a:schemeClr val="accent1"/>
          </a:effectRef>
          <a:fontRef idx="minor">
            <a:schemeClr val="tx1"/>
          </a:fontRef>
        </p:style>
      </p:cxnSp>
      <p:pic>
        <p:nvPicPr>
          <p:cNvPr id="72" name="图片 71">
            <a:extLst>
              <a:ext uri="{FF2B5EF4-FFF2-40B4-BE49-F238E27FC236}">
                <a16:creationId xmlns:a16="http://schemas.microsoft.com/office/drawing/2014/main" id="{850A5876-3BA9-4032-8245-0ED5D0708229}"/>
              </a:ext>
            </a:extLst>
          </p:cNvPr>
          <p:cNvPicPr>
            <a:picLocks noChangeAspect="1"/>
          </p:cNvPicPr>
          <p:nvPr/>
        </p:nvPicPr>
        <p:blipFill>
          <a:blip r:embed="rId5"/>
          <a:stretch>
            <a:fillRect/>
          </a:stretch>
        </p:blipFill>
        <p:spPr>
          <a:xfrm>
            <a:off x="-1147173" y="3472290"/>
            <a:ext cx="3456732" cy="3865199"/>
          </a:xfrm>
          <a:prstGeom prst="rect">
            <a:avLst/>
          </a:prstGeom>
        </p:spPr>
      </p:pic>
      <p:pic>
        <p:nvPicPr>
          <p:cNvPr id="73" name="图片 72">
            <a:extLst>
              <a:ext uri="{FF2B5EF4-FFF2-40B4-BE49-F238E27FC236}">
                <a16:creationId xmlns:a16="http://schemas.microsoft.com/office/drawing/2014/main" id="{A2194861-2222-4D37-9B9B-DA1A254D7BF7}"/>
              </a:ext>
            </a:extLst>
          </p:cNvPr>
          <p:cNvPicPr>
            <a:picLocks noChangeAspect="1"/>
          </p:cNvPicPr>
          <p:nvPr/>
        </p:nvPicPr>
        <p:blipFill>
          <a:blip r:embed="rId6"/>
          <a:stretch>
            <a:fillRect/>
          </a:stretch>
        </p:blipFill>
        <p:spPr>
          <a:xfrm>
            <a:off x="3030082" y="4321187"/>
            <a:ext cx="1463167" cy="2822693"/>
          </a:xfrm>
          <a:prstGeom prst="rect">
            <a:avLst/>
          </a:prstGeom>
        </p:spPr>
      </p:pic>
      <p:pic>
        <p:nvPicPr>
          <p:cNvPr id="74" name="图片 73">
            <a:extLst>
              <a:ext uri="{FF2B5EF4-FFF2-40B4-BE49-F238E27FC236}">
                <a16:creationId xmlns:a16="http://schemas.microsoft.com/office/drawing/2014/main" id="{5FC71F64-3410-42A9-9E39-E27125364431}"/>
              </a:ext>
            </a:extLst>
          </p:cNvPr>
          <p:cNvPicPr>
            <a:picLocks noChangeAspect="1"/>
          </p:cNvPicPr>
          <p:nvPr/>
        </p:nvPicPr>
        <p:blipFill>
          <a:blip r:embed="rId7"/>
          <a:stretch>
            <a:fillRect/>
          </a:stretch>
        </p:blipFill>
        <p:spPr>
          <a:xfrm>
            <a:off x="7346405" y="3980458"/>
            <a:ext cx="1639966" cy="3164098"/>
          </a:xfrm>
          <a:prstGeom prst="rect">
            <a:avLst/>
          </a:prstGeom>
        </p:spPr>
      </p:pic>
      <p:pic>
        <p:nvPicPr>
          <p:cNvPr id="75" name="图片 74">
            <a:extLst>
              <a:ext uri="{FF2B5EF4-FFF2-40B4-BE49-F238E27FC236}">
                <a16:creationId xmlns:a16="http://schemas.microsoft.com/office/drawing/2014/main" id="{B67111E5-442F-4BB3-991F-4282255F3A50}"/>
              </a:ext>
            </a:extLst>
          </p:cNvPr>
          <p:cNvPicPr>
            <a:picLocks noChangeAspect="1"/>
          </p:cNvPicPr>
          <p:nvPr/>
        </p:nvPicPr>
        <p:blipFill>
          <a:blip r:embed="rId8"/>
          <a:stretch>
            <a:fillRect/>
          </a:stretch>
        </p:blipFill>
        <p:spPr>
          <a:xfrm>
            <a:off x="7640713" y="4462795"/>
            <a:ext cx="1743607" cy="2682472"/>
          </a:xfrm>
          <a:prstGeom prst="rect">
            <a:avLst/>
          </a:prstGeom>
        </p:spPr>
      </p:pic>
      <p:pic>
        <p:nvPicPr>
          <p:cNvPr id="76" name="图片 75">
            <a:extLst>
              <a:ext uri="{FF2B5EF4-FFF2-40B4-BE49-F238E27FC236}">
                <a16:creationId xmlns:a16="http://schemas.microsoft.com/office/drawing/2014/main" id="{58E96149-7108-426E-AFF5-2E663D5FB0D0}"/>
              </a:ext>
            </a:extLst>
          </p:cNvPr>
          <p:cNvPicPr>
            <a:picLocks noChangeAspect="1"/>
          </p:cNvPicPr>
          <p:nvPr/>
        </p:nvPicPr>
        <p:blipFill>
          <a:blip r:embed="rId9"/>
          <a:stretch>
            <a:fillRect/>
          </a:stretch>
        </p:blipFill>
        <p:spPr>
          <a:xfrm>
            <a:off x="8643230" y="4565929"/>
            <a:ext cx="2182557" cy="2243522"/>
          </a:xfrm>
          <a:prstGeom prst="rect">
            <a:avLst/>
          </a:prstGeom>
        </p:spPr>
      </p:pic>
      <p:pic>
        <p:nvPicPr>
          <p:cNvPr id="77" name="图片 76">
            <a:extLst>
              <a:ext uri="{FF2B5EF4-FFF2-40B4-BE49-F238E27FC236}">
                <a16:creationId xmlns:a16="http://schemas.microsoft.com/office/drawing/2014/main" id="{9FD36772-EA3B-4D1A-81FF-32149C6DA463}"/>
              </a:ext>
            </a:extLst>
          </p:cNvPr>
          <p:cNvPicPr>
            <a:picLocks noChangeAspect="1"/>
          </p:cNvPicPr>
          <p:nvPr/>
        </p:nvPicPr>
        <p:blipFill>
          <a:blip r:embed="rId10"/>
          <a:stretch>
            <a:fillRect/>
          </a:stretch>
        </p:blipFill>
        <p:spPr>
          <a:xfrm>
            <a:off x="4999363" y="4394495"/>
            <a:ext cx="1548518" cy="2767824"/>
          </a:xfrm>
          <a:prstGeom prst="rect">
            <a:avLst/>
          </a:prstGeom>
        </p:spPr>
      </p:pic>
      <p:pic>
        <p:nvPicPr>
          <p:cNvPr id="78" name="图片 77">
            <a:extLst>
              <a:ext uri="{FF2B5EF4-FFF2-40B4-BE49-F238E27FC236}">
                <a16:creationId xmlns:a16="http://schemas.microsoft.com/office/drawing/2014/main" id="{276FA5E7-F07A-43BF-BDC4-E590B27671D8}"/>
              </a:ext>
            </a:extLst>
          </p:cNvPr>
          <p:cNvPicPr>
            <a:picLocks noChangeAspect="1"/>
          </p:cNvPicPr>
          <p:nvPr/>
        </p:nvPicPr>
        <p:blipFill>
          <a:blip r:embed="rId11"/>
          <a:stretch>
            <a:fillRect/>
          </a:stretch>
        </p:blipFill>
        <p:spPr>
          <a:xfrm>
            <a:off x="2451151" y="6064329"/>
            <a:ext cx="737680" cy="755970"/>
          </a:xfrm>
          <a:prstGeom prst="rect">
            <a:avLst/>
          </a:prstGeom>
        </p:spPr>
      </p:pic>
      <p:pic>
        <p:nvPicPr>
          <p:cNvPr id="79" name="图片 78">
            <a:extLst>
              <a:ext uri="{FF2B5EF4-FFF2-40B4-BE49-F238E27FC236}">
                <a16:creationId xmlns:a16="http://schemas.microsoft.com/office/drawing/2014/main" id="{E894F360-A9F0-4A42-80D8-3D9FFE35D20C}"/>
              </a:ext>
            </a:extLst>
          </p:cNvPr>
          <p:cNvPicPr>
            <a:picLocks noChangeAspect="1"/>
          </p:cNvPicPr>
          <p:nvPr/>
        </p:nvPicPr>
        <p:blipFill>
          <a:blip r:embed="rId12"/>
          <a:stretch>
            <a:fillRect/>
          </a:stretch>
        </p:blipFill>
        <p:spPr>
          <a:xfrm>
            <a:off x="6394565" y="6145952"/>
            <a:ext cx="597460" cy="1054699"/>
          </a:xfrm>
          <a:prstGeom prst="rect">
            <a:avLst/>
          </a:prstGeom>
        </p:spPr>
      </p:pic>
      <p:pic>
        <p:nvPicPr>
          <p:cNvPr id="80" name="图片 79">
            <a:extLst>
              <a:ext uri="{FF2B5EF4-FFF2-40B4-BE49-F238E27FC236}">
                <a16:creationId xmlns:a16="http://schemas.microsoft.com/office/drawing/2014/main" id="{573CC78A-1868-4003-9BAB-23A2A99A4855}"/>
              </a:ext>
            </a:extLst>
          </p:cNvPr>
          <p:cNvPicPr>
            <a:picLocks noChangeAspect="1"/>
          </p:cNvPicPr>
          <p:nvPr/>
        </p:nvPicPr>
        <p:blipFill>
          <a:blip r:embed="rId13"/>
          <a:stretch>
            <a:fillRect/>
          </a:stretch>
        </p:blipFill>
        <p:spPr>
          <a:xfrm>
            <a:off x="10208653" y="5449395"/>
            <a:ext cx="676715" cy="1682642"/>
          </a:xfrm>
          <a:prstGeom prst="rect">
            <a:avLst/>
          </a:prstGeom>
        </p:spPr>
      </p:pic>
      <p:pic>
        <p:nvPicPr>
          <p:cNvPr id="81" name="图片 80">
            <a:extLst>
              <a:ext uri="{FF2B5EF4-FFF2-40B4-BE49-F238E27FC236}">
                <a16:creationId xmlns:a16="http://schemas.microsoft.com/office/drawing/2014/main" id="{CE5CD477-71C6-4665-9EDE-6D2F17F98C10}"/>
              </a:ext>
            </a:extLst>
          </p:cNvPr>
          <p:cNvPicPr>
            <a:picLocks noChangeAspect="1"/>
          </p:cNvPicPr>
          <p:nvPr/>
        </p:nvPicPr>
        <p:blipFill>
          <a:blip r:embed="rId14"/>
          <a:stretch>
            <a:fillRect/>
          </a:stretch>
        </p:blipFill>
        <p:spPr>
          <a:xfrm>
            <a:off x="9638056" y="5661773"/>
            <a:ext cx="609653" cy="1524132"/>
          </a:xfrm>
          <a:prstGeom prst="rect">
            <a:avLst/>
          </a:prstGeom>
        </p:spPr>
      </p:pic>
      <p:pic>
        <p:nvPicPr>
          <p:cNvPr id="82" name="图片 81">
            <a:extLst>
              <a:ext uri="{FF2B5EF4-FFF2-40B4-BE49-F238E27FC236}">
                <a16:creationId xmlns:a16="http://schemas.microsoft.com/office/drawing/2014/main" id="{58992810-63D7-49DD-A8BD-9D01A1A26289}"/>
              </a:ext>
            </a:extLst>
          </p:cNvPr>
          <p:cNvPicPr>
            <a:picLocks noChangeAspect="1"/>
          </p:cNvPicPr>
          <p:nvPr/>
        </p:nvPicPr>
        <p:blipFill>
          <a:blip r:embed="rId15"/>
          <a:stretch>
            <a:fillRect/>
          </a:stretch>
        </p:blipFill>
        <p:spPr>
          <a:xfrm>
            <a:off x="9240342" y="6076357"/>
            <a:ext cx="731583" cy="755970"/>
          </a:xfrm>
          <a:prstGeom prst="rect">
            <a:avLst/>
          </a:prstGeom>
        </p:spPr>
      </p:pic>
      <p:pic>
        <p:nvPicPr>
          <p:cNvPr id="83" name="图片 82">
            <a:extLst>
              <a:ext uri="{FF2B5EF4-FFF2-40B4-BE49-F238E27FC236}">
                <a16:creationId xmlns:a16="http://schemas.microsoft.com/office/drawing/2014/main" id="{563B4DB3-D2BA-425E-98E8-5DF204D9EFC7}"/>
              </a:ext>
            </a:extLst>
          </p:cNvPr>
          <p:cNvPicPr>
            <a:picLocks noChangeAspect="1"/>
          </p:cNvPicPr>
          <p:nvPr/>
        </p:nvPicPr>
        <p:blipFill>
          <a:blip r:embed="rId16"/>
          <a:stretch>
            <a:fillRect/>
          </a:stretch>
        </p:blipFill>
        <p:spPr>
          <a:xfrm>
            <a:off x="3048903" y="5322950"/>
            <a:ext cx="676715" cy="1682642"/>
          </a:xfrm>
          <a:prstGeom prst="rect">
            <a:avLst/>
          </a:prstGeom>
        </p:spPr>
      </p:pic>
      <p:pic>
        <p:nvPicPr>
          <p:cNvPr id="84" name="图片 83">
            <a:extLst>
              <a:ext uri="{FF2B5EF4-FFF2-40B4-BE49-F238E27FC236}">
                <a16:creationId xmlns:a16="http://schemas.microsoft.com/office/drawing/2014/main" id="{F8DDBB8E-C196-48CE-B0CD-E27BB50E76E2}"/>
              </a:ext>
            </a:extLst>
          </p:cNvPr>
          <p:cNvPicPr>
            <a:picLocks noChangeAspect="1"/>
          </p:cNvPicPr>
          <p:nvPr/>
        </p:nvPicPr>
        <p:blipFill>
          <a:blip r:embed="rId17"/>
          <a:stretch>
            <a:fillRect/>
          </a:stretch>
        </p:blipFill>
        <p:spPr>
          <a:xfrm>
            <a:off x="4199235" y="5688003"/>
            <a:ext cx="1268078" cy="1542422"/>
          </a:xfrm>
          <a:prstGeom prst="rect">
            <a:avLst/>
          </a:prstGeom>
        </p:spPr>
      </p:pic>
      <p:pic>
        <p:nvPicPr>
          <p:cNvPr id="85" name="图片 84">
            <a:extLst>
              <a:ext uri="{FF2B5EF4-FFF2-40B4-BE49-F238E27FC236}">
                <a16:creationId xmlns:a16="http://schemas.microsoft.com/office/drawing/2014/main" id="{51FF7851-CDDA-473D-88C3-17B78A88CA07}"/>
              </a:ext>
            </a:extLst>
          </p:cNvPr>
          <p:cNvPicPr>
            <a:picLocks noChangeAspect="1"/>
          </p:cNvPicPr>
          <p:nvPr/>
        </p:nvPicPr>
        <p:blipFill>
          <a:blip r:embed="rId18"/>
          <a:stretch>
            <a:fillRect/>
          </a:stretch>
        </p:blipFill>
        <p:spPr>
          <a:xfrm>
            <a:off x="9796366" y="3460495"/>
            <a:ext cx="3456732" cy="3865199"/>
          </a:xfrm>
          <a:prstGeom prst="rect">
            <a:avLst/>
          </a:prstGeom>
        </p:spPr>
      </p:pic>
      <p:pic>
        <p:nvPicPr>
          <p:cNvPr id="89" name="图片 88">
            <a:extLst>
              <a:ext uri="{FF2B5EF4-FFF2-40B4-BE49-F238E27FC236}">
                <a16:creationId xmlns:a16="http://schemas.microsoft.com/office/drawing/2014/main" id="{1CFE319A-FCDD-47D0-AC3C-44B7D3764D02}"/>
              </a:ext>
            </a:extLst>
          </p:cNvPr>
          <p:cNvPicPr>
            <a:picLocks noChangeAspect="1"/>
          </p:cNvPicPr>
          <p:nvPr/>
        </p:nvPicPr>
        <p:blipFill>
          <a:blip r:embed="rId19"/>
          <a:stretch>
            <a:fillRect/>
          </a:stretch>
        </p:blipFill>
        <p:spPr>
          <a:xfrm>
            <a:off x="946565" y="2985355"/>
            <a:ext cx="1353429" cy="4267570"/>
          </a:xfrm>
          <a:prstGeom prst="rect">
            <a:avLst/>
          </a:prstGeom>
        </p:spPr>
      </p:pic>
      <p:pic>
        <p:nvPicPr>
          <p:cNvPr id="90" name="图片 89">
            <a:extLst>
              <a:ext uri="{FF2B5EF4-FFF2-40B4-BE49-F238E27FC236}">
                <a16:creationId xmlns:a16="http://schemas.microsoft.com/office/drawing/2014/main" id="{4F6E7E33-6BAC-43A3-ACD9-A22B8B77B07F}"/>
              </a:ext>
            </a:extLst>
          </p:cNvPr>
          <p:cNvPicPr>
            <a:picLocks noChangeAspect="1"/>
          </p:cNvPicPr>
          <p:nvPr/>
        </p:nvPicPr>
        <p:blipFill>
          <a:blip r:embed="rId20"/>
          <a:stretch>
            <a:fillRect/>
          </a:stretch>
        </p:blipFill>
        <p:spPr>
          <a:xfrm>
            <a:off x="2192899" y="589946"/>
            <a:ext cx="1164437" cy="1201016"/>
          </a:xfrm>
          <a:prstGeom prst="rect">
            <a:avLst/>
          </a:prstGeom>
        </p:spPr>
      </p:pic>
      <p:grpSp>
        <p:nvGrpSpPr>
          <p:cNvPr id="38" name="组合 37">
            <a:extLst>
              <a:ext uri="{FF2B5EF4-FFF2-40B4-BE49-F238E27FC236}">
                <a16:creationId xmlns:a16="http://schemas.microsoft.com/office/drawing/2014/main" id="{3D18A166-22AC-4EFC-8D46-FD2CC4E68987}"/>
              </a:ext>
            </a:extLst>
          </p:cNvPr>
          <p:cNvGrpSpPr/>
          <p:nvPr/>
        </p:nvGrpSpPr>
        <p:grpSpPr>
          <a:xfrm>
            <a:off x="3413484" y="3227774"/>
            <a:ext cx="5365033" cy="424159"/>
            <a:chOff x="2250330" y="2661944"/>
            <a:chExt cx="2922892" cy="236769"/>
          </a:xfrm>
        </p:grpSpPr>
        <p:sp>
          <p:nvSpPr>
            <p:cNvPr id="39" name="矩形 38">
              <a:extLst>
                <a:ext uri="{FF2B5EF4-FFF2-40B4-BE49-F238E27FC236}">
                  <a16:creationId xmlns:a16="http://schemas.microsoft.com/office/drawing/2014/main" id="{5A0DA272-367E-4CC4-B6C5-E1AC69304564}"/>
                </a:ext>
              </a:extLst>
            </p:cNvPr>
            <p:cNvSpPr/>
            <p:nvPr/>
          </p:nvSpPr>
          <p:spPr>
            <a:xfrm flipV="1">
              <a:off x="2253614" y="2676835"/>
              <a:ext cx="2916324" cy="221878"/>
            </a:xfrm>
            <a:prstGeom prst="rect">
              <a:avLst/>
            </a:prstGeom>
            <a:solidFill>
              <a:srgbClr val="43756C"/>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latin typeface="+mj-ea"/>
                <a:ea typeface="+mj-ea"/>
              </a:endParaRPr>
            </a:p>
          </p:txBody>
        </p:sp>
        <p:sp>
          <p:nvSpPr>
            <p:cNvPr id="40" name="TextBox 36">
              <a:extLst>
                <a:ext uri="{FF2B5EF4-FFF2-40B4-BE49-F238E27FC236}">
                  <a16:creationId xmlns:a16="http://schemas.microsoft.com/office/drawing/2014/main" id="{60DACF84-4E8E-4AD5-81A8-BB859D450901}"/>
                </a:ext>
              </a:extLst>
            </p:cNvPr>
            <p:cNvSpPr txBox="1"/>
            <p:nvPr/>
          </p:nvSpPr>
          <p:spPr>
            <a:xfrm>
              <a:off x="2250330" y="2661944"/>
              <a:ext cx="2922892" cy="206164"/>
            </a:xfrm>
            <a:prstGeom prst="rect">
              <a:avLst/>
            </a:prstGeom>
            <a:noFill/>
          </p:spPr>
          <p:txBody>
            <a:bodyPr wrap="square" rtlCol="0">
              <a:spAutoFit/>
            </a:bodyPr>
            <a:lstStyle/>
            <a:p>
              <a:pPr algn="ctr"/>
              <a:r>
                <a:rPr lang="en-US" altLang="zh-CN" dirty="0">
                  <a:solidFill>
                    <a:schemeClr val="bg1"/>
                  </a:solidFill>
                  <a:latin typeface="+mj-ea"/>
                  <a:ea typeface="+mj-ea"/>
                </a:rPr>
                <a:t>Thank you for your download and watch</a:t>
              </a:r>
              <a:endParaRPr lang="zh-CN" altLang="en-US" dirty="0">
                <a:solidFill>
                  <a:schemeClr val="bg1"/>
                </a:solidFill>
                <a:latin typeface="+mj-ea"/>
                <a:ea typeface="+mj-ea"/>
              </a:endParaRPr>
            </a:p>
          </p:txBody>
        </p:sp>
      </p:grpSp>
      <p:pic>
        <p:nvPicPr>
          <p:cNvPr id="88" name="图片 87">
            <a:extLst>
              <a:ext uri="{FF2B5EF4-FFF2-40B4-BE49-F238E27FC236}">
                <a16:creationId xmlns:a16="http://schemas.microsoft.com/office/drawing/2014/main" id="{9EA91EAB-2198-4BCD-A454-68512A1A4979}"/>
              </a:ext>
            </a:extLst>
          </p:cNvPr>
          <p:cNvPicPr>
            <a:picLocks noChangeAspect="1"/>
          </p:cNvPicPr>
          <p:nvPr/>
        </p:nvPicPr>
        <p:blipFill>
          <a:blip r:embed="rId21"/>
          <a:stretch>
            <a:fillRect/>
          </a:stretch>
        </p:blipFill>
        <p:spPr>
          <a:xfrm>
            <a:off x="9830495" y="2876499"/>
            <a:ext cx="1353429" cy="4267570"/>
          </a:xfrm>
          <a:prstGeom prst="rect">
            <a:avLst/>
          </a:prstGeom>
        </p:spPr>
      </p:pic>
    </p:spTree>
    <p:extLst>
      <p:ext uri="{BB962C8B-B14F-4D97-AF65-F5344CB8AC3E}">
        <p14:creationId xmlns:p14="http://schemas.microsoft.com/office/powerpoint/2010/main" val="2550709536"/>
      </p:ext>
    </p:extLst>
  </p:cSld>
  <p:clrMapOvr>
    <a:masterClrMapping/>
  </p:clrMapOvr>
  <mc:AlternateContent xmlns:mc="http://schemas.openxmlformats.org/markup-compatibility/2006" xmlns:p14="http://schemas.microsoft.com/office/powerpoint/2010/main">
    <mc:Choice Requires="p14">
      <p:transition spd="slow" p14:dur="4400" advTm="5000">
        <p14:honeycomb/>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ppt_x"/>
                                          </p:val>
                                        </p:tav>
                                        <p:tav tm="100000">
                                          <p:val>
                                            <p:strVal val="#ppt_x"/>
                                          </p:val>
                                        </p:tav>
                                      </p:tavLst>
                                    </p:anim>
                                    <p:anim calcmode="lin" valueType="num">
                                      <p:cBhvr additive="base">
                                        <p:cTn id="12" dur="500" fill="hold"/>
                                        <p:tgtEl>
                                          <p:spTgt spid="7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50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500" fill="hold"/>
                                        <p:tgtEl>
                                          <p:spTgt spid="75"/>
                                        </p:tgtEl>
                                        <p:attrNameLst>
                                          <p:attrName>ppt_x</p:attrName>
                                        </p:attrNameLst>
                                      </p:cBhvr>
                                      <p:tavLst>
                                        <p:tav tm="0">
                                          <p:val>
                                            <p:strVal val="#ppt_x"/>
                                          </p:val>
                                        </p:tav>
                                        <p:tav tm="100000">
                                          <p:val>
                                            <p:strVal val="#ppt_x"/>
                                          </p:val>
                                        </p:tav>
                                      </p:tavLst>
                                    </p:anim>
                                    <p:anim calcmode="lin" valueType="num">
                                      <p:cBhvr additive="base">
                                        <p:cTn id="24" dur="500" fill="hold"/>
                                        <p:tgtEl>
                                          <p:spTgt spid="7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88"/>
                                        </p:tgtEl>
                                        <p:attrNameLst>
                                          <p:attrName>style.visibility</p:attrName>
                                        </p:attrNameLst>
                                      </p:cBhvr>
                                      <p:to>
                                        <p:strVal val="visible"/>
                                      </p:to>
                                    </p:set>
                                    <p:anim calcmode="lin" valueType="num">
                                      <p:cBhvr additive="base">
                                        <p:cTn id="27" dur="500" fill="hold"/>
                                        <p:tgtEl>
                                          <p:spTgt spid="88"/>
                                        </p:tgtEl>
                                        <p:attrNameLst>
                                          <p:attrName>ppt_x</p:attrName>
                                        </p:attrNameLst>
                                      </p:cBhvr>
                                      <p:tavLst>
                                        <p:tav tm="0">
                                          <p:val>
                                            <p:strVal val="#ppt_x"/>
                                          </p:val>
                                        </p:tav>
                                        <p:tav tm="100000">
                                          <p:val>
                                            <p:strVal val="#ppt_x"/>
                                          </p:val>
                                        </p:tav>
                                      </p:tavLst>
                                    </p:anim>
                                    <p:anim calcmode="lin" valueType="num">
                                      <p:cBhvr additive="base">
                                        <p:cTn id="28" dur="500" fill="hold"/>
                                        <p:tgtEl>
                                          <p:spTgt spid="8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500" fill="hold"/>
                                        <p:tgtEl>
                                          <p:spTgt spid="86"/>
                                        </p:tgtEl>
                                        <p:attrNameLst>
                                          <p:attrName>ppt_x</p:attrName>
                                        </p:attrNameLst>
                                      </p:cBhvr>
                                      <p:tavLst>
                                        <p:tav tm="0">
                                          <p:val>
                                            <p:strVal val="#ppt_x"/>
                                          </p:val>
                                        </p:tav>
                                        <p:tav tm="100000">
                                          <p:val>
                                            <p:strVal val="#ppt_x"/>
                                          </p:val>
                                        </p:tav>
                                      </p:tavLst>
                                    </p:anim>
                                    <p:anim calcmode="lin" valueType="num">
                                      <p:cBhvr additive="base">
                                        <p:cTn id="32" dur="500" fill="hold"/>
                                        <p:tgtEl>
                                          <p:spTgt spid="8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25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500" fill="hold"/>
                                        <p:tgtEl>
                                          <p:spTgt spid="76"/>
                                        </p:tgtEl>
                                        <p:attrNameLst>
                                          <p:attrName>ppt_x</p:attrName>
                                        </p:attrNameLst>
                                      </p:cBhvr>
                                      <p:tavLst>
                                        <p:tav tm="0">
                                          <p:val>
                                            <p:strVal val="#ppt_x"/>
                                          </p:val>
                                        </p:tav>
                                        <p:tav tm="100000">
                                          <p:val>
                                            <p:strVal val="#ppt_x"/>
                                          </p:val>
                                        </p:tav>
                                      </p:tavLst>
                                    </p:anim>
                                    <p:anim calcmode="lin" valueType="num">
                                      <p:cBhvr additive="base">
                                        <p:cTn id="40" dur="50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ppt_x"/>
                                          </p:val>
                                        </p:tav>
                                        <p:tav tm="100000">
                                          <p:val>
                                            <p:strVal val="#ppt_x"/>
                                          </p:val>
                                        </p:tav>
                                      </p:tavLst>
                                    </p:anim>
                                    <p:anim calcmode="lin" valueType="num">
                                      <p:cBhvr additive="base">
                                        <p:cTn id="44" dur="500" fill="hold"/>
                                        <p:tgtEl>
                                          <p:spTgt spid="7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25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ppt_x"/>
                                          </p:val>
                                        </p:tav>
                                        <p:tav tm="100000">
                                          <p:val>
                                            <p:strVal val="#ppt_x"/>
                                          </p:val>
                                        </p:tav>
                                      </p:tavLst>
                                    </p:anim>
                                    <p:anim calcmode="lin" valueType="num">
                                      <p:cBhvr additive="base">
                                        <p:cTn id="48" dur="500" fill="hold"/>
                                        <p:tgtEl>
                                          <p:spTgt spid="8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additive="base">
                                        <p:cTn id="51" dur="500" fill="hold"/>
                                        <p:tgtEl>
                                          <p:spTgt spid="81"/>
                                        </p:tgtEl>
                                        <p:attrNameLst>
                                          <p:attrName>ppt_x</p:attrName>
                                        </p:attrNameLst>
                                      </p:cBhvr>
                                      <p:tavLst>
                                        <p:tav tm="0">
                                          <p:val>
                                            <p:strVal val="#ppt_x"/>
                                          </p:val>
                                        </p:tav>
                                        <p:tav tm="100000">
                                          <p:val>
                                            <p:strVal val="#ppt_x"/>
                                          </p:val>
                                        </p:tav>
                                      </p:tavLst>
                                    </p:anim>
                                    <p:anim calcmode="lin" valueType="num">
                                      <p:cBhvr additive="base">
                                        <p:cTn id="52" dur="500" fill="hold"/>
                                        <p:tgtEl>
                                          <p:spTgt spid="8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25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ppt_x"/>
                                          </p:val>
                                        </p:tav>
                                        <p:tav tm="100000">
                                          <p:val>
                                            <p:strVal val="#ppt_x"/>
                                          </p:val>
                                        </p:tav>
                                      </p:tavLst>
                                    </p:anim>
                                    <p:anim calcmode="lin" valueType="num">
                                      <p:cBhvr additive="base">
                                        <p:cTn id="56" dur="500" fill="hold"/>
                                        <p:tgtEl>
                                          <p:spTgt spid="8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ppt_x"/>
                                          </p:val>
                                        </p:tav>
                                        <p:tav tm="100000">
                                          <p:val>
                                            <p:strVal val="#ppt_x"/>
                                          </p:val>
                                        </p:tav>
                                      </p:tavLst>
                                    </p:anim>
                                    <p:anim calcmode="lin" valueType="num">
                                      <p:cBhvr additive="base">
                                        <p:cTn id="60" dur="500" fill="hold"/>
                                        <p:tgtEl>
                                          <p:spTgt spid="8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250"/>
                                  </p:stCondLst>
                                  <p:childTnLst>
                                    <p:set>
                                      <p:cBhvr>
                                        <p:cTn id="62" dur="1" fill="hold">
                                          <p:stCondLst>
                                            <p:cond delay="0"/>
                                          </p:stCondLst>
                                        </p:cTn>
                                        <p:tgtEl>
                                          <p:spTgt spid="84"/>
                                        </p:tgtEl>
                                        <p:attrNameLst>
                                          <p:attrName>style.visibility</p:attrName>
                                        </p:attrNameLst>
                                      </p:cBhvr>
                                      <p:to>
                                        <p:strVal val="visible"/>
                                      </p:to>
                                    </p:set>
                                    <p:anim calcmode="lin" valueType="num">
                                      <p:cBhvr additive="base">
                                        <p:cTn id="63" dur="500" fill="hold"/>
                                        <p:tgtEl>
                                          <p:spTgt spid="84"/>
                                        </p:tgtEl>
                                        <p:attrNameLst>
                                          <p:attrName>ppt_x</p:attrName>
                                        </p:attrNameLst>
                                      </p:cBhvr>
                                      <p:tavLst>
                                        <p:tav tm="0">
                                          <p:val>
                                            <p:strVal val="#ppt_x"/>
                                          </p:val>
                                        </p:tav>
                                        <p:tav tm="100000">
                                          <p:val>
                                            <p:strVal val="#ppt_x"/>
                                          </p:val>
                                        </p:tav>
                                      </p:tavLst>
                                    </p:anim>
                                    <p:anim calcmode="lin" valueType="num">
                                      <p:cBhvr additive="base">
                                        <p:cTn id="64" dur="500" fill="hold"/>
                                        <p:tgtEl>
                                          <p:spTgt spid="8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fill="hold"/>
                                        <p:tgtEl>
                                          <p:spTgt spid="85"/>
                                        </p:tgtEl>
                                        <p:attrNameLst>
                                          <p:attrName>ppt_x</p:attrName>
                                        </p:attrNameLst>
                                      </p:cBhvr>
                                      <p:tavLst>
                                        <p:tav tm="0">
                                          <p:val>
                                            <p:strVal val="#ppt_x"/>
                                          </p:val>
                                        </p:tav>
                                        <p:tav tm="100000">
                                          <p:val>
                                            <p:strVal val="#ppt_x"/>
                                          </p:val>
                                        </p:tav>
                                      </p:tavLst>
                                    </p:anim>
                                    <p:anim calcmode="lin" valueType="num">
                                      <p:cBhvr additive="base">
                                        <p:cTn id="68" dur="500" fill="hold"/>
                                        <p:tgtEl>
                                          <p:spTgt spid="8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50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500" fill="hold"/>
                                        <p:tgtEl>
                                          <p:spTgt spid="89"/>
                                        </p:tgtEl>
                                        <p:attrNameLst>
                                          <p:attrName>ppt_x</p:attrName>
                                        </p:attrNameLst>
                                      </p:cBhvr>
                                      <p:tavLst>
                                        <p:tav tm="0">
                                          <p:val>
                                            <p:strVal val="#ppt_x"/>
                                          </p:val>
                                        </p:tav>
                                        <p:tav tm="100000">
                                          <p:val>
                                            <p:strVal val="#ppt_x"/>
                                          </p:val>
                                        </p:tav>
                                      </p:tavLst>
                                    </p:anim>
                                    <p:anim calcmode="lin" valueType="num">
                                      <p:cBhvr additive="base">
                                        <p:cTn id="72" dur="500" fill="hold"/>
                                        <p:tgtEl>
                                          <p:spTgt spid="89"/>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8" fill="hold" nodeType="afterEffect">
                                  <p:stCondLst>
                                    <p:cond delay="0"/>
                                  </p:stCondLst>
                                  <p:childTnLst>
                                    <p:set>
                                      <p:cBhvr>
                                        <p:cTn id="75" dur="1" fill="hold">
                                          <p:stCondLst>
                                            <p:cond delay="0"/>
                                          </p:stCondLst>
                                        </p:cTn>
                                        <p:tgtEl>
                                          <p:spTgt spid="90"/>
                                        </p:tgtEl>
                                        <p:attrNameLst>
                                          <p:attrName>style.visibility</p:attrName>
                                        </p:attrNameLst>
                                      </p:cBhvr>
                                      <p:to>
                                        <p:strVal val="visible"/>
                                      </p:to>
                                    </p:set>
                                    <p:anim calcmode="lin" valueType="num">
                                      <p:cBhvr additive="base">
                                        <p:cTn id="76" dur="500" fill="hold"/>
                                        <p:tgtEl>
                                          <p:spTgt spid="90"/>
                                        </p:tgtEl>
                                        <p:attrNameLst>
                                          <p:attrName>ppt_x</p:attrName>
                                        </p:attrNameLst>
                                      </p:cBhvr>
                                      <p:tavLst>
                                        <p:tav tm="0">
                                          <p:val>
                                            <p:strVal val="0-#ppt_w/2"/>
                                          </p:val>
                                        </p:tav>
                                        <p:tav tm="100000">
                                          <p:val>
                                            <p:strVal val="#ppt_x"/>
                                          </p:val>
                                        </p:tav>
                                      </p:tavLst>
                                    </p:anim>
                                    <p:anim calcmode="lin" valueType="num">
                                      <p:cBhvr additive="base">
                                        <p:cTn id="77" dur="500" fill="hold"/>
                                        <p:tgtEl>
                                          <p:spTgt spid="90"/>
                                        </p:tgtEl>
                                        <p:attrNameLst>
                                          <p:attrName>ppt_y</p:attrName>
                                        </p:attrNameLst>
                                      </p:cBhvr>
                                      <p:tavLst>
                                        <p:tav tm="0">
                                          <p:val>
                                            <p:strVal val="#ppt_y"/>
                                          </p:val>
                                        </p:tav>
                                        <p:tav tm="100000">
                                          <p:val>
                                            <p:strVal val="#ppt_y"/>
                                          </p:val>
                                        </p:tav>
                                      </p:tavLst>
                                    </p:anim>
                                  </p:childTnLst>
                                </p:cTn>
                              </p:par>
                            </p:childTnLst>
                          </p:cTn>
                        </p:par>
                        <p:par>
                          <p:cTn id="78" fill="hold">
                            <p:stCondLst>
                              <p:cond delay="15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0"/>
                                        </p:tgtEl>
                                        <p:attrNameLst>
                                          <p:attrName>style.visibility</p:attrName>
                                        </p:attrNameLst>
                                      </p:cBhvr>
                                      <p:to>
                                        <p:strVal val="visible"/>
                                      </p:to>
                                    </p:set>
                                    <p:anim calcmode="lin" valueType="num">
                                      <p:cBhvr>
                                        <p:cTn id="8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0"/>
                                        </p:tgtEl>
                                        <p:attrNameLst>
                                          <p:attrName>ppt_y</p:attrName>
                                        </p:attrNameLst>
                                      </p:cBhvr>
                                      <p:tavLst>
                                        <p:tav tm="0">
                                          <p:val>
                                            <p:strVal val="#ppt_y"/>
                                          </p:val>
                                        </p:tav>
                                        <p:tav tm="100000">
                                          <p:val>
                                            <p:strVal val="#ppt_y"/>
                                          </p:val>
                                        </p:tav>
                                      </p:tavLst>
                                    </p:anim>
                                    <p:anim calcmode="lin" valueType="num">
                                      <p:cBhvr>
                                        <p:cTn id="8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0"/>
                                        </p:tgtEl>
                                      </p:cBhvr>
                                    </p:animEffect>
                                  </p:childTnLst>
                                </p:cTn>
                              </p:par>
                            </p:childTnLst>
                          </p:cTn>
                        </p:par>
                        <p:par>
                          <p:cTn id="86" fill="hold">
                            <p:stCondLst>
                              <p:cond delay="2150"/>
                            </p:stCondLst>
                            <p:childTnLst>
                              <p:par>
                                <p:cTn id="87" presetID="22" presetClass="entr" presetSubtype="8" fill="hold" nodeType="afterEffect">
                                  <p:stCondLst>
                                    <p:cond delay="0"/>
                                  </p:stCondLst>
                                  <p:childTnLst>
                                    <p:set>
                                      <p:cBhvr>
                                        <p:cTn id="88" dur="1" fill="hold">
                                          <p:stCondLst>
                                            <p:cond delay="0"/>
                                          </p:stCondLst>
                                        </p:cTn>
                                        <p:tgtEl>
                                          <p:spTgt spid="4"/>
                                        </p:tgtEl>
                                        <p:attrNameLst>
                                          <p:attrName>style.visibility</p:attrName>
                                        </p:attrNameLst>
                                      </p:cBhvr>
                                      <p:to>
                                        <p:strVal val="visible"/>
                                      </p:to>
                                    </p:set>
                                    <p:animEffect transition="in" filter="wipe(left)">
                                      <p:cBhvr>
                                        <p:cTn id="89" dur="250"/>
                                        <p:tgtEl>
                                          <p:spTgt spid="4"/>
                                        </p:tgtEl>
                                      </p:cBhvr>
                                    </p:animEffect>
                                  </p:childTnLst>
                                </p:cTn>
                              </p:par>
                            </p:childTnLst>
                          </p:cTn>
                        </p:par>
                        <p:par>
                          <p:cTn id="90" fill="hold">
                            <p:stCondLst>
                              <p:cond delay="2400"/>
                            </p:stCondLst>
                            <p:childTnLst>
                              <p:par>
                                <p:cTn id="91" presetID="22" presetClass="entr" presetSubtype="1" fill="hold" nodeType="after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wipe(up)">
                                      <p:cBhvr>
                                        <p:cTn id="93" dur="250"/>
                                        <p:tgtEl>
                                          <p:spTgt spid="6"/>
                                        </p:tgtEl>
                                      </p:cBhvr>
                                    </p:animEffect>
                                  </p:childTnLst>
                                </p:cTn>
                              </p:par>
                            </p:childTnLst>
                          </p:cTn>
                        </p:par>
                        <p:par>
                          <p:cTn id="94" fill="hold">
                            <p:stCondLst>
                              <p:cond delay="2650"/>
                            </p:stCondLst>
                            <p:childTnLst>
                              <p:par>
                                <p:cTn id="95" presetID="22" presetClass="entr" presetSubtype="2" fill="hold" nodeType="afterEffect">
                                  <p:stCondLst>
                                    <p:cond delay="0"/>
                                  </p:stCondLst>
                                  <p:childTnLst>
                                    <p:set>
                                      <p:cBhvr>
                                        <p:cTn id="96" dur="1" fill="hold">
                                          <p:stCondLst>
                                            <p:cond delay="0"/>
                                          </p:stCondLst>
                                        </p:cTn>
                                        <p:tgtEl>
                                          <p:spTgt spid="91"/>
                                        </p:tgtEl>
                                        <p:attrNameLst>
                                          <p:attrName>style.visibility</p:attrName>
                                        </p:attrNameLst>
                                      </p:cBhvr>
                                      <p:to>
                                        <p:strVal val="visible"/>
                                      </p:to>
                                    </p:set>
                                    <p:animEffect transition="in" filter="wipe(right)">
                                      <p:cBhvr>
                                        <p:cTn id="97" dur="250"/>
                                        <p:tgtEl>
                                          <p:spTgt spid="91"/>
                                        </p:tgtEl>
                                      </p:cBhvr>
                                    </p:animEffect>
                                  </p:childTnLst>
                                </p:cTn>
                              </p:par>
                              <p:par>
                                <p:cTn id="98" presetID="22" presetClass="entr" presetSubtype="2"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par>
                          <p:cTn id="101" fill="hold">
                            <p:stCondLst>
                              <p:cond delay="3150"/>
                            </p:stCondLst>
                            <p:childTnLst>
                              <p:par>
                                <p:cTn id="102" presetID="22" presetClass="entr" presetSubtype="4" fill="hold"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wipe(down)">
                                      <p:cBhvr>
                                        <p:cTn id="104" dur="250"/>
                                        <p:tgtEl>
                                          <p:spTgt spid="16"/>
                                        </p:tgtEl>
                                      </p:cBhvr>
                                    </p:animEffect>
                                  </p:childTnLst>
                                </p:cTn>
                              </p:par>
                            </p:childTnLst>
                          </p:cTn>
                        </p:par>
                        <p:par>
                          <p:cTn id="105" fill="hold">
                            <p:stCondLst>
                              <p:cond delay="3400"/>
                            </p:stCondLst>
                            <p:childTnLst>
                              <p:par>
                                <p:cTn id="106" presetID="38" presetClass="entr" presetSubtype="0" accel="50000" fill="hold" grpId="0" nodeType="afterEffect">
                                  <p:stCondLst>
                                    <p:cond delay="0"/>
                                  </p:stCondLst>
                                  <p:iterate type="lt">
                                    <p:tmPct val="12500"/>
                                  </p:iterate>
                                  <p:childTnLst>
                                    <p:set>
                                      <p:cBhvr>
                                        <p:cTn id="107" dur="1" fill="hold">
                                          <p:stCondLst>
                                            <p:cond delay="0"/>
                                          </p:stCondLst>
                                        </p:cTn>
                                        <p:tgtEl>
                                          <p:spTgt spid="37"/>
                                        </p:tgtEl>
                                        <p:attrNameLst>
                                          <p:attrName>style.visibility</p:attrName>
                                        </p:attrNameLst>
                                      </p:cBhvr>
                                      <p:to>
                                        <p:strVal val="visible"/>
                                      </p:to>
                                    </p:set>
                                    <p:set>
                                      <p:cBhvr>
                                        <p:cTn id="108" dur="227" fill="hold">
                                          <p:stCondLst>
                                            <p:cond delay="0"/>
                                          </p:stCondLst>
                                        </p:cTn>
                                        <p:tgtEl>
                                          <p:spTgt spid="37"/>
                                        </p:tgtEl>
                                        <p:attrNameLst>
                                          <p:attrName>style.rotation</p:attrName>
                                        </p:attrNameLst>
                                      </p:cBhvr>
                                      <p:to>
                                        <p:strVal val="-45.0"/>
                                      </p:to>
                                    </p:set>
                                    <p:anim calcmode="lin" valueType="num">
                                      <p:cBhvr>
                                        <p:cTn id="109" dur="227" fill="hold">
                                          <p:stCondLst>
                                            <p:cond delay="227"/>
                                          </p:stCondLst>
                                        </p:cTn>
                                        <p:tgtEl>
                                          <p:spTgt spid="37"/>
                                        </p:tgtEl>
                                        <p:attrNameLst>
                                          <p:attrName>style.rotation</p:attrName>
                                        </p:attrNameLst>
                                      </p:cBhvr>
                                      <p:tavLst>
                                        <p:tav tm="0">
                                          <p:val>
                                            <p:fltVal val="-45"/>
                                          </p:val>
                                        </p:tav>
                                        <p:tav tm="69900">
                                          <p:val>
                                            <p:fltVal val="45"/>
                                          </p:val>
                                        </p:tav>
                                        <p:tav tm="100000">
                                          <p:val>
                                            <p:fltVal val="0"/>
                                          </p:val>
                                        </p:tav>
                                      </p:tavLst>
                                    </p:anim>
                                    <p:anim calcmode="lin" valueType="num">
                                      <p:cBhvr>
                                        <p:cTn id="110" dur="227" fill="hold">
                                          <p:stCondLst>
                                            <p:cond delay="0"/>
                                          </p:stCondLst>
                                        </p:cTn>
                                        <p:tgtEl>
                                          <p:spTgt spid="37"/>
                                        </p:tgtEl>
                                        <p:attrNameLst>
                                          <p:attrName>ppt_y</p:attrName>
                                        </p:attrNameLst>
                                      </p:cBhvr>
                                      <p:tavLst>
                                        <p:tav tm="0">
                                          <p:val>
                                            <p:strVal val="#ppt_y-1"/>
                                          </p:val>
                                        </p:tav>
                                        <p:tav tm="100000">
                                          <p:val>
                                            <p:strVal val="#ppt_y-(0.354*#ppt_w-0.172*#ppt_h)"/>
                                          </p:val>
                                        </p:tav>
                                      </p:tavLst>
                                    </p:anim>
                                    <p:anim calcmode="lin" valueType="num">
                                      <p:cBhvr>
                                        <p:cTn id="111" dur="78" decel="50000" autoRev="1" fill="hold">
                                          <p:stCondLst>
                                            <p:cond delay="227"/>
                                          </p:stCondLst>
                                        </p:cTn>
                                        <p:tgtEl>
                                          <p:spTgt spid="37"/>
                                        </p:tgtEl>
                                        <p:attrNameLst>
                                          <p:attrName>ppt_y</p:attrName>
                                        </p:attrNameLst>
                                      </p:cBhvr>
                                      <p:tavLst>
                                        <p:tav tm="0">
                                          <p:val>
                                            <p:strVal val="#ppt_y-(0.354*#ppt_w-0.172*#ppt_h)"/>
                                          </p:val>
                                        </p:tav>
                                        <p:tav tm="100000">
                                          <p:val>
                                            <p:strVal val="#ppt_y-(0.354*#ppt_w-0.172*#ppt_h)-#ppt_h/2"/>
                                          </p:val>
                                        </p:tav>
                                      </p:tavLst>
                                    </p:anim>
                                    <p:anim calcmode="lin" valueType="num">
                                      <p:cBhvr>
                                        <p:cTn id="112" dur="68" fill="hold">
                                          <p:stCondLst>
                                            <p:cond delay="432"/>
                                          </p:stCondLst>
                                        </p:cTn>
                                        <p:tgtEl>
                                          <p:spTgt spid="3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PA_组合 13">
            <a:extLst>
              <a:ext uri="{FF2B5EF4-FFF2-40B4-BE49-F238E27FC236}">
                <a16:creationId xmlns:a16="http://schemas.microsoft.com/office/drawing/2014/main" id="{88CAC055-4035-4CA8-935F-26F30E620ADE}"/>
              </a:ext>
            </a:extLst>
          </p:cNvPr>
          <p:cNvGrpSpPr/>
          <p:nvPr>
            <p:custDataLst>
              <p:tags r:id="rId2"/>
            </p:custDataLst>
          </p:nvPr>
        </p:nvGrpSpPr>
        <p:grpSpPr>
          <a:xfrm>
            <a:off x="1725122" y="-317738"/>
            <a:ext cx="3309940" cy="3259140"/>
            <a:chOff x="1725122" y="-317738"/>
            <a:chExt cx="3309940" cy="3259140"/>
          </a:xfrm>
        </p:grpSpPr>
        <p:sp>
          <p:nvSpPr>
            <p:cNvPr id="9" name="任意多边形: 形状 8">
              <a:extLst>
                <a:ext uri="{FF2B5EF4-FFF2-40B4-BE49-F238E27FC236}">
                  <a16:creationId xmlns:a16="http://schemas.microsoft.com/office/drawing/2014/main" id="{D292453D-DEAD-4DC5-9EE0-02AA1CADA77D}"/>
                </a:ext>
              </a:extLst>
            </p:cNvPr>
            <p:cNvSpPr/>
            <p:nvPr/>
          </p:nvSpPr>
          <p:spPr>
            <a:xfrm>
              <a:off x="1725122" y="-317738"/>
              <a:ext cx="3309940" cy="3259140"/>
            </a:xfrm>
            <a:custGeom>
              <a:avLst/>
              <a:gdLst/>
              <a:ahLst/>
              <a:cxnLst/>
              <a:rect l="0" t="0" r="0" b="0"/>
              <a:pathLst>
                <a:path w="3309940" h="3259140">
                  <a:moveTo>
                    <a:pt x="0" y="0"/>
                  </a:moveTo>
                  <a:lnTo>
                    <a:pt x="3309939" y="0"/>
                  </a:lnTo>
                  <a:lnTo>
                    <a:pt x="3309939" y="3259139"/>
                  </a:lnTo>
                  <a:lnTo>
                    <a:pt x="0" y="32591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矩形 14"/>
            <p:cNvSpPr/>
            <p:nvPr>
              <p:custDataLst>
                <p:tags r:id="rId5"/>
              </p:custDataLst>
            </p:nvPr>
          </p:nvSpPr>
          <p:spPr>
            <a:xfrm>
              <a:off x="3350723" y="1257063"/>
              <a:ext cx="1684339" cy="1684339"/>
            </a:xfrm>
            <a:prstGeom prst="rect">
              <a:avLst/>
            </a:prstGeom>
            <a:no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dirty="0"/>
            </a:p>
          </p:txBody>
        </p:sp>
      </p:grpSp>
      <p:grpSp>
        <p:nvGrpSpPr>
          <p:cNvPr id="32" name="PA_组合 31">
            <a:extLst>
              <a:ext uri="{FF2B5EF4-FFF2-40B4-BE49-F238E27FC236}">
                <a16:creationId xmlns:a16="http://schemas.microsoft.com/office/drawing/2014/main" id="{8144AE70-0079-4E63-9335-70C1E086506D}"/>
              </a:ext>
            </a:extLst>
          </p:cNvPr>
          <p:cNvGrpSpPr/>
          <p:nvPr>
            <p:custDataLst>
              <p:tags r:id="rId3"/>
            </p:custDataLst>
          </p:nvPr>
        </p:nvGrpSpPr>
        <p:grpSpPr>
          <a:xfrm>
            <a:off x="3850138" y="1501577"/>
            <a:ext cx="3411540" cy="3335340"/>
            <a:chOff x="3850138" y="1501577"/>
            <a:chExt cx="3411540" cy="3335340"/>
          </a:xfrm>
        </p:grpSpPr>
        <p:sp>
          <p:nvSpPr>
            <p:cNvPr id="31" name="任意多边形: 形状 30">
              <a:extLst>
                <a:ext uri="{FF2B5EF4-FFF2-40B4-BE49-F238E27FC236}">
                  <a16:creationId xmlns:a16="http://schemas.microsoft.com/office/drawing/2014/main" id="{C976FAA1-ED42-4473-9D8A-D2901CF8CFDD}"/>
                </a:ext>
              </a:extLst>
            </p:cNvPr>
            <p:cNvSpPr/>
            <p:nvPr/>
          </p:nvSpPr>
          <p:spPr>
            <a:xfrm>
              <a:off x="3850138" y="1501577"/>
              <a:ext cx="3411540" cy="3335340"/>
            </a:xfrm>
            <a:custGeom>
              <a:avLst/>
              <a:gdLst/>
              <a:ahLst/>
              <a:cxnLst/>
              <a:rect l="0" t="0" r="0" b="0"/>
              <a:pathLst>
                <a:path w="3411540" h="3335340">
                  <a:moveTo>
                    <a:pt x="0" y="0"/>
                  </a:moveTo>
                  <a:lnTo>
                    <a:pt x="3411539" y="0"/>
                  </a:lnTo>
                  <a:lnTo>
                    <a:pt x="3411539" y="3335339"/>
                  </a:lnTo>
                  <a:lnTo>
                    <a:pt x="0" y="33353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2"/>
            <p:cNvSpPr/>
            <p:nvPr>
              <p:custDataLst>
                <p:tags r:id="rId4"/>
              </p:custDataLst>
            </p:nvPr>
          </p:nvSpPr>
          <p:spPr>
            <a:xfrm>
              <a:off x="3850138" y="1501577"/>
              <a:ext cx="1684339" cy="1684339"/>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dirty="0"/>
            </a:p>
          </p:txBody>
        </p:sp>
      </p:grpSp>
      <p:sp>
        <p:nvSpPr>
          <p:cNvPr id="2" name="矩形 1"/>
          <p:cNvSpPr/>
          <p:nvPr/>
        </p:nvSpPr>
        <p:spPr>
          <a:xfrm>
            <a:off x="336696" y="261381"/>
            <a:ext cx="11518614" cy="6335238"/>
          </a:xfrm>
          <a:prstGeom prst="rect">
            <a:avLst/>
          </a:prstGeom>
          <a:noFill/>
          <a:ln>
            <a:solidFill>
              <a:srgbClr val="43756C"/>
            </a:solidFill>
          </a:ln>
        </p:spPr>
        <p:style>
          <a:lnRef idx="2">
            <a:schemeClr val="accent1">
              <a:shade val="50000"/>
            </a:schemeClr>
          </a:lnRef>
          <a:fillRef idx="1">
            <a:schemeClr val="accent1"/>
          </a:fillRef>
          <a:effectRef idx="0">
            <a:schemeClr val="accent1"/>
          </a:effectRef>
          <a:fontRef idx="minor">
            <a:schemeClr val="lt1"/>
          </a:fontRef>
        </p:style>
        <p:txBody>
          <a:bodyPr lIns="91361" tIns="45677" rIns="91361" bIns="45677" rtlCol="0" anchor="ctr"/>
          <a:lstStyle/>
          <a:p>
            <a:pPr algn="ctr"/>
            <a:endParaRPr lang="zh-CN" altLang="en-US" dirty="0"/>
          </a:p>
        </p:txBody>
      </p:sp>
      <p:sp>
        <p:nvSpPr>
          <p:cNvPr id="4" name="TextBox 3"/>
          <p:cNvSpPr txBox="1"/>
          <p:nvPr/>
        </p:nvSpPr>
        <p:spPr>
          <a:xfrm>
            <a:off x="3950337" y="1660176"/>
            <a:ext cx="1662612" cy="1446495"/>
          </a:xfrm>
          <a:prstGeom prst="rect">
            <a:avLst/>
          </a:prstGeom>
          <a:noFill/>
        </p:spPr>
        <p:txBody>
          <a:bodyPr wrap="square" lIns="91390" tIns="45693" rIns="91390" bIns="45693" rtlCol="0">
            <a:spAutoFit/>
          </a:bodyPr>
          <a:lstStyle/>
          <a:p>
            <a:r>
              <a:rPr lang="en-US" altLang="zh-CN" sz="8800" b="1" dirty="0">
                <a:solidFill>
                  <a:schemeClr val="bg1"/>
                </a:solidFill>
                <a:latin typeface="方正隶书简体" panose="02010601030101010101" pitchFamily="2" charset="-122"/>
                <a:ea typeface="方正隶书简体" panose="02010601030101010101" pitchFamily="2" charset="-122"/>
              </a:rPr>
              <a:t>01</a:t>
            </a:r>
            <a:endParaRPr lang="zh-CN" altLang="en-US" sz="8800" b="1" dirty="0">
              <a:solidFill>
                <a:schemeClr val="bg1"/>
              </a:solidFill>
              <a:latin typeface="方正隶书简体" panose="02010601030101010101" pitchFamily="2" charset="-122"/>
              <a:ea typeface="方正隶书简体" panose="02010601030101010101" pitchFamily="2" charset="-122"/>
            </a:endParaRPr>
          </a:p>
        </p:txBody>
      </p:sp>
      <p:sp>
        <p:nvSpPr>
          <p:cNvPr id="5" name="TextBox 4"/>
          <p:cNvSpPr txBox="1"/>
          <p:nvPr/>
        </p:nvSpPr>
        <p:spPr>
          <a:xfrm>
            <a:off x="5963416" y="1806913"/>
            <a:ext cx="3383592" cy="584640"/>
          </a:xfrm>
          <a:prstGeom prst="rect">
            <a:avLst/>
          </a:prstGeom>
          <a:noFill/>
        </p:spPr>
        <p:txBody>
          <a:bodyPr wrap="square" lIns="91390" tIns="45693" rIns="91390" bIns="45693" rtlCol="0">
            <a:spAutoFit/>
          </a:bodyPr>
          <a:lstStyle/>
          <a:p>
            <a:r>
              <a:rPr lang="en-US" altLang="zh-CN" sz="3199" dirty="0">
                <a:solidFill>
                  <a:srgbClr val="E3943C"/>
                </a:solidFill>
                <a:latin typeface="Comic Book" pitchFamily="2" charset="0"/>
                <a:ea typeface="方正隶书简体" panose="02010601030101010101" pitchFamily="2" charset="-122"/>
              </a:rPr>
              <a:t>PART ONE</a:t>
            </a:r>
            <a:endParaRPr lang="zh-CN" altLang="en-US" sz="3199" dirty="0">
              <a:solidFill>
                <a:srgbClr val="E3943C"/>
              </a:solidFill>
              <a:latin typeface="Comic Book" pitchFamily="2" charset="0"/>
              <a:ea typeface="方正隶书简体" panose="02010601030101010101" pitchFamily="2" charset="-122"/>
            </a:endParaRPr>
          </a:p>
        </p:txBody>
      </p:sp>
      <p:sp>
        <p:nvSpPr>
          <p:cNvPr id="6" name="TextBox 5"/>
          <p:cNvSpPr txBox="1"/>
          <p:nvPr/>
        </p:nvSpPr>
        <p:spPr>
          <a:xfrm>
            <a:off x="5944400" y="2295221"/>
            <a:ext cx="3942834" cy="646181"/>
          </a:xfrm>
          <a:prstGeom prst="rect">
            <a:avLst/>
          </a:prstGeom>
          <a:noFill/>
        </p:spPr>
        <p:txBody>
          <a:bodyPr wrap="square" lIns="91390" tIns="45693" rIns="91390" bIns="45693" rtlCol="0">
            <a:spAutoFit/>
          </a:bodyPr>
          <a:lstStyle/>
          <a:p>
            <a:r>
              <a:rPr lang="zh-CN" altLang="en-US" sz="3599" b="1" dirty="0">
                <a:solidFill>
                  <a:srgbClr val="E3943C"/>
                </a:solidFill>
                <a:latin typeface="+mj-ea"/>
                <a:ea typeface="+mj-ea"/>
              </a:rPr>
              <a:t>点击此处添加标题</a:t>
            </a:r>
          </a:p>
        </p:txBody>
      </p:sp>
      <p:sp>
        <p:nvSpPr>
          <p:cNvPr id="7" name="矩形 6">
            <a:extLst>
              <a:ext uri="{FF2B5EF4-FFF2-40B4-BE49-F238E27FC236}">
                <a16:creationId xmlns:a16="http://schemas.microsoft.com/office/drawing/2014/main" id="{3B0BC19C-CC84-4BBB-9E07-13AFCDD44A6A}"/>
              </a:ext>
            </a:extLst>
          </p:cNvPr>
          <p:cNvSpPr/>
          <p:nvPr/>
        </p:nvSpPr>
        <p:spPr>
          <a:xfrm>
            <a:off x="5998695" y="2836029"/>
            <a:ext cx="3753291" cy="369332"/>
          </a:xfrm>
          <a:prstGeom prst="rect">
            <a:avLst/>
          </a:prstGeom>
        </p:spPr>
        <p:txBody>
          <a:bodyPr wrap="square">
            <a:spAutoFit/>
          </a:bodyPr>
          <a:lstStyle/>
          <a:p>
            <a:pPr algn="dist"/>
            <a:r>
              <a:rPr lang="en-US" altLang="zh-CN" dirty="0">
                <a:solidFill>
                  <a:schemeClr val="tx1">
                    <a:lumMod val="50000"/>
                    <a:lumOff val="50000"/>
                  </a:schemeClr>
                </a:solidFill>
                <a:latin typeface="Arial" panose="020B0604020202020204" pitchFamily="34" charset="0"/>
              </a:rPr>
              <a:t>Click here to add a title</a:t>
            </a:r>
            <a:endParaRPr lang="zh-CN" altLang="en-US" dirty="0">
              <a:solidFill>
                <a:schemeClr val="tx1">
                  <a:lumMod val="50000"/>
                  <a:lumOff val="50000"/>
                </a:schemeClr>
              </a:solidFill>
            </a:endParaRPr>
          </a:p>
        </p:txBody>
      </p:sp>
      <p:pic>
        <p:nvPicPr>
          <p:cNvPr id="30" name="图片 29">
            <a:extLst>
              <a:ext uri="{FF2B5EF4-FFF2-40B4-BE49-F238E27FC236}">
                <a16:creationId xmlns:a16="http://schemas.microsoft.com/office/drawing/2014/main" id="{E781C4D8-6ED3-4062-8546-09647AA1DEA6}"/>
              </a:ext>
            </a:extLst>
          </p:cNvPr>
          <p:cNvPicPr>
            <a:picLocks noChangeAspect="1"/>
          </p:cNvPicPr>
          <p:nvPr/>
        </p:nvPicPr>
        <p:blipFill>
          <a:blip r:embed="rId8"/>
          <a:stretch>
            <a:fillRect/>
          </a:stretch>
        </p:blipFill>
        <p:spPr>
          <a:xfrm>
            <a:off x="-461551" y="2790029"/>
            <a:ext cx="13765961" cy="4261473"/>
          </a:xfrm>
          <a:prstGeom prst="rect">
            <a:avLst/>
          </a:prstGeom>
        </p:spPr>
      </p:pic>
      <p:pic>
        <p:nvPicPr>
          <p:cNvPr id="33" name="图片 32">
            <a:extLst>
              <a:ext uri="{FF2B5EF4-FFF2-40B4-BE49-F238E27FC236}">
                <a16:creationId xmlns:a16="http://schemas.microsoft.com/office/drawing/2014/main" id="{59A2CD35-9912-4482-9596-4A472369BE78}"/>
              </a:ext>
            </a:extLst>
          </p:cNvPr>
          <p:cNvPicPr>
            <a:picLocks noChangeAspect="1"/>
          </p:cNvPicPr>
          <p:nvPr/>
        </p:nvPicPr>
        <p:blipFill>
          <a:blip r:embed="rId9"/>
          <a:stretch>
            <a:fillRect/>
          </a:stretch>
        </p:blipFill>
        <p:spPr>
          <a:xfrm>
            <a:off x="2891453" y="654530"/>
            <a:ext cx="1030313" cy="1060796"/>
          </a:xfrm>
          <a:prstGeom prst="rect">
            <a:avLst/>
          </a:prstGeom>
        </p:spPr>
      </p:pic>
    </p:spTree>
    <p:extLst>
      <p:ext uri="{BB962C8B-B14F-4D97-AF65-F5344CB8AC3E}">
        <p14:creationId xmlns:p14="http://schemas.microsoft.com/office/powerpoint/2010/main" val="3472612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5400">
        <p15:prstTrans prst="origami"/>
      </p:transition>
    </mc:Choice>
    <mc:Fallback xmlns="">
      <p:transition spd="slow" advTm="5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2"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000"/>
                            </p:stCondLst>
                            <p:childTnLst>
                              <p:par>
                                <p:cTn id="32" presetID="55"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1000" fill="hold"/>
                                        <p:tgtEl>
                                          <p:spTgt spid="4"/>
                                        </p:tgtEl>
                                        <p:attrNameLst>
                                          <p:attrName>ppt_w</p:attrName>
                                        </p:attrNameLst>
                                      </p:cBhvr>
                                      <p:tavLst>
                                        <p:tav tm="0">
                                          <p:val>
                                            <p:strVal val="#ppt_w*0.70"/>
                                          </p:val>
                                        </p:tav>
                                        <p:tav tm="100000">
                                          <p:val>
                                            <p:strVal val="#ppt_w"/>
                                          </p:val>
                                        </p:tav>
                                      </p:tavLst>
                                    </p:anim>
                                    <p:anim calcmode="lin" valueType="num">
                                      <p:cBhvr>
                                        <p:cTn id="35" dur="1000" fill="hold"/>
                                        <p:tgtEl>
                                          <p:spTgt spid="4"/>
                                        </p:tgtEl>
                                        <p:attrNameLst>
                                          <p:attrName>ppt_h</p:attrName>
                                        </p:attrNameLst>
                                      </p:cBhvr>
                                      <p:tavLst>
                                        <p:tav tm="0">
                                          <p:val>
                                            <p:strVal val="#ppt_h"/>
                                          </p:val>
                                        </p:tav>
                                        <p:tav tm="100000">
                                          <p:val>
                                            <p:strVal val="#ppt_h"/>
                                          </p:val>
                                        </p:tav>
                                      </p:tavLst>
                                    </p:anim>
                                    <p:animEffect transition="in" filter="fade">
                                      <p:cBhvr>
                                        <p:cTn id="36" dur="1000"/>
                                        <p:tgtEl>
                                          <p:spTgt spid="4"/>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1" presetClass="entr" presetSubtype="0" fill="hold" grpId="0" nodeType="afterEffect">
                                  <p:stCondLst>
                                    <p:cond delay="0"/>
                                  </p:stCondLst>
                                  <p:iterate type="lt">
                                    <p:tmPct val="4211"/>
                                  </p:iterate>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7"/>
                                        </p:tgtEl>
                                        <p:attrNameLst>
                                          <p:attrName>ppt_y</p:attrName>
                                        </p:attrNameLst>
                                      </p:cBhvr>
                                      <p:tavLst>
                                        <p:tav tm="0">
                                          <p:val>
                                            <p:strVal val="#ppt_y"/>
                                          </p:val>
                                        </p:tav>
                                        <p:tav tm="100000">
                                          <p:val>
                                            <p:strVal val="#ppt_y"/>
                                          </p:val>
                                        </p:tav>
                                      </p:tavLst>
                                    </p:anim>
                                    <p:anim calcmode="lin" valueType="num">
                                      <p:cBhvr>
                                        <p:cTn id="5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913299" y="1792840"/>
            <a:ext cx="1656891" cy="1571513"/>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2" name="矩形 71"/>
          <p:cNvSpPr/>
          <p:nvPr/>
        </p:nvSpPr>
        <p:spPr>
          <a:xfrm>
            <a:off x="2694038" y="1792840"/>
            <a:ext cx="1656891" cy="1571513"/>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3" name="矩形 72"/>
          <p:cNvSpPr/>
          <p:nvPr/>
        </p:nvSpPr>
        <p:spPr>
          <a:xfrm>
            <a:off x="921527" y="3482475"/>
            <a:ext cx="3392653" cy="1557299"/>
          </a:xfrm>
          <a:prstGeom prst="rect">
            <a:avLst/>
          </a:prstGeom>
          <a:blipFill>
            <a:blip r:embed="rId9"/>
            <a:stretch>
              <a:fillRect/>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4" name="矩形 73"/>
          <p:cNvSpPr/>
          <p:nvPr/>
        </p:nvSpPr>
        <p:spPr>
          <a:xfrm flipV="1">
            <a:off x="4474777" y="3475375"/>
            <a:ext cx="1656891" cy="15715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5" name="矩形 74"/>
          <p:cNvSpPr/>
          <p:nvPr/>
        </p:nvSpPr>
        <p:spPr>
          <a:xfrm flipV="1">
            <a:off x="6220416" y="3482482"/>
            <a:ext cx="1656891" cy="15715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6" name="矩形 75"/>
          <p:cNvSpPr/>
          <p:nvPr/>
        </p:nvSpPr>
        <p:spPr>
          <a:xfrm flipV="1">
            <a:off x="4474776" y="1792832"/>
            <a:ext cx="3392653" cy="1557299"/>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7" name="矩形 76"/>
          <p:cNvSpPr/>
          <p:nvPr/>
        </p:nvSpPr>
        <p:spPr>
          <a:xfrm flipV="1">
            <a:off x="7991277" y="1792832"/>
            <a:ext cx="3392653" cy="1557299"/>
          </a:xfrm>
          <a:prstGeom prst="rect">
            <a:avLst/>
          </a:prstGeom>
          <a:blipFill dpi="0" rotWithShape="0">
            <a:blip r:embed="rId10"/>
            <a:srcRect/>
            <a:stretch>
              <a:fillRect/>
            </a:stretch>
          </a:blip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8" name="矩形 77"/>
          <p:cNvSpPr/>
          <p:nvPr/>
        </p:nvSpPr>
        <p:spPr>
          <a:xfrm flipV="1">
            <a:off x="8001978" y="3482475"/>
            <a:ext cx="3392653" cy="15572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790" tIns="60894" rIns="121790" bIns="60894" rtlCol="0" anchor="ctr"/>
          <a:lstStyle/>
          <a:p>
            <a:pPr algn="ctr" defTabSz="1218321"/>
            <a:endParaRPr lang="zh-CN" altLang="en-US">
              <a:solidFill>
                <a:prstClr val="white"/>
              </a:solidFill>
            </a:endParaRPr>
          </a:p>
        </p:txBody>
      </p:sp>
      <p:sp>
        <p:nvSpPr>
          <p:cNvPr id="79" name="Freeform 14"/>
          <p:cNvSpPr>
            <a:spLocks noChangeArrowheads="1"/>
          </p:cNvSpPr>
          <p:nvPr/>
        </p:nvSpPr>
        <p:spPr bwMode="auto">
          <a:xfrm>
            <a:off x="3082702" y="2131652"/>
            <a:ext cx="879568" cy="879660"/>
          </a:xfrm>
          <a:custGeom>
            <a:avLst/>
            <a:gdLst>
              <a:gd name="T0" fmla="*/ 241339 w 418"/>
              <a:gd name="T1" fmla="*/ 0 h 417"/>
              <a:gd name="T2" fmla="*/ 241339 w 418"/>
              <a:gd name="T3" fmla="*/ 0 h 417"/>
              <a:gd name="T4" fmla="*/ 0 w 418"/>
              <a:gd name="T5" fmla="*/ 241918 h 417"/>
              <a:gd name="T6" fmla="*/ 241339 w 418"/>
              <a:gd name="T7" fmla="*/ 493323 h 417"/>
              <a:gd name="T8" fmla="*/ 493325 w 418"/>
              <a:gd name="T9" fmla="*/ 241918 h 417"/>
              <a:gd name="T10" fmla="*/ 241339 w 418"/>
              <a:gd name="T11" fmla="*/ 0 h 417"/>
              <a:gd name="T12" fmla="*/ 272098 w 418"/>
              <a:gd name="T13" fmla="*/ 272751 h 417"/>
              <a:gd name="T14" fmla="*/ 272098 w 418"/>
              <a:gd name="T15" fmla="*/ 272751 h 417"/>
              <a:gd name="T16" fmla="*/ 272098 w 418"/>
              <a:gd name="T17" fmla="*/ 388966 h 417"/>
              <a:gd name="T18" fmla="*/ 209397 w 418"/>
              <a:gd name="T19" fmla="*/ 388966 h 417"/>
              <a:gd name="T20" fmla="*/ 209397 w 418"/>
              <a:gd name="T21" fmla="*/ 272751 h 417"/>
              <a:gd name="T22" fmla="*/ 93460 w 418"/>
              <a:gd name="T23" fmla="*/ 272751 h 417"/>
              <a:gd name="T24" fmla="*/ 93460 w 418"/>
              <a:gd name="T25" fmla="*/ 209900 h 417"/>
              <a:gd name="T26" fmla="*/ 209397 w 418"/>
              <a:gd name="T27" fmla="*/ 209900 h 417"/>
              <a:gd name="T28" fmla="*/ 209397 w 418"/>
              <a:gd name="T29" fmla="*/ 93684 h 417"/>
              <a:gd name="T30" fmla="*/ 272098 w 418"/>
              <a:gd name="T31" fmla="*/ 93684 h 417"/>
              <a:gd name="T32" fmla="*/ 272098 w 418"/>
              <a:gd name="T33" fmla="*/ 209900 h 417"/>
              <a:gd name="T34" fmla="*/ 386852 w 418"/>
              <a:gd name="T35" fmla="*/ 209900 h 417"/>
              <a:gd name="T36" fmla="*/ 386852 w 418"/>
              <a:gd name="T37" fmla="*/ 272751 h 417"/>
              <a:gd name="T38" fmla="*/ 272098 w 418"/>
              <a:gd name="T39" fmla="*/ 272751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669" tIns="22834" rIns="45669" bIns="22834" anchor="ctr"/>
          <a:lstStyle/>
          <a:p>
            <a:pPr defTabSz="1218321">
              <a:defRPr/>
            </a:pPr>
            <a:endParaRPr lang="zh-CN" altLang="en-US">
              <a:solidFill>
                <a:prstClr val="black"/>
              </a:solidFill>
            </a:endParaRPr>
          </a:p>
        </p:txBody>
      </p:sp>
      <p:sp>
        <p:nvSpPr>
          <p:cNvPr id="80" name="Freeform 13"/>
          <p:cNvSpPr>
            <a:spLocks noChangeArrowheads="1"/>
          </p:cNvSpPr>
          <p:nvPr/>
        </p:nvSpPr>
        <p:spPr bwMode="auto">
          <a:xfrm>
            <a:off x="6667380" y="3887396"/>
            <a:ext cx="762965" cy="747468"/>
          </a:xfrm>
          <a:custGeom>
            <a:avLst/>
            <a:gdLst>
              <a:gd name="T0" fmla="*/ 0 w 462"/>
              <a:gd name="T1" fmla="*/ 261013 h 452"/>
              <a:gd name="T2" fmla="*/ 0 w 462"/>
              <a:gd name="T3" fmla="*/ 261013 h 452"/>
              <a:gd name="T4" fmla="*/ 272100 w 462"/>
              <a:gd name="T5" fmla="*/ 532656 h 452"/>
              <a:gd name="T6" fmla="*/ 543021 w 462"/>
              <a:gd name="T7" fmla="*/ 261013 h 452"/>
              <a:gd name="T8" fmla="*/ 272100 w 462"/>
              <a:gd name="T9" fmla="*/ 0 h 452"/>
              <a:gd name="T10" fmla="*/ 0 w 462"/>
              <a:gd name="T11" fmla="*/ 261013 h 452"/>
              <a:gd name="T12" fmla="*/ 480591 w 462"/>
              <a:gd name="T13" fmla="*/ 261013 h 452"/>
              <a:gd name="T14" fmla="*/ 480591 w 462"/>
              <a:gd name="T15" fmla="*/ 261013 h 452"/>
              <a:gd name="T16" fmla="*/ 272100 w 462"/>
              <a:gd name="T17" fmla="*/ 480690 h 452"/>
              <a:gd name="T18" fmla="*/ 62430 w 462"/>
              <a:gd name="T19" fmla="*/ 261013 h 452"/>
              <a:gd name="T20" fmla="*/ 272100 w 462"/>
              <a:gd name="T21" fmla="*/ 51966 h 452"/>
              <a:gd name="T22" fmla="*/ 480591 w 462"/>
              <a:gd name="T23" fmla="*/ 261013 h 452"/>
              <a:gd name="T24" fmla="*/ 156663 w 462"/>
              <a:gd name="T25" fmla="*/ 207866 h 452"/>
              <a:gd name="T26" fmla="*/ 156663 w 462"/>
              <a:gd name="T27" fmla="*/ 207866 h 452"/>
              <a:gd name="T28" fmla="*/ 156663 w 462"/>
              <a:gd name="T29" fmla="*/ 314161 h 452"/>
              <a:gd name="T30" fmla="*/ 282701 w 462"/>
              <a:gd name="T31" fmla="*/ 314161 h 452"/>
              <a:gd name="T32" fmla="*/ 282701 w 462"/>
              <a:gd name="T33" fmla="*/ 386205 h 452"/>
              <a:gd name="T34" fmla="*/ 386358 w 462"/>
              <a:gd name="T35" fmla="*/ 261013 h 452"/>
              <a:gd name="T36" fmla="*/ 282701 w 462"/>
              <a:gd name="T37" fmla="*/ 145270 h 452"/>
              <a:gd name="T38" fmla="*/ 282701 w 462"/>
              <a:gd name="T39" fmla="*/ 207866 h 452"/>
              <a:gd name="T40" fmla="*/ 156663 w 462"/>
              <a:gd name="T41" fmla="*/ 20786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669" tIns="22834" rIns="45669" bIns="22834" anchor="ctr"/>
          <a:lstStyle/>
          <a:p>
            <a:pPr defTabSz="1218321">
              <a:defRPr/>
            </a:pPr>
            <a:endParaRPr lang="zh-CN" altLang="en-US">
              <a:solidFill>
                <a:prstClr val="black"/>
              </a:solidFill>
            </a:endParaRPr>
          </a:p>
        </p:txBody>
      </p:sp>
      <p:sp>
        <p:nvSpPr>
          <p:cNvPr id="81" name="Content Placeholder 2"/>
          <p:cNvSpPr txBox="1"/>
          <p:nvPr/>
        </p:nvSpPr>
        <p:spPr bwMode="auto">
          <a:xfrm>
            <a:off x="4527653" y="2181438"/>
            <a:ext cx="3385524" cy="118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62" tIns="60882" rIns="121762" bIns="60882"/>
          <a:lstStyle>
            <a:lvl1pPr>
              <a:defRPr>
                <a:solidFill>
                  <a:schemeClr val="tx1"/>
                </a:solidFill>
                <a:latin typeface="Calibri" panose="020F0502020204030204" pitchFamily="34" charset="0"/>
                <a:ea typeface="MS PGothic" panose="020B0600070205080204" charset="-128"/>
              </a:defRPr>
            </a:lvl1pPr>
            <a:lvl2pPr marL="742950" indent="-285750">
              <a:defRPr>
                <a:solidFill>
                  <a:schemeClr val="tx1"/>
                </a:solidFill>
                <a:latin typeface="Calibri" panose="020F0502020204030204" pitchFamily="34" charset="0"/>
                <a:ea typeface="MS PGothic" panose="020B0600070205080204" charset="-128"/>
              </a:defRPr>
            </a:lvl2pPr>
            <a:lvl3pPr marL="1143000" indent="-228600">
              <a:defRPr>
                <a:solidFill>
                  <a:schemeClr val="tx1"/>
                </a:solidFill>
                <a:latin typeface="Calibri" panose="020F0502020204030204" pitchFamily="34" charset="0"/>
                <a:ea typeface="MS PGothic" panose="020B0600070205080204" charset="-128"/>
              </a:defRPr>
            </a:lvl3pPr>
            <a:lvl4pPr marL="1600200" indent="-228600">
              <a:defRPr>
                <a:solidFill>
                  <a:schemeClr val="tx1"/>
                </a:solidFill>
                <a:latin typeface="Calibri" panose="020F0502020204030204" pitchFamily="34" charset="0"/>
                <a:ea typeface="MS PGothic" panose="020B0600070205080204" charset="-128"/>
              </a:defRPr>
            </a:lvl4pPr>
            <a:lvl5pPr marL="2057400" indent="-228600">
              <a:defRPr>
                <a:solidFill>
                  <a:schemeClr val="tx1"/>
                </a:solidFill>
                <a:latin typeface="Calibri" panose="020F0502020204030204" pitchFamily="3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9pPr>
          </a:lstStyle>
          <a:p>
            <a:pPr defTabSz="913582">
              <a:spcBef>
                <a:spcPct val="20000"/>
              </a:spcBef>
              <a:defRPr/>
            </a:pPr>
            <a:r>
              <a:rPr lang="zh-CN" altLang="en-US" sz="1900" b="1" kern="0" dirty="0">
                <a:solidFill>
                  <a:prstClr val="white"/>
                </a:solidFill>
                <a:latin typeface="微软雅黑" panose="020B0503020204020204" pitchFamily="34" charset="-122"/>
                <a:ea typeface="微软雅黑" panose="020B0503020204020204" pitchFamily="34" charset="-122"/>
                <a:cs typeface="Raleway"/>
              </a:rPr>
              <a:t>输入你的标题</a:t>
            </a:r>
            <a:endParaRPr lang="en-US" altLang="zh-CN" sz="1900" b="1" kern="0" dirty="0">
              <a:solidFill>
                <a:prstClr val="white"/>
              </a:solidFill>
              <a:latin typeface="微软雅黑" panose="020B0503020204020204" pitchFamily="34" charset="-122"/>
              <a:ea typeface="微软雅黑" panose="020B0503020204020204" pitchFamily="34" charset="-122"/>
              <a:cs typeface="Raleway"/>
            </a:endParaRPr>
          </a:p>
          <a:p>
            <a:pPr defTabSz="913582">
              <a:spcBef>
                <a:spcPct val="20000"/>
              </a:spcBef>
              <a:defRPr/>
            </a:pPr>
            <a:r>
              <a:rPr lang="zh-CN" altLang="en-US" sz="1200" kern="0" dirty="0">
                <a:solidFill>
                  <a:prstClr val="white"/>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这里输入简单的文字概述里输入简单文字概述输入简单的文字概述里输入输入里这里输入简单的文字概述里输入简单文字概述</a:t>
            </a:r>
            <a:endParaRPr lang="en-US" altLang="zh-CN" sz="1200" kern="0" dirty="0">
              <a:solidFill>
                <a:prstClr val="white"/>
              </a:solidFill>
              <a:latin typeface="微软雅黑" panose="020B0503020204020204" pitchFamily="34" charset="-122"/>
              <a:ea typeface="微软雅黑" panose="020B0503020204020204" pitchFamily="34" charset="-122"/>
              <a:cs typeface="Raleway Light"/>
            </a:endParaRPr>
          </a:p>
        </p:txBody>
      </p:sp>
      <p:sp>
        <p:nvSpPr>
          <p:cNvPr id="82" name="Content Placeholder 2"/>
          <p:cNvSpPr txBox="1"/>
          <p:nvPr/>
        </p:nvSpPr>
        <p:spPr bwMode="auto">
          <a:xfrm>
            <a:off x="8062055" y="3624158"/>
            <a:ext cx="3385524" cy="1182908"/>
          </a:xfrm>
          <a:prstGeom prst="rect">
            <a:avLst/>
          </a:prstGeom>
          <a:noFill/>
          <a:ln>
            <a:noFill/>
          </a:ln>
        </p:spPr>
        <p:txBody>
          <a:bodyPr lIns="121762" tIns="60882" rIns="121762" bIns="60882"/>
          <a:lstStyle>
            <a:lvl1pPr>
              <a:defRPr>
                <a:solidFill>
                  <a:schemeClr val="tx1"/>
                </a:solidFill>
                <a:latin typeface="Calibri" panose="020F0502020204030204" pitchFamily="34" charset="0"/>
                <a:ea typeface="MS PGothic" panose="020B0600070205080204" charset="-128"/>
              </a:defRPr>
            </a:lvl1pPr>
            <a:lvl2pPr marL="742950" indent="-285750">
              <a:defRPr>
                <a:solidFill>
                  <a:schemeClr val="tx1"/>
                </a:solidFill>
                <a:latin typeface="Calibri" panose="020F0502020204030204" pitchFamily="34" charset="0"/>
                <a:ea typeface="MS PGothic" panose="020B0600070205080204" charset="-128"/>
              </a:defRPr>
            </a:lvl2pPr>
            <a:lvl3pPr marL="1143000" indent="-228600">
              <a:defRPr>
                <a:solidFill>
                  <a:schemeClr val="tx1"/>
                </a:solidFill>
                <a:latin typeface="Calibri" panose="020F0502020204030204" pitchFamily="34" charset="0"/>
                <a:ea typeface="MS PGothic" panose="020B0600070205080204" charset="-128"/>
              </a:defRPr>
            </a:lvl3pPr>
            <a:lvl4pPr marL="1600200" indent="-228600">
              <a:defRPr>
                <a:solidFill>
                  <a:schemeClr val="tx1"/>
                </a:solidFill>
                <a:latin typeface="Calibri" panose="020F0502020204030204" pitchFamily="34" charset="0"/>
                <a:ea typeface="MS PGothic" panose="020B0600070205080204" charset="-128"/>
              </a:defRPr>
            </a:lvl4pPr>
            <a:lvl5pPr marL="2057400" indent="-228600">
              <a:defRPr>
                <a:solidFill>
                  <a:schemeClr val="tx1"/>
                </a:solidFill>
                <a:latin typeface="Calibri" panose="020F0502020204030204" pitchFamily="3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9pPr>
          </a:lstStyle>
          <a:p>
            <a:pPr defTabSz="913582">
              <a:spcBef>
                <a:spcPct val="20000"/>
              </a:spcBef>
              <a:defRPr/>
            </a:pPr>
            <a:r>
              <a:rPr lang="zh-CN" altLang="en-US" sz="1900" b="1" kern="0" dirty="0">
                <a:solidFill>
                  <a:prstClr val="white"/>
                </a:solidFill>
                <a:latin typeface="微软雅黑" panose="020B0503020204020204" pitchFamily="34" charset="-122"/>
                <a:ea typeface="微软雅黑" panose="020B0503020204020204" pitchFamily="34" charset="-122"/>
                <a:cs typeface="Raleway"/>
              </a:rPr>
              <a:t>输入你的标题</a:t>
            </a:r>
            <a:endParaRPr lang="en-US" altLang="zh-CN" sz="1900" b="1" kern="0" dirty="0">
              <a:solidFill>
                <a:prstClr val="white"/>
              </a:solidFill>
              <a:latin typeface="微软雅黑" panose="020B0503020204020204" pitchFamily="34" charset="-122"/>
              <a:ea typeface="微软雅黑" panose="020B0503020204020204" pitchFamily="34" charset="-122"/>
              <a:cs typeface="Raleway"/>
            </a:endParaRPr>
          </a:p>
          <a:p>
            <a:pPr defTabSz="913582">
              <a:spcBef>
                <a:spcPct val="20000"/>
              </a:spcBef>
              <a:defRPr/>
            </a:pPr>
            <a:r>
              <a:rPr lang="zh-CN" altLang="en-US" sz="1200" kern="0" dirty="0">
                <a:solidFill>
                  <a:prstClr val="white"/>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这里输入简单的文字概述里输入简单文字概述输入简单的文字概述里输入输入里这里输入简单的文字概述里输入简单文字概述</a:t>
            </a:r>
            <a:endParaRPr lang="en-US" altLang="zh-CN" sz="1200" kern="0" dirty="0">
              <a:solidFill>
                <a:prstClr val="white"/>
              </a:solidFill>
              <a:latin typeface="微软雅黑" panose="020B0503020204020204" pitchFamily="34" charset="-122"/>
              <a:ea typeface="微软雅黑" panose="020B0503020204020204" pitchFamily="34" charset="-122"/>
              <a:cs typeface="Raleway Light"/>
            </a:endParaRPr>
          </a:p>
        </p:txBody>
      </p:sp>
      <p:sp>
        <p:nvSpPr>
          <p:cNvPr id="83" name="TextBox 82"/>
          <p:cNvSpPr txBox="1"/>
          <p:nvPr/>
        </p:nvSpPr>
        <p:spPr>
          <a:xfrm>
            <a:off x="1238372" y="2058526"/>
            <a:ext cx="1085738" cy="1030579"/>
          </a:xfrm>
          <a:prstGeom prst="rect">
            <a:avLst/>
          </a:prstGeom>
          <a:noFill/>
        </p:spPr>
        <p:txBody>
          <a:bodyPr wrap="none" lIns="121790" tIns="60894" rIns="121790" bIns="60894" rtlCol="0">
            <a:spAutoFit/>
          </a:bodyPr>
          <a:lstStyle/>
          <a:p>
            <a:pPr defTabSz="1218321"/>
            <a:r>
              <a:rPr lang="en-US" altLang="zh-CN" sz="5899" b="1" dirty="0">
                <a:solidFill>
                  <a:prstClr val="white"/>
                </a:solidFill>
              </a:rPr>
              <a:t>01</a:t>
            </a:r>
            <a:endParaRPr lang="zh-CN" altLang="en-US" sz="5899" b="1" dirty="0">
              <a:solidFill>
                <a:prstClr val="white"/>
              </a:solidFill>
            </a:endParaRPr>
          </a:p>
        </p:txBody>
      </p:sp>
      <p:sp>
        <p:nvSpPr>
          <p:cNvPr id="84" name="TextBox 83"/>
          <p:cNvSpPr txBox="1"/>
          <p:nvPr/>
        </p:nvSpPr>
        <p:spPr>
          <a:xfrm>
            <a:off x="4762617" y="3704446"/>
            <a:ext cx="1085738" cy="1030579"/>
          </a:xfrm>
          <a:prstGeom prst="rect">
            <a:avLst/>
          </a:prstGeom>
          <a:noFill/>
        </p:spPr>
        <p:txBody>
          <a:bodyPr wrap="none" lIns="121790" tIns="60894" rIns="121790" bIns="60894" rtlCol="0">
            <a:spAutoFit/>
          </a:bodyPr>
          <a:lstStyle/>
          <a:p>
            <a:pPr defTabSz="1218321"/>
            <a:r>
              <a:rPr lang="en-US" altLang="zh-CN" sz="5899" b="1" dirty="0">
                <a:solidFill>
                  <a:prstClr val="white"/>
                </a:solidFill>
              </a:rPr>
              <a:t>02</a:t>
            </a:r>
            <a:endParaRPr lang="zh-CN" altLang="en-US" sz="5899" b="1" dirty="0">
              <a:solidFill>
                <a:prstClr val="white"/>
              </a:solidFill>
            </a:endParaRPr>
          </a:p>
        </p:txBody>
      </p:sp>
      <p:pic>
        <p:nvPicPr>
          <p:cNvPr id="17" name="PA_图片 49">
            <a:extLst>
              <a:ext uri="{FF2B5EF4-FFF2-40B4-BE49-F238E27FC236}">
                <a16:creationId xmlns:a16="http://schemas.microsoft.com/office/drawing/2014/main" id="{307E62FA-9C4D-40FA-9BEA-74106901A595}"/>
              </a:ext>
            </a:extLst>
          </p:cNvPr>
          <p:cNvPicPr>
            <a:picLocks noChangeAspect="1"/>
          </p:cNvPicPr>
          <p:nvPr>
            <p:custDataLst>
              <p:tags r:id="rId2"/>
            </p:custDataLst>
          </p:nvPr>
        </p:nvPicPr>
        <p:blipFill>
          <a:blip r:embed="rId11"/>
          <a:stretch>
            <a:fillRect/>
          </a:stretch>
        </p:blipFill>
        <p:spPr>
          <a:xfrm>
            <a:off x="72698" y="68602"/>
            <a:ext cx="676385" cy="822718"/>
          </a:xfrm>
          <a:prstGeom prst="rect">
            <a:avLst/>
          </a:prstGeom>
        </p:spPr>
      </p:pic>
      <p:sp>
        <p:nvSpPr>
          <p:cNvPr id="18" name="文本框 17">
            <a:extLst>
              <a:ext uri="{FF2B5EF4-FFF2-40B4-BE49-F238E27FC236}">
                <a16:creationId xmlns:a16="http://schemas.microsoft.com/office/drawing/2014/main" id="{BBB3E772-19E0-4198-9A8F-8E564E988694}"/>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19" name="矩形 18">
            <a:extLst>
              <a:ext uri="{FF2B5EF4-FFF2-40B4-BE49-F238E27FC236}">
                <a16:creationId xmlns:a16="http://schemas.microsoft.com/office/drawing/2014/main" id="{4AE12E25-4F42-4589-9474-27A3BC197A10}"/>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20" name="PA_直接连接符 2">
            <a:extLst>
              <a:ext uri="{FF2B5EF4-FFF2-40B4-BE49-F238E27FC236}">
                <a16:creationId xmlns:a16="http://schemas.microsoft.com/office/drawing/2014/main" id="{7B8EA819-0B7E-43C2-B0F6-503516BB5B6A}"/>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1" name="PA_直接连接符 4">
            <a:extLst>
              <a:ext uri="{FF2B5EF4-FFF2-40B4-BE49-F238E27FC236}">
                <a16:creationId xmlns:a16="http://schemas.microsoft.com/office/drawing/2014/main" id="{C1901D69-1DBC-4EE8-BF75-2A0DBC560ACF}"/>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2" name="PA_直接连接符 6">
            <a:extLst>
              <a:ext uri="{FF2B5EF4-FFF2-40B4-BE49-F238E27FC236}">
                <a16:creationId xmlns:a16="http://schemas.microsoft.com/office/drawing/2014/main" id="{73506BC0-7AF8-46A4-85FA-F3DBC5DE675F}"/>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23" name="PA_直接连接符 2">
            <a:extLst>
              <a:ext uri="{FF2B5EF4-FFF2-40B4-BE49-F238E27FC236}">
                <a16:creationId xmlns:a16="http://schemas.microsoft.com/office/drawing/2014/main" id="{EA2F7013-7B04-4192-9E22-A27729DF7245}"/>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8589643"/>
      </p:ext>
    </p:extLst>
  </p:cSld>
  <p:clrMapOvr>
    <a:masterClrMapping/>
  </p:clrMapOvr>
  <mc:AlternateContent xmlns:mc="http://schemas.openxmlformats.org/markup-compatibility/2006" xmlns:p14="http://schemas.microsoft.com/office/powerpoint/2010/main">
    <mc:Choice Requires="p14">
      <p:transition spd="slow" p14:dur="1500" advTm="9300">
        <p:random/>
      </p:transition>
    </mc:Choice>
    <mc:Fallback xmlns="">
      <p:transition spd="slow" advTm="93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 calcmode="lin" valueType="num">
                                      <p:cBhvr>
                                        <p:cTn id="13" dur="500" fill="hold"/>
                                        <p:tgtEl>
                                          <p:spTgt spid="17"/>
                                        </p:tgtEl>
                                        <p:attrNameLst>
                                          <p:attrName>style.rotation</p:attrName>
                                        </p:attrNameLst>
                                      </p:cBhvr>
                                      <p:tavLst>
                                        <p:tav tm="0">
                                          <p:val>
                                            <p:fltVal val="90"/>
                                          </p:val>
                                        </p:tav>
                                        <p:tav tm="100000">
                                          <p:val>
                                            <p:fltVal val="0"/>
                                          </p:val>
                                        </p:tav>
                                      </p:tavLst>
                                    </p:anim>
                                    <p:animEffect transition="in" filter="fade">
                                      <p:cBhvr>
                                        <p:cTn id="14" dur="500"/>
                                        <p:tgtEl>
                                          <p:spTgt spid="1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8"/>
                                        </p:tgtEl>
                                        <p:attrNameLst>
                                          <p:attrName>ppt_y</p:attrName>
                                        </p:attrNameLst>
                                      </p:cBhvr>
                                      <p:tavLst>
                                        <p:tav tm="0">
                                          <p:val>
                                            <p:strVal val="#ppt_y"/>
                                          </p:val>
                                        </p:tav>
                                        <p:tav tm="100000">
                                          <p:val>
                                            <p:strVal val="#ppt_y"/>
                                          </p:val>
                                        </p:tav>
                                      </p:tavLst>
                                    </p:anim>
                                    <p:anim calcmode="lin" valueType="num">
                                      <p:cBhvr>
                                        <p:cTn id="2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9"/>
                                        </p:tgtEl>
                                        <p:attrNameLst>
                                          <p:attrName>ppt_y</p:attrName>
                                        </p:attrNameLst>
                                      </p:cBhvr>
                                      <p:tavLst>
                                        <p:tav tm="0">
                                          <p:val>
                                            <p:strVal val="#ppt_y"/>
                                          </p:val>
                                        </p:tav>
                                        <p:tav tm="100000">
                                          <p:val>
                                            <p:strVal val="#ppt_y"/>
                                          </p:val>
                                        </p:tav>
                                      </p:tavLst>
                                    </p:anim>
                                    <p:anim calcmode="lin" valueType="num">
                                      <p:cBhvr>
                                        <p:cTn id="2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150"/>
                                        <p:tgtEl>
                                          <p:spTgt spid="2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up)">
                                      <p:cBhvr>
                                        <p:cTn id="37" dur="150"/>
                                        <p:tgtEl>
                                          <p:spTgt spid="2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right)">
                                      <p:cBhvr>
                                        <p:cTn id="41" dur="150"/>
                                        <p:tgtEl>
                                          <p:spTgt spid="2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150"/>
                                        <p:tgtEl>
                                          <p:spTgt spid="2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childTnLst>
                          </p:cTn>
                        </p:par>
                        <p:par>
                          <p:cTn id="49" fill="hold">
                            <p:stCondLst>
                              <p:cond delay="2300"/>
                            </p:stCondLst>
                            <p:childTnLst>
                              <p:par>
                                <p:cTn id="50" presetID="53" presetClass="entr" presetSubtype="16" fill="hold" grpId="0" nodeType="after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2800"/>
                            </p:stCondLst>
                            <p:childTnLst>
                              <p:par>
                                <p:cTn id="56" presetID="10" presetClass="entr" presetSubtype="0"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500"/>
                                        <p:tgtEl>
                                          <p:spTgt spid="72"/>
                                        </p:tgtEl>
                                      </p:cBhvr>
                                    </p:animEffect>
                                  </p:childTnLst>
                                </p:cTn>
                              </p:par>
                            </p:childTnLst>
                          </p:cTn>
                        </p:par>
                        <p:par>
                          <p:cTn id="59" fill="hold">
                            <p:stCondLst>
                              <p:cond delay="3300"/>
                            </p:stCondLst>
                            <p:childTnLst>
                              <p:par>
                                <p:cTn id="60" presetID="53" presetClass="entr" presetSubtype="16"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 calcmode="lin" valueType="num">
                                      <p:cBhvr>
                                        <p:cTn id="62" dur="500" fill="hold"/>
                                        <p:tgtEl>
                                          <p:spTgt spid="79"/>
                                        </p:tgtEl>
                                        <p:attrNameLst>
                                          <p:attrName>ppt_w</p:attrName>
                                        </p:attrNameLst>
                                      </p:cBhvr>
                                      <p:tavLst>
                                        <p:tav tm="0">
                                          <p:val>
                                            <p:fltVal val="0"/>
                                          </p:val>
                                        </p:tav>
                                        <p:tav tm="100000">
                                          <p:val>
                                            <p:strVal val="#ppt_w"/>
                                          </p:val>
                                        </p:tav>
                                      </p:tavLst>
                                    </p:anim>
                                    <p:anim calcmode="lin" valueType="num">
                                      <p:cBhvr>
                                        <p:cTn id="63" dur="500" fill="hold"/>
                                        <p:tgtEl>
                                          <p:spTgt spid="79"/>
                                        </p:tgtEl>
                                        <p:attrNameLst>
                                          <p:attrName>ppt_h</p:attrName>
                                        </p:attrNameLst>
                                      </p:cBhvr>
                                      <p:tavLst>
                                        <p:tav tm="0">
                                          <p:val>
                                            <p:fltVal val="0"/>
                                          </p:val>
                                        </p:tav>
                                        <p:tav tm="100000">
                                          <p:val>
                                            <p:strVal val="#ppt_h"/>
                                          </p:val>
                                        </p:tav>
                                      </p:tavLst>
                                    </p:anim>
                                    <p:animEffect transition="in" filter="fade">
                                      <p:cBhvr>
                                        <p:cTn id="64" dur="500"/>
                                        <p:tgtEl>
                                          <p:spTgt spid="79"/>
                                        </p:tgtEl>
                                      </p:cBhvr>
                                    </p:animEffect>
                                  </p:childTnLst>
                                </p:cTn>
                              </p:par>
                            </p:childTnLst>
                          </p:cTn>
                        </p:par>
                        <p:par>
                          <p:cTn id="65" fill="hold">
                            <p:stCondLst>
                              <p:cond delay="3800"/>
                            </p:stCondLst>
                            <p:childTnLst>
                              <p:par>
                                <p:cTn id="66" presetID="10" presetClass="entr" presetSubtype="0"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500"/>
                                        <p:tgtEl>
                                          <p:spTgt spid="76"/>
                                        </p:tgtEl>
                                      </p:cBhvr>
                                    </p:animEffect>
                                  </p:childTnLst>
                                </p:cTn>
                              </p:par>
                            </p:childTnLst>
                          </p:cTn>
                        </p:par>
                        <p:par>
                          <p:cTn id="69" fill="hold">
                            <p:stCondLst>
                              <p:cond delay="4300"/>
                            </p:stCondLst>
                            <p:childTnLst>
                              <p:par>
                                <p:cTn id="70" presetID="22" presetClass="entr" presetSubtype="8"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left)">
                                      <p:cBhvr>
                                        <p:cTn id="72" dur="500"/>
                                        <p:tgtEl>
                                          <p:spTgt spid="81"/>
                                        </p:tgtEl>
                                      </p:cBhvr>
                                    </p:animEffect>
                                  </p:childTnLst>
                                </p:cTn>
                              </p:par>
                            </p:childTnLst>
                          </p:cTn>
                        </p:par>
                        <p:par>
                          <p:cTn id="73" fill="hold">
                            <p:stCondLst>
                              <p:cond delay="4800"/>
                            </p:stCondLst>
                            <p:childTnLst>
                              <p:par>
                                <p:cTn id="74" presetID="10" presetClass="entr" presetSubtype="0"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500"/>
                                        <p:tgtEl>
                                          <p:spTgt spid="77"/>
                                        </p:tgtEl>
                                      </p:cBhvr>
                                    </p:animEffect>
                                  </p:childTnLst>
                                </p:cTn>
                              </p:par>
                            </p:childTnLst>
                          </p:cTn>
                        </p:par>
                        <p:par>
                          <p:cTn id="77" fill="hold">
                            <p:stCondLst>
                              <p:cond delay="5300"/>
                            </p:stCondLst>
                            <p:childTnLst>
                              <p:par>
                                <p:cTn id="78" presetID="10" presetClass="entr" presetSubtype="0" fill="hold" grpId="0" nodeType="afterEffect">
                                  <p:stCondLst>
                                    <p:cond delay="0"/>
                                  </p:stCondLst>
                                  <p:childTnLst>
                                    <p:set>
                                      <p:cBhvr>
                                        <p:cTn id="79" dur="1" fill="hold">
                                          <p:stCondLst>
                                            <p:cond delay="0"/>
                                          </p:stCondLst>
                                        </p:cTn>
                                        <p:tgtEl>
                                          <p:spTgt spid="73"/>
                                        </p:tgtEl>
                                        <p:attrNameLst>
                                          <p:attrName>style.visibility</p:attrName>
                                        </p:attrNameLst>
                                      </p:cBhvr>
                                      <p:to>
                                        <p:strVal val="visible"/>
                                      </p:to>
                                    </p:set>
                                    <p:animEffect transition="in" filter="fade">
                                      <p:cBhvr>
                                        <p:cTn id="80" dur="500"/>
                                        <p:tgtEl>
                                          <p:spTgt spid="73"/>
                                        </p:tgtEl>
                                      </p:cBhvr>
                                    </p:animEffect>
                                  </p:childTnLst>
                                </p:cTn>
                              </p:par>
                            </p:childTnLst>
                          </p:cTn>
                        </p:par>
                        <p:par>
                          <p:cTn id="81" fill="hold">
                            <p:stCondLst>
                              <p:cond delay="5800"/>
                            </p:stCondLst>
                            <p:childTnLst>
                              <p:par>
                                <p:cTn id="82" presetID="10" presetClass="entr" presetSubtype="0" fill="hold" grpId="0"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500"/>
                                        <p:tgtEl>
                                          <p:spTgt spid="74"/>
                                        </p:tgtEl>
                                      </p:cBhvr>
                                    </p:animEffect>
                                  </p:childTnLst>
                                </p:cTn>
                              </p:par>
                            </p:childTnLst>
                          </p:cTn>
                        </p:par>
                        <p:par>
                          <p:cTn id="85" fill="hold">
                            <p:stCondLst>
                              <p:cond delay="6300"/>
                            </p:stCondLst>
                            <p:childTnLst>
                              <p:par>
                                <p:cTn id="86" presetID="53" presetClass="entr" presetSubtype="16"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 calcmode="lin" valueType="num">
                                      <p:cBhvr>
                                        <p:cTn id="88" dur="500" fill="hold"/>
                                        <p:tgtEl>
                                          <p:spTgt spid="84"/>
                                        </p:tgtEl>
                                        <p:attrNameLst>
                                          <p:attrName>ppt_w</p:attrName>
                                        </p:attrNameLst>
                                      </p:cBhvr>
                                      <p:tavLst>
                                        <p:tav tm="0">
                                          <p:val>
                                            <p:fltVal val="0"/>
                                          </p:val>
                                        </p:tav>
                                        <p:tav tm="100000">
                                          <p:val>
                                            <p:strVal val="#ppt_w"/>
                                          </p:val>
                                        </p:tav>
                                      </p:tavLst>
                                    </p:anim>
                                    <p:anim calcmode="lin" valueType="num">
                                      <p:cBhvr>
                                        <p:cTn id="89" dur="500" fill="hold"/>
                                        <p:tgtEl>
                                          <p:spTgt spid="84"/>
                                        </p:tgtEl>
                                        <p:attrNameLst>
                                          <p:attrName>ppt_h</p:attrName>
                                        </p:attrNameLst>
                                      </p:cBhvr>
                                      <p:tavLst>
                                        <p:tav tm="0">
                                          <p:val>
                                            <p:fltVal val="0"/>
                                          </p:val>
                                        </p:tav>
                                        <p:tav tm="100000">
                                          <p:val>
                                            <p:strVal val="#ppt_h"/>
                                          </p:val>
                                        </p:tav>
                                      </p:tavLst>
                                    </p:anim>
                                    <p:animEffect transition="in" filter="fade">
                                      <p:cBhvr>
                                        <p:cTn id="90" dur="500"/>
                                        <p:tgtEl>
                                          <p:spTgt spid="84"/>
                                        </p:tgtEl>
                                      </p:cBhvr>
                                    </p:animEffect>
                                  </p:childTnLst>
                                </p:cTn>
                              </p:par>
                            </p:childTnLst>
                          </p:cTn>
                        </p:par>
                        <p:par>
                          <p:cTn id="91" fill="hold">
                            <p:stCondLst>
                              <p:cond delay="6800"/>
                            </p:stCondLst>
                            <p:childTnLst>
                              <p:par>
                                <p:cTn id="92" presetID="10" presetClass="entr" presetSubtype="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500"/>
                                        <p:tgtEl>
                                          <p:spTgt spid="75"/>
                                        </p:tgtEl>
                                      </p:cBhvr>
                                    </p:animEffect>
                                  </p:childTnLst>
                                </p:cTn>
                              </p:par>
                            </p:childTnLst>
                          </p:cTn>
                        </p:par>
                        <p:par>
                          <p:cTn id="95" fill="hold">
                            <p:stCondLst>
                              <p:cond delay="7300"/>
                            </p:stCondLst>
                            <p:childTnLst>
                              <p:par>
                                <p:cTn id="96" presetID="53" presetClass="entr" presetSubtype="16" fill="hold" grpId="0" nodeType="afterEffect">
                                  <p:stCondLst>
                                    <p:cond delay="0"/>
                                  </p:stCondLst>
                                  <p:childTnLst>
                                    <p:set>
                                      <p:cBhvr>
                                        <p:cTn id="97" dur="1" fill="hold">
                                          <p:stCondLst>
                                            <p:cond delay="0"/>
                                          </p:stCondLst>
                                        </p:cTn>
                                        <p:tgtEl>
                                          <p:spTgt spid="80"/>
                                        </p:tgtEl>
                                        <p:attrNameLst>
                                          <p:attrName>style.visibility</p:attrName>
                                        </p:attrNameLst>
                                      </p:cBhvr>
                                      <p:to>
                                        <p:strVal val="visible"/>
                                      </p:to>
                                    </p:set>
                                    <p:anim calcmode="lin" valueType="num">
                                      <p:cBhvr>
                                        <p:cTn id="98" dur="500" fill="hold"/>
                                        <p:tgtEl>
                                          <p:spTgt spid="80"/>
                                        </p:tgtEl>
                                        <p:attrNameLst>
                                          <p:attrName>ppt_w</p:attrName>
                                        </p:attrNameLst>
                                      </p:cBhvr>
                                      <p:tavLst>
                                        <p:tav tm="0">
                                          <p:val>
                                            <p:fltVal val="0"/>
                                          </p:val>
                                        </p:tav>
                                        <p:tav tm="100000">
                                          <p:val>
                                            <p:strVal val="#ppt_w"/>
                                          </p:val>
                                        </p:tav>
                                      </p:tavLst>
                                    </p:anim>
                                    <p:anim calcmode="lin" valueType="num">
                                      <p:cBhvr>
                                        <p:cTn id="99" dur="500" fill="hold"/>
                                        <p:tgtEl>
                                          <p:spTgt spid="80"/>
                                        </p:tgtEl>
                                        <p:attrNameLst>
                                          <p:attrName>ppt_h</p:attrName>
                                        </p:attrNameLst>
                                      </p:cBhvr>
                                      <p:tavLst>
                                        <p:tav tm="0">
                                          <p:val>
                                            <p:fltVal val="0"/>
                                          </p:val>
                                        </p:tav>
                                        <p:tav tm="100000">
                                          <p:val>
                                            <p:strVal val="#ppt_h"/>
                                          </p:val>
                                        </p:tav>
                                      </p:tavLst>
                                    </p:anim>
                                    <p:animEffect transition="in" filter="fade">
                                      <p:cBhvr>
                                        <p:cTn id="100" dur="500"/>
                                        <p:tgtEl>
                                          <p:spTgt spid="80"/>
                                        </p:tgtEl>
                                      </p:cBhvr>
                                    </p:animEffect>
                                  </p:childTnLst>
                                </p:cTn>
                              </p:par>
                            </p:childTnLst>
                          </p:cTn>
                        </p:par>
                        <p:par>
                          <p:cTn id="101" fill="hold">
                            <p:stCondLst>
                              <p:cond delay="7800"/>
                            </p:stCondLst>
                            <p:childTnLst>
                              <p:par>
                                <p:cTn id="102" presetID="10" presetClass="entr" presetSubtype="0" fill="hold" grpId="0" nodeType="afterEffect">
                                  <p:stCondLst>
                                    <p:cond delay="0"/>
                                  </p:stCondLst>
                                  <p:childTnLst>
                                    <p:set>
                                      <p:cBhvr>
                                        <p:cTn id="103" dur="1" fill="hold">
                                          <p:stCondLst>
                                            <p:cond delay="0"/>
                                          </p:stCondLst>
                                        </p:cTn>
                                        <p:tgtEl>
                                          <p:spTgt spid="78"/>
                                        </p:tgtEl>
                                        <p:attrNameLst>
                                          <p:attrName>style.visibility</p:attrName>
                                        </p:attrNameLst>
                                      </p:cBhvr>
                                      <p:to>
                                        <p:strVal val="visible"/>
                                      </p:to>
                                    </p:set>
                                    <p:animEffect transition="in" filter="fade">
                                      <p:cBhvr>
                                        <p:cTn id="104" dur="500"/>
                                        <p:tgtEl>
                                          <p:spTgt spid="78"/>
                                        </p:tgtEl>
                                      </p:cBhvr>
                                    </p:animEffect>
                                  </p:childTnLst>
                                </p:cTn>
                              </p:par>
                            </p:childTnLst>
                          </p:cTn>
                        </p:par>
                        <p:par>
                          <p:cTn id="105" fill="hold">
                            <p:stCondLst>
                              <p:cond delay="8300"/>
                            </p:stCondLst>
                            <p:childTnLst>
                              <p:par>
                                <p:cTn id="106" presetID="22" presetClass="entr" presetSubtype="8" fill="hold" grpId="0" nodeType="afterEffect">
                                  <p:stCondLst>
                                    <p:cond delay="0"/>
                                  </p:stCondLst>
                                  <p:childTnLst>
                                    <p:set>
                                      <p:cBhvr>
                                        <p:cTn id="107" dur="1" fill="hold">
                                          <p:stCondLst>
                                            <p:cond delay="0"/>
                                          </p:stCondLst>
                                        </p:cTn>
                                        <p:tgtEl>
                                          <p:spTgt spid="82"/>
                                        </p:tgtEl>
                                        <p:attrNameLst>
                                          <p:attrName>style.visibility</p:attrName>
                                        </p:attrNameLst>
                                      </p:cBhvr>
                                      <p:to>
                                        <p:strVal val="visible"/>
                                      </p:to>
                                    </p:set>
                                    <p:animEffect transition="in" filter="wipe(left)">
                                      <p:cBhvr>
                                        <p:cTn id="10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p:bldP spid="82" grpId="0"/>
      <p:bldP spid="83" grpId="0"/>
      <p:bldP spid="84"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2641793" y="3783210"/>
            <a:ext cx="3002089" cy="479356"/>
          </a:xfrm>
          <a:prstGeom prst="homePlate">
            <a:avLst/>
          </a:prstGeom>
          <a:solidFill>
            <a:srgbClr val="E3943C"/>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4" name="五边形 3"/>
          <p:cNvSpPr/>
          <p:nvPr/>
        </p:nvSpPr>
        <p:spPr>
          <a:xfrm flipH="1">
            <a:off x="3797604" y="4389618"/>
            <a:ext cx="1846279" cy="479356"/>
          </a:xfrm>
          <a:prstGeom prst="homePlate">
            <a:avLst/>
          </a:prstGeom>
          <a:solidFill>
            <a:srgbClr val="E3943C"/>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5" name="五边形 4"/>
          <p:cNvSpPr/>
          <p:nvPr/>
        </p:nvSpPr>
        <p:spPr>
          <a:xfrm flipH="1">
            <a:off x="3095236" y="4996028"/>
            <a:ext cx="2548646" cy="479356"/>
          </a:xfrm>
          <a:prstGeom prst="homePlate">
            <a:avLst/>
          </a:prstGeom>
          <a:solidFill>
            <a:srgbClr val="E3943C"/>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6" name="五边形 5"/>
          <p:cNvSpPr/>
          <p:nvPr/>
        </p:nvSpPr>
        <p:spPr>
          <a:xfrm flipH="1">
            <a:off x="1969035" y="5602437"/>
            <a:ext cx="3674846" cy="479356"/>
          </a:xfrm>
          <a:prstGeom prst="homePlate">
            <a:avLst/>
          </a:prstGeom>
          <a:solidFill>
            <a:srgbClr val="E3943C"/>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7" name="TextBox 159"/>
          <p:cNvSpPr txBox="1"/>
          <p:nvPr/>
        </p:nvSpPr>
        <p:spPr>
          <a:xfrm>
            <a:off x="4803704" y="3833758"/>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73%</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8" name="TextBox 160"/>
          <p:cNvSpPr txBox="1"/>
          <p:nvPr/>
        </p:nvSpPr>
        <p:spPr>
          <a:xfrm>
            <a:off x="4794089" y="4444990"/>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30%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9" name="TextBox 161"/>
          <p:cNvSpPr txBox="1"/>
          <p:nvPr/>
        </p:nvSpPr>
        <p:spPr>
          <a:xfrm>
            <a:off x="4794091" y="5051480"/>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50%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0" name="TextBox 162"/>
          <p:cNvSpPr txBox="1"/>
          <p:nvPr/>
        </p:nvSpPr>
        <p:spPr>
          <a:xfrm>
            <a:off x="4819731" y="5663820"/>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75%</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1" name="五边形 10"/>
          <p:cNvSpPr/>
          <p:nvPr/>
        </p:nvSpPr>
        <p:spPr>
          <a:xfrm>
            <a:off x="6612382" y="3785864"/>
            <a:ext cx="1532331"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a:off x="6612384" y="4392274"/>
            <a:ext cx="2892656"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3" name="五边形 12"/>
          <p:cNvSpPr/>
          <p:nvPr/>
        </p:nvSpPr>
        <p:spPr>
          <a:xfrm>
            <a:off x="6612383" y="4998684"/>
            <a:ext cx="1813766"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4" name="五边形 13"/>
          <p:cNvSpPr/>
          <p:nvPr/>
        </p:nvSpPr>
        <p:spPr>
          <a:xfrm>
            <a:off x="6612383" y="5605092"/>
            <a:ext cx="3866576"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5" name="TextBox 173"/>
          <p:cNvSpPr txBox="1"/>
          <p:nvPr/>
        </p:nvSpPr>
        <p:spPr>
          <a:xfrm>
            <a:off x="6705786" y="3842384"/>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20%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6" name="TextBox 174"/>
          <p:cNvSpPr txBox="1"/>
          <p:nvPr/>
        </p:nvSpPr>
        <p:spPr>
          <a:xfrm>
            <a:off x="6705784" y="4438942"/>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56%</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6705787" y="5051478"/>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29%</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8" name="TextBox 176"/>
          <p:cNvSpPr txBox="1"/>
          <p:nvPr/>
        </p:nvSpPr>
        <p:spPr>
          <a:xfrm>
            <a:off x="6722757" y="5660544"/>
            <a:ext cx="776428" cy="420628"/>
          </a:xfrm>
          <a:prstGeom prst="rect">
            <a:avLst/>
          </a:prstGeom>
          <a:noFill/>
        </p:spPr>
        <p:txBody>
          <a:bodyPr wrap="none" lIns="91417" tIns="45708" rIns="91417" bIns="45708"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77%</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9" name="TextBox 180"/>
          <p:cNvSpPr txBox="1"/>
          <p:nvPr/>
        </p:nvSpPr>
        <p:spPr>
          <a:xfrm>
            <a:off x="5747768" y="3888962"/>
            <a:ext cx="761472" cy="323165"/>
          </a:xfrm>
          <a:prstGeom prst="rect">
            <a:avLst/>
          </a:prstGeom>
          <a:noFill/>
        </p:spPr>
        <p:txBody>
          <a:bodyPr wrap="none" lIns="91417" tIns="45708" rIns="91417" bIns="45708"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项目一</a:t>
            </a:r>
          </a:p>
        </p:txBody>
      </p:sp>
      <p:sp>
        <p:nvSpPr>
          <p:cNvPr id="20" name="TextBox 181"/>
          <p:cNvSpPr txBox="1"/>
          <p:nvPr/>
        </p:nvSpPr>
        <p:spPr>
          <a:xfrm>
            <a:off x="5747768" y="4491073"/>
            <a:ext cx="761472" cy="323165"/>
          </a:xfrm>
          <a:prstGeom prst="rect">
            <a:avLst/>
          </a:prstGeom>
          <a:noFill/>
        </p:spPr>
        <p:txBody>
          <a:bodyPr wrap="none" lIns="91417" tIns="45708" rIns="91417" bIns="45708"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项目二</a:t>
            </a:r>
          </a:p>
        </p:txBody>
      </p:sp>
      <p:sp>
        <p:nvSpPr>
          <p:cNvPr id="21" name="TextBox 182"/>
          <p:cNvSpPr txBox="1"/>
          <p:nvPr/>
        </p:nvSpPr>
        <p:spPr>
          <a:xfrm>
            <a:off x="5748000" y="5097483"/>
            <a:ext cx="761472" cy="323165"/>
          </a:xfrm>
          <a:prstGeom prst="rect">
            <a:avLst/>
          </a:prstGeom>
          <a:noFill/>
        </p:spPr>
        <p:txBody>
          <a:bodyPr wrap="none" lIns="91417" tIns="45708" rIns="91417" bIns="45708"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项目三</a:t>
            </a:r>
          </a:p>
        </p:txBody>
      </p:sp>
      <p:sp>
        <p:nvSpPr>
          <p:cNvPr id="22" name="TextBox 183"/>
          <p:cNvSpPr txBox="1"/>
          <p:nvPr/>
        </p:nvSpPr>
        <p:spPr>
          <a:xfrm>
            <a:off x="5748000" y="5706548"/>
            <a:ext cx="761472" cy="323165"/>
          </a:xfrm>
          <a:prstGeom prst="rect">
            <a:avLst/>
          </a:prstGeom>
          <a:noFill/>
        </p:spPr>
        <p:txBody>
          <a:bodyPr wrap="none" lIns="91417" tIns="45708" rIns="91417" bIns="45708"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项目四</a:t>
            </a:r>
          </a:p>
        </p:txBody>
      </p:sp>
      <p:sp>
        <p:nvSpPr>
          <p:cNvPr id="23" name="Oval 4"/>
          <p:cNvSpPr/>
          <p:nvPr/>
        </p:nvSpPr>
        <p:spPr>
          <a:xfrm>
            <a:off x="6609876" y="1508786"/>
            <a:ext cx="1117715" cy="1054600"/>
          </a:xfrm>
          <a:prstGeom prst="ellipse">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17" tIns="45708" rIns="91417" bIns="45708" rtlCol="0" anchor="ctr"/>
          <a:lstStyle/>
          <a:p>
            <a:pPr algn="ctr"/>
            <a:r>
              <a:rPr lang="en-US" sz="1900" b="1" dirty="0">
                <a:solidFill>
                  <a:schemeClr val="bg1"/>
                </a:solidFill>
                <a:latin typeface="微软雅黑" panose="020B0503020204020204" pitchFamily="34" charset="-122"/>
                <a:ea typeface="微软雅黑" panose="020B0503020204020204" pitchFamily="34" charset="-122"/>
              </a:rPr>
              <a:t>2016</a:t>
            </a:r>
          </a:p>
        </p:txBody>
      </p:sp>
      <p:sp>
        <p:nvSpPr>
          <p:cNvPr id="24" name="Oval 5"/>
          <p:cNvSpPr/>
          <p:nvPr/>
        </p:nvSpPr>
        <p:spPr>
          <a:xfrm>
            <a:off x="4548716" y="1508786"/>
            <a:ext cx="1117715" cy="1054600"/>
          </a:xfrm>
          <a:prstGeom prst="ellipse">
            <a:avLst/>
          </a:prstGeom>
          <a:solidFill>
            <a:srgbClr val="E3943C"/>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17" tIns="45708" rIns="91417" bIns="45708" rtlCol="0" anchor="ctr"/>
          <a:lstStyle/>
          <a:p>
            <a:pPr algn="ctr"/>
            <a:r>
              <a:rPr lang="en-US" altLang="zh-CN" sz="1900" b="1" dirty="0">
                <a:solidFill>
                  <a:schemeClr val="bg1"/>
                </a:solidFill>
                <a:latin typeface="微软雅黑" panose="020B0503020204020204" pitchFamily="34" charset="-122"/>
                <a:ea typeface="微软雅黑" panose="020B0503020204020204" pitchFamily="34" charset="-122"/>
              </a:rPr>
              <a:t>2015</a:t>
            </a:r>
            <a:endParaRPr lang="en-US" sz="1900" b="1" dirty="0">
              <a:solidFill>
                <a:schemeClr val="bg1"/>
              </a:solidFill>
              <a:latin typeface="微软雅黑" panose="020B0503020204020204" pitchFamily="34" charset="-122"/>
              <a:ea typeface="微软雅黑" panose="020B0503020204020204" pitchFamily="34" charset="-122"/>
            </a:endParaRPr>
          </a:p>
        </p:txBody>
      </p:sp>
      <p:sp>
        <p:nvSpPr>
          <p:cNvPr id="25" name="Text Box 10"/>
          <p:cNvSpPr txBox="1">
            <a:spLocks noChangeArrowheads="1"/>
          </p:cNvSpPr>
          <p:nvPr/>
        </p:nvSpPr>
        <p:spPr bwMode="auto">
          <a:xfrm>
            <a:off x="6612382" y="2693096"/>
            <a:ext cx="4954248" cy="1006429"/>
          </a:xfrm>
          <a:prstGeom prst="rect">
            <a:avLst/>
          </a:prstGeom>
          <a:noFill/>
          <a:ln w="9525">
            <a:noFill/>
            <a:miter lim="800000"/>
          </a:ln>
        </p:spPr>
        <p:txBody>
          <a:bodyPr wrap="square" lIns="45708" tIns="22854" rIns="45708" bIns="22854">
            <a:spAutoFit/>
          </a:bodyPr>
          <a:lstStyle/>
          <a:p>
            <a:pPr defTabSz="1087537">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defTabSz="1087537">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6" name="Text Box 10"/>
          <p:cNvSpPr txBox="1">
            <a:spLocks noChangeArrowheads="1"/>
          </p:cNvSpPr>
          <p:nvPr/>
        </p:nvSpPr>
        <p:spPr bwMode="auto">
          <a:xfrm>
            <a:off x="817324" y="2693094"/>
            <a:ext cx="4840711" cy="1006429"/>
          </a:xfrm>
          <a:prstGeom prst="rect">
            <a:avLst/>
          </a:prstGeom>
          <a:noFill/>
          <a:ln w="9525">
            <a:noFill/>
            <a:miter lim="800000"/>
          </a:ln>
        </p:spPr>
        <p:txBody>
          <a:bodyPr wrap="square" lIns="45708" tIns="22854" rIns="45708" bIns="22854">
            <a:spAutoFit/>
          </a:bodyPr>
          <a:lstStyle/>
          <a:p>
            <a:pPr algn="r" defTabSz="1087537">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r" defTabSz="1087537">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pic>
        <p:nvPicPr>
          <p:cNvPr id="27" name="PA_图片 49">
            <a:extLst>
              <a:ext uri="{FF2B5EF4-FFF2-40B4-BE49-F238E27FC236}">
                <a16:creationId xmlns:a16="http://schemas.microsoft.com/office/drawing/2014/main" id="{5B363AB4-16B5-410B-BA11-E3CEDDCC8941}"/>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28" name="文本框 27">
            <a:extLst>
              <a:ext uri="{FF2B5EF4-FFF2-40B4-BE49-F238E27FC236}">
                <a16:creationId xmlns:a16="http://schemas.microsoft.com/office/drawing/2014/main" id="{073D74E8-0925-4CDA-A659-DECD835B9072}"/>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29" name="矩形 28">
            <a:extLst>
              <a:ext uri="{FF2B5EF4-FFF2-40B4-BE49-F238E27FC236}">
                <a16:creationId xmlns:a16="http://schemas.microsoft.com/office/drawing/2014/main" id="{C507D1C9-F250-47F0-87E8-5ACF2DF0FBA9}"/>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0" name="PA_直接连接符 2">
            <a:extLst>
              <a:ext uri="{FF2B5EF4-FFF2-40B4-BE49-F238E27FC236}">
                <a16:creationId xmlns:a16="http://schemas.microsoft.com/office/drawing/2014/main" id="{2655EAD1-1FDE-4135-8A02-969074CAA1B1}"/>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1" name="PA_直接连接符 4">
            <a:extLst>
              <a:ext uri="{FF2B5EF4-FFF2-40B4-BE49-F238E27FC236}">
                <a16:creationId xmlns:a16="http://schemas.microsoft.com/office/drawing/2014/main" id="{CEEB24C9-B1BD-4A15-9488-60B5518F9D05}"/>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2" name="PA_直接连接符 6">
            <a:extLst>
              <a:ext uri="{FF2B5EF4-FFF2-40B4-BE49-F238E27FC236}">
                <a16:creationId xmlns:a16="http://schemas.microsoft.com/office/drawing/2014/main" id="{C81040CF-68F0-4993-90F0-EFB4602CAE37}"/>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33" name="PA_直接连接符 2">
            <a:extLst>
              <a:ext uri="{FF2B5EF4-FFF2-40B4-BE49-F238E27FC236}">
                <a16:creationId xmlns:a16="http://schemas.microsoft.com/office/drawing/2014/main" id="{11DCA70A-F15E-44E3-BCD6-BC3F600BB05A}"/>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2542756"/>
      </p:ext>
    </p:extLst>
  </p:cSld>
  <p:clrMapOvr>
    <a:masterClrMapping/>
  </p:clrMapOvr>
  <mc:AlternateContent xmlns:mc="http://schemas.openxmlformats.org/markup-compatibility/2006" xmlns:p14="http://schemas.microsoft.com/office/powerpoint/2010/main">
    <mc:Choice Requires="p14">
      <p:transition spd="slow" p14:dur="1500" advTm="6700">
        <p:random/>
      </p:transition>
    </mc:Choice>
    <mc:Fallback xmlns="">
      <p:transition spd="slow" advTm="67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 calcmode="lin" valueType="num">
                                      <p:cBhvr>
                                        <p:cTn id="13" dur="500" fill="hold"/>
                                        <p:tgtEl>
                                          <p:spTgt spid="27"/>
                                        </p:tgtEl>
                                        <p:attrNameLst>
                                          <p:attrName>style.rotation</p:attrName>
                                        </p:attrNameLst>
                                      </p:cBhvr>
                                      <p:tavLst>
                                        <p:tav tm="0">
                                          <p:val>
                                            <p:fltVal val="90"/>
                                          </p:val>
                                        </p:tav>
                                        <p:tav tm="100000">
                                          <p:val>
                                            <p:fltVal val="0"/>
                                          </p:val>
                                        </p:tav>
                                      </p:tavLst>
                                    </p:anim>
                                    <p:animEffect transition="in" filter="fade">
                                      <p:cBhvr>
                                        <p:cTn id="14" dur="500"/>
                                        <p:tgtEl>
                                          <p:spTgt spid="27"/>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anim calcmode="lin" valueType="num">
                                      <p:cBhvr>
                                        <p:cTn id="2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8"/>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9"/>
                                        </p:tgtEl>
                                        <p:attrNameLst>
                                          <p:attrName>ppt_y</p:attrName>
                                        </p:attrNameLst>
                                      </p:cBhvr>
                                      <p:tavLst>
                                        <p:tav tm="0">
                                          <p:val>
                                            <p:strVal val="#ppt_y"/>
                                          </p:val>
                                        </p:tav>
                                        <p:tav tm="100000">
                                          <p:val>
                                            <p:strVal val="#ppt_y"/>
                                          </p:val>
                                        </p:tav>
                                      </p:tavLst>
                                    </p:anim>
                                    <p:anim calcmode="lin" valueType="num">
                                      <p:cBhvr>
                                        <p:cTn id="2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9"/>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150"/>
                                        <p:tgtEl>
                                          <p:spTgt spid="30"/>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150"/>
                                        <p:tgtEl>
                                          <p:spTgt spid="31"/>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right)">
                                      <p:cBhvr>
                                        <p:cTn id="41" dur="150"/>
                                        <p:tgtEl>
                                          <p:spTgt spid="33"/>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150"/>
                                        <p:tgtEl>
                                          <p:spTgt spid="32"/>
                                        </p:tgtEl>
                                      </p:cBhvr>
                                    </p:animEffect>
                                  </p:childTnLst>
                                </p:cTn>
                              </p:par>
                            </p:childTnLst>
                          </p:cTn>
                        </p:par>
                        <p:par>
                          <p:cTn id="46" fill="hold">
                            <p:stCondLst>
                              <p:cond delay="1950"/>
                            </p:stCondLst>
                            <p:childTnLst>
                              <p:par>
                                <p:cTn id="47" presetID="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childTnLst>
                          </p:cTn>
                        </p:par>
                        <p:par>
                          <p:cTn id="51" fill="hold">
                            <p:stCondLst>
                              <p:cond delay="2450"/>
                            </p:stCondLst>
                            <p:childTnLst>
                              <p:par>
                                <p:cTn id="52" presetID="2" presetClass="entr" presetSubtype="2"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1+#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2950"/>
                            </p:stCondLst>
                            <p:childTnLst>
                              <p:par>
                                <p:cTn id="57" presetID="10" presetClass="entr" presetSubtype="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childTnLst>
                          </p:cTn>
                        </p:par>
                        <p:par>
                          <p:cTn id="60" fill="hold">
                            <p:stCondLst>
                              <p:cond delay="345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par>
                          <p:cTn id="64" fill="hold">
                            <p:stCondLst>
                              <p:cond delay="3950"/>
                            </p:stCondLst>
                            <p:childTnLst>
                              <p:par>
                                <p:cTn id="65" presetID="2" presetClass="entr" presetSubtype="4" decel="10000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ppt_x"/>
                                          </p:val>
                                        </p:tav>
                                        <p:tav tm="100000">
                                          <p:val>
                                            <p:strVal val="#ppt_x"/>
                                          </p:val>
                                        </p:tav>
                                      </p:tavLst>
                                    </p:anim>
                                    <p:anim calcmode="lin" valueType="num">
                                      <p:cBhvr additive="base">
                                        <p:cTn id="72" dur="50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childTnLst>
                          </p:cTn>
                        </p:par>
                        <p:par>
                          <p:cTn id="81" fill="hold">
                            <p:stCondLst>
                              <p:cond delay="4450"/>
                            </p:stCondLst>
                            <p:childTnLst>
                              <p:par>
                                <p:cTn id="82" presetID="22" presetClass="entr" presetSubtype="8"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left)">
                                      <p:cBhvr>
                                        <p:cTn id="84" dur="500"/>
                                        <p:tgtEl>
                                          <p:spTgt spid="11"/>
                                        </p:tgtEl>
                                      </p:cBhvr>
                                    </p:animEffect>
                                  </p:childTnLst>
                                </p:cTn>
                              </p:par>
                              <p:par>
                                <p:cTn id="85" presetID="22" presetClass="entr" presetSubtype="8" fill="hold" grpId="0" nodeType="withEffect">
                                  <p:stCondLst>
                                    <p:cond delay="1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13"/>
                                        </p:tgtEl>
                                        <p:attrNameLst>
                                          <p:attrName>style.visibility</p:attrName>
                                        </p:attrNameLst>
                                      </p:cBhvr>
                                      <p:to>
                                        <p:strVal val="visible"/>
                                      </p:to>
                                    </p:set>
                                    <p:animEffect transition="in" filter="wipe(left)">
                                      <p:cBhvr>
                                        <p:cTn id="90" dur="500"/>
                                        <p:tgtEl>
                                          <p:spTgt spid="13"/>
                                        </p:tgtEl>
                                      </p:cBhvr>
                                    </p:animEffect>
                                  </p:childTnLst>
                                </p:cTn>
                              </p:par>
                              <p:par>
                                <p:cTn id="91" presetID="22" presetClass="entr" presetSubtype="8" fill="hold" grpId="0" nodeType="withEffect">
                                  <p:stCondLst>
                                    <p:cond delay="300"/>
                                  </p:stCondLst>
                                  <p:childTnLst>
                                    <p:set>
                                      <p:cBhvr>
                                        <p:cTn id="92" dur="1" fill="hold">
                                          <p:stCondLst>
                                            <p:cond delay="0"/>
                                          </p:stCondLst>
                                        </p:cTn>
                                        <p:tgtEl>
                                          <p:spTgt spid="14"/>
                                        </p:tgtEl>
                                        <p:attrNameLst>
                                          <p:attrName>style.visibility</p:attrName>
                                        </p:attrNameLst>
                                      </p:cBhvr>
                                      <p:to>
                                        <p:strVal val="visible"/>
                                      </p:to>
                                    </p:set>
                                    <p:animEffect transition="in" filter="wipe(left)">
                                      <p:cBhvr>
                                        <p:cTn id="93" dur="500"/>
                                        <p:tgtEl>
                                          <p:spTgt spid="14"/>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par>
                                <p:cTn id="97" presetID="22" presetClass="entr" presetSubtype="2" fill="hold" grpId="0" nodeType="withEffect">
                                  <p:stCondLst>
                                    <p:cond delay="100"/>
                                  </p:stCondLst>
                                  <p:childTnLst>
                                    <p:set>
                                      <p:cBhvr>
                                        <p:cTn id="98" dur="1" fill="hold">
                                          <p:stCondLst>
                                            <p:cond delay="0"/>
                                          </p:stCondLst>
                                        </p:cTn>
                                        <p:tgtEl>
                                          <p:spTgt spid="4"/>
                                        </p:tgtEl>
                                        <p:attrNameLst>
                                          <p:attrName>style.visibility</p:attrName>
                                        </p:attrNameLst>
                                      </p:cBhvr>
                                      <p:to>
                                        <p:strVal val="visible"/>
                                      </p:to>
                                    </p:set>
                                    <p:animEffect transition="in" filter="wipe(right)">
                                      <p:cBhvr>
                                        <p:cTn id="99" dur="500"/>
                                        <p:tgtEl>
                                          <p:spTgt spid="4"/>
                                        </p:tgtEl>
                                      </p:cBhvr>
                                    </p:animEffect>
                                  </p:childTnLst>
                                </p:cTn>
                              </p:par>
                              <p:par>
                                <p:cTn id="100" presetID="22" presetClass="entr" presetSubtype="2" fill="hold" grpId="0" nodeType="withEffect">
                                  <p:stCondLst>
                                    <p:cond delay="200"/>
                                  </p:stCondLst>
                                  <p:childTnLst>
                                    <p:set>
                                      <p:cBhvr>
                                        <p:cTn id="101" dur="1" fill="hold">
                                          <p:stCondLst>
                                            <p:cond delay="0"/>
                                          </p:stCondLst>
                                        </p:cTn>
                                        <p:tgtEl>
                                          <p:spTgt spid="5"/>
                                        </p:tgtEl>
                                        <p:attrNameLst>
                                          <p:attrName>style.visibility</p:attrName>
                                        </p:attrNameLst>
                                      </p:cBhvr>
                                      <p:to>
                                        <p:strVal val="visible"/>
                                      </p:to>
                                    </p:set>
                                    <p:animEffect transition="in" filter="wipe(right)">
                                      <p:cBhvr>
                                        <p:cTn id="102" dur="500"/>
                                        <p:tgtEl>
                                          <p:spTgt spid="5"/>
                                        </p:tgtEl>
                                      </p:cBhvr>
                                    </p:animEffect>
                                  </p:childTnLst>
                                </p:cTn>
                              </p:par>
                              <p:par>
                                <p:cTn id="103" presetID="22" presetClass="entr" presetSubtype="2" fill="hold" grpId="0" nodeType="withEffect">
                                  <p:stCondLst>
                                    <p:cond delay="300"/>
                                  </p:stCondLst>
                                  <p:childTnLst>
                                    <p:set>
                                      <p:cBhvr>
                                        <p:cTn id="104" dur="1" fill="hold">
                                          <p:stCondLst>
                                            <p:cond delay="0"/>
                                          </p:stCondLst>
                                        </p:cTn>
                                        <p:tgtEl>
                                          <p:spTgt spid="6"/>
                                        </p:tgtEl>
                                        <p:attrNameLst>
                                          <p:attrName>style.visibility</p:attrName>
                                        </p:attrNameLst>
                                      </p:cBhvr>
                                      <p:to>
                                        <p:strVal val="visible"/>
                                      </p:to>
                                    </p:set>
                                    <p:animEffect transition="in" filter="wipe(right)">
                                      <p:cBhvr>
                                        <p:cTn id="105" dur="500"/>
                                        <p:tgtEl>
                                          <p:spTgt spid="6"/>
                                        </p:tgtEl>
                                      </p:cBhvr>
                                    </p:animEffect>
                                  </p:childTnLst>
                                </p:cTn>
                              </p:par>
                            </p:childTnLst>
                          </p:cTn>
                        </p:par>
                        <p:par>
                          <p:cTn id="106" fill="hold">
                            <p:stCondLst>
                              <p:cond delay="5250"/>
                            </p:stCondLst>
                            <p:childTnLst>
                              <p:par>
                                <p:cTn id="107" presetID="22" presetClass="entr" presetSubtype="8" fill="hold" grpId="0"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wipe(left)">
                                      <p:cBhvr>
                                        <p:cTn id="109" dur="500"/>
                                        <p:tgtEl>
                                          <p:spTgt spid="15"/>
                                        </p:tgtEl>
                                      </p:cBhvr>
                                    </p:animEffect>
                                  </p:childTnLst>
                                </p:cTn>
                              </p:par>
                              <p:par>
                                <p:cTn id="110" presetID="22" presetClass="entr" presetSubtype="8" fill="hold" grpId="0" nodeType="withEffect">
                                  <p:stCondLst>
                                    <p:cond delay="150"/>
                                  </p:stCondLst>
                                  <p:childTnLst>
                                    <p:set>
                                      <p:cBhvr>
                                        <p:cTn id="111" dur="1" fill="hold">
                                          <p:stCondLst>
                                            <p:cond delay="0"/>
                                          </p:stCondLst>
                                        </p:cTn>
                                        <p:tgtEl>
                                          <p:spTgt spid="16"/>
                                        </p:tgtEl>
                                        <p:attrNameLst>
                                          <p:attrName>style.visibility</p:attrName>
                                        </p:attrNameLst>
                                      </p:cBhvr>
                                      <p:to>
                                        <p:strVal val="visible"/>
                                      </p:to>
                                    </p:set>
                                    <p:animEffect transition="in" filter="wipe(left)">
                                      <p:cBhvr>
                                        <p:cTn id="112" dur="500"/>
                                        <p:tgtEl>
                                          <p:spTgt spid="16"/>
                                        </p:tgtEl>
                                      </p:cBhvr>
                                    </p:animEffect>
                                  </p:childTnLst>
                                </p:cTn>
                              </p:par>
                              <p:par>
                                <p:cTn id="113" presetID="22" presetClass="entr" presetSubtype="8" fill="hold" grpId="0" nodeType="withEffect">
                                  <p:stCondLst>
                                    <p:cond delay="300"/>
                                  </p:stCondLst>
                                  <p:childTnLst>
                                    <p:set>
                                      <p:cBhvr>
                                        <p:cTn id="114" dur="1" fill="hold">
                                          <p:stCondLst>
                                            <p:cond delay="0"/>
                                          </p:stCondLst>
                                        </p:cTn>
                                        <p:tgtEl>
                                          <p:spTgt spid="17"/>
                                        </p:tgtEl>
                                        <p:attrNameLst>
                                          <p:attrName>style.visibility</p:attrName>
                                        </p:attrNameLst>
                                      </p:cBhvr>
                                      <p:to>
                                        <p:strVal val="visible"/>
                                      </p:to>
                                    </p:set>
                                    <p:animEffect transition="in" filter="wipe(left)">
                                      <p:cBhvr>
                                        <p:cTn id="115" dur="500"/>
                                        <p:tgtEl>
                                          <p:spTgt spid="17"/>
                                        </p:tgtEl>
                                      </p:cBhvr>
                                    </p:animEffect>
                                  </p:childTnLst>
                                </p:cTn>
                              </p:par>
                              <p:par>
                                <p:cTn id="116" presetID="22" presetClass="entr" presetSubtype="8" fill="hold" grpId="0" nodeType="withEffect">
                                  <p:stCondLst>
                                    <p:cond delay="45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7"/>
                                        </p:tgtEl>
                                        <p:attrNameLst>
                                          <p:attrName>style.visibility</p:attrName>
                                        </p:attrNameLst>
                                      </p:cBhvr>
                                      <p:to>
                                        <p:strVal val="visible"/>
                                      </p:to>
                                    </p:set>
                                    <p:animEffect transition="in" filter="wipe(right)">
                                      <p:cBhvr>
                                        <p:cTn id="121" dur="500"/>
                                        <p:tgtEl>
                                          <p:spTgt spid="7"/>
                                        </p:tgtEl>
                                      </p:cBhvr>
                                    </p:animEffect>
                                  </p:childTnLst>
                                </p:cTn>
                              </p:par>
                              <p:par>
                                <p:cTn id="122" presetID="22" presetClass="entr" presetSubtype="2" fill="hold" grpId="0" nodeType="withEffect">
                                  <p:stCondLst>
                                    <p:cond delay="150"/>
                                  </p:stCondLst>
                                  <p:childTnLst>
                                    <p:set>
                                      <p:cBhvr>
                                        <p:cTn id="123" dur="1" fill="hold">
                                          <p:stCondLst>
                                            <p:cond delay="0"/>
                                          </p:stCondLst>
                                        </p:cTn>
                                        <p:tgtEl>
                                          <p:spTgt spid="8"/>
                                        </p:tgtEl>
                                        <p:attrNameLst>
                                          <p:attrName>style.visibility</p:attrName>
                                        </p:attrNameLst>
                                      </p:cBhvr>
                                      <p:to>
                                        <p:strVal val="visible"/>
                                      </p:to>
                                    </p:set>
                                    <p:animEffect transition="in" filter="wipe(right)">
                                      <p:cBhvr>
                                        <p:cTn id="124" dur="500"/>
                                        <p:tgtEl>
                                          <p:spTgt spid="8"/>
                                        </p:tgtEl>
                                      </p:cBhvr>
                                    </p:animEffect>
                                  </p:childTnLst>
                                </p:cTn>
                              </p:par>
                              <p:par>
                                <p:cTn id="125" presetID="22" presetClass="entr" presetSubtype="2" fill="hold" grpId="0" nodeType="withEffect">
                                  <p:stCondLst>
                                    <p:cond delay="300"/>
                                  </p:stCondLst>
                                  <p:childTnLst>
                                    <p:set>
                                      <p:cBhvr>
                                        <p:cTn id="126" dur="1" fill="hold">
                                          <p:stCondLst>
                                            <p:cond delay="0"/>
                                          </p:stCondLst>
                                        </p:cTn>
                                        <p:tgtEl>
                                          <p:spTgt spid="9"/>
                                        </p:tgtEl>
                                        <p:attrNameLst>
                                          <p:attrName>style.visibility</p:attrName>
                                        </p:attrNameLst>
                                      </p:cBhvr>
                                      <p:to>
                                        <p:strVal val="visible"/>
                                      </p:to>
                                    </p:set>
                                    <p:animEffect transition="in" filter="wipe(right)">
                                      <p:cBhvr>
                                        <p:cTn id="127" dur="500"/>
                                        <p:tgtEl>
                                          <p:spTgt spid="9"/>
                                        </p:tgtEl>
                                      </p:cBhvr>
                                    </p:animEffect>
                                  </p:childTnLst>
                                </p:cTn>
                              </p:par>
                              <p:par>
                                <p:cTn id="128" presetID="22" presetClass="entr" presetSubtype="2" fill="hold" grpId="0" nodeType="withEffect">
                                  <p:stCondLst>
                                    <p:cond delay="450"/>
                                  </p:stCondLst>
                                  <p:childTnLst>
                                    <p:set>
                                      <p:cBhvr>
                                        <p:cTn id="129" dur="1" fill="hold">
                                          <p:stCondLst>
                                            <p:cond delay="0"/>
                                          </p:stCondLst>
                                        </p:cTn>
                                        <p:tgtEl>
                                          <p:spTgt spid="10"/>
                                        </p:tgtEl>
                                        <p:attrNameLst>
                                          <p:attrName>style.visibility</p:attrName>
                                        </p:attrNameLst>
                                      </p:cBhvr>
                                      <p:to>
                                        <p:strVal val="visible"/>
                                      </p:to>
                                    </p:set>
                                    <p:animEffect transition="in" filter="wipe(right)">
                                      <p:cBhvr>
                                        <p:cTn id="1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animBg="1"/>
      <p:bldP spid="24" grpId="0" animBg="1"/>
      <p:bldP spid="25" grpId="0"/>
      <p:bldP spid="26"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p:nvPr/>
        </p:nvGrpSpPr>
        <p:grpSpPr bwMode="auto">
          <a:xfrm>
            <a:off x="2287677" y="3915458"/>
            <a:ext cx="7337315" cy="1118928"/>
            <a:chOff x="0" y="0"/>
            <a:chExt cx="7339507" cy="1120331"/>
          </a:xfrm>
        </p:grpSpPr>
        <p:sp>
          <p:nvSpPr>
            <p:cNvPr id="4" name="Freeform 12"/>
            <p:cNvSpPr/>
            <p:nvPr/>
          </p:nvSpPr>
          <p:spPr bwMode="auto">
            <a:xfrm>
              <a:off x="0" y="0"/>
              <a:ext cx="1875503" cy="1114596"/>
            </a:xfrm>
            <a:custGeom>
              <a:avLst/>
              <a:gdLst>
                <a:gd name="T0" fmla="*/ 1875503 w 981"/>
                <a:gd name="T1" fmla="*/ 45884 h 583"/>
                <a:gd name="T2" fmla="*/ 26766 w 981"/>
                <a:gd name="T3" fmla="*/ 1114596 h 583"/>
                <a:gd name="T4" fmla="*/ 0 w 981"/>
                <a:gd name="T5" fmla="*/ 1068712 h 583"/>
                <a:gd name="T6" fmla="*/ 1848737 w 981"/>
                <a:gd name="T7" fmla="*/ 0 h 583"/>
                <a:gd name="T8" fmla="*/ 1875503 w 981"/>
                <a:gd name="T9" fmla="*/ 45884 h 583"/>
                <a:gd name="T10" fmla="*/ 1875503 w 981"/>
                <a:gd name="T11" fmla="*/ 45884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1" h="583">
                  <a:moveTo>
                    <a:pt x="981" y="24"/>
                  </a:moveTo>
                  <a:lnTo>
                    <a:pt x="14" y="583"/>
                  </a:lnTo>
                  <a:lnTo>
                    <a:pt x="0" y="559"/>
                  </a:lnTo>
                  <a:lnTo>
                    <a:pt x="967" y="0"/>
                  </a:lnTo>
                  <a:lnTo>
                    <a:pt x="981" y="24"/>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 name="Freeform 13"/>
            <p:cNvSpPr/>
            <p:nvPr/>
          </p:nvSpPr>
          <p:spPr bwMode="auto">
            <a:xfrm>
              <a:off x="5462092" y="0"/>
              <a:ext cx="1877415" cy="1114596"/>
            </a:xfrm>
            <a:custGeom>
              <a:avLst/>
              <a:gdLst>
                <a:gd name="T0" fmla="*/ 0 w 982"/>
                <a:gd name="T1" fmla="*/ 45884 h 583"/>
                <a:gd name="T2" fmla="*/ 1850649 w 982"/>
                <a:gd name="T3" fmla="*/ 1114596 h 583"/>
                <a:gd name="T4" fmla="*/ 1877415 w 982"/>
                <a:gd name="T5" fmla="*/ 1068712 h 583"/>
                <a:gd name="T6" fmla="*/ 22942 w 982"/>
                <a:gd name="T7" fmla="*/ 0 h 583"/>
                <a:gd name="T8" fmla="*/ 0 w 982"/>
                <a:gd name="T9" fmla="*/ 45884 h 583"/>
                <a:gd name="T10" fmla="*/ 0 w 982"/>
                <a:gd name="T11" fmla="*/ 45884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3">
                  <a:moveTo>
                    <a:pt x="0" y="24"/>
                  </a:moveTo>
                  <a:lnTo>
                    <a:pt x="968" y="583"/>
                  </a:lnTo>
                  <a:lnTo>
                    <a:pt x="982" y="559"/>
                  </a:lnTo>
                  <a:lnTo>
                    <a:pt x="12"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14"/>
            <p:cNvSpPr/>
            <p:nvPr/>
          </p:nvSpPr>
          <p:spPr bwMode="auto">
            <a:xfrm>
              <a:off x="1825796" y="3823"/>
              <a:ext cx="1877415" cy="1116508"/>
            </a:xfrm>
            <a:custGeom>
              <a:avLst/>
              <a:gdLst>
                <a:gd name="T0" fmla="*/ 0 w 982"/>
                <a:gd name="T1" fmla="*/ 45884 h 584"/>
                <a:gd name="T2" fmla="*/ 1854473 w 982"/>
                <a:gd name="T3" fmla="*/ 1116508 h 584"/>
                <a:gd name="T4" fmla="*/ 1877415 w 982"/>
                <a:gd name="T5" fmla="*/ 1070624 h 584"/>
                <a:gd name="T6" fmla="*/ 28677 w 982"/>
                <a:gd name="T7" fmla="*/ 0 h 584"/>
                <a:gd name="T8" fmla="*/ 0 w 982"/>
                <a:gd name="T9" fmla="*/ 45884 h 584"/>
                <a:gd name="T10" fmla="*/ 0 w 982"/>
                <a:gd name="T11" fmla="*/ 45884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0" y="24"/>
                  </a:moveTo>
                  <a:lnTo>
                    <a:pt x="970" y="584"/>
                  </a:lnTo>
                  <a:lnTo>
                    <a:pt x="982" y="560"/>
                  </a:lnTo>
                  <a:lnTo>
                    <a:pt x="15"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15"/>
            <p:cNvSpPr/>
            <p:nvPr/>
          </p:nvSpPr>
          <p:spPr bwMode="auto">
            <a:xfrm>
              <a:off x="3630561" y="3823"/>
              <a:ext cx="1877415" cy="1116508"/>
            </a:xfrm>
            <a:custGeom>
              <a:avLst/>
              <a:gdLst>
                <a:gd name="T0" fmla="*/ 1877415 w 982"/>
                <a:gd name="T1" fmla="*/ 45884 h 584"/>
                <a:gd name="T2" fmla="*/ 26766 w 982"/>
                <a:gd name="T3" fmla="*/ 1116508 h 584"/>
                <a:gd name="T4" fmla="*/ 0 w 982"/>
                <a:gd name="T5" fmla="*/ 1070624 h 584"/>
                <a:gd name="T6" fmla="*/ 1854473 w 982"/>
                <a:gd name="T7" fmla="*/ 0 h 584"/>
                <a:gd name="T8" fmla="*/ 1877415 w 982"/>
                <a:gd name="T9" fmla="*/ 45884 h 584"/>
                <a:gd name="T10" fmla="*/ 1877415 w 982"/>
                <a:gd name="T11" fmla="*/ 45884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982" y="24"/>
                  </a:moveTo>
                  <a:lnTo>
                    <a:pt x="14" y="584"/>
                  </a:lnTo>
                  <a:lnTo>
                    <a:pt x="0" y="560"/>
                  </a:lnTo>
                  <a:lnTo>
                    <a:pt x="970" y="0"/>
                  </a:lnTo>
                  <a:lnTo>
                    <a:pt x="982" y="24"/>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8" name="矩形 34"/>
          <p:cNvSpPr>
            <a:spLocks noChangeArrowheads="1"/>
          </p:cNvSpPr>
          <p:nvPr/>
        </p:nvSpPr>
        <p:spPr bwMode="auto">
          <a:xfrm>
            <a:off x="1287783" y="5856520"/>
            <a:ext cx="10138603" cy="78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lnSpc>
                <a:spcPct val="150000"/>
              </a:lnSpc>
            </a:pPr>
            <a:r>
              <a:rPr lang="zh-CN" altLang="en-US" sz="1500">
                <a:solidFill>
                  <a:srgbClr val="595959"/>
                </a:solidFill>
                <a:latin typeface="微软雅黑" panose="020B0503020204020204" pitchFamily="34" charset="-122"/>
                <a:ea typeface="微软雅黑" panose="020B0503020204020204" pitchFamily="34" charset="-122"/>
              </a:rPr>
              <a:t>这里添加您需要的说明文字，根据需要修改字体大小，根据需要修改字体大小</a:t>
            </a:r>
            <a:r>
              <a:rPr lang="en-US" altLang="zh-CN" sz="1500">
                <a:solidFill>
                  <a:srgbClr val="595959"/>
                </a:solidFill>
                <a:latin typeface="微软雅黑" panose="020B0503020204020204" pitchFamily="34" charset="-122"/>
                <a:ea typeface="微软雅黑" panose="020B0503020204020204" pitchFamily="34" charset="-122"/>
              </a:rPr>
              <a:t>,</a:t>
            </a:r>
            <a:r>
              <a:rPr lang="zh-CN" altLang="en-US" sz="1500">
                <a:solidFill>
                  <a:srgbClr val="595959"/>
                </a:solidFill>
                <a:latin typeface="微软雅黑" panose="020B0503020204020204" pitchFamily="34" charset="-122"/>
                <a:ea typeface="微软雅黑" panose="020B0503020204020204" pitchFamily="34" charset="-122"/>
              </a:rPr>
              <a:t> 根据需要修改字体大小，根据需要修改字体大小，这里添加您需要的说明文字，根据需要修改字体大小这里添加您需要的说明文字，根据需要修改字体大小。</a:t>
            </a:r>
          </a:p>
        </p:txBody>
      </p:sp>
      <p:sp>
        <p:nvSpPr>
          <p:cNvPr id="9" name="矩形 35"/>
          <p:cNvSpPr>
            <a:spLocks noChangeArrowheads="1"/>
          </p:cNvSpPr>
          <p:nvPr/>
        </p:nvSpPr>
        <p:spPr bwMode="auto">
          <a:xfrm>
            <a:off x="1936923" y="5277216"/>
            <a:ext cx="836418" cy="39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r>
              <a:rPr lang="en-US" altLang="zh-CN" sz="2000" b="1">
                <a:solidFill>
                  <a:srgbClr val="595959"/>
                </a:solidFill>
                <a:latin typeface="Arial" panose="020B0604020202020204" pitchFamily="34" charset="0"/>
                <a:ea typeface="微软雅黑" panose="020B0503020204020204" pitchFamily="34" charset="-122"/>
              </a:rPr>
              <a:t>2013</a:t>
            </a:r>
            <a:endParaRPr lang="zh-CN" altLang="en-US" sz="2000" b="1">
              <a:solidFill>
                <a:srgbClr val="595959"/>
              </a:solidFill>
              <a:latin typeface="Arial" panose="020B0604020202020204" pitchFamily="34" charset="0"/>
              <a:ea typeface="微软雅黑" panose="020B0503020204020204" pitchFamily="34" charset="-122"/>
            </a:endParaRPr>
          </a:p>
        </p:txBody>
      </p:sp>
      <p:sp>
        <p:nvSpPr>
          <p:cNvPr id="10" name="矩形 36"/>
          <p:cNvSpPr>
            <a:spLocks noChangeArrowheads="1"/>
          </p:cNvSpPr>
          <p:nvPr/>
        </p:nvSpPr>
        <p:spPr bwMode="auto">
          <a:xfrm>
            <a:off x="3763710" y="4259864"/>
            <a:ext cx="836418" cy="39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r>
              <a:rPr lang="en-US" altLang="zh-CN" sz="2000" b="1">
                <a:solidFill>
                  <a:srgbClr val="595959"/>
                </a:solidFill>
                <a:latin typeface="Arial" panose="020B0604020202020204" pitchFamily="34" charset="0"/>
                <a:ea typeface="微软雅黑" panose="020B0503020204020204" pitchFamily="34" charset="-122"/>
              </a:rPr>
              <a:t>2014</a:t>
            </a:r>
            <a:endParaRPr lang="zh-CN" altLang="en-US" sz="2000" b="1">
              <a:solidFill>
                <a:srgbClr val="595959"/>
              </a:solidFill>
              <a:latin typeface="Arial" panose="020B0604020202020204" pitchFamily="34" charset="0"/>
              <a:ea typeface="微软雅黑" panose="020B0503020204020204" pitchFamily="34" charset="-122"/>
            </a:endParaRPr>
          </a:p>
        </p:txBody>
      </p:sp>
      <p:sp>
        <p:nvSpPr>
          <p:cNvPr id="11" name="矩形 37"/>
          <p:cNvSpPr>
            <a:spLocks noChangeArrowheads="1"/>
          </p:cNvSpPr>
          <p:nvPr/>
        </p:nvSpPr>
        <p:spPr bwMode="auto">
          <a:xfrm>
            <a:off x="5600022" y="5286739"/>
            <a:ext cx="836418" cy="39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r>
              <a:rPr lang="en-US" altLang="zh-CN" sz="2000" b="1">
                <a:solidFill>
                  <a:srgbClr val="595959"/>
                </a:solidFill>
                <a:latin typeface="Arial" panose="020B0604020202020204" pitchFamily="34" charset="0"/>
                <a:ea typeface="微软雅黑" panose="020B0503020204020204" pitchFamily="34" charset="-122"/>
              </a:rPr>
              <a:t>2015</a:t>
            </a:r>
            <a:endParaRPr lang="zh-CN" altLang="en-US" sz="2000" b="1">
              <a:solidFill>
                <a:srgbClr val="595959"/>
              </a:solidFill>
              <a:latin typeface="Arial" panose="020B0604020202020204" pitchFamily="34" charset="0"/>
              <a:ea typeface="微软雅黑" panose="020B0503020204020204" pitchFamily="34" charset="-122"/>
            </a:endParaRPr>
          </a:p>
        </p:txBody>
      </p:sp>
      <p:sp>
        <p:nvSpPr>
          <p:cNvPr id="12" name="矩形 38"/>
          <p:cNvSpPr>
            <a:spLocks noChangeArrowheads="1"/>
          </p:cNvSpPr>
          <p:nvPr/>
        </p:nvSpPr>
        <p:spPr bwMode="auto">
          <a:xfrm>
            <a:off x="7426812" y="4269387"/>
            <a:ext cx="836418" cy="39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r>
              <a:rPr lang="en-US" altLang="zh-CN" sz="2000" b="1">
                <a:solidFill>
                  <a:srgbClr val="595959"/>
                </a:solidFill>
                <a:latin typeface="Arial" panose="020B0604020202020204" pitchFamily="34" charset="0"/>
                <a:ea typeface="微软雅黑" panose="020B0503020204020204" pitchFamily="34" charset="-122"/>
              </a:rPr>
              <a:t>2016</a:t>
            </a:r>
            <a:endParaRPr lang="zh-CN" altLang="en-US" sz="2000" b="1">
              <a:solidFill>
                <a:srgbClr val="595959"/>
              </a:solidFill>
              <a:latin typeface="Arial" panose="020B0604020202020204" pitchFamily="34" charset="0"/>
              <a:ea typeface="微软雅黑" panose="020B0503020204020204" pitchFamily="34" charset="-122"/>
            </a:endParaRPr>
          </a:p>
        </p:txBody>
      </p:sp>
      <p:sp>
        <p:nvSpPr>
          <p:cNvPr id="13" name="矩形 39"/>
          <p:cNvSpPr>
            <a:spLocks noChangeArrowheads="1"/>
          </p:cNvSpPr>
          <p:nvPr/>
        </p:nvSpPr>
        <p:spPr bwMode="auto">
          <a:xfrm>
            <a:off x="9188529" y="5269280"/>
            <a:ext cx="836418" cy="39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r>
              <a:rPr lang="en-US" altLang="zh-CN" sz="2000" b="1">
                <a:solidFill>
                  <a:srgbClr val="595959"/>
                </a:solidFill>
                <a:latin typeface="Arial" panose="020B0604020202020204" pitchFamily="34" charset="0"/>
                <a:ea typeface="微软雅黑" panose="020B0503020204020204" pitchFamily="34" charset="-122"/>
              </a:rPr>
              <a:t>2017</a:t>
            </a:r>
            <a:endParaRPr lang="zh-CN" altLang="en-US" sz="2000" b="1">
              <a:solidFill>
                <a:srgbClr val="595959"/>
              </a:solidFill>
              <a:latin typeface="Arial" panose="020B0604020202020204" pitchFamily="34" charset="0"/>
              <a:ea typeface="微软雅黑" panose="020B0503020204020204" pitchFamily="34" charset="-122"/>
            </a:endParaRPr>
          </a:p>
        </p:txBody>
      </p:sp>
      <p:grpSp>
        <p:nvGrpSpPr>
          <p:cNvPr id="14" name="Group 16"/>
          <p:cNvGrpSpPr/>
          <p:nvPr/>
        </p:nvGrpSpPr>
        <p:grpSpPr bwMode="auto">
          <a:xfrm>
            <a:off x="1509981" y="2667971"/>
            <a:ext cx="1636335" cy="2655272"/>
            <a:chOff x="0" y="0"/>
            <a:chExt cx="1636525" cy="2655529"/>
          </a:xfrm>
        </p:grpSpPr>
        <p:sp>
          <p:nvSpPr>
            <p:cNvPr id="15" name="Freeform 5"/>
            <p:cNvSpPr/>
            <p:nvPr/>
          </p:nvSpPr>
          <p:spPr bwMode="auto">
            <a:xfrm>
              <a:off x="0" y="0"/>
              <a:ext cx="1636525" cy="1101213"/>
            </a:xfrm>
            <a:custGeom>
              <a:avLst/>
              <a:gdLst>
                <a:gd name="T0" fmla="*/ 1247737 w 362"/>
                <a:gd name="T1" fmla="*/ 199397 h 243"/>
                <a:gd name="T2" fmla="*/ 1270341 w 362"/>
                <a:gd name="T3" fmla="*/ 208460 h 243"/>
                <a:gd name="T4" fmla="*/ 1356236 w 362"/>
                <a:gd name="T5" fmla="*/ 280968 h 243"/>
                <a:gd name="T6" fmla="*/ 1374319 w 362"/>
                <a:gd name="T7" fmla="*/ 303627 h 243"/>
                <a:gd name="T8" fmla="*/ 1424048 w 362"/>
                <a:gd name="T9" fmla="*/ 425984 h 243"/>
                <a:gd name="T10" fmla="*/ 1451173 w 362"/>
                <a:gd name="T11" fmla="*/ 439579 h 243"/>
                <a:gd name="T12" fmla="*/ 1546109 w 362"/>
                <a:gd name="T13" fmla="*/ 516618 h 243"/>
                <a:gd name="T14" fmla="*/ 1568713 w 362"/>
                <a:gd name="T15" fmla="*/ 539277 h 243"/>
                <a:gd name="T16" fmla="*/ 1622963 w 362"/>
                <a:gd name="T17" fmla="*/ 652571 h 243"/>
                <a:gd name="T18" fmla="*/ 1632004 w 362"/>
                <a:gd name="T19" fmla="*/ 702420 h 243"/>
                <a:gd name="T20" fmla="*/ 1636525 w 362"/>
                <a:gd name="T21" fmla="*/ 783991 h 243"/>
                <a:gd name="T22" fmla="*/ 1622963 w 362"/>
                <a:gd name="T23" fmla="*/ 838372 h 243"/>
                <a:gd name="T24" fmla="*/ 1595838 w 362"/>
                <a:gd name="T25" fmla="*/ 915412 h 243"/>
                <a:gd name="T26" fmla="*/ 1564192 w 362"/>
                <a:gd name="T27" fmla="*/ 960729 h 243"/>
                <a:gd name="T28" fmla="*/ 1509943 w 362"/>
                <a:gd name="T29" fmla="*/ 1019642 h 243"/>
                <a:gd name="T30" fmla="*/ 1469256 w 362"/>
                <a:gd name="T31" fmla="*/ 1051364 h 243"/>
                <a:gd name="T32" fmla="*/ 1387882 w 362"/>
                <a:gd name="T33" fmla="*/ 1083086 h 243"/>
                <a:gd name="T34" fmla="*/ 1338153 w 362"/>
                <a:gd name="T35" fmla="*/ 1096681 h 243"/>
                <a:gd name="T36" fmla="*/ 1288424 w 362"/>
                <a:gd name="T37" fmla="*/ 1101213 h 243"/>
                <a:gd name="T38" fmla="*/ 330017 w 362"/>
                <a:gd name="T39" fmla="*/ 1101213 h 243"/>
                <a:gd name="T40" fmla="*/ 280289 w 362"/>
                <a:gd name="T41" fmla="*/ 1092150 h 243"/>
                <a:gd name="T42" fmla="*/ 198915 w 362"/>
                <a:gd name="T43" fmla="*/ 1064959 h 243"/>
                <a:gd name="T44" fmla="*/ 153707 w 362"/>
                <a:gd name="T45" fmla="*/ 1042300 h 243"/>
                <a:gd name="T46" fmla="*/ 90416 w 362"/>
                <a:gd name="T47" fmla="*/ 987919 h 243"/>
                <a:gd name="T48" fmla="*/ 58770 w 362"/>
                <a:gd name="T49" fmla="*/ 947134 h 243"/>
                <a:gd name="T50" fmla="*/ 22604 w 362"/>
                <a:gd name="T51" fmla="*/ 870094 h 243"/>
                <a:gd name="T52" fmla="*/ 9042 w 362"/>
                <a:gd name="T53" fmla="*/ 820245 h 243"/>
                <a:gd name="T54" fmla="*/ 0 w 362"/>
                <a:gd name="T55" fmla="*/ 734142 h 243"/>
                <a:gd name="T56" fmla="*/ 4521 w 362"/>
                <a:gd name="T57" fmla="*/ 684293 h 243"/>
                <a:gd name="T58" fmla="*/ 36166 w 362"/>
                <a:gd name="T59" fmla="*/ 593658 h 243"/>
                <a:gd name="T60" fmla="*/ 49729 w 362"/>
                <a:gd name="T61" fmla="*/ 566468 h 243"/>
                <a:gd name="T62" fmla="*/ 135624 w 362"/>
                <a:gd name="T63" fmla="*/ 475833 h 243"/>
                <a:gd name="T64" fmla="*/ 198915 w 362"/>
                <a:gd name="T65" fmla="*/ 435047 h 243"/>
                <a:gd name="T66" fmla="*/ 212477 w 362"/>
                <a:gd name="T67" fmla="*/ 425984 h 243"/>
                <a:gd name="T68" fmla="*/ 271247 w 362"/>
                <a:gd name="T69" fmla="*/ 290031 h 243"/>
                <a:gd name="T70" fmla="*/ 284810 w 362"/>
                <a:gd name="T71" fmla="*/ 271904 h 243"/>
                <a:gd name="T72" fmla="*/ 375225 w 362"/>
                <a:gd name="T73" fmla="*/ 203928 h 243"/>
                <a:gd name="T74" fmla="*/ 402350 w 362"/>
                <a:gd name="T75" fmla="*/ 190333 h 243"/>
                <a:gd name="T76" fmla="*/ 519891 w 362"/>
                <a:gd name="T77" fmla="*/ 176738 h 243"/>
                <a:gd name="T78" fmla="*/ 601265 w 362"/>
                <a:gd name="T79" fmla="*/ 81571 h 243"/>
                <a:gd name="T80" fmla="*/ 623869 w 362"/>
                <a:gd name="T81" fmla="*/ 63444 h 243"/>
                <a:gd name="T82" fmla="*/ 727847 w 362"/>
                <a:gd name="T83" fmla="*/ 13595 h 243"/>
                <a:gd name="T84" fmla="*/ 759492 w 362"/>
                <a:gd name="T85" fmla="*/ 9063 h 243"/>
                <a:gd name="T86" fmla="*/ 877033 w 362"/>
                <a:gd name="T87" fmla="*/ 9063 h 243"/>
                <a:gd name="T88" fmla="*/ 908678 w 362"/>
                <a:gd name="T89" fmla="*/ 13595 h 243"/>
                <a:gd name="T90" fmla="*/ 1012656 w 362"/>
                <a:gd name="T91" fmla="*/ 63444 h 243"/>
                <a:gd name="T92" fmla="*/ 1035260 w 362"/>
                <a:gd name="T93" fmla="*/ 81571 h 243"/>
                <a:gd name="T94" fmla="*/ 1116634 w 362"/>
                <a:gd name="T95" fmla="*/ 176738 h 243"/>
                <a:gd name="T96" fmla="*/ 1247737 w 362"/>
                <a:gd name="T97" fmla="*/ 19939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1" y="46"/>
                    <a:pt x="281" y="46"/>
                    <a:pt x="281" y="46"/>
                  </a:cubicBezTo>
                  <a:cubicBezTo>
                    <a:pt x="289" y="51"/>
                    <a:pt x="295" y="55"/>
                    <a:pt x="300" y="62"/>
                  </a:cubicBezTo>
                  <a:cubicBezTo>
                    <a:pt x="304" y="67"/>
                    <a:pt x="304" y="67"/>
                    <a:pt x="304" y="67"/>
                  </a:cubicBezTo>
                  <a:cubicBezTo>
                    <a:pt x="310" y="75"/>
                    <a:pt x="313" y="84"/>
                    <a:pt x="315" y="94"/>
                  </a:cubicBezTo>
                  <a:cubicBezTo>
                    <a:pt x="321" y="97"/>
                    <a:pt x="321" y="97"/>
                    <a:pt x="321" y="97"/>
                  </a:cubicBezTo>
                  <a:cubicBezTo>
                    <a:pt x="329" y="102"/>
                    <a:pt x="336" y="107"/>
                    <a:pt x="342" y="114"/>
                  </a:cubicBezTo>
                  <a:cubicBezTo>
                    <a:pt x="347" y="119"/>
                    <a:pt x="347" y="119"/>
                    <a:pt x="347" y="119"/>
                  </a:cubicBezTo>
                  <a:cubicBezTo>
                    <a:pt x="352" y="127"/>
                    <a:pt x="356" y="135"/>
                    <a:pt x="359" y="144"/>
                  </a:cubicBezTo>
                  <a:cubicBezTo>
                    <a:pt x="360" y="148"/>
                    <a:pt x="361" y="151"/>
                    <a:pt x="361" y="155"/>
                  </a:cubicBezTo>
                  <a:cubicBezTo>
                    <a:pt x="362" y="161"/>
                    <a:pt x="362" y="167"/>
                    <a:pt x="362" y="173"/>
                  </a:cubicBezTo>
                  <a:cubicBezTo>
                    <a:pt x="361" y="177"/>
                    <a:pt x="360" y="181"/>
                    <a:pt x="359" y="185"/>
                  </a:cubicBezTo>
                  <a:cubicBezTo>
                    <a:pt x="358" y="191"/>
                    <a:pt x="355" y="197"/>
                    <a:pt x="353" y="202"/>
                  </a:cubicBezTo>
                  <a:cubicBezTo>
                    <a:pt x="351" y="206"/>
                    <a:pt x="349" y="209"/>
                    <a:pt x="346" y="212"/>
                  </a:cubicBezTo>
                  <a:cubicBezTo>
                    <a:pt x="343" y="217"/>
                    <a:pt x="339" y="221"/>
                    <a:pt x="334" y="225"/>
                  </a:cubicBezTo>
                  <a:cubicBezTo>
                    <a:pt x="331" y="228"/>
                    <a:pt x="328" y="230"/>
                    <a:pt x="325" y="232"/>
                  </a:cubicBezTo>
                  <a:cubicBezTo>
                    <a:pt x="319" y="235"/>
                    <a:pt x="314" y="237"/>
                    <a:pt x="307" y="239"/>
                  </a:cubicBezTo>
                  <a:cubicBezTo>
                    <a:pt x="304" y="240"/>
                    <a:pt x="300" y="241"/>
                    <a:pt x="296" y="242"/>
                  </a:cubicBezTo>
                  <a:cubicBezTo>
                    <a:pt x="292" y="243"/>
                    <a:pt x="289" y="243"/>
                    <a:pt x="285" y="243"/>
                  </a:cubicBezTo>
                  <a:cubicBezTo>
                    <a:pt x="73" y="243"/>
                    <a:pt x="73" y="243"/>
                    <a:pt x="73" y="243"/>
                  </a:cubicBezTo>
                  <a:cubicBezTo>
                    <a:pt x="69" y="243"/>
                    <a:pt x="66" y="242"/>
                    <a:pt x="62" y="241"/>
                  </a:cubicBezTo>
                  <a:cubicBezTo>
                    <a:pt x="55" y="240"/>
                    <a:pt x="50" y="238"/>
                    <a:pt x="44" y="235"/>
                  </a:cubicBezTo>
                  <a:cubicBezTo>
                    <a:pt x="40" y="234"/>
                    <a:pt x="37" y="232"/>
                    <a:pt x="34" y="230"/>
                  </a:cubicBezTo>
                  <a:cubicBezTo>
                    <a:pt x="29" y="226"/>
                    <a:pt x="24" y="222"/>
                    <a:pt x="20" y="218"/>
                  </a:cubicBezTo>
                  <a:cubicBezTo>
                    <a:pt x="18" y="215"/>
                    <a:pt x="15" y="212"/>
                    <a:pt x="13" y="209"/>
                  </a:cubicBezTo>
                  <a:cubicBezTo>
                    <a:pt x="10" y="203"/>
                    <a:pt x="7" y="198"/>
                    <a:pt x="5" y="192"/>
                  </a:cubicBezTo>
                  <a:cubicBezTo>
                    <a:pt x="3" y="188"/>
                    <a:pt x="2" y="185"/>
                    <a:pt x="2" y="181"/>
                  </a:cubicBezTo>
                  <a:cubicBezTo>
                    <a:pt x="0" y="175"/>
                    <a:pt x="0" y="168"/>
                    <a:pt x="0" y="162"/>
                  </a:cubicBezTo>
                  <a:cubicBezTo>
                    <a:pt x="0" y="158"/>
                    <a:pt x="1" y="155"/>
                    <a:pt x="1" y="151"/>
                  </a:cubicBezTo>
                  <a:cubicBezTo>
                    <a:pt x="3" y="144"/>
                    <a:pt x="5" y="138"/>
                    <a:pt x="8" y="131"/>
                  </a:cubicBezTo>
                  <a:cubicBezTo>
                    <a:pt x="11" y="125"/>
                    <a:pt x="11" y="125"/>
                    <a:pt x="11" y="125"/>
                  </a:cubicBezTo>
                  <a:cubicBezTo>
                    <a:pt x="17" y="117"/>
                    <a:pt x="22" y="111"/>
                    <a:pt x="30" y="105"/>
                  </a:cubicBezTo>
                  <a:cubicBezTo>
                    <a:pt x="34" y="101"/>
                    <a:pt x="39" y="98"/>
                    <a:pt x="44" y="96"/>
                  </a:cubicBezTo>
                  <a:cubicBezTo>
                    <a:pt x="47" y="94"/>
                    <a:pt x="47" y="94"/>
                    <a:pt x="47" y="94"/>
                  </a:cubicBezTo>
                  <a:cubicBezTo>
                    <a:pt x="49" y="83"/>
                    <a:pt x="53" y="73"/>
                    <a:pt x="60" y="64"/>
                  </a:cubicBezTo>
                  <a:cubicBezTo>
                    <a:pt x="63" y="60"/>
                    <a:pt x="63" y="60"/>
                    <a:pt x="63" y="60"/>
                  </a:cubicBezTo>
                  <a:cubicBezTo>
                    <a:pt x="69" y="53"/>
                    <a:pt x="75" y="49"/>
                    <a:pt x="83" y="45"/>
                  </a:cubicBezTo>
                  <a:cubicBezTo>
                    <a:pt x="89" y="42"/>
                    <a:pt x="89" y="42"/>
                    <a:pt x="89" y="42"/>
                  </a:cubicBezTo>
                  <a:cubicBezTo>
                    <a:pt x="97" y="39"/>
                    <a:pt x="106" y="38"/>
                    <a:pt x="115" y="39"/>
                  </a:cubicBezTo>
                  <a:cubicBezTo>
                    <a:pt x="120" y="31"/>
                    <a:pt x="126" y="24"/>
                    <a:pt x="133" y="18"/>
                  </a:cubicBezTo>
                  <a:cubicBezTo>
                    <a:pt x="138" y="14"/>
                    <a:pt x="138" y="14"/>
                    <a:pt x="138" y="14"/>
                  </a:cubicBezTo>
                  <a:cubicBezTo>
                    <a:pt x="145" y="9"/>
                    <a:pt x="153" y="6"/>
                    <a:pt x="161" y="3"/>
                  </a:cubicBezTo>
                  <a:cubicBezTo>
                    <a:pt x="168" y="2"/>
                    <a:pt x="168" y="2"/>
                    <a:pt x="168" y="2"/>
                  </a:cubicBezTo>
                  <a:cubicBezTo>
                    <a:pt x="177" y="0"/>
                    <a:pt x="185" y="0"/>
                    <a:pt x="194" y="2"/>
                  </a:cubicBezTo>
                  <a:cubicBezTo>
                    <a:pt x="201" y="3"/>
                    <a:pt x="201" y="3"/>
                    <a:pt x="201" y="3"/>
                  </a:cubicBezTo>
                  <a:cubicBezTo>
                    <a:pt x="209" y="6"/>
                    <a:pt x="216" y="9"/>
                    <a:pt x="224" y="14"/>
                  </a:cubicBezTo>
                  <a:cubicBezTo>
                    <a:pt x="229" y="18"/>
                    <a:pt x="229" y="18"/>
                    <a:pt x="229" y="18"/>
                  </a:cubicBezTo>
                  <a:cubicBezTo>
                    <a:pt x="236" y="24"/>
                    <a:pt x="242" y="31"/>
                    <a:pt x="247" y="39"/>
                  </a:cubicBezTo>
                  <a:cubicBezTo>
                    <a:pt x="257" y="38"/>
                    <a:pt x="266"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6"/>
            <p:cNvSpPr/>
            <p:nvPr/>
          </p:nvSpPr>
          <p:spPr bwMode="auto">
            <a:xfrm>
              <a:off x="49708" y="55443"/>
              <a:ext cx="1537110" cy="992239"/>
            </a:xfrm>
            <a:custGeom>
              <a:avLst/>
              <a:gdLst>
                <a:gd name="T0" fmla="*/ 583198 w 340"/>
                <a:gd name="T1" fmla="*/ 67962 h 219"/>
                <a:gd name="T2" fmla="*/ 601281 w 340"/>
                <a:gd name="T3" fmla="*/ 54369 h 219"/>
                <a:gd name="T4" fmla="*/ 718825 w 340"/>
                <a:gd name="T5" fmla="*/ 4531 h 219"/>
                <a:gd name="T6" fmla="*/ 741430 w 340"/>
                <a:gd name="T7" fmla="*/ 4531 h 219"/>
                <a:gd name="T8" fmla="*/ 868015 w 340"/>
                <a:gd name="T9" fmla="*/ 18123 h 219"/>
                <a:gd name="T10" fmla="*/ 890620 w 340"/>
                <a:gd name="T11" fmla="*/ 27185 h 219"/>
                <a:gd name="T12" fmla="*/ 1035289 w 340"/>
                <a:gd name="T13" fmla="*/ 176700 h 219"/>
                <a:gd name="T14" fmla="*/ 1175437 w 340"/>
                <a:gd name="T15" fmla="*/ 190292 h 219"/>
                <a:gd name="T16" fmla="*/ 1198042 w 340"/>
                <a:gd name="T17" fmla="*/ 199354 h 219"/>
                <a:gd name="T18" fmla="*/ 1283939 w 340"/>
                <a:gd name="T19" fmla="*/ 276377 h 219"/>
                <a:gd name="T20" fmla="*/ 1292981 w 340"/>
                <a:gd name="T21" fmla="*/ 299031 h 219"/>
                <a:gd name="T22" fmla="*/ 1324627 w 340"/>
                <a:gd name="T23" fmla="*/ 407769 h 219"/>
                <a:gd name="T24" fmla="*/ 1460254 w 340"/>
                <a:gd name="T25" fmla="*/ 498385 h 219"/>
                <a:gd name="T26" fmla="*/ 1473817 w 340"/>
                <a:gd name="T27" fmla="*/ 516508 h 219"/>
                <a:gd name="T28" fmla="*/ 1523547 w 340"/>
                <a:gd name="T29" fmla="*/ 611654 h 219"/>
                <a:gd name="T30" fmla="*/ 1528068 w 340"/>
                <a:gd name="T31" fmla="*/ 638839 h 219"/>
                <a:gd name="T32" fmla="*/ 1528068 w 340"/>
                <a:gd name="T33" fmla="*/ 756639 h 219"/>
                <a:gd name="T34" fmla="*/ 1519026 w 340"/>
                <a:gd name="T35" fmla="*/ 783824 h 219"/>
                <a:gd name="T36" fmla="*/ 1464775 w 340"/>
                <a:gd name="T37" fmla="*/ 883500 h 219"/>
                <a:gd name="T38" fmla="*/ 1446692 w 340"/>
                <a:gd name="T39" fmla="*/ 906154 h 219"/>
                <a:gd name="T40" fmla="*/ 1351753 w 340"/>
                <a:gd name="T41" fmla="*/ 969585 h 219"/>
                <a:gd name="T42" fmla="*/ 1279418 w 340"/>
                <a:gd name="T43" fmla="*/ 992239 h 219"/>
                <a:gd name="T44" fmla="*/ 1238730 w 340"/>
                <a:gd name="T45" fmla="*/ 992239 h 219"/>
                <a:gd name="T46" fmla="*/ 284817 w 340"/>
                <a:gd name="T47" fmla="*/ 992239 h 219"/>
                <a:gd name="T48" fmla="*/ 239608 w 340"/>
                <a:gd name="T49" fmla="*/ 987708 h 219"/>
                <a:gd name="T50" fmla="*/ 158232 w 340"/>
                <a:gd name="T51" fmla="*/ 955993 h 219"/>
                <a:gd name="T52" fmla="*/ 135627 w 340"/>
                <a:gd name="T53" fmla="*/ 942401 h 219"/>
                <a:gd name="T54" fmla="*/ 54251 w 340"/>
                <a:gd name="T55" fmla="*/ 860847 h 219"/>
                <a:gd name="T56" fmla="*/ 18084 w 340"/>
                <a:gd name="T57" fmla="*/ 797416 h 219"/>
                <a:gd name="T58" fmla="*/ 9042 w 340"/>
                <a:gd name="T59" fmla="*/ 756639 h 219"/>
                <a:gd name="T60" fmla="*/ 4521 w 340"/>
                <a:gd name="T61" fmla="*/ 666023 h 219"/>
                <a:gd name="T62" fmla="*/ 9042 w 340"/>
                <a:gd name="T63" fmla="*/ 638839 h 219"/>
                <a:gd name="T64" fmla="*/ 45209 w 340"/>
                <a:gd name="T65" fmla="*/ 539162 h 219"/>
                <a:gd name="T66" fmla="*/ 58772 w 340"/>
                <a:gd name="T67" fmla="*/ 516508 h 219"/>
                <a:gd name="T68" fmla="*/ 212483 w 340"/>
                <a:gd name="T69" fmla="*/ 407769 h 219"/>
                <a:gd name="T70" fmla="*/ 212483 w 340"/>
                <a:gd name="T71" fmla="*/ 385116 h 219"/>
                <a:gd name="T72" fmla="*/ 253171 w 340"/>
                <a:gd name="T73" fmla="*/ 276377 h 219"/>
                <a:gd name="T74" fmla="*/ 266734 w 340"/>
                <a:gd name="T75" fmla="*/ 258254 h 219"/>
                <a:gd name="T76" fmla="*/ 357152 w 340"/>
                <a:gd name="T77" fmla="*/ 190292 h 219"/>
                <a:gd name="T78" fmla="*/ 501821 w 340"/>
                <a:gd name="T79" fmla="*/ 176700 h 219"/>
                <a:gd name="T80" fmla="*/ 583198 w 340"/>
                <a:gd name="T81" fmla="*/ 67962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3" y="12"/>
                    <a:pt x="133" y="12"/>
                    <a:pt x="133" y="12"/>
                  </a:cubicBezTo>
                  <a:cubicBezTo>
                    <a:pt x="141" y="6"/>
                    <a:pt x="149" y="3"/>
                    <a:pt x="159" y="1"/>
                  </a:cubicBezTo>
                  <a:cubicBezTo>
                    <a:pt x="164" y="1"/>
                    <a:pt x="164" y="1"/>
                    <a:pt x="164" y="1"/>
                  </a:cubicBezTo>
                  <a:cubicBezTo>
                    <a:pt x="174" y="0"/>
                    <a:pt x="183" y="1"/>
                    <a:pt x="192" y="4"/>
                  </a:cubicBezTo>
                  <a:cubicBezTo>
                    <a:pt x="197" y="6"/>
                    <a:pt x="197" y="6"/>
                    <a:pt x="197" y="6"/>
                  </a:cubicBezTo>
                  <a:cubicBezTo>
                    <a:pt x="211" y="13"/>
                    <a:pt x="223" y="24"/>
                    <a:pt x="229" y="39"/>
                  </a:cubicBezTo>
                  <a:cubicBezTo>
                    <a:pt x="240" y="37"/>
                    <a:pt x="250" y="38"/>
                    <a:pt x="260" y="42"/>
                  </a:cubicBezTo>
                  <a:cubicBezTo>
                    <a:pt x="265" y="44"/>
                    <a:pt x="265" y="44"/>
                    <a:pt x="265" y="44"/>
                  </a:cubicBezTo>
                  <a:cubicBezTo>
                    <a:pt x="273" y="49"/>
                    <a:pt x="278" y="54"/>
                    <a:pt x="284" y="61"/>
                  </a:cubicBezTo>
                  <a:cubicBezTo>
                    <a:pt x="286" y="66"/>
                    <a:pt x="286" y="66"/>
                    <a:pt x="286" y="66"/>
                  </a:cubicBezTo>
                  <a:cubicBezTo>
                    <a:pt x="290" y="74"/>
                    <a:pt x="292" y="81"/>
                    <a:pt x="293" y="90"/>
                  </a:cubicBezTo>
                  <a:cubicBezTo>
                    <a:pt x="304" y="94"/>
                    <a:pt x="314" y="101"/>
                    <a:pt x="323" y="110"/>
                  </a:cubicBezTo>
                  <a:cubicBezTo>
                    <a:pt x="326" y="114"/>
                    <a:pt x="326" y="114"/>
                    <a:pt x="326" y="114"/>
                  </a:cubicBezTo>
                  <a:cubicBezTo>
                    <a:pt x="331" y="121"/>
                    <a:pt x="334" y="127"/>
                    <a:pt x="337" y="135"/>
                  </a:cubicBezTo>
                  <a:cubicBezTo>
                    <a:pt x="338" y="141"/>
                    <a:pt x="338" y="141"/>
                    <a:pt x="338" y="141"/>
                  </a:cubicBezTo>
                  <a:cubicBezTo>
                    <a:pt x="340" y="150"/>
                    <a:pt x="340" y="158"/>
                    <a:pt x="338" y="167"/>
                  </a:cubicBezTo>
                  <a:cubicBezTo>
                    <a:pt x="336" y="173"/>
                    <a:pt x="336" y="173"/>
                    <a:pt x="336" y="173"/>
                  </a:cubicBezTo>
                  <a:cubicBezTo>
                    <a:pt x="334" y="182"/>
                    <a:pt x="330" y="188"/>
                    <a:pt x="324" y="195"/>
                  </a:cubicBezTo>
                  <a:cubicBezTo>
                    <a:pt x="320" y="200"/>
                    <a:pt x="320" y="200"/>
                    <a:pt x="320" y="200"/>
                  </a:cubicBezTo>
                  <a:cubicBezTo>
                    <a:pt x="314" y="206"/>
                    <a:pt x="307" y="211"/>
                    <a:pt x="299" y="214"/>
                  </a:cubicBezTo>
                  <a:cubicBezTo>
                    <a:pt x="294" y="216"/>
                    <a:pt x="289" y="218"/>
                    <a:pt x="283" y="219"/>
                  </a:cubicBezTo>
                  <a:cubicBezTo>
                    <a:pt x="280" y="219"/>
                    <a:pt x="277" y="219"/>
                    <a:pt x="274" y="219"/>
                  </a:cubicBezTo>
                  <a:cubicBezTo>
                    <a:pt x="63" y="219"/>
                    <a:pt x="63" y="219"/>
                    <a:pt x="63" y="219"/>
                  </a:cubicBezTo>
                  <a:cubicBezTo>
                    <a:pt x="60" y="219"/>
                    <a:pt x="56" y="219"/>
                    <a:pt x="53" y="218"/>
                  </a:cubicBezTo>
                  <a:cubicBezTo>
                    <a:pt x="47" y="217"/>
                    <a:pt x="41" y="214"/>
                    <a:pt x="35" y="211"/>
                  </a:cubicBezTo>
                  <a:cubicBezTo>
                    <a:pt x="30" y="208"/>
                    <a:pt x="30" y="208"/>
                    <a:pt x="30" y="208"/>
                  </a:cubicBezTo>
                  <a:cubicBezTo>
                    <a:pt x="22" y="203"/>
                    <a:pt x="17" y="198"/>
                    <a:pt x="12" y="190"/>
                  </a:cubicBezTo>
                  <a:cubicBezTo>
                    <a:pt x="9" y="186"/>
                    <a:pt x="6" y="181"/>
                    <a:pt x="4" y="176"/>
                  </a:cubicBezTo>
                  <a:cubicBezTo>
                    <a:pt x="3" y="173"/>
                    <a:pt x="3" y="170"/>
                    <a:pt x="2" y="167"/>
                  </a:cubicBezTo>
                  <a:cubicBezTo>
                    <a:pt x="1" y="160"/>
                    <a:pt x="0" y="154"/>
                    <a:pt x="1" y="147"/>
                  </a:cubicBezTo>
                  <a:cubicBezTo>
                    <a:pt x="2" y="141"/>
                    <a:pt x="2" y="141"/>
                    <a:pt x="2" y="141"/>
                  </a:cubicBezTo>
                  <a:cubicBezTo>
                    <a:pt x="3" y="133"/>
                    <a:pt x="6" y="126"/>
                    <a:pt x="10" y="119"/>
                  </a:cubicBezTo>
                  <a:cubicBezTo>
                    <a:pt x="13" y="114"/>
                    <a:pt x="13" y="114"/>
                    <a:pt x="13" y="114"/>
                  </a:cubicBezTo>
                  <a:cubicBezTo>
                    <a:pt x="22" y="103"/>
                    <a:pt x="33" y="94"/>
                    <a:pt x="47" y="90"/>
                  </a:cubicBezTo>
                  <a:cubicBezTo>
                    <a:pt x="47" y="85"/>
                    <a:pt x="47" y="85"/>
                    <a:pt x="47" y="85"/>
                  </a:cubicBezTo>
                  <a:cubicBezTo>
                    <a:pt x="49" y="76"/>
                    <a:pt x="51" y="69"/>
                    <a:pt x="56" y="61"/>
                  </a:cubicBezTo>
                  <a:cubicBezTo>
                    <a:pt x="59" y="57"/>
                    <a:pt x="59" y="57"/>
                    <a:pt x="59" y="57"/>
                  </a:cubicBezTo>
                  <a:cubicBezTo>
                    <a:pt x="65" y="50"/>
                    <a:pt x="71" y="46"/>
                    <a:pt x="79"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7"/>
            <p:cNvSpPr/>
            <p:nvPr/>
          </p:nvSpPr>
          <p:spPr bwMode="auto">
            <a:xfrm>
              <a:off x="103239" y="108974"/>
              <a:ext cx="1430047" cy="889000"/>
            </a:xfrm>
            <a:custGeom>
              <a:avLst/>
              <a:gdLst>
                <a:gd name="T0" fmla="*/ 244375 w 316"/>
                <a:gd name="T1" fmla="*/ 889000 h 196"/>
                <a:gd name="T2" fmla="*/ 0 w 316"/>
                <a:gd name="T3" fmla="*/ 639536 h 196"/>
                <a:gd name="T4" fmla="*/ 217222 w 316"/>
                <a:gd name="T5" fmla="*/ 399143 h 196"/>
                <a:gd name="T6" fmla="*/ 212697 w 316"/>
                <a:gd name="T7" fmla="*/ 358321 h 196"/>
                <a:gd name="T8" fmla="*/ 398241 w 316"/>
                <a:gd name="T9" fmla="*/ 167821 h 196"/>
                <a:gd name="T10" fmla="*/ 479699 w 316"/>
                <a:gd name="T11" fmla="*/ 190500 h 196"/>
                <a:gd name="T12" fmla="*/ 715023 w 316"/>
                <a:gd name="T13" fmla="*/ 0 h 196"/>
                <a:gd name="T14" fmla="*/ 950348 w 316"/>
                <a:gd name="T15" fmla="*/ 190500 h 196"/>
                <a:gd name="T16" fmla="*/ 1031806 w 316"/>
                <a:gd name="T17" fmla="*/ 167821 h 196"/>
                <a:gd name="T18" fmla="*/ 1217350 w 316"/>
                <a:gd name="T19" fmla="*/ 358321 h 196"/>
                <a:gd name="T20" fmla="*/ 1212825 w 316"/>
                <a:gd name="T21" fmla="*/ 399143 h 196"/>
                <a:gd name="T22" fmla="*/ 1430047 w 316"/>
                <a:gd name="T23" fmla="*/ 639536 h 196"/>
                <a:gd name="T24" fmla="*/ 1181146 w 316"/>
                <a:gd name="T25" fmla="*/ 889000 h 196"/>
                <a:gd name="T26" fmla="*/ 244375 w 316"/>
                <a:gd name="T27" fmla="*/ 889000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6" h="196">
                  <a:moveTo>
                    <a:pt x="54" y="196"/>
                  </a:moveTo>
                  <a:cubicBezTo>
                    <a:pt x="24" y="196"/>
                    <a:pt x="0" y="171"/>
                    <a:pt x="0" y="141"/>
                  </a:cubicBezTo>
                  <a:cubicBezTo>
                    <a:pt x="0" y="114"/>
                    <a:pt x="21" y="91"/>
                    <a:pt x="48" y="88"/>
                  </a:cubicBezTo>
                  <a:cubicBezTo>
                    <a:pt x="47" y="85"/>
                    <a:pt x="47" y="82"/>
                    <a:pt x="47" y="79"/>
                  </a:cubicBezTo>
                  <a:cubicBezTo>
                    <a:pt x="47" y="56"/>
                    <a:pt x="65" y="37"/>
                    <a:pt x="88" y="37"/>
                  </a:cubicBezTo>
                  <a:cubicBezTo>
                    <a:pt x="94" y="37"/>
                    <a:pt x="101" y="39"/>
                    <a:pt x="106" y="42"/>
                  </a:cubicBezTo>
                  <a:cubicBezTo>
                    <a:pt x="111" y="18"/>
                    <a:pt x="133" y="0"/>
                    <a:pt x="158" y="0"/>
                  </a:cubicBezTo>
                  <a:cubicBezTo>
                    <a:pt x="183" y="0"/>
                    <a:pt x="205" y="18"/>
                    <a:pt x="210" y="42"/>
                  </a:cubicBezTo>
                  <a:cubicBezTo>
                    <a:pt x="215" y="39"/>
                    <a:pt x="221" y="37"/>
                    <a:pt x="228" y="37"/>
                  </a:cubicBezTo>
                  <a:cubicBezTo>
                    <a:pt x="251" y="37"/>
                    <a:pt x="269" y="56"/>
                    <a:pt x="269" y="79"/>
                  </a:cubicBezTo>
                  <a:cubicBezTo>
                    <a:pt x="269" y="82"/>
                    <a:pt x="269" y="85"/>
                    <a:pt x="268" y="88"/>
                  </a:cubicBezTo>
                  <a:cubicBezTo>
                    <a:pt x="295" y="91"/>
                    <a:pt x="316" y="114"/>
                    <a:pt x="316" y="141"/>
                  </a:cubicBezTo>
                  <a:cubicBezTo>
                    <a:pt x="316" y="171"/>
                    <a:pt x="291" y="196"/>
                    <a:pt x="261" y="196"/>
                  </a:cubicBezTo>
                  <a:cubicBezTo>
                    <a:pt x="54" y="196"/>
                    <a:pt x="54" y="196"/>
                    <a:pt x="54" y="19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8"/>
            <p:cNvSpPr/>
            <p:nvPr/>
          </p:nvSpPr>
          <p:spPr bwMode="auto">
            <a:xfrm>
              <a:off x="791497" y="1078271"/>
              <a:ext cx="53531" cy="1319161"/>
            </a:xfrm>
            <a:custGeom>
              <a:avLst/>
              <a:gdLst>
                <a:gd name="T0" fmla="*/ 53531 w 28"/>
                <a:gd name="T1" fmla="*/ 0 h 690"/>
                <a:gd name="T2" fmla="*/ 53531 w 28"/>
                <a:gd name="T3" fmla="*/ 1319161 h 690"/>
                <a:gd name="T4" fmla="*/ 0 w 28"/>
                <a:gd name="T5" fmla="*/ 1319161 h 690"/>
                <a:gd name="T6" fmla="*/ 0 w 28"/>
                <a:gd name="T7" fmla="*/ 0 h 690"/>
                <a:gd name="T8" fmla="*/ 53531 w 28"/>
                <a:gd name="T9" fmla="*/ 0 h 690"/>
                <a:gd name="T10" fmla="*/ 53531 w 28"/>
                <a:gd name="T11" fmla="*/ 0 h 6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90">
                  <a:moveTo>
                    <a:pt x="28" y="0"/>
                  </a:moveTo>
                  <a:lnTo>
                    <a:pt x="28" y="690"/>
                  </a:lnTo>
                  <a:lnTo>
                    <a:pt x="0" y="690"/>
                  </a:lnTo>
                  <a:lnTo>
                    <a:pt x="0"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Oval 9"/>
            <p:cNvSpPr>
              <a:spLocks noChangeArrowheads="1"/>
            </p:cNvSpPr>
            <p:nvPr/>
          </p:nvSpPr>
          <p:spPr bwMode="auto">
            <a:xfrm>
              <a:off x="529576" y="2030361"/>
              <a:ext cx="577372" cy="585019"/>
            </a:xfrm>
            <a:prstGeom prst="ellipse">
              <a:avLst/>
            </a:prstGeom>
            <a:solidFill>
              <a:srgbClr val="727171"/>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20" name="Oval 10"/>
            <p:cNvSpPr>
              <a:spLocks noChangeArrowheads="1"/>
            </p:cNvSpPr>
            <p:nvPr/>
          </p:nvSpPr>
          <p:spPr bwMode="auto">
            <a:xfrm>
              <a:off x="579284" y="2080069"/>
              <a:ext cx="477957" cy="479869"/>
            </a:xfrm>
            <a:prstGeom prst="ellipse">
              <a:avLst/>
            </a:prstGeom>
            <a:solidFill>
              <a:srgbClr val="9FA0A0"/>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21" name="Oval 11"/>
            <p:cNvSpPr>
              <a:spLocks noChangeArrowheads="1"/>
            </p:cNvSpPr>
            <p:nvPr/>
          </p:nvSpPr>
          <p:spPr bwMode="auto">
            <a:xfrm>
              <a:off x="632815" y="2135512"/>
              <a:ext cx="370895" cy="374718"/>
            </a:xfrm>
            <a:prstGeom prst="ellipse">
              <a:avLst/>
            </a:pr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22" name="Freeform 16"/>
            <p:cNvSpPr/>
            <p:nvPr/>
          </p:nvSpPr>
          <p:spPr bwMode="auto">
            <a:xfrm>
              <a:off x="483692" y="1990213"/>
              <a:ext cx="665316" cy="665316"/>
            </a:xfrm>
            <a:custGeom>
              <a:avLst/>
              <a:gdLst>
                <a:gd name="T0" fmla="*/ 588375 w 147"/>
                <a:gd name="T1" fmla="*/ 185564 h 147"/>
                <a:gd name="T2" fmla="*/ 479752 w 147"/>
                <a:gd name="T3" fmla="*/ 583849 h 147"/>
                <a:gd name="T4" fmla="*/ 81467 w 147"/>
                <a:gd name="T5" fmla="*/ 475226 h 147"/>
                <a:gd name="T6" fmla="*/ 190090 w 147"/>
                <a:gd name="T7" fmla="*/ 81467 h 147"/>
                <a:gd name="T8" fmla="*/ 588375 w 147"/>
                <a:gd name="T9" fmla="*/ 185564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 h="147">
                  <a:moveTo>
                    <a:pt x="130" y="41"/>
                  </a:moveTo>
                  <a:cubicBezTo>
                    <a:pt x="147" y="72"/>
                    <a:pt x="137" y="111"/>
                    <a:pt x="106" y="129"/>
                  </a:cubicBezTo>
                  <a:cubicBezTo>
                    <a:pt x="75" y="147"/>
                    <a:pt x="36" y="136"/>
                    <a:pt x="18" y="105"/>
                  </a:cubicBezTo>
                  <a:cubicBezTo>
                    <a:pt x="0" y="75"/>
                    <a:pt x="11" y="35"/>
                    <a:pt x="42" y="18"/>
                  </a:cubicBezTo>
                  <a:cubicBezTo>
                    <a:pt x="72" y="0"/>
                    <a:pt x="112" y="10"/>
                    <a:pt x="130" y="41"/>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7"/>
            <p:cNvSpPr/>
            <p:nvPr/>
          </p:nvSpPr>
          <p:spPr bwMode="auto">
            <a:xfrm>
              <a:off x="546783" y="2049479"/>
              <a:ext cx="542959" cy="546783"/>
            </a:xfrm>
            <a:custGeom>
              <a:avLst/>
              <a:gdLst>
                <a:gd name="T0" fmla="*/ 479614 w 120"/>
                <a:gd name="T1" fmla="*/ 153642 h 121"/>
                <a:gd name="T2" fmla="*/ 389121 w 120"/>
                <a:gd name="T3" fmla="*/ 479000 h 121"/>
                <a:gd name="T4" fmla="*/ 63345 w 120"/>
                <a:gd name="T5" fmla="*/ 393141 h 121"/>
                <a:gd name="T6" fmla="*/ 149314 w 120"/>
                <a:gd name="T7" fmla="*/ 63264 h 121"/>
                <a:gd name="T8" fmla="*/ 479614 w 120"/>
                <a:gd name="T9" fmla="*/ 153642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121">
                  <a:moveTo>
                    <a:pt x="106" y="34"/>
                  </a:moveTo>
                  <a:cubicBezTo>
                    <a:pt x="120" y="59"/>
                    <a:pt x="111" y="91"/>
                    <a:pt x="86" y="106"/>
                  </a:cubicBezTo>
                  <a:cubicBezTo>
                    <a:pt x="61" y="121"/>
                    <a:pt x="29" y="112"/>
                    <a:pt x="14" y="87"/>
                  </a:cubicBezTo>
                  <a:cubicBezTo>
                    <a:pt x="0" y="61"/>
                    <a:pt x="8" y="29"/>
                    <a:pt x="33" y="14"/>
                  </a:cubicBezTo>
                  <a:cubicBezTo>
                    <a:pt x="59" y="0"/>
                    <a:pt x="91" y="9"/>
                    <a:pt x="106"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18"/>
            <p:cNvSpPr/>
            <p:nvPr/>
          </p:nvSpPr>
          <p:spPr bwMode="auto">
            <a:xfrm>
              <a:off x="606049" y="2106834"/>
              <a:ext cx="424426" cy="426338"/>
            </a:xfrm>
            <a:custGeom>
              <a:avLst/>
              <a:gdLst>
                <a:gd name="T0" fmla="*/ 374759 w 94"/>
                <a:gd name="T1" fmla="*/ 122459 h 94"/>
                <a:gd name="T2" fmla="*/ 307032 w 94"/>
                <a:gd name="T3" fmla="*/ 376447 h 94"/>
                <a:gd name="T4" fmla="*/ 49667 w 94"/>
                <a:gd name="T5" fmla="*/ 308415 h 94"/>
                <a:gd name="T6" fmla="*/ 117394 w 94"/>
                <a:gd name="T7" fmla="*/ 49891 h 94"/>
                <a:gd name="T8" fmla="*/ 374759 w 94"/>
                <a:gd name="T9" fmla="*/ 122459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94">
                  <a:moveTo>
                    <a:pt x="83" y="27"/>
                  </a:moveTo>
                  <a:cubicBezTo>
                    <a:pt x="94" y="46"/>
                    <a:pt x="87" y="72"/>
                    <a:pt x="68" y="83"/>
                  </a:cubicBezTo>
                  <a:cubicBezTo>
                    <a:pt x="48" y="94"/>
                    <a:pt x="22" y="88"/>
                    <a:pt x="11" y="68"/>
                  </a:cubicBezTo>
                  <a:cubicBezTo>
                    <a:pt x="0" y="48"/>
                    <a:pt x="6" y="23"/>
                    <a:pt x="26" y="11"/>
                  </a:cubicBezTo>
                  <a:cubicBezTo>
                    <a:pt x="46" y="0"/>
                    <a:pt x="71" y="7"/>
                    <a:pt x="83"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矩形 51"/>
            <p:cNvSpPr>
              <a:spLocks noChangeArrowheads="1"/>
            </p:cNvSpPr>
            <p:nvPr/>
          </p:nvSpPr>
          <p:spPr bwMode="auto">
            <a:xfrm>
              <a:off x="464761" y="398983"/>
              <a:ext cx="646256" cy="369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b="1">
                  <a:solidFill>
                    <a:schemeClr val="bg1"/>
                  </a:solidFill>
                  <a:latin typeface="Arial" panose="020B0604020202020204" pitchFamily="34" charset="0"/>
                  <a:ea typeface="微软雅黑" panose="020B0503020204020204" pitchFamily="34" charset="-122"/>
                </a:rPr>
                <a:t>01%</a:t>
              </a:r>
              <a:endParaRPr lang="zh-CN" altLang="en-US">
                <a:solidFill>
                  <a:schemeClr val="bg1"/>
                </a:solidFill>
                <a:latin typeface="Arial" panose="020B0604020202020204" pitchFamily="34" charset="0"/>
                <a:cs typeface="Arial" panose="020B0604020202020204" pitchFamily="34" charset="0"/>
              </a:endParaRPr>
            </a:p>
          </p:txBody>
        </p:sp>
      </p:grpSp>
      <p:grpSp>
        <p:nvGrpSpPr>
          <p:cNvPr id="26" name="Group 28"/>
          <p:cNvGrpSpPr/>
          <p:nvPr/>
        </p:nvGrpSpPr>
        <p:grpSpPr bwMode="auto">
          <a:xfrm>
            <a:off x="3322487" y="1641096"/>
            <a:ext cx="1637921" cy="2607658"/>
            <a:chOff x="0" y="0"/>
            <a:chExt cx="1638437" cy="2609646"/>
          </a:xfrm>
        </p:grpSpPr>
        <p:sp>
          <p:nvSpPr>
            <p:cNvPr id="27" name="Freeform 19"/>
            <p:cNvSpPr/>
            <p:nvPr/>
          </p:nvSpPr>
          <p:spPr bwMode="auto">
            <a:xfrm>
              <a:off x="0" y="0"/>
              <a:ext cx="1638437" cy="1097389"/>
            </a:xfrm>
            <a:custGeom>
              <a:avLst/>
              <a:gdLst>
                <a:gd name="T0" fmla="*/ 1249195 w 362"/>
                <a:gd name="T1" fmla="*/ 194991 h 242"/>
                <a:gd name="T2" fmla="*/ 1276351 w 362"/>
                <a:gd name="T3" fmla="*/ 204060 h 242"/>
                <a:gd name="T4" fmla="*/ 1362347 w 362"/>
                <a:gd name="T5" fmla="*/ 276615 h 242"/>
                <a:gd name="T6" fmla="*/ 1375925 w 362"/>
                <a:gd name="T7" fmla="*/ 299288 h 242"/>
                <a:gd name="T8" fmla="*/ 1425712 w 362"/>
                <a:gd name="T9" fmla="*/ 421724 h 242"/>
                <a:gd name="T10" fmla="*/ 1452868 w 362"/>
                <a:gd name="T11" fmla="*/ 435328 h 242"/>
                <a:gd name="T12" fmla="*/ 1547916 w 362"/>
                <a:gd name="T13" fmla="*/ 512417 h 242"/>
                <a:gd name="T14" fmla="*/ 1570546 w 362"/>
                <a:gd name="T15" fmla="*/ 535091 h 242"/>
                <a:gd name="T16" fmla="*/ 1624859 w 362"/>
                <a:gd name="T17" fmla="*/ 648457 h 242"/>
                <a:gd name="T18" fmla="*/ 1633911 w 362"/>
                <a:gd name="T19" fmla="*/ 698338 h 242"/>
                <a:gd name="T20" fmla="*/ 1638437 w 362"/>
                <a:gd name="T21" fmla="*/ 779962 h 242"/>
                <a:gd name="T22" fmla="*/ 1629385 w 362"/>
                <a:gd name="T23" fmla="*/ 834378 h 242"/>
                <a:gd name="T24" fmla="*/ 1597702 w 362"/>
                <a:gd name="T25" fmla="*/ 911468 h 242"/>
                <a:gd name="T26" fmla="*/ 1570546 w 362"/>
                <a:gd name="T27" fmla="*/ 956814 h 242"/>
                <a:gd name="T28" fmla="*/ 1511707 w 362"/>
                <a:gd name="T29" fmla="*/ 1015765 h 242"/>
                <a:gd name="T30" fmla="*/ 1470972 w 362"/>
                <a:gd name="T31" fmla="*/ 1047508 h 242"/>
                <a:gd name="T32" fmla="*/ 1394029 w 362"/>
                <a:gd name="T33" fmla="*/ 1079250 h 242"/>
                <a:gd name="T34" fmla="*/ 1339716 w 362"/>
                <a:gd name="T35" fmla="*/ 1092854 h 242"/>
                <a:gd name="T36" fmla="*/ 1289930 w 362"/>
                <a:gd name="T37" fmla="*/ 1097389 h 242"/>
                <a:gd name="T38" fmla="*/ 330403 w 362"/>
                <a:gd name="T39" fmla="*/ 1097389 h 242"/>
                <a:gd name="T40" fmla="*/ 280616 w 362"/>
                <a:gd name="T41" fmla="*/ 1088320 h 242"/>
                <a:gd name="T42" fmla="*/ 199147 w 362"/>
                <a:gd name="T43" fmla="*/ 1061112 h 242"/>
                <a:gd name="T44" fmla="*/ 153886 w 362"/>
                <a:gd name="T45" fmla="*/ 1038438 h 242"/>
                <a:gd name="T46" fmla="*/ 90521 w 362"/>
                <a:gd name="T47" fmla="*/ 984022 h 242"/>
                <a:gd name="T48" fmla="*/ 58839 w 362"/>
                <a:gd name="T49" fmla="*/ 943210 h 242"/>
                <a:gd name="T50" fmla="*/ 22630 w 362"/>
                <a:gd name="T51" fmla="*/ 866121 h 242"/>
                <a:gd name="T52" fmla="*/ 9052 w 362"/>
                <a:gd name="T53" fmla="*/ 816240 h 242"/>
                <a:gd name="T54" fmla="*/ 0 w 362"/>
                <a:gd name="T55" fmla="*/ 730081 h 242"/>
                <a:gd name="T56" fmla="*/ 4526 w 362"/>
                <a:gd name="T57" fmla="*/ 680200 h 242"/>
                <a:gd name="T58" fmla="*/ 36209 w 362"/>
                <a:gd name="T59" fmla="*/ 589506 h 242"/>
                <a:gd name="T60" fmla="*/ 49787 w 362"/>
                <a:gd name="T61" fmla="*/ 562298 h 242"/>
                <a:gd name="T62" fmla="*/ 135782 w 362"/>
                <a:gd name="T63" fmla="*/ 471605 h 242"/>
                <a:gd name="T64" fmla="*/ 199147 w 362"/>
                <a:gd name="T65" fmla="*/ 430793 h 242"/>
                <a:gd name="T66" fmla="*/ 212725 w 362"/>
                <a:gd name="T67" fmla="*/ 421724 h 242"/>
                <a:gd name="T68" fmla="*/ 271564 w 362"/>
                <a:gd name="T69" fmla="*/ 285684 h 242"/>
                <a:gd name="T70" fmla="*/ 289668 w 362"/>
                <a:gd name="T71" fmla="*/ 267545 h 242"/>
                <a:gd name="T72" fmla="*/ 375664 w 362"/>
                <a:gd name="T73" fmla="*/ 199525 h 242"/>
                <a:gd name="T74" fmla="*/ 402820 w 362"/>
                <a:gd name="T75" fmla="*/ 185921 h 242"/>
                <a:gd name="T76" fmla="*/ 520498 w 362"/>
                <a:gd name="T77" fmla="*/ 172317 h 242"/>
                <a:gd name="T78" fmla="*/ 601967 w 362"/>
                <a:gd name="T79" fmla="*/ 77089 h 242"/>
                <a:gd name="T80" fmla="*/ 624598 w 362"/>
                <a:gd name="T81" fmla="*/ 58951 h 242"/>
                <a:gd name="T82" fmla="*/ 728697 w 362"/>
                <a:gd name="T83" fmla="*/ 9069 h 242"/>
                <a:gd name="T84" fmla="*/ 760380 w 362"/>
                <a:gd name="T85" fmla="*/ 4535 h 242"/>
                <a:gd name="T86" fmla="*/ 878057 w 362"/>
                <a:gd name="T87" fmla="*/ 4535 h 242"/>
                <a:gd name="T88" fmla="*/ 909740 w 362"/>
                <a:gd name="T89" fmla="*/ 9069 h 242"/>
                <a:gd name="T90" fmla="*/ 1013839 w 362"/>
                <a:gd name="T91" fmla="*/ 58951 h 242"/>
                <a:gd name="T92" fmla="*/ 1036470 w 362"/>
                <a:gd name="T93" fmla="*/ 77089 h 242"/>
                <a:gd name="T94" fmla="*/ 1117939 w 362"/>
                <a:gd name="T95" fmla="*/ 172317 h 242"/>
                <a:gd name="T96" fmla="*/ 1249195 w 362"/>
                <a:gd name="T97" fmla="*/ 194991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3" y="83"/>
                    <a:pt x="315" y="93"/>
                  </a:cubicBezTo>
                  <a:cubicBezTo>
                    <a:pt x="317" y="94"/>
                    <a:pt x="319" y="95"/>
                    <a:pt x="321" y="96"/>
                  </a:cubicBezTo>
                  <a:cubicBezTo>
                    <a:pt x="329" y="101"/>
                    <a:pt x="336" y="106"/>
                    <a:pt x="342"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0"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6" y="241"/>
                  </a:cubicBezTo>
                  <a:cubicBezTo>
                    <a:pt x="292" y="242"/>
                    <a:pt x="289" y="242"/>
                    <a:pt x="285" y="242"/>
                  </a:cubicBezTo>
                  <a:cubicBezTo>
                    <a:pt x="214" y="242"/>
                    <a:pt x="144" y="242"/>
                    <a:pt x="73" y="242"/>
                  </a:cubicBezTo>
                  <a:cubicBezTo>
                    <a:pt x="70" y="242"/>
                    <a:pt x="66" y="241"/>
                    <a:pt x="62" y="240"/>
                  </a:cubicBezTo>
                  <a:cubicBezTo>
                    <a:pt x="56" y="239"/>
                    <a:pt x="50" y="237"/>
                    <a:pt x="44" y="234"/>
                  </a:cubicBezTo>
                  <a:cubicBezTo>
                    <a:pt x="41" y="233"/>
                    <a:pt x="37" y="231"/>
                    <a:pt x="34" y="229"/>
                  </a:cubicBezTo>
                  <a:cubicBezTo>
                    <a:pt x="29" y="225"/>
                    <a:pt x="25" y="221"/>
                    <a:pt x="20" y="217"/>
                  </a:cubicBezTo>
                  <a:cubicBezTo>
                    <a:pt x="18" y="214"/>
                    <a:pt x="15" y="211"/>
                    <a:pt x="13" y="208"/>
                  </a:cubicBezTo>
                  <a:cubicBezTo>
                    <a:pt x="10" y="202"/>
                    <a:pt x="7" y="197"/>
                    <a:pt x="5" y="191"/>
                  </a:cubicBezTo>
                  <a:cubicBezTo>
                    <a:pt x="4" y="187"/>
                    <a:pt x="2" y="184"/>
                    <a:pt x="2" y="180"/>
                  </a:cubicBezTo>
                  <a:cubicBezTo>
                    <a:pt x="0" y="174"/>
                    <a:pt x="0" y="168"/>
                    <a:pt x="0" y="161"/>
                  </a:cubicBezTo>
                  <a:cubicBezTo>
                    <a:pt x="0" y="157"/>
                    <a:pt x="1" y="154"/>
                    <a:pt x="1" y="150"/>
                  </a:cubicBezTo>
                  <a:cubicBezTo>
                    <a:pt x="3" y="143"/>
                    <a:pt x="5" y="137"/>
                    <a:pt x="8" y="130"/>
                  </a:cubicBezTo>
                  <a:cubicBezTo>
                    <a:pt x="9" y="128"/>
                    <a:pt x="10" y="126"/>
                    <a:pt x="11" y="124"/>
                  </a:cubicBezTo>
                  <a:cubicBezTo>
                    <a:pt x="17" y="116"/>
                    <a:pt x="22" y="110"/>
                    <a:pt x="30" y="104"/>
                  </a:cubicBezTo>
                  <a:cubicBezTo>
                    <a:pt x="34" y="100"/>
                    <a:pt x="39" y="97"/>
                    <a:pt x="44" y="95"/>
                  </a:cubicBezTo>
                  <a:cubicBezTo>
                    <a:pt x="45" y="94"/>
                    <a:pt x="46" y="94"/>
                    <a:pt x="47" y="93"/>
                  </a:cubicBezTo>
                  <a:cubicBezTo>
                    <a:pt x="49" y="82"/>
                    <a:pt x="53" y="72"/>
                    <a:pt x="60" y="63"/>
                  </a:cubicBezTo>
                  <a:cubicBezTo>
                    <a:pt x="61" y="62"/>
                    <a:pt x="62" y="60"/>
                    <a:pt x="64" y="59"/>
                  </a:cubicBezTo>
                  <a:cubicBezTo>
                    <a:pt x="69"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5" y="8"/>
                    <a:pt x="153" y="5"/>
                    <a:pt x="161" y="2"/>
                  </a:cubicBezTo>
                  <a:cubicBezTo>
                    <a:pt x="163" y="2"/>
                    <a:pt x="166" y="1"/>
                    <a:pt x="168" y="1"/>
                  </a:cubicBezTo>
                  <a:cubicBezTo>
                    <a:pt x="177" y="0"/>
                    <a:pt x="185" y="0"/>
                    <a:pt x="194" y="1"/>
                  </a:cubicBezTo>
                  <a:cubicBezTo>
                    <a:pt x="196" y="1"/>
                    <a:pt x="199" y="2"/>
                    <a:pt x="201" y="2"/>
                  </a:cubicBezTo>
                  <a:cubicBezTo>
                    <a:pt x="209" y="5"/>
                    <a:pt x="217" y="8"/>
                    <a:pt x="224" y="13"/>
                  </a:cubicBezTo>
                  <a:cubicBezTo>
                    <a:pt x="226" y="14"/>
                    <a:pt x="227"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0"/>
            <p:cNvSpPr/>
            <p:nvPr/>
          </p:nvSpPr>
          <p:spPr bwMode="auto">
            <a:xfrm>
              <a:off x="51619" y="49708"/>
              <a:ext cx="1537110" cy="992239"/>
            </a:xfrm>
            <a:custGeom>
              <a:avLst/>
              <a:gdLst>
                <a:gd name="T0" fmla="*/ 583198 w 340"/>
                <a:gd name="T1" fmla="*/ 67962 h 219"/>
                <a:gd name="T2" fmla="*/ 605802 w 340"/>
                <a:gd name="T3" fmla="*/ 54369 h 219"/>
                <a:gd name="T4" fmla="*/ 718825 w 340"/>
                <a:gd name="T5" fmla="*/ 4531 h 219"/>
                <a:gd name="T6" fmla="*/ 741430 w 340"/>
                <a:gd name="T7" fmla="*/ 4531 h 219"/>
                <a:gd name="T8" fmla="*/ 868015 w 340"/>
                <a:gd name="T9" fmla="*/ 18123 h 219"/>
                <a:gd name="T10" fmla="*/ 890620 w 340"/>
                <a:gd name="T11" fmla="*/ 27185 h 219"/>
                <a:gd name="T12" fmla="*/ 1035289 w 340"/>
                <a:gd name="T13" fmla="*/ 176700 h 219"/>
                <a:gd name="T14" fmla="*/ 1175437 w 340"/>
                <a:gd name="T15" fmla="*/ 190292 h 219"/>
                <a:gd name="T16" fmla="*/ 1198042 w 340"/>
                <a:gd name="T17" fmla="*/ 199354 h 219"/>
                <a:gd name="T18" fmla="*/ 1283939 w 340"/>
                <a:gd name="T19" fmla="*/ 276377 h 219"/>
                <a:gd name="T20" fmla="*/ 1292981 w 340"/>
                <a:gd name="T21" fmla="*/ 299031 h 219"/>
                <a:gd name="T22" fmla="*/ 1324627 w 340"/>
                <a:gd name="T23" fmla="*/ 407769 h 219"/>
                <a:gd name="T24" fmla="*/ 1460254 w 340"/>
                <a:gd name="T25" fmla="*/ 498385 h 219"/>
                <a:gd name="T26" fmla="*/ 1473817 w 340"/>
                <a:gd name="T27" fmla="*/ 516508 h 219"/>
                <a:gd name="T28" fmla="*/ 1523547 w 340"/>
                <a:gd name="T29" fmla="*/ 611654 h 219"/>
                <a:gd name="T30" fmla="*/ 1528068 w 340"/>
                <a:gd name="T31" fmla="*/ 638839 h 219"/>
                <a:gd name="T32" fmla="*/ 1528068 w 340"/>
                <a:gd name="T33" fmla="*/ 756639 h 219"/>
                <a:gd name="T34" fmla="*/ 1523547 w 340"/>
                <a:gd name="T35" fmla="*/ 783824 h 219"/>
                <a:gd name="T36" fmla="*/ 1464775 w 340"/>
                <a:gd name="T37" fmla="*/ 883500 h 219"/>
                <a:gd name="T38" fmla="*/ 1446692 w 340"/>
                <a:gd name="T39" fmla="*/ 906154 h 219"/>
                <a:gd name="T40" fmla="*/ 1351753 w 340"/>
                <a:gd name="T41" fmla="*/ 969585 h 219"/>
                <a:gd name="T42" fmla="*/ 1283939 w 340"/>
                <a:gd name="T43" fmla="*/ 992239 h 219"/>
                <a:gd name="T44" fmla="*/ 1238730 w 340"/>
                <a:gd name="T45" fmla="*/ 992239 h 219"/>
                <a:gd name="T46" fmla="*/ 284817 w 340"/>
                <a:gd name="T47" fmla="*/ 992239 h 219"/>
                <a:gd name="T48" fmla="*/ 239608 w 340"/>
                <a:gd name="T49" fmla="*/ 987708 h 219"/>
                <a:gd name="T50" fmla="*/ 158232 w 340"/>
                <a:gd name="T51" fmla="*/ 955993 h 219"/>
                <a:gd name="T52" fmla="*/ 135627 w 340"/>
                <a:gd name="T53" fmla="*/ 942401 h 219"/>
                <a:gd name="T54" fmla="*/ 54251 w 340"/>
                <a:gd name="T55" fmla="*/ 860847 h 219"/>
                <a:gd name="T56" fmla="*/ 22605 w 340"/>
                <a:gd name="T57" fmla="*/ 797416 h 219"/>
                <a:gd name="T58" fmla="*/ 9042 w 340"/>
                <a:gd name="T59" fmla="*/ 756639 h 219"/>
                <a:gd name="T60" fmla="*/ 4521 w 340"/>
                <a:gd name="T61" fmla="*/ 666023 h 219"/>
                <a:gd name="T62" fmla="*/ 9042 w 340"/>
                <a:gd name="T63" fmla="*/ 638839 h 219"/>
                <a:gd name="T64" fmla="*/ 45209 w 340"/>
                <a:gd name="T65" fmla="*/ 539162 h 219"/>
                <a:gd name="T66" fmla="*/ 63293 w 340"/>
                <a:gd name="T67" fmla="*/ 516508 h 219"/>
                <a:gd name="T68" fmla="*/ 212483 w 340"/>
                <a:gd name="T69" fmla="*/ 407769 h 219"/>
                <a:gd name="T70" fmla="*/ 217004 w 340"/>
                <a:gd name="T71" fmla="*/ 385116 h 219"/>
                <a:gd name="T72" fmla="*/ 253171 w 340"/>
                <a:gd name="T73" fmla="*/ 276377 h 219"/>
                <a:gd name="T74" fmla="*/ 266734 w 340"/>
                <a:gd name="T75" fmla="*/ 258254 h 219"/>
                <a:gd name="T76" fmla="*/ 361673 w 340"/>
                <a:gd name="T77" fmla="*/ 190292 h 219"/>
                <a:gd name="T78" fmla="*/ 501821 w 340"/>
                <a:gd name="T79" fmla="*/ 176700 h 219"/>
                <a:gd name="T80" fmla="*/ 583198 w 340"/>
                <a:gd name="T81" fmla="*/ 67962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1" y="6"/>
                    <a:pt x="149" y="3"/>
                    <a:pt x="159" y="1"/>
                  </a:cubicBezTo>
                  <a:cubicBezTo>
                    <a:pt x="161" y="1"/>
                    <a:pt x="162" y="1"/>
                    <a:pt x="164" y="1"/>
                  </a:cubicBezTo>
                  <a:cubicBezTo>
                    <a:pt x="174" y="0"/>
                    <a:pt x="183" y="1"/>
                    <a:pt x="192" y="4"/>
                  </a:cubicBezTo>
                  <a:cubicBezTo>
                    <a:pt x="194" y="5"/>
                    <a:pt x="195" y="6"/>
                    <a:pt x="197" y="6"/>
                  </a:cubicBezTo>
                  <a:cubicBezTo>
                    <a:pt x="211" y="13"/>
                    <a:pt x="223" y="24"/>
                    <a:pt x="229" y="39"/>
                  </a:cubicBezTo>
                  <a:cubicBezTo>
                    <a:pt x="240" y="37"/>
                    <a:pt x="250" y="38"/>
                    <a:pt x="260" y="42"/>
                  </a:cubicBezTo>
                  <a:cubicBezTo>
                    <a:pt x="262" y="43"/>
                    <a:pt x="264" y="44"/>
                    <a:pt x="265" y="44"/>
                  </a:cubicBezTo>
                  <a:cubicBezTo>
                    <a:pt x="273" y="49"/>
                    <a:pt x="279" y="54"/>
                    <a:pt x="284" y="61"/>
                  </a:cubicBezTo>
                  <a:cubicBezTo>
                    <a:pt x="285" y="63"/>
                    <a:pt x="285" y="64"/>
                    <a:pt x="286" y="66"/>
                  </a:cubicBezTo>
                  <a:cubicBezTo>
                    <a:pt x="290" y="74"/>
                    <a:pt x="292" y="81"/>
                    <a:pt x="293" y="90"/>
                  </a:cubicBezTo>
                  <a:cubicBezTo>
                    <a:pt x="304" y="94"/>
                    <a:pt x="314" y="101"/>
                    <a:pt x="323" y="110"/>
                  </a:cubicBezTo>
                  <a:cubicBezTo>
                    <a:pt x="324" y="111"/>
                    <a:pt x="325" y="113"/>
                    <a:pt x="326" y="114"/>
                  </a:cubicBezTo>
                  <a:cubicBezTo>
                    <a:pt x="331" y="121"/>
                    <a:pt x="334" y="128"/>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5"/>
                    <a:pt x="35" y="211"/>
                  </a:cubicBezTo>
                  <a:cubicBezTo>
                    <a:pt x="33" y="210"/>
                    <a:pt x="31" y="209"/>
                    <a:pt x="30" y="208"/>
                  </a:cubicBezTo>
                  <a:cubicBezTo>
                    <a:pt x="22" y="203"/>
                    <a:pt x="17" y="198"/>
                    <a:pt x="12" y="190"/>
                  </a:cubicBezTo>
                  <a:cubicBezTo>
                    <a:pt x="9" y="186"/>
                    <a:pt x="7" y="181"/>
                    <a:pt x="5" y="176"/>
                  </a:cubicBezTo>
                  <a:cubicBezTo>
                    <a:pt x="3" y="173"/>
                    <a:pt x="3" y="170"/>
                    <a:pt x="2" y="167"/>
                  </a:cubicBezTo>
                  <a:cubicBezTo>
                    <a:pt x="1" y="160"/>
                    <a:pt x="0" y="154"/>
                    <a:pt x="1" y="147"/>
                  </a:cubicBezTo>
                  <a:cubicBezTo>
                    <a:pt x="1" y="145"/>
                    <a:pt x="1" y="143"/>
                    <a:pt x="2" y="141"/>
                  </a:cubicBezTo>
                  <a:cubicBezTo>
                    <a:pt x="3" y="133"/>
                    <a:pt x="6" y="126"/>
                    <a:pt x="10" y="119"/>
                  </a:cubicBezTo>
                  <a:cubicBezTo>
                    <a:pt x="11" y="118"/>
                    <a:pt x="12" y="116"/>
                    <a:pt x="14" y="114"/>
                  </a:cubicBezTo>
                  <a:cubicBezTo>
                    <a:pt x="22" y="103"/>
                    <a:pt x="34" y="95"/>
                    <a:pt x="47" y="90"/>
                  </a:cubicBezTo>
                  <a:cubicBezTo>
                    <a:pt x="47" y="89"/>
                    <a:pt x="48" y="87"/>
                    <a:pt x="48" y="85"/>
                  </a:cubicBezTo>
                  <a:cubicBezTo>
                    <a:pt x="49" y="76"/>
                    <a:pt x="51" y="69"/>
                    <a:pt x="56" y="61"/>
                  </a:cubicBezTo>
                  <a:cubicBezTo>
                    <a:pt x="57" y="60"/>
                    <a:pt x="58" y="59"/>
                    <a:pt x="59" y="57"/>
                  </a:cubicBezTo>
                  <a:cubicBezTo>
                    <a:pt x="65" y="50"/>
                    <a:pt x="71"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1"/>
            <p:cNvSpPr/>
            <p:nvPr/>
          </p:nvSpPr>
          <p:spPr bwMode="auto">
            <a:xfrm>
              <a:off x="105150" y="103239"/>
              <a:ext cx="1428135" cy="889000"/>
            </a:xfrm>
            <a:custGeom>
              <a:avLst/>
              <a:gdLst>
                <a:gd name="T0" fmla="*/ 244048 w 316"/>
                <a:gd name="T1" fmla="*/ 889000 h 196"/>
                <a:gd name="T2" fmla="*/ 0 w 316"/>
                <a:gd name="T3" fmla="*/ 644071 h 196"/>
                <a:gd name="T4" fmla="*/ 216932 w 316"/>
                <a:gd name="T5" fmla="*/ 399143 h 196"/>
                <a:gd name="T6" fmla="*/ 212412 w 316"/>
                <a:gd name="T7" fmla="*/ 358321 h 196"/>
                <a:gd name="T8" fmla="*/ 397708 w 316"/>
                <a:gd name="T9" fmla="*/ 172357 h 196"/>
                <a:gd name="T10" fmla="*/ 479058 w 316"/>
                <a:gd name="T11" fmla="*/ 190500 h 196"/>
                <a:gd name="T12" fmla="*/ 714068 w 316"/>
                <a:gd name="T13" fmla="*/ 0 h 196"/>
                <a:gd name="T14" fmla="*/ 949077 w 316"/>
                <a:gd name="T15" fmla="*/ 190500 h 196"/>
                <a:gd name="T16" fmla="*/ 1030427 w 316"/>
                <a:gd name="T17" fmla="*/ 172357 h 196"/>
                <a:gd name="T18" fmla="*/ 1215723 w 316"/>
                <a:gd name="T19" fmla="*/ 358321 h 196"/>
                <a:gd name="T20" fmla="*/ 1211203 w 316"/>
                <a:gd name="T21" fmla="*/ 399143 h 196"/>
                <a:gd name="T22" fmla="*/ 1428135 w 316"/>
                <a:gd name="T23" fmla="*/ 644071 h 196"/>
                <a:gd name="T24" fmla="*/ 1184087 w 316"/>
                <a:gd name="T25" fmla="*/ 889000 h 196"/>
                <a:gd name="T26" fmla="*/ 244048 w 316"/>
                <a:gd name="T27" fmla="*/ 889000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6" h="196">
                  <a:moveTo>
                    <a:pt x="54" y="196"/>
                  </a:moveTo>
                  <a:cubicBezTo>
                    <a:pt x="24" y="196"/>
                    <a:pt x="0" y="172"/>
                    <a:pt x="0" y="142"/>
                  </a:cubicBezTo>
                  <a:cubicBezTo>
                    <a:pt x="0" y="114"/>
                    <a:pt x="21" y="91"/>
                    <a:pt x="48" y="88"/>
                  </a:cubicBezTo>
                  <a:cubicBezTo>
                    <a:pt x="47" y="85"/>
                    <a:pt x="47" y="82"/>
                    <a:pt x="47" y="79"/>
                  </a:cubicBezTo>
                  <a:cubicBezTo>
                    <a:pt x="47" y="56"/>
                    <a:pt x="65" y="38"/>
                    <a:pt x="88" y="38"/>
                  </a:cubicBezTo>
                  <a:cubicBezTo>
                    <a:pt x="95" y="38"/>
                    <a:pt x="101" y="39"/>
                    <a:pt x="106" y="42"/>
                  </a:cubicBezTo>
                  <a:cubicBezTo>
                    <a:pt x="111" y="18"/>
                    <a:pt x="133" y="0"/>
                    <a:pt x="158" y="0"/>
                  </a:cubicBezTo>
                  <a:cubicBezTo>
                    <a:pt x="183" y="0"/>
                    <a:pt x="205" y="18"/>
                    <a:pt x="210" y="42"/>
                  </a:cubicBezTo>
                  <a:cubicBezTo>
                    <a:pt x="215"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3" y="196"/>
                    <a:pt x="54" y="196"/>
                  </a:cubicBezTo>
                  <a:close/>
                </a:path>
              </a:pathLst>
            </a:custGeom>
            <a:solidFill>
              <a:srgbClr val="E3943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22"/>
            <p:cNvSpPr/>
            <p:nvPr/>
          </p:nvSpPr>
          <p:spPr bwMode="auto">
            <a:xfrm>
              <a:off x="791497" y="1074447"/>
              <a:ext cx="55443" cy="1340192"/>
            </a:xfrm>
            <a:custGeom>
              <a:avLst/>
              <a:gdLst>
                <a:gd name="T0" fmla="*/ 55443 w 12"/>
                <a:gd name="T1" fmla="*/ 0 h 296"/>
                <a:gd name="T2" fmla="*/ 55443 w 12"/>
                <a:gd name="T3" fmla="*/ 1340192 h 296"/>
                <a:gd name="T4" fmla="*/ 0 w 12"/>
                <a:gd name="T5" fmla="*/ 1340192 h 296"/>
                <a:gd name="T6" fmla="*/ 0 w 12"/>
                <a:gd name="T7" fmla="*/ 0 h 296"/>
                <a:gd name="T8" fmla="*/ 55443 w 12"/>
                <a:gd name="T9" fmla="*/ 0 h 2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6">
                  <a:moveTo>
                    <a:pt x="12" y="0"/>
                  </a:moveTo>
                  <a:cubicBezTo>
                    <a:pt x="12" y="98"/>
                    <a:pt x="12" y="197"/>
                    <a:pt x="12" y="296"/>
                  </a:cubicBezTo>
                  <a:cubicBezTo>
                    <a:pt x="8" y="296"/>
                    <a:pt x="4" y="296"/>
                    <a:pt x="0" y="296"/>
                  </a:cubicBezTo>
                  <a:cubicBezTo>
                    <a:pt x="0" y="197"/>
                    <a:pt x="0" y="98"/>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Oval 23"/>
            <p:cNvSpPr>
              <a:spLocks noChangeArrowheads="1"/>
            </p:cNvSpPr>
            <p:nvPr/>
          </p:nvSpPr>
          <p:spPr bwMode="auto">
            <a:xfrm>
              <a:off x="529576" y="2026538"/>
              <a:ext cx="579284"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32" name="Oval 24"/>
            <p:cNvSpPr>
              <a:spLocks noChangeArrowheads="1"/>
            </p:cNvSpPr>
            <p:nvPr/>
          </p:nvSpPr>
          <p:spPr bwMode="auto">
            <a:xfrm>
              <a:off x="579284" y="2076245"/>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33" name="Oval 25"/>
            <p:cNvSpPr>
              <a:spLocks noChangeArrowheads="1"/>
            </p:cNvSpPr>
            <p:nvPr/>
          </p:nvSpPr>
          <p:spPr bwMode="auto">
            <a:xfrm>
              <a:off x="634727" y="2129777"/>
              <a:ext cx="370895" cy="376630"/>
            </a:xfrm>
            <a:prstGeom prst="ellipse">
              <a:avLst/>
            </a:prstGeom>
            <a:solidFill>
              <a:srgbClr val="E3943C"/>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34" name="矩形 60"/>
            <p:cNvSpPr>
              <a:spLocks noChangeArrowheads="1"/>
            </p:cNvSpPr>
            <p:nvPr/>
          </p:nvSpPr>
          <p:spPr bwMode="auto">
            <a:xfrm>
              <a:off x="469947" y="349483"/>
              <a:ext cx="646385" cy="369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b="1" dirty="0">
                  <a:solidFill>
                    <a:schemeClr val="bg1"/>
                  </a:solidFill>
                  <a:latin typeface="Arial" panose="020B0604020202020204" pitchFamily="34" charset="0"/>
                  <a:ea typeface="微软雅黑" panose="020B0503020204020204" pitchFamily="34" charset="-122"/>
                </a:rPr>
                <a:t>02%</a:t>
              </a:r>
              <a:endParaRPr lang="zh-CN" altLang="en-US" dirty="0">
                <a:solidFill>
                  <a:schemeClr val="bg1"/>
                </a:solidFill>
                <a:latin typeface="Arial" panose="020B0604020202020204" pitchFamily="34" charset="0"/>
                <a:cs typeface="Arial" panose="020B0604020202020204" pitchFamily="34" charset="0"/>
              </a:endParaRPr>
            </a:p>
          </p:txBody>
        </p:sp>
      </p:grpSp>
      <p:grpSp>
        <p:nvGrpSpPr>
          <p:cNvPr id="35" name="Group 37"/>
          <p:cNvGrpSpPr/>
          <p:nvPr/>
        </p:nvGrpSpPr>
        <p:grpSpPr bwMode="auto">
          <a:xfrm>
            <a:off x="5136580" y="2667971"/>
            <a:ext cx="1634746" cy="2615595"/>
            <a:chOff x="0" y="0"/>
            <a:chExt cx="1636525" cy="2615380"/>
          </a:xfrm>
        </p:grpSpPr>
        <p:sp>
          <p:nvSpPr>
            <p:cNvPr id="36" name="Freeform 26"/>
            <p:cNvSpPr/>
            <p:nvPr/>
          </p:nvSpPr>
          <p:spPr bwMode="auto">
            <a:xfrm>
              <a:off x="0" y="0"/>
              <a:ext cx="1636525" cy="1101213"/>
            </a:xfrm>
            <a:custGeom>
              <a:avLst/>
              <a:gdLst>
                <a:gd name="T0" fmla="*/ 1247737 w 362"/>
                <a:gd name="T1" fmla="*/ 199397 h 243"/>
                <a:gd name="T2" fmla="*/ 1274862 w 362"/>
                <a:gd name="T3" fmla="*/ 208460 h 243"/>
                <a:gd name="T4" fmla="*/ 1360757 w 362"/>
                <a:gd name="T5" fmla="*/ 280968 h 243"/>
                <a:gd name="T6" fmla="*/ 1374319 w 362"/>
                <a:gd name="T7" fmla="*/ 303627 h 243"/>
                <a:gd name="T8" fmla="*/ 1424048 w 362"/>
                <a:gd name="T9" fmla="*/ 425984 h 243"/>
                <a:gd name="T10" fmla="*/ 1451173 w 362"/>
                <a:gd name="T11" fmla="*/ 439579 h 243"/>
                <a:gd name="T12" fmla="*/ 1546109 w 362"/>
                <a:gd name="T13" fmla="*/ 516618 h 243"/>
                <a:gd name="T14" fmla="*/ 1568713 w 362"/>
                <a:gd name="T15" fmla="*/ 539277 h 243"/>
                <a:gd name="T16" fmla="*/ 1622963 w 362"/>
                <a:gd name="T17" fmla="*/ 652571 h 243"/>
                <a:gd name="T18" fmla="*/ 1632004 w 362"/>
                <a:gd name="T19" fmla="*/ 702420 h 243"/>
                <a:gd name="T20" fmla="*/ 1636525 w 362"/>
                <a:gd name="T21" fmla="*/ 783991 h 243"/>
                <a:gd name="T22" fmla="*/ 1627483 w 362"/>
                <a:gd name="T23" fmla="*/ 838372 h 243"/>
                <a:gd name="T24" fmla="*/ 1595838 w 362"/>
                <a:gd name="T25" fmla="*/ 915412 h 243"/>
                <a:gd name="T26" fmla="*/ 1568713 w 362"/>
                <a:gd name="T27" fmla="*/ 960729 h 243"/>
                <a:gd name="T28" fmla="*/ 1509943 w 362"/>
                <a:gd name="T29" fmla="*/ 1019642 h 243"/>
                <a:gd name="T30" fmla="*/ 1469256 w 362"/>
                <a:gd name="T31" fmla="*/ 1051364 h 243"/>
                <a:gd name="T32" fmla="*/ 1392402 w 362"/>
                <a:gd name="T33" fmla="*/ 1083086 h 243"/>
                <a:gd name="T34" fmla="*/ 1338153 w 362"/>
                <a:gd name="T35" fmla="*/ 1096681 h 243"/>
                <a:gd name="T36" fmla="*/ 1288424 w 362"/>
                <a:gd name="T37" fmla="*/ 1101213 h 243"/>
                <a:gd name="T38" fmla="*/ 334538 w 362"/>
                <a:gd name="T39" fmla="*/ 1101213 h 243"/>
                <a:gd name="T40" fmla="*/ 280289 w 362"/>
                <a:gd name="T41" fmla="*/ 1092150 h 243"/>
                <a:gd name="T42" fmla="*/ 198915 w 362"/>
                <a:gd name="T43" fmla="*/ 1064959 h 243"/>
                <a:gd name="T44" fmla="*/ 153707 w 362"/>
                <a:gd name="T45" fmla="*/ 1042300 h 243"/>
                <a:gd name="T46" fmla="*/ 90416 w 362"/>
                <a:gd name="T47" fmla="*/ 987919 h 243"/>
                <a:gd name="T48" fmla="*/ 58770 w 362"/>
                <a:gd name="T49" fmla="*/ 947134 h 243"/>
                <a:gd name="T50" fmla="*/ 22604 w 362"/>
                <a:gd name="T51" fmla="*/ 870094 h 243"/>
                <a:gd name="T52" fmla="*/ 9042 w 362"/>
                <a:gd name="T53" fmla="*/ 820245 h 243"/>
                <a:gd name="T54" fmla="*/ 0 w 362"/>
                <a:gd name="T55" fmla="*/ 734142 h 243"/>
                <a:gd name="T56" fmla="*/ 4521 w 362"/>
                <a:gd name="T57" fmla="*/ 684293 h 243"/>
                <a:gd name="T58" fmla="*/ 36166 w 362"/>
                <a:gd name="T59" fmla="*/ 593658 h 243"/>
                <a:gd name="T60" fmla="*/ 54249 w 362"/>
                <a:gd name="T61" fmla="*/ 566468 h 243"/>
                <a:gd name="T62" fmla="*/ 135624 w 362"/>
                <a:gd name="T63" fmla="*/ 475833 h 243"/>
                <a:gd name="T64" fmla="*/ 198915 w 362"/>
                <a:gd name="T65" fmla="*/ 435047 h 243"/>
                <a:gd name="T66" fmla="*/ 212477 w 362"/>
                <a:gd name="T67" fmla="*/ 425984 h 243"/>
                <a:gd name="T68" fmla="*/ 271247 w 362"/>
                <a:gd name="T69" fmla="*/ 290031 h 243"/>
                <a:gd name="T70" fmla="*/ 289330 w 362"/>
                <a:gd name="T71" fmla="*/ 271904 h 243"/>
                <a:gd name="T72" fmla="*/ 375225 w 362"/>
                <a:gd name="T73" fmla="*/ 203928 h 243"/>
                <a:gd name="T74" fmla="*/ 402350 w 362"/>
                <a:gd name="T75" fmla="*/ 190333 h 243"/>
                <a:gd name="T76" fmla="*/ 519891 w 362"/>
                <a:gd name="T77" fmla="*/ 176738 h 243"/>
                <a:gd name="T78" fmla="*/ 601265 w 362"/>
                <a:gd name="T79" fmla="*/ 81571 h 243"/>
                <a:gd name="T80" fmla="*/ 623869 w 362"/>
                <a:gd name="T81" fmla="*/ 63444 h 243"/>
                <a:gd name="T82" fmla="*/ 727847 w 362"/>
                <a:gd name="T83" fmla="*/ 13595 h 243"/>
                <a:gd name="T84" fmla="*/ 759492 w 362"/>
                <a:gd name="T85" fmla="*/ 9063 h 243"/>
                <a:gd name="T86" fmla="*/ 877033 w 362"/>
                <a:gd name="T87" fmla="*/ 9063 h 243"/>
                <a:gd name="T88" fmla="*/ 908678 w 362"/>
                <a:gd name="T89" fmla="*/ 13595 h 243"/>
                <a:gd name="T90" fmla="*/ 1012656 w 362"/>
                <a:gd name="T91" fmla="*/ 63444 h 243"/>
                <a:gd name="T92" fmla="*/ 1035260 w 362"/>
                <a:gd name="T93" fmla="*/ 81571 h 243"/>
                <a:gd name="T94" fmla="*/ 1116634 w 362"/>
                <a:gd name="T95" fmla="*/ 176738 h 243"/>
                <a:gd name="T96" fmla="*/ 1247737 w 362"/>
                <a:gd name="T97" fmla="*/ 19939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78" y="44"/>
                    <a:pt x="280" y="45"/>
                    <a:pt x="282" y="46"/>
                  </a:cubicBezTo>
                  <a:cubicBezTo>
                    <a:pt x="289" y="51"/>
                    <a:pt x="295" y="55"/>
                    <a:pt x="301" y="62"/>
                  </a:cubicBezTo>
                  <a:cubicBezTo>
                    <a:pt x="302" y="63"/>
                    <a:pt x="303" y="65"/>
                    <a:pt x="304" y="67"/>
                  </a:cubicBezTo>
                  <a:cubicBezTo>
                    <a:pt x="310" y="75"/>
                    <a:pt x="313" y="84"/>
                    <a:pt x="315" y="94"/>
                  </a:cubicBezTo>
                  <a:cubicBezTo>
                    <a:pt x="317" y="95"/>
                    <a:pt x="319" y="96"/>
                    <a:pt x="321" y="97"/>
                  </a:cubicBezTo>
                  <a:cubicBezTo>
                    <a:pt x="329" y="102"/>
                    <a:pt x="336" y="107"/>
                    <a:pt x="342" y="114"/>
                  </a:cubicBezTo>
                  <a:cubicBezTo>
                    <a:pt x="344" y="116"/>
                    <a:pt x="345" y="118"/>
                    <a:pt x="347" y="119"/>
                  </a:cubicBezTo>
                  <a:cubicBezTo>
                    <a:pt x="352" y="127"/>
                    <a:pt x="356" y="135"/>
                    <a:pt x="359" y="144"/>
                  </a:cubicBezTo>
                  <a:cubicBezTo>
                    <a:pt x="360" y="148"/>
                    <a:pt x="361" y="151"/>
                    <a:pt x="361"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6" y="242"/>
                  </a:cubicBezTo>
                  <a:cubicBezTo>
                    <a:pt x="293" y="243"/>
                    <a:pt x="289" y="243"/>
                    <a:pt x="285" y="243"/>
                  </a:cubicBezTo>
                  <a:cubicBezTo>
                    <a:pt x="215" y="243"/>
                    <a:pt x="144" y="243"/>
                    <a:pt x="74" y="243"/>
                  </a:cubicBezTo>
                  <a:cubicBezTo>
                    <a:pt x="70" y="243"/>
                    <a:pt x="66" y="242"/>
                    <a:pt x="62" y="241"/>
                  </a:cubicBezTo>
                  <a:cubicBezTo>
                    <a:pt x="56" y="240"/>
                    <a:pt x="50" y="238"/>
                    <a:pt x="44" y="235"/>
                  </a:cubicBezTo>
                  <a:cubicBezTo>
                    <a:pt x="41" y="234"/>
                    <a:pt x="37" y="232"/>
                    <a:pt x="34" y="230"/>
                  </a:cubicBezTo>
                  <a:cubicBezTo>
                    <a:pt x="29" y="226"/>
                    <a:pt x="25" y="222"/>
                    <a:pt x="20" y="218"/>
                  </a:cubicBezTo>
                  <a:cubicBezTo>
                    <a:pt x="18" y="215"/>
                    <a:pt x="16" y="212"/>
                    <a:pt x="13" y="209"/>
                  </a:cubicBezTo>
                  <a:cubicBezTo>
                    <a:pt x="10" y="203"/>
                    <a:pt x="7" y="198"/>
                    <a:pt x="5" y="192"/>
                  </a:cubicBezTo>
                  <a:cubicBezTo>
                    <a:pt x="4" y="188"/>
                    <a:pt x="3" y="185"/>
                    <a:pt x="2" y="181"/>
                  </a:cubicBezTo>
                  <a:cubicBezTo>
                    <a:pt x="1" y="175"/>
                    <a:pt x="0" y="168"/>
                    <a:pt x="0" y="162"/>
                  </a:cubicBezTo>
                  <a:cubicBezTo>
                    <a:pt x="0" y="158"/>
                    <a:pt x="1" y="155"/>
                    <a:pt x="1" y="151"/>
                  </a:cubicBezTo>
                  <a:cubicBezTo>
                    <a:pt x="3" y="144"/>
                    <a:pt x="5" y="138"/>
                    <a:pt x="8" y="131"/>
                  </a:cubicBezTo>
                  <a:cubicBezTo>
                    <a:pt x="9" y="129"/>
                    <a:pt x="10" y="127"/>
                    <a:pt x="12" y="125"/>
                  </a:cubicBezTo>
                  <a:cubicBezTo>
                    <a:pt x="17" y="117"/>
                    <a:pt x="22" y="111"/>
                    <a:pt x="30" y="105"/>
                  </a:cubicBezTo>
                  <a:cubicBezTo>
                    <a:pt x="34" y="101"/>
                    <a:pt x="39" y="98"/>
                    <a:pt x="44" y="96"/>
                  </a:cubicBezTo>
                  <a:cubicBezTo>
                    <a:pt x="45" y="95"/>
                    <a:pt x="46" y="95"/>
                    <a:pt x="47" y="94"/>
                  </a:cubicBezTo>
                  <a:cubicBezTo>
                    <a:pt x="49" y="83"/>
                    <a:pt x="53" y="73"/>
                    <a:pt x="60" y="64"/>
                  </a:cubicBezTo>
                  <a:cubicBezTo>
                    <a:pt x="61" y="63"/>
                    <a:pt x="62" y="61"/>
                    <a:pt x="64" y="60"/>
                  </a:cubicBezTo>
                  <a:cubicBezTo>
                    <a:pt x="70" y="53"/>
                    <a:pt x="76" y="49"/>
                    <a:pt x="83" y="45"/>
                  </a:cubicBezTo>
                  <a:cubicBezTo>
                    <a:pt x="85" y="44"/>
                    <a:pt x="87" y="43"/>
                    <a:pt x="89" y="42"/>
                  </a:cubicBezTo>
                  <a:cubicBezTo>
                    <a:pt x="98" y="39"/>
                    <a:pt x="106" y="38"/>
                    <a:pt x="115" y="39"/>
                  </a:cubicBezTo>
                  <a:cubicBezTo>
                    <a:pt x="120" y="31"/>
                    <a:pt x="126" y="24"/>
                    <a:pt x="133" y="18"/>
                  </a:cubicBezTo>
                  <a:cubicBezTo>
                    <a:pt x="135" y="17"/>
                    <a:pt x="136" y="15"/>
                    <a:pt x="138" y="14"/>
                  </a:cubicBezTo>
                  <a:cubicBezTo>
                    <a:pt x="146" y="9"/>
                    <a:pt x="153" y="6"/>
                    <a:pt x="161" y="3"/>
                  </a:cubicBezTo>
                  <a:cubicBezTo>
                    <a:pt x="163" y="3"/>
                    <a:pt x="166" y="2"/>
                    <a:pt x="168" y="2"/>
                  </a:cubicBezTo>
                  <a:cubicBezTo>
                    <a:pt x="177" y="0"/>
                    <a:pt x="185" y="0"/>
                    <a:pt x="194" y="2"/>
                  </a:cubicBezTo>
                  <a:cubicBezTo>
                    <a:pt x="197" y="2"/>
                    <a:pt x="199" y="3"/>
                    <a:pt x="201" y="3"/>
                  </a:cubicBezTo>
                  <a:cubicBezTo>
                    <a:pt x="209" y="6"/>
                    <a:pt x="217" y="9"/>
                    <a:pt x="224" y="14"/>
                  </a:cubicBezTo>
                  <a:cubicBezTo>
                    <a:pt x="226" y="15"/>
                    <a:pt x="228" y="17"/>
                    <a:pt x="229" y="18"/>
                  </a:cubicBezTo>
                  <a:cubicBezTo>
                    <a:pt x="236"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7"/>
            <p:cNvSpPr/>
            <p:nvPr/>
          </p:nvSpPr>
          <p:spPr bwMode="auto">
            <a:xfrm>
              <a:off x="49707" y="55443"/>
              <a:ext cx="1537110" cy="992239"/>
            </a:xfrm>
            <a:custGeom>
              <a:avLst/>
              <a:gdLst>
                <a:gd name="T0" fmla="*/ 583198 w 340"/>
                <a:gd name="T1" fmla="*/ 67962 h 219"/>
                <a:gd name="T2" fmla="*/ 605802 w 340"/>
                <a:gd name="T3" fmla="*/ 54369 h 219"/>
                <a:gd name="T4" fmla="*/ 718825 w 340"/>
                <a:gd name="T5" fmla="*/ 4531 h 219"/>
                <a:gd name="T6" fmla="*/ 741430 w 340"/>
                <a:gd name="T7" fmla="*/ 4531 h 219"/>
                <a:gd name="T8" fmla="*/ 868015 w 340"/>
                <a:gd name="T9" fmla="*/ 18123 h 219"/>
                <a:gd name="T10" fmla="*/ 890620 w 340"/>
                <a:gd name="T11" fmla="*/ 27185 h 219"/>
                <a:gd name="T12" fmla="*/ 1035289 w 340"/>
                <a:gd name="T13" fmla="*/ 176700 h 219"/>
                <a:gd name="T14" fmla="*/ 1179958 w 340"/>
                <a:gd name="T15" fmla="*/ 190292 h 219"/>
                <a:gd name="T16" fmla="*/ 1198042 w 340"/>
                <a:gd name="T17" fmla="*/ 199354 h 219"/>
                <a:gd name="T18" fmla="*/ 1283939 w 340"/>
                <a:gd name="T19" fmla="*/ 276377 h 219"/>
                <a:gd name="T20" fmla="*/ 1292981 w 340"/>
                <a:gd name="T21" fmla="*/ 299031 h 219"/>
                <a:gd name="T22" fmla="*/ 1324627 w 340"/>
                <a:gd name="T23" fmla="*/ 407769 h 219"/>
                <a:gd name="T24" fmla="*/ 1460254 w 340"/>
                <a:gd name="T25" fmla="*/ 498385 h 219"/>
                <a:gd name="T26" fmla="*/ 1478338 w 340"/>
                <a:gd name="T27" fmla="*/ 516508 h 219"/>
                <a:gd name="T28" fmla="*/ 1523547 w 340"/>
                <a:gd name="T29" fmla="*/ 611654 h 219"/>
                <a:gd name="T30" fmla="*/ 1528068 w 340"/>
                <a:gd name="T31" fmla="*/ 638839 h 219"/>
                <a:gd name="T32" fmla="*/ 1528068 w 340"/>
                <a:gd name="T33" fmla="*/ 756639 h 219"/>
                <a:gd name="T34" fmla="*/ 1523547 w 340"/>
                <a:gd name="T35" fmla="*/ 783824 h 219"/>
                <a:gd name="T36" fmla="*/ 1464775 w 340"/>
                <a:gd name="T37" fmla="*/ 883500 h 219"/>
                <a:gd name="T38" fmla="*/ 1446692 w 340"/>
                <a:gd name="T39" fmla="*/ 906154 h 219"/>
                <a:gd name="T40" fmla="*/ 1351753 w 340"/>
                <a:gd name="T41" fmla="*/ 969585 h 219"/>
                <a:gd name="T42" fmla="*/ 1283939 w 340"/>
                <a:gd name="T43" fmla="*/ 992239 h 219"/>
                <a:gd name="T44" fmla="*/ 1238730 w 340"/>
                <a:gd name="T45" fmla="*/ 992239 h 219"/>
                <a:gd name="T46" fmla="*/ 284817 w 340"/>
                <a:gd name="T47" fmla="*/ 992239 h 219"/>
                <a:gd name="T48" fmla="*/ 239608 w 340"/>
                <a:gd name="T49" fmla="*/ 987708 h 219"/>
                <a:gd name="T50" fmla="*/ 158232 w 340"/>
                <a:gd name="T51" fmla="*/ 955993 h 219"/>
                <a:gd name="T52" fmla="*/ 135627 w 340"/>
                <a:gd name="T53" fmla="*/ 942401 h 219"/>
                <a:gd name="T54" fmla="*/ 54251 w 340"/>
                <a:gd name="T55" fmla="*/ 860847 h 219"/>
                <a:gd name="T56" fmla="*/ 22605 w 340"/>
                <a:gd name="T57" fmla="*/ 797416 h 219"/>
                <a:gd name="T58" fmla="*/ 9042 w 340"/>
                <a:gd name="T59" fmla="*/ 756639 h 219"/>
                <a:gd name="T60" fmla="*/ 4521 w 340"/>
                <a:gd name="T61" fmla="*/ 666023 h 219"/>
                <a:gd name="T62" fmla="*/ 9042 w 340"/>
                <a:gd name="T63" fmla="*/ 638839 h 219"/>
                <a:gd name="T64" fmla="*/ 45209 w 340"/>
                <a:gd name="T65" fmla="*/ 539162 h 219"/>
                <a:gd name="T66" fmla="*/ 63293 w 340"/>
                <a:gd name="T67" fmla="*/ 516508 h 219"/>
                <a:gd name="T68" fmla="*/ 212483 w 340"/>
                <a:gd name="T69" fmla="*/ 407769 h 219"/>
                <a:gd name="T70" fmla="*/ 217004 w 340"/>
                <a:gd name="T71" fmla="*/ 385116 h 219"/>
                <a:gd name="T72" fmla="*/ 253171 w 340"/>
                <a:gd name="T73" fmla="*/ 276377 h 219"/>
                <a:gd name="T74" fmla="*/ 266734 w 340"/>
                <a:gd name="T75" fmla="*/ 258254 h 219"/>
                <a:gd name="T76" fmla="*/ 361673 w 340"/>
                <a:gd name="T77" fmla="*/ 190292 h 219"/>
                <a:gd name="T78" fmla="*/ 501821 w 340"/>
                <a:gd name="T79" fmla="*/ 176700 h 219"/>
                <a:gd name="T80" fmla="*/ 583198 w 340"/>
                <a:gd name="T81" fmla="*/ 67962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2" y="6"/>
                    <a:pt x="149" y="3"/>
                    <a:pt x="159" y="1"/>
                  </a:cubicBezTo>
                  <a:cubicBezTo>
                    <a:pt x="161" y="1"/>
                    <a:pt x="163" y="1"/>
                    <a:pt x="164" y="1"/>
                  </a:cubicBezTo>
                  <a:cubicBezTo>
                    <a:pt x="174" y="0"/>
                    <a:pt x="183" y="1"/>
                    <a:pt x="192" y="4"/>
                  </a:cubicBezTo>
                  <a:cubicBezTo>
                    <a:pt x="194" y="5"/>
                    <a:pt x="196" y="6"/>
                    <a:pt x="197" y="6"/>
                  </a:cubicBezTo>
                  <a:cubicBezTo>
                    <a:pt x="212" y="13"/>
                    <a:pt x="223" y="24"/>
                    <a:pt x="229" y="39"/>
                  </a:cubicBezTo>
                  <a:cubicBezTo>
                    <a:pt x="240" y="37"/>
                    <a:pt x="251" y="38"/>
                    <a:pt x="261" y="42"/>
                  </a:cubicBezTo>
                  <a:cubicBezTo>
                    <a:pt x="262" y="43"/>
                    <a:pt x="264" y="44"/>
                    <a:pt x="265" y="44"/>
                  </a:cubicBezTo>
                  <a:cubicBezTo>
                    <a:pt x="273" y="49"/>
                    <a:pt x="279" y="54"/>
                    <a:pt x="284" y="61"/>
                  </a:cubicBezTo>
                  <a:cubicBezTo>
                    <a:pt x="285" y="63"/>
                    <a:pt x="286" y="64"/>
                    <a:pt x="286" y="66"/>
                  </a:cubicBezTo>
                  <a:cubicBezTo>
                    <a:pt x="291" y="74"/>
                    <a:pt x="293" y="81"/>
                    <a:pt x="293" y="90"/>
                  </a:cubicBezTo>
                  <a:cubicBezTo>
                    <a:pt x="305" y="94"/>
                    <a:pt x="315" y="101"/>
                    <a:pt x="323" y="110"/>
                  </a:cubicBezTo>
                  <a:cubicBezTo>
                    <a:pt x="324" y="111"/>
                    <a:pt x="325" y="113"/>
                    <a:pt x="327" y="114"/>
                  </a:cubicBezTo>
                  <a:cubicBezTo>
                    <a:pt x="331" y="121"/>
                    <a:pt x="335" y="127"/>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4"/>
                    <a:pt x="35" y="211"/>
                  </a:cubicBezTo>
                  <a:cubicBezTo>
                    <a:pt x="33" y="210"/>
                    <a:pt x="32" y="209"/>
                    <a:pt x="30" y="208"/>
                  </a:cubicBezTo>
                  <a:cubicBezTo>
                    <a:pt x="23" y="203"/>
                    <a:pt x="17" y="198"/>
                    <a:pt x="12" y="190"/>
                  </a:cubicBezTo>
                  <a:cubicBezTo>
                    <a:pt x="9" y="186"/>
                    <a:pt x="7" y="181"/>
                    <a:pt x="5" y="176"/>
                  </a:cubicBezTo>
                  <a:cubicBezTo>
                    <a:pt x="4" y="173"/>
                    <a:pt x="3" y="170"/>
                    <a:pt x="2" y="167"/>
                  </a:cubicBezTo>
                  <a:cubicBezTo>
                    <a:pt x="1" y="160"/>
                    <a:pt x="0" y="154"/>
                    <a:pt x="1" y="147"/>
                  </a:cubicBezTo>
                  <a:cubicBezTo>
                    <a:pt x="1" y="145"/>
                    <a:pt x="2" y="143"/>
                    <a:pt x="2" y="141"/>
                  </a:cubicBezTo>
                  <a:cubicBezTo>
                    <a:pt x="4" y="133"/>
                    <a:pt x="6" y="126"/>
                    <a:pt x="10" y="119"/>
                  </a:cubicBezTo>
                  <a:cubicBezTo>
                    <a:pt x="11" y="117"/>
                    <a:pt x="13" y="116"/>
                    <a:pt x="14" y="114"/>
                  </a:cubicBezTo>
                  <a:cubicBezTo>
                    <a:pt x="22" y="103"/>
                    <a:pt x="34" y="94"/>
                    <a:pt x="47" y="90"/>
                  </a:cubicBezTo>
                  <a:cubicBezTo>
                    <a:pt x="48" y="89"/>
                    <a:pt x="48" y="87"/>
                    <a:pt x="48" y="85"/>
                  </a:cubicBezTo>
                  <a:cubicBezTo>
                    <a:pt x="49" y="76"/>
                    <a:pt x="52" y="69"/>
                    <a:pt x="56" y="61"/>
                  </a:cubicBezTo>
                  <a:cubicBezTo>
                    <a:pt x="57" y="60"/>
                    <a:pt x="58" y="59"/>
                    <a:pt x="59" y="57"/>
                  </a:cubicBezTo>
                  <a:cubicBezTo>
                    <a:pt x="65" y="50"/>
                    <a:pt x="72"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28"/>
            <p:cNvSpPr/>
            <p:nvPr/>
          </p:nvSpPr>
          <p:spPr bwMode="auto">
            <a:xfrm>
              <a:off x="103238" y="108974"/>
              <a:ext cx="1430047" cy="889000"/>
            </a:xfrm>
            <a:custGeom>
              <a:avLst/>
              <a:gdLst>
                <a:gd name="T0" fmla="*/ 248901 w 316"/>
                <a:gd name="T1" fmla="*/ 889000 h 196"/>
                <a:gd name="T2" fmla="*/ 0 w 316"/>
                <a:gd name="T3" fmla="*/ 639536 h 196"/>
                <a:gd name="T4" fmla="*/ 217222 w 316"/>
                <a:gd name="T5" fmla="*/ 399143 h 196"/>
                <a:gd name="T6" fmla="*/ 212697 w 316"/>
                <a:gd name="T7" fmla="*/ 358321 h 196"/>
                <a:gd name="T8" fmla="*/ 398241 w 316"/>
                <a:gd name="T9" fmla="*/ 167821 h 196"/>
                <a:gd name="T10" fmla="*/ 479699 w 316"/>
                <a:gd name="T11" fmla="*/ 190500 h 196"/>
                <a:gd name="T12" fmla="*/ 715023 w 316"/>
                <a:gd name="T13" fmla="*/ 0 h 196"/>
                <a:gd name="T14" fmla="*/ 950348 w 316"/>
                <a:gd name="T15" fmla="*/ 190500 h 196"/>
                <a:gd name="T16" fmla="*/ 1031806 w 316"/>
                <a:gd name="T17" fmla="*/ 167821 h 196"/>
                <a:gd name="T18" fmla="*/ 1217350 w 316"/>
                <a:gd name="T19" fmla="*/ 358321 h 196"/>
                <a:gd name="T20" fmla="*/ 1212825 w 316"/>
                <a:gd name="T21" fmla="*/ 399143 h 196"/>
                <a:gd name="T22" fmla="*/ 1430047 w 316"/>
                <a:gd name="T23" fmla="*/ 639536 h 196"/>
                <a:gd name="T24" fmla="*/ 1185672 w 316"/>
                <a:gd name="T25" fmla="*/ 889000 h 196"/>
                <a:gd name="T26" fmla="*/ 248901 w 316"/>
                <a:gd name="T27" fmla="*/ 889000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5" y="37"/>
                    <a:pt x="88" y="37"/>
                  </a:cubicBezTo>
                  <a:cubicBezTo>
                    <a:pt x="95" y="37"/>
                    <a:pt x="101" y="39"/>
                    <a:pt x="106" y="42"/>
                  </a:cubicBezTo>
                  <a:cubicBezTo>
                    <a:pt x="111" y="18"/>
                    <a:pt x="133" y="0"/>
                    <a:pt x="158" y="0"/>
                  </a:cubicBezTo>
                  <a:cubicBezTo>
                    <a:pt x="184" y="0"/>
                    <a:pt x="205" y="18"/>
                    <a:pt x="210" y="42"/>
                  </a:cubicBezTo>
                  <a:cubicBezTo>
                    <a:pt x="216" y="39"/>
                    <a:pt x="222" y="37"/>
                    <a:pt x="228" y="37"/>
                  </a:cubicBezTo>
                  <a:cubicBezTo>
                    <a:pt x="251" y="37"/>
                    <a:pt x="269" y="56"/>
                    <a:pt x="269" y="79"/>
                  </a:cubicBezTo>
                  <a:cubicBezTo>
                    <a:pt x="269" y="82"/>
                    <a:pt x="269" y="85"/>
                    <a:pt x="268" y="88"/>
                  </a:cubicBezTo>
                  <a:cubicBezTo>
                    <a:pt x="295" y="91"/>
                    <a:pt x="316" y="114"/>
                    <a:pt x="316" y="141"/>
                  </a:cubicBezTo>
                  <a:cubicBezTo>
                    <a:pt x="316" y="171"/>
                    <a:pt x="292" y="196"/>
                    <a:pt x="262" y="196"/>
                  </a:cubicBezTo>
                  <a:cubicBezTo>
                    <a:pt x="193" y="196"/>
                    <a:pt x="124" y="196"/>
                    <a:pt x="55" y="196"/>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29"/>
            <p:cNvSpPr/>
            <p:nvPr/>
          </p:nvSpPr>
          <p:spPr bwMode="auto">
            <a:xfrm>
              <a:off x="791496" y="1078271"/>
              <a:ext cx="53531" cy="1319161"/>
            </a:xfrm>
            <a:custGeom>
              <a:avLst/>
              <a:gdLst>
                <a:gd name="T0" fmla="*/ 53531 w 12"/>
                <a:gd name="T1" fmla="*/ 0 h 291"/>
                <a:gd name="T2" fmla="*/ 53531 w 12"/>
                <a:gd name="T3" fmla="*/ 1319161 h 291"/>
                <a:gd name="T4" fmla="*/ 0 w 12"/>
                <a:gd name="T5" fmla="*/ 1319161 h 291"/>
                <a:gd name="T6" fmla="*/ 0 w 12"/>
                <a:gd name="T7" fmla="*/ 0 h 291"/>
                <a:gd name="T8" fmla="*/ 53531 w 12"/>
                <a:gd name="T9" fmla="*/ 0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1">
                  <a:moveTo>
                    <a:pt x="12" y="0"/>
                  </a:moveTo>
                  <a:cubicBezTo>
                    <a:pt x="12" y="97"/>
                    <a:pt x="12" y="194"/>
                    <a:pt x="12" y="291"/>
                  </a:cubicBezTo>
                  <a:cubicBezTo>
                    <a:pt x="8" y="291"/>
                    <a:pt x="4" y="291"/>
                    <a:pt x="0" y="291"/>
                  </a:cubicBezTo>
                  <a:cubicBezTo>
                    <a:pt x="0" y="194"/>
                    <a:pt x="0" y="97"/>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Oval 30"/>
            <p:cNvSpPr>
              <a:spLocks noChangeArrowheads="1"/>
            </p:cNvSpPr>
            <p:nvPr/>
          </p:nvSpPr>
          <p:spPr bwMode="auto">
            <a:xfrm>
              <a:off x="529576" y="2030361"/>
              <a:ext cx="579284"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41" name="Oval 31"/>
            <p:cNvSpPr>
              <a:spLocks noChangeArrowheads="1"/>
            </p:cNvSpPr>
            <p:nvPr/>
          </p:nvSpPr>
          <p:spPr bwMode="auto">
            <a:xfrm>
              <a:off x="579284" y="2080069"/>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42" name="Oval 32"/>
            <p:cNvSpPr>
              <a:spLocks noChangeArrowheads="1"/>
            </p:cNvSpPr>
            <p:nvPr/>
          </p:nvSpPr>
          <p:spPr bwMode="auto">
            <a:xfrm>
              <a:off x="632815" y="2135512"/>
              <a:ext cx="370895" cy="374718"/>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43" name="矩形 69"/>
            <p:cNvSpPr>
              <a:spLocks noChangeArrowheads="1"/>
            </p:cNvSpPr>
            <p:nvPr/>
          </p:nvSpPr>
          <p:spPr bwMode="auto">
            <a:xfrm>
              <a:off x="476044" y="369434"/>
              <a:ext cx="646885" cy="36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b="1">
                  <a:solidFill>
                    <a:schemeClr val="bg1"/>
                  </a:solidFill>
                  <a:latin typeface="Arial" panose="020B0604020202020204" pitchFamily="34" charset="0"/>
                  <a:ea typeface="微软雅黑" panose="020B0503020204020204" pitchFamily="34" charset="-122"/>
                </a:rPr>
                <a:t>03%</a:t>
              </a:r>
              <a:endParaRPr lang="zh-CN" altLang="en-US">
                <a:solidFill>
                  <a:schemeClr val="bg1"/>
                </a:solidFill>
                <a:latin typeface="Arial" panose="020B0604020202020204" pitchFamily="34" charset="0"/>
                <a:cs typeface="Arial" panose="020B0604020202020204" pitchFamily="34" charset="0"/>
              </a:endParaRPr>
            </a:p>
          </p:txBody>
        </p:sp>
      </p:grpSp>
      <p:grpSp>
        <p:nvGrpSpPr>
          <p:cNvPr id="44" name="Group 46"/>
          <p:cNvGrpSpPr/>
          <p:nvPr/>
        </p:nvGrpSpPr>
        <p:grpSpPr bwMode="auto">
          <a:xfrm>
            <a:off x="6949085" y="1641096"/>
            <a:ext cx="1636333" cy="2607658"/>
            <a:chOff x="0" y="0"/>
            <a:chExt cx="1636525" cy="2609646"/>
          </a:xfrm>
        </p:grpSpPr>
        <p:sp>
          <p:nvSpPr>
            <p:cNvPr id="45" name="Freeform 33"/>
            <p:cNvSpPr/>
            <p:nvPr/>
          </p:nvSpPr>
          <p:spPr bwMode="auto">
            <a:xfrm>
              <a:off x="0" y="0"/>
              <a:ext cx="1636525" cy="1097389"/>
            </a:xfrm>
            <a:custGeom>
              <a:avLst/>
              <a:gdLst>
                <a:gd name="T0" fmla="*/ 1247737 w 362"/>
                <a:gd name="T1" fmla="*/ 194991 h 242"/>
                <a:gd name="T2" fmla="*/ 1274862 w 362"/>
                <a:gd name="T3" fmla="*/ 204060 h 242"/>
                <a:gd name="T4" fmla="*/ 1360757 w 362"/>
                <a:gd name="T5" fmla="*/ 276615 h 242"/>
                <a:gd name="T6" fmla="*/ 1374319 w 362"/>
                <a:gd name="T7" fmla="*/ 299288 h 242"/>
                <a:gd name="T8" fmla="*/ 1424048 w 362"/>
                <a:gd name="T9" fmla="*/ 421724 h 242"/>
                <a:gd name="T10" fmla="*/ 1451173 w 362"/>
                <a:gd name="T11" fmla="*/ 435328 h 242"/>
                <a:gd name="T12" fmla="*/ 1550630 w 362"/>
                <a:gd name="T13" fmla="*/ 512417 h 242"/>
                <a:gd name="T14" fmla="*/ 1568713 w 362"/>
                <a:gd name="T15" fmla="*/ 535091 h 242"/>
                <a:gd name="T16" fmla="*/ 1622963 w 362"/>
                <a:gd name="T17" fmla="*/ 648457 h 242"/>
                <a:gd name="T18" fmla="*/ 1632004 w 362"/>
                <a:gd name="T19" fmla="*/ 698338 h 242"/>
                <a:gd name="T20" fmla="*/ 1636525 w 362"/>
                <a:gd name="T21" fmla="*/ 779962 h 242"/>
                <a:gd name="T22" fmla="*/ 1627483 w 362"/>
                <a:gd name="T23" fmla="*/ 834378 h 242"/>
                <a:gd name="T24" fmla="*/ 1595838 w 362"/>
                <a:gd name="T25" fmla="*/ 911468 h 242"/>
                <a:gd name="T26" fmla="*/ 1568713 w 362"/>
                <a:gd name="T27" fmla="*/ 956814 h 242"/>
                <a:gd name="T28" fmla="*/ 1509943 w 362"/>
                <a:gd name="T29" fmla="*/ 1015765 h 242"/>
                <a:gd name="T30" fmla="*/ 1469256 w 362"/>
                <a:gd name="T31" fmla="*/ 1047508 h 242"/>
                <a:gd name="T32" fmla="*/ 1392402 w 362"/>
                <a:gd name="T33" fmla="*/ 1079250 h 242"/>
                <a:gd name="T34" fmla="*/ 1342674 w 362"/>
                <a:gd name="T35" fmla="*/ 1092854 h 242"/>
                <a:gd name="T36" fmla="*/ 1288424 w 362"/>
                <a:gd name="T37" fmla="*/ 1097389 h 242"/>
                <a:gd name="T38" fmla="*/ 334538 w 362"/>
                <a:gd name="T39" fmla="*/ 1097389 h 242"/>
                <a:gd name="T40" fmla="*/ 280289 w 362"/>
                <a:gd name="T41" fmla="*/ 1088320 h 242"/>
                <a:gd name="T42" fmla="*/ 198915 w 362"/>
                <a:gd name="T43" fmla="*/ 1061112 h 242"/>
                <a:gd name="T44" fmla="*/ 153707 w 362"/>
                <a:gd name="T45" fmla="*/ 1038438 h 242"/>
                <a:gd name="T46" fmla="*/ 90416 w 362"/>
                <a:gd name="T47" fmla="*/ 984022 h 242"/>
                <a:gd name="T48" fmla="*/ 58770 w 362"/>
                <a:gd name="T49" fmla="*/ 943210 h 242"/>
                <a:gd name="T50" fmla="*/ 22604 w 362"/>
                <a:gd name="T51" fmla="*/ 866121 h 242"/>
                <a:gd name="T52" fmla="*/ 9042 w 362"/>
                <a:gd name="T53" fmla="*/ 816240 h 242"/>
                <a:gd name="T54" fmla="*/ 0 w 362"/>
                <a:gd name="T55" fmla="*/ 730081 h 242"/>
                <a:gd name="T56" fmla="*/ 9042 w 362"/>
                <a:gd name="T57" fmla="*/ 680200 h 242"/>
                <a:gd name="T58" fmla="*/ 36166 w 362"/>
                <a:gd name="T59" fmla="*/ 589506 h 242"/>
                <a:gd name="T60" fmla="*/ 54249 w 362"/>
                <a:gd name="T61" fmla="*/ 562298 h 242"/>
                <a:gd name="T62" fmla="*/ 135624 w 362"/>
                <a:gd name="T63" fmla="*/ 471605 h 242"/>
                <a:gd name="T64" fmla="*/ 198915 w 362"/>
                <a:gd name="T65" fmla="*/ 430793 h 242"/>
                <a:gd name="T66" fmla="*/ 216998 w 362"/>
                <a:gd name="T67" fmla="*/ 421724 h 242"/>
                <a:gd name="T68" fmla="*/ 271247 w 362"/>
                <a:gd name="T69" fmla="*/ 285684 h 242"/>
                <a:gd name="T70" fmla="*/ 289330 w 362"/>
                <a:gd name="T71" fmla="*/ 267545 h 242"/>
                <a:gd name="T72" fmla="*/ 375225 w 362"/>
                <a:gd name="T73" fmla="*/ 199525 h 242"/>
                <a:gd name="T74" fmla="*/ 402350 w 362"/>
                <a:gd name="T75" fmla="*/ 185921 h 242"/>
                <a:gd name="T76" fmla="*/ 519891 w 362"/>
                <a:gd name="T77" fmla="*/ 172317 h 242"/>
                <a:gd name="T78" fmla="*/ 601265 w 362"/>
                <a:gd name="T79" fmla="*/ 77089 h 242"/>
                <a:gd name="T80" fmla="*/ 623869 w 362"/>
                <a:gd name="T81" fmla="*/ 58951 h 242"/>
                <a:gd name="T82" fmla="*/ 727847 w 362"/>
                <a:gd name="T83" fmla="*/ 9069 h 242"/>
                <a:gd name="T84" fmla="*/ 759492 w 362"/>
                <a:gd name="T85" fmla="*/ 4535 h 242"/>
                <a:gd name="T86" fmla="*/ 881554 w 362"/>
                <a:gd name="T87" fmla="*/ 4535 h 242"/>
                <a:gd name="T88" fmla="*/ 908678 w 362"/>
                <a:gd name="T89" fmla="*/ 9069 h 242"/>
                <a:gd name="T90" fmla="*/ 1012656 w 362"/>
                <a:gd name="T91" fmla="*/ 58951 h 242"/>
                <a:gd name="T92" fmla="*/ 1035260 w 362"/>
                <a:gd name="T93" fmla="*/ 77089 h 242"/>
                <a:gd name="T94" fmla="*/ 1116634 w 362"/>
                <a:gd name="T95" fmla="*/ 172317 h 242"/>
                <a:gd name="T96" fmla="*/ 1247737 w 362"/>
                <a:gd name="T97" fmla="*/ 194991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4" y="83"/>
                    <a:pt x="315" y="93"/>
                  </a:cubicBezTo>
                  <a:cubicBezTo>
                    <a:pt x="317" y="94"/>
                    <a:pt x="319" y="95"/>
                    <a:pt x="321" y="96"/>
                  </a:cubicBezTo>
                  <a:cubicBezTo>
                    <a:pt x="329" y="101"/>
                    <a:pt x="336" y="106"/>
                    <a:pt x="343"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1"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7" y="241"/>
                  </a:cubicBezTo>
                  <a:cubicBezTo>
                    <a:pt x="293" y="242"/>
                    <a:pt x="289" y="242"/>
                    <a:pt x="285" y="242"/>
                  </a:cubicBezTo>
                  <a:cubicBezTo>
                    <a:pt x="215" y="242"/>
                    <a:pt x="144" y="242"/>
                    <a:pt x="74" y="242"/>
                  </a:cubicBezTo>
                  <a:cubicBezTo>
                    <a:pt x="70" y="242"/>
                    <a:pt x="66" y="241"/>
                    <a:pt x="62" y="240"/>
                  </a:cubicBezTo>
                  <a:cubicBezTo>
                    <a:pt x="56" y="239"/>
                    <a:pt x="50" y="237"/>
                    <a:pt x="44" y="234"/>
                  </a:cubicBezTo>
                  <a:cubicBezTo>
                    <a:pt x="41" y="233"/>
                    <a:pt x="38" y="231"/>
                    <a:pt x="34" y="229"/>
                  </a:cubicBezTo>
                  <a:cubicBezTo>
                    <a:pt x="29" y="225"/>
                    <a:pt x="25" y="221"/>
                    <a:pt x="20" y="217"/>
                  </a:cubicBezTo>
                  <a:cubicBezTo>
                    <a:pt x="18" y="214"/>
                    <a:pt x="16" y="211"/>
                    <a:pt x="13" y="208"/>
                  </a:cubicBezTo>
                  <a:cubicBezTo>
                    <a:pt x="10" y="202"/>
                    <a:pt x="7" y="197"/>
                    <a:pt x="5" y="191"/>
                  </a:cubicBezTo>
                  <a:cubicBezTo>
                    <a:pt x="4" y="187"/>
                    <a:pt x="3" y="184"/>
                    <a:pt x="2" y="180"/>
                  </a:cubicBezTo>
                  <a:cubicBezTo>
                    <a:pt x="1" y="174"/>
                    <a:pt x="0" y="168"/>
                    <a:pt x="0" y="161"/>
                  </a:cubicBezTo>
                  <a:cubicBezTo>
                    <a:pt x="1" y="157"/>
                    <a:pt x="1" y="154"/>
                    <a:pt x="2" y="150"/>
                  </a:cubicBezTo>
                  <a:cubicBezTo>
                    <a:pt x="3" y="143"/>
                    <a:pt x="5" y="137"/>
                    <a:pt x="8" y="130"/>
                  </a:cubicBezTo>
                  <a:cubicBezTo>
                    <a:pt x="9" y="128"/>
                    <a:pt x="11" y="126"/>
                    <a:pt x="12" y="124"/>
                  </a:cubicBezTo>
                  <a:cubicBezTo>
                    <a:pt x="17" y="116"/>
                    <a:pt x="22" y="110"/>
                    <a:pt x="30" y="104"/>
                  </a:cubicBezTo>
                  <a:cubicBezTo>
                    <a:pt x="35" y="100"/>
                    <a:pt x="39" y="97"/>
                    <a:pt x="44" y="95"/>
                  </a:cubicBezTo>
                  <a:cubicBezTo>
                    <a:pt x="45" y="94"/>
                    <a:pt x="47" y="94"/>
                    <a:pt x="48" y="93"/>
                  </a:cubicBezTo>
                  <a:cubicBezTo>
                    <a:pt x="49" y="82"/>
                    <a:pt x="53" y="72"/>
                    <a:pt x="60" y="63"/>
                  </a:cubicBezTo>
                  <a:cubicBezTo>
                    <a:pt x="61" y="62"/>
                    <a:pt x="62" y="60"/>
                    <a:pt x="64" y="59"/>
                  </a:cubicBezTo>
                  <a:cubicBezTo>
                    <a:pt x="70"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6" y="8"/>
                    <a:pt x="153" y="5"/>
                    <a:pt x="161" y="2"/>
                  </a:cubicBezTo>
                  <a:cubicBezTo>
                    <a:pt x="164" y="2"/>
                    <a:pt x="166" y="1"/>
                    <a:pt x="168" y="1"/>
                  </a:cubicBezTo>
                  <a:cubicBezTo>
                    <a:pt x="177" y="0"/>
                    <a:pt x="185" y="0"/>
                    <a:pt x="195" y="1"/>
                  </a:cubicBezTo>
                  <a:cubicBezTo>
                    <a:pt x="197" y="1"/>
                    <a:pt x="199" y="2"/>
                    <a:pt x="201" y="2"/>
                  </a:cubicBezTo>
                  <a:cubicBezTo>
                    <a:pt x="210" y="5"/>
                    <a:pt x="217" y="8"/>
                    <a:pt x="224" y="13"/>
                  </a:cubicBezTo>
                  <a:cubicBezTo>
                    <a:pt x="226" y="14"/>
                    <a:pt x="228"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34"/>
            <p:cNvSpPr/>
            <p:nvPr/>
          </p:nvSpPr>
          <p:spPr bwMode="auto">
            <a:xfrm>
              <a:off x="53532" y="49708"/>
              <a:ext cx="1533286" cy="992239"/>
            </a:xfrm>
            <a:custGeom>
              <a:avLst/>
              <a:gdLst>
                <a:gd name="T0" fmla="*/ 578940 w 339"/>
                <a:gd name="T1" fmla="*/ 67962 h 219"/>
                <a:gd name="T2" fmla="*/ 601555 w 339"/>
                <a:gd name="T3" fmla="*/ 54369 h 219"/>
                <a:gd name="T4" fmla="*/ 714629 w 339"/>
                <a:gd name="T5" fmla="*/ 4531 h 219"/>
                <a:gd name="T6" fmla="*/ 737244 w 339"/>
                <a:gd name="T7" fmla="*/ 4531 h 219"/>
                <a:gd name="T8" fmla="*/ 863887 w 339"/>
                <a:gd name="T9" fmla="*/ 18123 h 219"/>
                <a:gd name="T10" fmla="*/ 886502 w 339"/>
                <a:gd name="T11" fmla="*/ 27185 h 219"/>
                <a:gd name="T12" fmla="*/ 1031237 w 339"/>
                <a:gd name="T13" fmla="*/ 176700 h 219"/>
                <a:gd name="T14" fmla="*/ 1175972 w 339"/>
                <a:gd name="T15" fmla="*/ 190292 h 219"/>
                <a:gd name="T16" fmla="*/ 1194063 w 339"/>
                <a:gd name="T17" fmla="*/ 199354 h 219"/>
                <a:gd name="T18" fmla="*/ 1280000 w 339"/>
                <a:gd name="T19" fmla="*/ 276377 h 219"/>
                <a:gd name="T20" fmla="*/ 1293569 w 339"/>
                <a:gd name="T21" fmla="*/ 299031 h 219"/>
                <a:gd name="T22" fmla="*/ 1320707 w 339"/>
                <a:gd name="T23" fmla="*/ 407769 h 219"/>
                <a:gd name="T24" fmla="*/ 1456396 w 339"/>
                <a:gd name="T25" fmla="*/ 498385 h 219"/>
                <a:gd name="T26" fmla="*/ 1474487 w 339"/>
                <a:gd name="T27" fmla="*/ 516508 h 219"/>
                <a:gd name="T28" fmla="*/ 1519717 w 339"/>
                <a:gd name="T29" fmla="*/ 611654 h 219"/>
                <a:gd name="T30" fmla="*/ 1528763 w 339"/>
                <a:gd name="T31" fmla="*/ 638839 h 219"/>
                <a:gd name="T32" fmla="*/ 1524240 w 339"/>
                <a:gd name="T33" fmla="*/ 756639 h 219"/>
                <a:gd name="T34" fmla="*/ 1519717 w 339"/>
                <a:gd name="T35" fmla="*/ 783824 h 219"/>
                <a:gd name="T36" fmla="*/ 1465441 w 339"/>
                <a:gd name="T37" fmla="*/ 883500 h 219"/>
                <a:gd name="T38" fmla="*/ 1442827 w 339"/>
                <a:gd name="T39" fmla="*/ 906154 h 219"/>
                <a:gd name="T40" fmla="*/ 1347844 w 339"/>
                <a:gd name="T41" fmla="*/ 969585 h 219"/>
                <a:gd name="T42" fmla="*/ 1280000 w 339"/>
                <a:gd name="T43" fmla="*/ 992239 h 219"/>
                <a:gd name="T44" fmla="*/ 1234770 w 339"/>
                <a:gd name="T45" fmla="*/ 992239 h 219"/>
                <a:gd name="T46" fmla="*/ 280424 w 339"/>
                <a:gd name="T47" fmla="*/ 992239 h 219"/>
                <a:gd name="T48" fmla="*/ 235194 w 339"/>
                <a:gd name="T49" fmla="*/ 987708 h 219"/>
                <a:gd name="T50" fmla="*/ 153781 w 339"/>
                <a:gd name="T51" fmla="*/ 955993 h 219"/>
                <a:gd name="T52" fmla="*/ 131166 w 339"/>
                <a:gd name="T53" fmla="*/ 942401 h 219"/>
                <a:gd name="T54" fmla="*/ 49753 w 339"/>
                <a:gd name="T55" fmla="*/ 860847 h 219"/>
                <a:gd name="T56" fmla="*/ 18092 w 339"/>
                <a:gd name="T57" fmla="*/ 797416 h 219"/>
                <a:gd name="T58" fmla="*/ 4523 w 339"/>
                <a:gd name="T59" fmla="*/ 756639 h 219"/>
                <a:gd name="T60" fmla="*/ 0 w 339"/>
                <a:gd name="T61" fmla="*/ 666023 h 219"/>
                <a:gd name="T62" fmla="*/ 4523 w 339"/>
                <a:gd name="T63" fmla="*/ 638839 h 219"/>
                <a:gd name="T64" fmla="*/ 40707 w 339"/>
                <a:gd name="T65" fmla="*/ 539162 h 219"/>
                <a:gd name="T66" fmla="*/ 58799 w 339"/>
                <a:gd name="T67" fmla="*/ 516508 h 219"/>
                <a:gd name="T68" fmla="*/ 212579 w 339"/>
                <a:gd name="T69" fmla="*/ 407769 h 219"/>
                <a:gd name="T70" fmla="*/ 212579 w 339"/>
                <a:gd name="T71" fmla="*/ 385116 h 219"/>
                <a:gd name="T72" fmla="*/ 253286 w 339"/>
                <a:gd name="T73" fmla="*/ 276377 h 219"/>
                <a:gd name="T74" fmla="*/ 266855 w 339"/>
                <a:gd name="T75" fmla="*/ 258254 h 219"/>
                <a:gd name="T76" fmla="*/ 357314 w 339"/>
                <a:gd name="T77" fmla="*/ 190292 h 219"/>
                <a:gd name="T78" fmla="*/ 497526 w 339"/>
                <a:gd name="T79" fmla="*/ 176700 h 219"/>
                <a:gd name="T80" fmla="*/ 578940 w 339"/>
                <a:gd name="T81" fmla="*/ 67962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0" y="14"/>
                    <a:pt x="131" y="13"/>
                    <a:pt x="133" y="12"/>
                  </a:cubicBezTo>
                  <a:cubicBezTo>
                    <a:pt x="141" y="6"/>
                    <a:pt x="148" y="3"/>
                    <a:pt x="158" y="1"/>
                  </a:cubicBezTo>
                  <a:cubicBezTo>
                    <a:pt x="160" y="1"/>
                    <a:pt x="162" y="1"/>
                    <a:pt x="163" y="1"/>
                  </a:cubicBezTo>
                  <a:cubicBezTo>
                    <a:pt x="173" y="0"/>
                    <a:pt x="182" y="1"/>
                    <a:pt x="191" y="4"/>
                  </a:cubicBezTo>
                  <a:cubicBezTo>
                    <a:pt x="193" y="5"/>
                    <a:pt x="195" y="6"/>
                    <a:pt x="196" y="6"/>
                  </a:cubicBezTo>
                  <a:cubicBezTo>
                    <a:pt x="211" y="13"/>
                    <a:pt x="222" y="24"/>
                    <a:pt x="228" y="39"/>
                  </a:cubicBezTo>
                  <a:cubicBezTo>
                    <a:pt x="239" y="37"/>
                    <a:pt x="250" y="38"/>
                    <a:pt x="260" y="42"/>
                  </a:cubicBezTo>
                  <a:cubicBezTo>
                    <a:pt x="261" y="43"/>
                    <a:pt x="263" y="44"/>
                    <a:pt x="264" y="44"/>
                  </a:cubicBezTo>
                  <a:cubicBezTo>
                    <a:pt x="272" y="49"/>
                    <a:pt x="278" y="54"/>
                    <a:pt x="283" y="61"/>
                  </a:cubicBezTo>
                  <a:cubicBezTo>
                    <a:pt x="284" y="63"/>
                    <a:pt x="285" y="64"/>
                    <a:pt x="286" y="66"/>
                  </a:cubicBezTo>
                  <a:cubicBezTo>
                    <a:pt x="290" y="74"/>
                    <a:pt x="292" y="81"/>
                    <a:pt x="292" y="90"/>
                  </a:cubicBezTo>
                  <a:cubicBezTo>
                    <a:pt x="304" y="94"/>
                    <a:pt x="314" y="101"/>
                    <a:pt x="322" y="110"/>
                  </a:cubicBezTo>
                  <a:cubicBezTo>
                    <a:pt x="323" y="111"/>
                    <a:pt x="324" y="113"/>
                    <a:pt x="326" y="114"/>
                  </a:cubicBezTo>
                  <a:cubicBezTo>
                    <a:pt x="330" y="121"/>
                    <a:pt x="334" y="128"/>
                    <a:pt x="336" y="135"/>
                  </a:cubicBezTo>
                  <a:cubicBezTo>
                    <a:pt x="337" y="137"/>
                    <a:pt x="337" y="139"/>
                    <a:pt x="338" y="141"/>
                  </a:cubicBezTo>
                  <a:cubicBezTo>
                    <a:pt x="339" y="150"/>
                    <a:pt x="339" y="158"/>
                    <a:pt x="337" y="167"/>
                  </a:cubicBezTo>
                  <a:cubicBezTo>
                    <a:pt x="337" y="169"/>
                    <a:pt x="336" y="171"/>
                    <a:pt x="336" y="173"/>
                  </a:cubicBezTo>
                  <a:cubicBezTo>
                    <a:pt x="333" y="182"/>
                    <a:pt x="329" y="188"/>
                    <a:pt x="324" y="195"/>
                  </a:cubicBezTo>
                  <a:cubicBezTo>
                    <a:pt x="322" y="197"/>
                    <a:pt x="321" y="199"/>
                    <a:pt x="319" y="200"/>
                  </a:cubicBezTo>
                  <a:cubicBezTo>
                    <a:pt x="313" y="206"/>
                    <a:pt x="306" y="211"/>
                    <a:pt x="298" y="214"/>
                  </a:cubicBezTo>
                  <a:cubicBezTo>
                    <a:pt x="293" y="216"/>
                    <a:pt x="288" y="218"/>
                    <a:pt x="283" y="219"/>
                  </a:cubicBezTo>
                  <a:cubicBezTo>
                    <a:pt x="279" y="219"/>
                    <a:pt x="276" y="219"/>
                    <a:pt x="273" y="219"/>
                  </a:cubicBezTo>
                  <a:cubicBezTo>
                    <a:pt x="203" y="219"/>
                    <a:pt x="132" y="219"/>
                    <a:pt x="62" y="219"/>
                  </a:cubicBezTo>
                  <a:cubicBezTo>
                    <a:pt x="59" y="219"/>
                    <a:pt x="56" y="219"/>
                    <a:pt x="52" y="218"/>
                  </a:cubicBezTo>
                  <a:cubicBezTo>
                    <a:pt x="46" y="217"/>
                    <a:pt x="40" y="215"/>
                    <a:pt x="34" y="211"/>
                  </a:cubicBezTo>
                  <a:cubicBezTo>
                    <a:pt x="32" y="210"/>
                    <a:pt x="31" y="209"/>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0" y="145"/>
                    <a:pt x="1" y="143"/>
                    <a:pt x="1" y="141"/>
                  </a:cubicBezTo>
                  <a:cubicBezTo>
                    <a:pt x="3" y="133"/>
                    <a:pt x="5" y="126"/>
                    <a:pt x="9" y="119"/>
                  </a:cubicBezTo>
                  <a:cubicBezTo>
                    <a:pt x="11" y="118"/>
                    <a:pt x="12" y="116"/>
                    <a:pt x="13" y="114"/>
                  </a:cubicBezTo>
                  <a:cubicBezTo>
                    <a:pt x="21" y="103"/>
                    <a:pt x="33" y="95"/>
                    <a:pt x="47" y="90"/>
                  </a:cubicBezTo>
                  <a:cubicBezTo>
                    <a:pt x="47" y="89"/>
                    <a:pt x="47" y="87"/>
                    <a:pt x="47" y="85"/>
                  </a:cubicBezTo>
                  <a:cubicBezTo>
                    <a:pt x="48" y="76"/>
                    <a:pt x="51" y="69"/>
                    <a:pt x="56" y="61"/>
                  </a:cubicBezTo>
                  <a:cubicBezTo>
                    <a:pt x="57" y="60"/>
                    <a:pt x="58" y="59"/>
                    <a:pt x="59" y="57"/>
                  </a:cubicBezTo>
                  <a:cubicBezTo>
                    <a:pt x="64" y="50"/>
                    <a:pt x="71" y="46"/>
                    <a:pt x="79" y="42"/>
                  </a:cubicBezTo>
                  <a:cubicBezTo>
                    <a:pt x="89" y="38"/>
                    <a:pt x="99" y="37"/>
                    <a:pt x="110" y="39"/>
                  </a:cubicBezTo>
                  <a:cubicBezTo>
                    <a:pt x="114" y="29"/>
                    <a:pt x="120"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35"/>
            <p:cNvSpPr/>
            <p:nvPr/>
          </p:nvSpPr>
          <p:spPr bwMode="auto">
            <a:xfrm>
              <a:off x="103239" y="103239"/>
              <a:ext cx="1428135" cy="889000"/>
            </a:xfrm>
            <a:custGeom>
              <a:avLst/>
              <a:gdLst>
                <a:gd name="T0" fmla="*/ 248568 w 316"/>
                <a:gd name="T1" fmla="*/ 889000 h 196"/>
                <a:gd name="T2" fmla="*/ 0 w 316"/>
                <a:gd name="T3" fmla="*/ 644071 h 196"/>
                <a:gd name="T4" fmla="*/ 216932 w 316"/>
                <a:gd name="T5" fmla="*/ 399143 h 196"/>
                <a:gd name="T6" fmla="*/ 212412 w 316"/>
                <a:gd name="T7" fmla="*/ 358321 h 196"/>
                <a:gd name="T8" fmla="*/ 397708 w 316"/>
                <a:gd name="T9" fmla="*/ 172357 h 196"/>
                <a:gd name="T10" fmla="*/ 479058 w 316"/>
                <a:gd name="T11" fmla="*/ 190500 h 196"/>
                <a:gd name="T12" fmla="*/ 714068 w 316"/>
                <a:gd name="T13" fmla="*/ 0 h 196"/>
                <a:gd name="T14" fmla="*/ 949077 w 316"/>
                <a:gd name="T15" fmla="*/ 190500 h 196"/>
                <a:gd name="T16" fmla="*/ 1030427 w 316"/>
                <a:gd name="T17" fmla="*/ 172357 h 196"/>
                <a:gd name="T18" fmla="*/ 1215723 w 316"/>
                <a:gd name="T19" fmla="*/ 358321 h 196"/>
                <a:gd name="T20" fmla="*/ 1211203 w 316"/>
                <a:gd name="T21" fmla="*/ 399143 h 196"/>
                <a:gd name="T22" fmla="*/ 1428135 w 316"/>
                <a:gd name="T23" fmla="*/ 644071 h 196"/>
                <a:gd name="T24" fmla="*/ 1184087 w 316"/>
                <a:gd name="T25" fmla="*/ 889000 h 196"/>
                <a:gd name="T26" fmla="*/ 248568 w 316"/>
                <a:gd name="T27" fmla="*/ 889000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6" h="196">
                  <a:moveTo>
                    <a:pt x="55" y="196"/>
                  </a:moveTo>
                  <a:cubicBezTo>
                    <a:pt x="25" y="196"/>
                    <a:pt x="0" y="172"/>
                    <a:pt x="0" y="142"/>
                  </a:cubicBezTo>
                  <a:cubicBezTo>
                    <a:pt x="0" y="114"/>
                    <a:pt x="21" y="91"/>
                    <a:pt x="48" y="88"/>
                  </a:cubicBezTo>
                  <a:cubicBezTo>
                    <a:pt x="47" y="85"/>
                    <a:pt x="47" y="82"/>
                    <a:pt x="47" y="79"/>
                  </a:cubicBezTo>
                  <a:cubicBezTo>
                    <a:pt x="47" y="56"/>
                    <a:pt x="66" y="38"/>
                    <a:pt x="88" y="38"/>
                  </a:cubicBezTo>
                  <a:cubicBezTo>
                    <a:pt x="95" y="38"/>
                    <a:pt x="101" y="39"/>
                    <a:pt x="106" y="42"/>
                  </a:cubicBezTo>
                  <a:cubicBezTo>
                    <a:pt x="111" y="18"/>
                    <a:pt x="133" y="0"/>
                    <a:pt x="158" y="0"/>
                  </a:cubicBezTo>
                  <a:cubicBezTo>
                    <a:pt x="184" y="0"/>
                    <a:pt x="205" y="18"/>
                    <a:pt x="210" y="42"/>
                  </a:cubicBezTo>
                  <a:cubicBezTo>
                    <a:pt x="216"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4" y="196"/>
                    <a:pt x="55" y="196"/>
                  </a:cubicBezTo>
                  <a:close/>
                </a:path>
              </a:pathLst>
            </a:custGeom>
            <a:solidFill>
              <a:srgbClr val="E3943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36"/>
            <p:cNvSpPr/>
            <p:nvPr/>
          </p:nvSpPr>
          <p:spPr bwMode="auto">
            <a:xfrm>
              <a:off x="789585" y="1074447"/>
              <a:ext cx="55443" cy="1368869"/>
            </a:xfrm>
            <a:custGeom>
              <a:avLst/>
              <a:gdLst>
                <a:gd name="T0" fmla="*/ 55443 w 12"/>
                <a:gd name="T1" fmla="*/ 0 h 302"/>
                <a:gd name="T2" fmla="*/ 55443 w 12"/>
                <a:gd name="T3" fmla="*/ 1368869 h 302"/>
                <a:gd name="T4" fmla="*/ 0 w 12"/>
                <a:gd name="T5" fmla="*/ 1368869 h 302"/>
                <a:gd name="T6" fmla="*/ 0 w 12"/>
                <a:gd name="T7" fmla="*/ 0 h 302"/>
                <a:gd name="T8" fmla="*/ 55443 w 12"/>
                <a:gd name="T9" fmla="*/ 0 h 3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2">
                  <a:moveTo>
                    <a:pt x="12" y="0"/>
                  </a:moveTo>
                  <a:cubicBezTo>
                    <a:pt x="12" y="100"/>
                    <a:pt x="12" y="201"/>
                    <a:pt x="12" y="302"/>
                  </a:cubicBezTo>
                  <a:cubicBezTo>
                    <a:pt x="8" y="302"/>
                    <a:pt x="4" y="302"/>
                    <a:pt x="0" y="302"/>
                  </a:cubicBezTo>
                  <a:cubicBezTo>
                    <a:pt x="0" y="201"/>
                    <a:pt x="0" y="100"/>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Oval 37"/>
            <p:cNvSpPr>
              <a:spLocks noChangeArrowheads="1"/>
            </p:cNvSpPr>
            <p:nvPr/>
          </p:nvSpPr>
          <p:spPr bwMode="auto">
            <a:xfrm>
              <a:off x="527665" y="2026538"/>
              <a:ext cx="583108"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50" name="Oval 38"/>
            <p:cNvSpPr>
              <a:spLocks noChangeArrowheads="1"/>
            </p:cNvSpPr>
            <p:nvPr/>
          </p:nvSpPr>
          <p:spPr bwMode="auto">
            <a:xfrm>
              <a:off x="577372" y="2076245"/>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51" name="Oval 39"/>
            <p:cNvSpPr>
              <a:spLocks noChangeArrowheads="1"/>
            </p:cNvSpPr>
            <p:nvPr/>
          </p:nvSpPr>
          <p:spPr bwMode="auto">
            <a:xfrm>
              <a:off x="632815" y="2129777"/>
              <a:ext cx="374718" cy="376630"/>
            </a:xfrm>
            <a:prstGeom prst="ellipse">
              <a:avLst/>
            </a:prstGeom>
            <a:solidFill>
              <a:srgbClr val="E3943C"/>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52" name="矩形 78"/>
            <p:cNvSpPr>
              <a:spLocks noChangeArrowheads="1"/>
            </p:cNvSpPr>
            <p:nvPr/>
          </p:nvSpPr>
          <p:spPr bwMode="auto">
            <a:xfrm>
              <a:off x="433557" y="348625"/>
              <a:ext cx="646257" cy="369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b="1">
                  <a:solidFill>
                    <a:schemeClr val="bg1"/>
                  </a:solidFill>
                  <a:latin typeface="Arial" panose="020B0604020202020204" pitchFamily="34" charset="0"/>
                  <a:ea typeface="微软雅黑" panose="020B0503020204020204" pitchFamily="34" charset="-122"/>
                </a:rPr>
                <a:t>04%</a:t>
              </a:r>
              <a:endParaRPr lang="zh-CN" altLang="en-US">
                <a:solidFill>
                  <a:schemeClr val="bg1"/>
                </a:solidFill>
                <a:latin typeface="Arial" panose="020B0604020202020204" pitchFamily="34" charset="0"/>
                <a:cs typeface="Arial" panose="020B0604020202020204" pitchFamily="34" charset="0"/>
              </a:endParaRPr>
            </a:p>
          </p:txBody>
        </p:sp>
      </p:grpSp>
      <p:grpSp>
        <p:nvGrpSpPr>
          <p:cNvPr id="53" name="Group 55"/>
          <p:cNvGrpSpPr/>
          <p:nvPr/>
        </p:nvGrpSpPr>
        <p:grpSpPr bwMode="auto">
          <a:xfrm>
            <a:off x="8761590" y="2667971"/>
            <a:ext cx="1636333" cy="2615595"/>
            <a:chOff x="0" y="0"/>
            <a:chExt cx="1636525" cy="2615380"/>
          </a:xfrm>
        </p:grpSpPr>
        <p:sp>
          <p:nvSpPr>
            <p:cNvPr id="55" name="Freeform 40"/>
            <p:cNvSpPr/>
            <p:nvPr/>
          </p:nvSpPr>
          <p:spPr bwMode="auto">
            <a:xfrm>
              <a:off x="0" y="0"/>
              <a:ext cx="1636525" cy="1101213"/>
            </a:xfrm>
            <a:custGeom>
              <a:avLst/>
              <a:gdLst>
                <a:gd name="T0" fmla="*/ 1247737 w 362"/>
                <a:gd name="T1" fmla="*/ 199397 h 243"/>
                <a:gd name="T2" fmla="*/ 1274862 w 362"/>
                <a:gd name="T3" fmla="*/ 208460 h 243"/>
                <a:gd name="T4" fmla="*/ 1360757 w 362"/>
                <a:gd name="T5" fmla="*/ 280968 h 243"/>
                <a:gd name="T6" fmla="*/ 1374319 w 362"/>
                <a:gd name="T7" fmla="*/ 303627 h 243"/>
                <a:gd name="T8" fmla="*/ 1424048 w 362"/>
                <a:gd name="T9" fmla="*/ 425984 h 243"/>
                <a:gd name="T10" fmla="*/ 1451173 w 362"/>
                <a:gd name="T11" fmla="*/ 439579 h 243"/>
                <a:gd name="T12" fmla="*/ 1550630 w 362"/>
                <a:gd name="T13" fmla="*/ 516618 h 243"/>
                <a:gd name="T14" fmla="*/ 1568713 w 362"/>
                <a:gd name="T15" fmla="*/ 539277 h 243"/>
                <a:gd name="T16" fmla="*/ 1622963 w 362"/>
                <a:gd name="T17" fmla="*/ 652571 h 243"/>
                <a:gd name="T18" fmla="*/ 1636525 w 362"/>
                <a:gd name="T19" fmla="*/ 702420 h 243"/>
                <a:gd name="T20" fmla="*/ 1636525 w 362"/>
                <a:gd name="T21" fmla="*/ 783991 h 243"/>
                <a:gd name="T22" fmla="*/ 1627483 w 362"/>
                <a:gd name="T23" fmla="*/ 838372 h 243"/>
                <a:gd name="T24" fmla="*/ 1595838 w 362"/>
                <a:gd name="T25" fmla="*/ 915412 h 243"/>
                <a:gd name="T26" fmla="*/ 1568713 w 362"/>
                <a:gd name="T27" fmla="*/ 960729 h 243"/>
                <a:gd name="T28" fmla="*/ 1509943 w 362"/>
                <a:gd name="T29" fmla="*/ 1019642 h 243"/>
                <a:gd name="T30" fmla="*/ 1469256 w 362"/>
                <a:gd name="T31" fmla="*/ 1051364 h 243"/>
                <a:gd name="T32" fmla="*/ 1392402 w 362"/>
                <a:gd name="T33" fmla="*/ 1083086 h 243"/>
                <a:gd name="T34" fmla="*/ 1342674 w 362"/>
                <a:gd name="T35" fmla="*/ 1096681 h 243"/>
                <a:gd name="T36" fmla="*/ 1288424 w 362"/>
                <a:gd name="T37" fmla="*/ 1101213 h 243"/>
                <a:gd name="T38" fmla="*/ 334538 w 362"/>
                <a:gd name="T39" fmla="*/ 1101213 h 243"/>
                <a:gd name="T40" fmla="*/ 280289 w 362"/>
                <a:gd name="T41" fmla="*/ 1092150 h 243"/>
                <a:gd name="T42" fmla="*/ 198915 w 362"/>
                <a:gd name="T43" fmla="*/ 1064959 h 243"/>
                <a:gd name="T44" fmla="*/ 153707 w 362"/>
                <a:gd name="T45" fmla="*/ 1042300 h 243"/>
                <a:gd name="T46" fmla="*/ 90416 w 362"/>
                <a:gd name="T47" fmla="*/ 987919 h 243"/>
                <a:gd name="T48" fmla="*/ 63291 w 362"/>
                <a:gd name="T49" fmla="*/ 947134 h 243"/>
                <a:gd name="T50" fmla="*/ 22604 w 362"/>
                <a:gd name="T51" fmla="*/ 870094 h 243"/>
                <a:gd name="T52" fmla="*/ 9042 w 362"/>
                <a:gd name="T53" fmla="*/ 820245 h 243"/>
                <a:gd name="T54" fmla="*/ 0 w 362"/>
                <a:gd name="T55" fmla="*/ 734142 h 243"/>
                <a:gd name="T56" fmla="*/ 9042 w 362"/>
                <a:gd name="T57" fmla="*/ 684293 h 243"/>
                <a:gd name="T58" fmla="*/ 36166 w 362"/>
                <a:gd name="T59" fmla="*/ 593658 h 243"/>
                <a:gd name="T60" fmla="*/ 54249 w 362"/>
                <a:gd name="T61" fmla="*/ 566468 h 243"/>
                <a:gd name="T62" fmla="*/ 135624 w 362"/>
                <a:gd name="T63" fmla="*/ 475833 h 243"/>
                <a:gd name="T64" fmla="*/ 203435 w 362"/>
                <a:gd name="T65" fmla="*/ 435047 h 243"/>
                <a:gd name="T66" fmla="*/ 216998 w 362"/>
                <a:gd name="T67" fmla="*/ 425984 h 243"/>
                <a:gd name="T68" fmla="*/ 271247 w 362"/>
                <a:gd name="T69" fmla="*/ 290031 h 243"/>
                <a:gd name="T70" fmla="*/ 289330 w 362"/>
                <a:gd name="T71" fmla="*/ 271904 h 243"/>
                <a:gd name="T72" fmla="*/ 375225 w 362"/>
                <a:gd name="T73" fmla="*/ 203928 h 243"/>
                <a:gd name="T74" fmla="*/ 402350 w 362"/>
                <a:gd name="T75" fmla="*/ 190333 h 243"/>
                <a:gd name="T76" fmla="*/ 519891 w 362"/>
                <a:gd name="T77" fmla="*/ 176738 h 243"/>
                <a:gd name="T78" fmla="*/ 601265 w 362"/>
                <a:gd name="T79" fmla="*/ 81571 h 243"/>
                <a:gd name="T80" fmla="*/ 623869 w 362"/>
                <a:gd name="T81" fmla="*/ 63444 h 243"/>
                <a:gd name="T82" fmla="*/ 732368 w 362"/>
                <a:gd name="T83" fmla="*/ 13595 h 243"/>
                <a:gd name="T84" fmla="*/ 759492 w 362"/>
                <a:gd name="T85" fmla="*/ 9063 h 243"/>
                <a:gd name="T86" fmla="*/ 881554 w 362"/>
                <a:gd name="T87" fmla="*/ 9063 h 243"/>
                <a:gd name="T88" fmla="*/ 908678 w 362"/>
                <a:gd name="T89" fmla="*/ 13595 h 243"/>
                <a:gd name="T90" fmla="*/ 1012656 w 362"/>
                <a:gd name="T91" fmla="*/ 63444 h 243"/>
                <a:gd name="T92" fmla="*/ 1035260 w 362"/>
                <a:gd name="T93" fmla="*/ 81571 h 243"/>
                <a:gd name="T94" fmla="*/ 1116634 w 362"/>
                <a:gd name="T95" fmla="*/ 176738 h 243"/>
                <a:gd name="T96" fmla="*/ 1247737 w 362"/>
                <a:gd name="T97" fmla="*/ 19939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2" y="46"/>
                    <a:pt x="282" y="46"/>
                    <a:pt x="282" y="46"/>
                  </a:cubicBezTo>
                  <a:cubicBezTo>
                    <a:pt x="289" y="51"/>
                    <a:pt x="295" y="55"/>
                    <a:pt x="301" y="62"/>
                  </a:cubicBezTo>
                  <a:cubicBezTo>
                    <a:pt x="304" y="67"/>
                    <a:pt x="304" y="67"/>
                    <a:pt x="304" y="67"/>
                  </a:cubicBezTo>
                  <a:cubicBezTo>
                    <a:pt x="310" y="75"/>
                    <a:pt x="314" y="84"/>
                    <a:pt x="315" y="94"/>
                  </a:cubicBezTo>
                  <a:cubicBezTo>
                    <a:pt x="321" y="97"/>
                    <a:pt x="321" y="97"/>
                    <a:pt x="321" y="97"/>
                  </a:cubicBezTo>
                  <a:cubicBezTo>
                    <a:pt x="329" y="102"/>
                    <a:pt x="336" y="107"/>
                    <a:pt x="343" y="114"/>
                  </a:cubicBezTo>
                  <a:cubicBezTo>
                    <a:pt x="347" y="119"/>
                    <a:pt x="347" y="119"/>
                    <a:pt x="347" y="119"/>
                  </a:cubicBezTo>
                  <a:cubicBezTo>
                    <a:pt x="353" y="127"/>
                    <a:pt x="356" y="135"/>
                    <a:pt x="359" y="144"/>
                  </a:cubicBezTo>
                  <a:cubicBezTo>
                    <a:pt x="360" y="148"/>
                    <a:pt x="361" y="151"/>
                    <a:pt x="362"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7" y="242"/>
                  </a:cubicBezTo>
                  <a:cubicBezTo>
                    <a:pt x="293" y="243"/>
                    <a:pt x="289" y="243"/>
                    <a:pt x="285" y="243"/>
                  </a:cubicBezTo>
                  <a:cubicBezTo>
                    <a:pt x="74" y="243"/>
                    <a:pt x="74" y="243"/>
                    <a:pt x="74" y="243"/>
                  </a:cubicBezTo>
                  <a:cubicBezTo>
                    <a:pt x="70" y="243"/>
                    <a:pt x="66" y="242"/>
                    <a:pt x="62" y="241"/>
                  </a:cubicBezTo>
                  <a:cubicBezTo>
                    <a:pt x="56" y="240"/>
                    <a:pt x="50" y="238"/>
                    <a:pt x="44" y="235"/>
                  </a:cubicBezTo>
                  <a:cubicBezTo>
                    <a:pt x="41" y="234"/>
                    <a:pt x="38" y="232"/>
                    <a:pt x="34" y="230"/>
                  </a:cubicBezTo>
                  <a:cubicBezTo>
                    <a:pt x="29" y="226"/>
                    <a:pt x="25" y="222"/>
                    <a:pt x="20" y="218"/>
                  </a:cubicBezTo>
                  <a:cubicBezTo>
                    <a:pt x="18" y="215"/>
                    <a:pt x="16" y="212"/>
                    <a:pt x="14" y="209"/>
                  </a:cubicBezTo>
                  <a:cubicBezTo>
                    <a:pt x="10" y="203"/>
                    <a:pt x="7" y="198"/>
                    <a:pt x="5" y="192"/>
                  </a:cubicBezTo>
                  <a:cubicBezTo>
                    <a:pt x="4" y="188"/>
                    <a:pt x="3" y="185"/>
                    <a:pt x="2" y="181"/>
                  </a:cubicBezTo>
                  <a:cubicBezTo>
                    <a:pt x="1" y="175"/>
                    <a:pt x="0" y="168"/>
                    <a:pt x="0" y="162"/>
                  </a:cubicBezTo>
                  <a:cubicBezTo>
                    <a:pt x="1" y="158"/>
                    <a:pt x="1" y="155"/>
                    <a:pt x="2" y="151"/>
                  </a:cubicBezTo>
                  <a:cubicBezTo>
                    <a:pt x="3" y="144"/>
                    <a:pt x="5" y="138"/>
                    <a:pt x="8" y="131"/>
                  </a:cubicBezTo>
                  <a:cubicBezTo>
                    <a:pt x="12" y="125"/>
                    <a:pt x="12" y="125"/>
                    <a:pt x="12" y="125"/>
                  </a:cubicBezTo>
                  <a:cubicBezTo>
                    <a:pt x="17" y="117"/>
                    <a:pt x="23" y="111"/>
                    <a:pt x="30" y="105"/>
                  </a:cubicBezTo>
                  <a:cubicBezTo>
                    <a:pt x="35" y="101"/>
                    <a:pt x="39" y="98"/>
                    <a:pt x="45" y="96"/>
                  </a:cubicBezTo>
                  <a:cubicBezTo>
                    <a:pt x="48" y="94"/>
                    <a:pt x="48" y="94"/>
                    <a:pt x="48" y="94"/>
                  </a:cubicBezTo>
                  <a:cubicBezTo>
                    <a:pt x="49" y="83"/>
                    <a:pt x="53" y="73"/>
                    <a:pt x="60" y="64"/>
                  </a:cubicBezTo>
                  <a:cubicBezTo>
                    <a:pt x="64" y="60"/>
                    <a:pt x="64" y="60"/>
                    <a:pt x="64" y="60"/>
                  </a:cubicBezTo>
                  <a:cubicBezTo>
                    <a:pt x="70" y="53"/>
                    <a:pt x="76" y="49"/>
                    <a:pt x="83" y="45"/>
                  </a:cubicBezTo>
                  <a:cubicBezTo>
                    <a:pt x="89" y="42"/>
                    <a:pt x="89" y="42"/>
                    <a:pt x="89" y="42"/>
                  </a:cubicBezTo>
                  <a:cubicBezTo>
                    <a:pt x="98" y="39"/>
                    <a:pt x="106" y="38"/>
                    <a:pt x="115" y="39"/>
                  </a:cubicBezTo>
                  <a:cubicBezTo>
                    <a:pt x="120" y="31"/>
                    <a:pt x="126" y="24"/>
                    <a:pt x="133" y="18"/>
                  </a:cubicBezTo>
                  <a:cubicBezTo>
                    <a:pt x="138" y="14"/>
                    <a:pt x="138" y="14"/>
                    <a:pt x="138" y="14"/>
                  </a:cubicBezTo>
                  <a:cubicBezTo>
                    <a:pt x="146" y="9"/>
                    <a:pt x="153" y="6"/>
                    <a:pt x="162" y="3"/>
                  </a:cubicBezTo>
                  <a:cubicBezTo>
                    <a:pt x="168" y="2"/>
                    <a:pt x="168" y="2"/>
                    <a:pt x="168" y="2"/>
                  </a:cubicBezTo>
                  <a:cubicBezTo>
                    <a:pt x="177" y="0"/>
                    <a:pt x="185" y="0"/>
                    <a:pt x="195" y="2"/>
                  </a:cubicBezTo>
                  <a:cubicBezTo>
                    <a:pt x="201" y="3"/>
                    <a:pt x="201" y="3"/>
                    <a:pt x="201" y="3"/>
                  </a:cubicBezTo>
                  <a:cubicBezTo>
                    <a:pt x="210" y="6"/>
                    <a:pt x="217" y="9"/>
                    <a:pt x="224" y="14"/>
                  </a:cubicBezTo>
                  <a:cubicBezTo>
                    <a:pt x="229" y="18"/>
                    <a:pt x="229" y="18"/>
                    <a:pt x="229" y="18"/>
                  </a:cubicBezTo>
                  <a:cubicBezTo>
                    <a:pt x="237"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41"/>
            <p:cNvSpPr/>
            <p:nvPr/>
          </p:nvSpPr>
          <p:spPr bwMode="auto">
            <a:xfrm>
              <a:off x="53531" y="55443"/>
              <a:ext cx="1533286" cy="992239"/>
            </a:xfrm>
            <a:custGeom>
              <a:avLst/>
              <a:gdLst>
                <a:gd name="T0" fmla="*/ 578940 w 339"/>
                <a:gd name="T1" fmla="*/ 67962 h 219"/>
                <a:gd name="T2" fmla="*/ 601555 w 339"/>
                <a:gd name="T3" fmla="*/ 54369 h 219"/>
                <a:gd name="T4" fmla="*/ 714629 w 339"/>
                <a:gd name="T5" fmla="*/ 4531 h 219"/>
                <a:gd name="T6" fmla="*/ 741767 w 339"/>
                <a:gd name="T7" fmla="*/ 4531 h 219"/>
                <a:gd name="T8" fmla="*/ 863887 w 339"/>
                <a:gd name="T9" fmla="*/ 18123 h 219"/>
                <a:gd name="T10" fmla="*/ 886502 w 339"/>
                <a:gd name="T11" fmla="*/ 27185 h 219"/>
                <a:gd name="T12" fmla="*/ 1035760 w 339"/>
                <a:gd name="T13" fmla="*/ 176700 h 219"/>
                <a:gd name="T14" fmla="*/ 1175972 w 339"/>
                <a:gd name="T15" fmla="*/ 190292 h 219"/>
                <a:gd name="T16" fmla="*/ 1194063 w 339"/>
                <a:gd name="T17" fmla="*/ 199354 h 219"/>
                <a:gd name="T18" fmla="*/ 1280000 w 339"/>
                <a:gd name="T19" fmla="*/ 276377 h 219"/>
                <a:gd name="T20" fmla="*/ 1293569 w 339"/>
                <a:gd name="T21" fmla="*/ 299031 h 219"/>
                <a:gd name="T22" fmla="*/ 1320707 w 339"/>
                <a:gd name="T23" fmla="*/ 407769 h 219"/>
                <a:gd name="T24" fmla="*/ 1456396 w 339"/>
                <a:gd name="T25" fmla="*/ 498385 h 219"/>
                <a:gd name="T26" fmla="*/ 1474487 w 339"/>
                <a:gd name="T27" fmla="*/ 516508 h 219"/>
                <a:gd name="T28" fmla="*/ 1519717 w 339"/>
                <a:gd name="T29" fmla="*/ 611654 h 219"/>
                <a:gd name="T30" fmla="*/ 1528763 w 339"/>
                <a:gd name="T31" fmla="*/ 638839 h 219"/>
                <a:gd name="T32" fmla="*/ 1524240 w 339"/>
                <a:gd name="T33" fmla="*/ 756639 h 219"/>
                <a:gd name="T34" fmla="*/ 1519717 w 339"/>
                <a:gd name="T35" fmla="*/ 783824 h 219"/>
                <a:gd name="T36" fmla="*/ 1465441 w 339"/>
                <a:gd name="T37" fmla="*/ 883500 h 219"/>
                <a:gd name="T38" fmla="*/ 1442827 w 339"/>
                <a:gd name="T39" fmla="*/ 906154 h 219"/>
                <a:gd name="T40" fmla="*/ 1347844 w 339"/>
                <a:gd name="T41" fmla="*/ 969585 h 219"/>
                <a:gd name="T42" fmla="*/ 1280000 w 339"/>
                <a:gd name="T43" fmla="*/ 992239 h 219"/>
                <a:gd name="T44" fmla="*/ 1234770 w 339"/>
                <a:gd name="T45" fmla="*/ 992239 h 219"/>
                <a:gd name="T46" fmla="*/ 280424 w 339"/>
                <a:gd name="T47" fmla="*/ 992239 h 219"/>
                <a:gd name="T48" fmla="*/ 235194 w 339"/>
                <a:gd name="T49" fmla="*/ 987708 h 219"/>
                <a:gd name="T50" fmla="*/ 153781 w 339"/>
                <a:gd name="T51" fmla="*/ 955993 h 219"/>
                <a:gd name="T52" fmla="*/ 131166 w 339"/>
                <a:gd name="T53" fmla="*/ 942401 h 219"/>
                <a:gd name="T54" fmla="*/ 49753 w 339"/>
                <a:gd name="T55" fmla="*/ 860847 h 219"/>
                <a:gd name="T56" fmla="*/ 18092 w 339"/>
                <a:gd name="T57" fmla="*/ 797416 h 219"/>
                <a:gd name="T58" fmla="*/ 4523 w 339"/>
                <a:gd name="T59" fmla="*/ 756639 h 219"/>
                <a:gd name="T60" fmla="*/ 0 w 339"/>
                <a:gd name="T61" fmla="*/ 666023 h 219"/>
                <a:gd name="T62" fmla="*/ 4523 w 339"/>
                <a:gd name="T63" fmla="*/ 638839 h 219"/>
                <a:gd name="T64" fmla="*/ 45230 w 339"/>
                <a:gd name="T65" fmla="*/ 539162 h 219"/>
                <a:gd name="T66" fmla="*/ 58799 w 339"/>
                <a:gd name="T67" fmla="*/ 516508 h 219"/>
                <a:gd name="T68" fmla="*/ 212579 w 339"/>
                <a:gd name="T69" fmla="*/ 407769 h 219"/>
                <a:gd name="T70" fmla="*/ 212579 w 339"/>
                <a:gd name="T71" fmla="*/ 385116 h 219"/>
                <a:gd name="T72" fmla="*/ 253286 w 339"/>
                <a:gd name="T73" fmla="*/ 276377 h 219"/>
                <a:gd name="T74" fmla="*/ 266855 w 339"/>
                <a:gd name="T75" fmla="*/ 258254 h 219"/>
                <a:gd name="T76" fmla="*/ 357314 w 339"/>
                <a:gd name="T77" fmla="*/ 190292 h 219"/>
                <a:gd name="T78" fmla="*/ 497526 w 339"/>
                <a:gd name="T79" fmla="*/ 176700 h 219"/>
                <a:gd name="T80" fmla="*/ 578940 w 339"/>
                <a:gd name="T81" fmla="*/ 67962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3" y="12"/>
                    <a:pt x="133" y="12"/>
                    <a:pt x="133" y="12"/>
                  </a:cubicBezTo>
                  <a:cubicBezTo>
                    <a:pt x="141" y="6"/>
                    <a:pt x="149" y="3"/>
                    <a:pt x="158" y="1"/>
                  </a:cubicBezTo>
                  <a:cubicBezTo>
                    <a:pt x="164" y="1"/>
                    <a:pt x="164" y="1"/>
                    <a:pt x="164" y="1"/>
                  </a:cubicBezTo>
                  <a:cubicBezTo>
                    <a:pt x="173" y="0"/>
                    <a:pt x="182" y="1"/>
                    <a:pt x="191" y="4"/>
                  </a:cubicBezTo>
                  <a:cubicBezTo>
                    <a:pt x="196" y="6"/>
                    <a:pt x="196" y="6"/>
                    <a:pt x="196" y="6"/>
                  </a:cubicBezTo>
                  <a:cubicBezTo>
                    <a:pt x="211" y="13"/>
                    <a:pt x="222" y="24"/>
                    <a:pt x="229" y="39"/>
                  </a:cubicBezTo>
                  <a:cubicBezTo>
                    <a:pt x="239" y="37"/>
                    <a:pt x="250" y="38"/>
                    <a:pt x="260" y="42"/>
                  </a:cubicBezTo>
                  <a:cubicBezTo>
                    <a:pt x="264" y="44"/>
                    <a:pt x="264" y="44"/>
                    <a:pt x="264" y="44"/>
                  </a:cubicBezTo>
                  <a:cubicBezTo>
                    <a:pt x="272" y="49"/>
                    <a:pt x="278" y="54"/>
                    <a:pt x="283" y="61"/>
                  </a:cubicBezTo>
                  <a:cubicBezTo>
                    <a:pt x="286" y="66"/>
                    <a:pt x="286" y="66"/>
                    <a:pt x="286" y="66"/>
                  </a:cubicBezTo>
                  <a:cubicBezTo>
                    <a:pt x="290" y="74"/>
                    <a:pt x="292" y="81"/>
                    <a:pt x="292" y="90"/>
                  </a:cubicBezTo>
                  <a:cubicBezTo>
                    <a:pt x="304" y="94"/>
                    <a:pt x="314" y="101"/>
                    <a:pt x="322" y="110"/>
                  </a:cubicBezTo>
                  <a:cubicBezTo>
                    <a:pt x="326" y="114"/>
                    <a:pt x="326" y="114"/>
                    <a:pt x="326" y="114"/>
                  </a:cubicBezTo>
                  <a:cubicBezTo>
                    <a:pt x="331" y="121"/>
                    <a:pt x="334" y="127"/>
                    <a:pt x="336" y="135"/>
                  </a:cubicBezTo>
                  <a:cubicBezTo>
                    <a:pt x="338" y="141"/>
                    <a:pt x="338" y="141"/>
                    <a:pt x="338" y="141"/>
                  </a:cubicBezTo>
                  <a:cubicBezTo>
                    <a:pt x="339" y="150"/>
                    <a:pt x="339" y="158"/>
                    <a:pt x="337" y="167"/>
                  </a:cubicBezTo>
                  <a:cubicBezTo>
                    <a:pt x="336" y="173"/>
                    <a:pt x="336" y="173"/>
                    <a:pt x="336" y="173"/>
                  </a:cubicBezTo>
                  <a:cubicBezTo>
                    <a:pt x="333" y="182"/>
                    <a:pt x="329" y="188"/>
                    <a:pt x="324" y="195"/>
                  </a:cubicBezTo>
                  <a:cubicBezTo>
                    <a:pt x="319" y="200"/>
                    <a:pt x="319" y="200"/>
                    <a:pt x="319" y="200"/>
                  </a:cubicBezTo>
                  <a:cubicBezTo>
                    <a:pt x="313" y="206"/>
                    <a:pt x="307" y="211"/>
                    <a:pt x="298" y="214"/>
                  </a:cubicBezTo>
                  <a:cubicBezTo>
                    <a:pt x="293" y="216"/>
                    <a:pt x="288" y="218"/>
                    <a:pt x="283" y="219"/>
                  </a:cubicBezTo>
                  <a:cubicBezTo>
                    <a:pt x="280" y="219"/>
                    <a:pt x="276" y="219"/>
                    <a:pt x="273" y="219"/>
                  </a:cubicBezTo>
                  <a:cubicBezTo>
                    <a:pt x="62" y="219"/>
                    <a:pt x="62" y="219"/>
                    <a:pt x="62" y="219"/>
                  </a:cubicBezTo>
                  <a:cubicBezTo>
                    <a:pt x="59" y="219"/>
                    <a:pt x="56" y="219"/>
                    <a:pt x="52" y="218"/>
                  </a:cubicBezTo>
                  <a:cubicBezTo>
                    <a:pt x="46" y="217"/>
                    <a:pt x="40" y="214"/>
                    <a:pt x="34" y="211"/>
                  </a:cubicBezTo>
                  <a:cubicBezTo>
                    <a:pt x="29" y="208"/>
                    <a:pt x="29" y="208"/>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1" y="141"/>
                    <a:pt x="1" y="141"/>
                    <a:pt x="1" y="141"/>
                  </a:cubicBezTo>
                  <a:cubicBezTo>
                    <a:pt x="3" y="133"/>
                    <a:pt x="5" y="126"/>
                    <a:pt x="10" y="119"/>
                  </a:cubicBezTo>
                  <a:cubicBezTo>
                    <a:pt x="13" y="114"/>
                    <a:pt x="13" y="114"/>
                    <a:pt x="13" y="114"/>
                  </a:cubicBezTo>
                  <a:cubicBezTo>
                    <a:pt x="22" y="103"/>
                    <a:pt x="33" y="94"/>
                    <a:pt x="47" y="90"/>
                  </a:cubicBezTo>
                  <a:cubicBezTo>
                    <a:pt x="47" y="85"/>
                    <a:pt x="47" y="85"/>
                    <a:pt x="47" y="85"/>
                  </a:cubicBezTo>
                  <a:cubicBezTo>
                    <a:pt x="48" y="76"/>
                    <a:pt x="51" y="69"/>
                    <a:pt x="56" y="61"/>
                  </a:cubicBezTo>
                  <a:cubicBezTo>
                    <a:pt x="59" y="57"/>
                    <a:pt x="59" y="57"/>
                    <a:pt x="59" y="57"/>
                  </a:cubicBezTo>
                  <a:cubicBezTo>
                    <a:pt x="65" y="50"/>
                    <a:pt x="71" y="46"/>
                    <a:pt x="79" y="42"/>
                  </a:cubicBezTo>
                  <a:cubicBezTo>
                    <a:pt x="89" y="38"/>
                    <a:pt x="99" y="37"/>
                    <a:pt x="110" y="39"/>
                  </a:cubicBezTo>
                  <a:cubicBezTo>
                    <a:pt x="114" y="29"/>
                    <a:pt x="121"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42"/>
            <p:cNvSpPr/>
            <p:nvPr/>
          </p:nvSpPr>
          <p:spPr bwMode="auto">
            <a:xfrm>
              <a:off x="103239" y="108974"/>
              <a:ext cx="1430047" cy="889000"/>
            </a:xfrm>
            <a:custGeom>
              <a:avLst/>
              <a:gdLst>
                <a:gd name="T0" fmla="*/ 248901 w 316"/>
                <a:gd name="T1" fmla="*/ 889000 h 196"/>
                <a:gd name="T2" fmla="*/ 0 w 316"/>
                <a:gd name="T3" fmla="*/ 639536 h 196"/>
                <a:gd name="T4" fmla="*/ 217222 w 316"/>
                <a:gd name="T5" fmla="*/ 399143 h 196"/>
                <a:gd name="T6" fmla="*/ 212697 w 316"/>
                <a:gd name="T7" fmla="*/ 358321 h 196"/>
                <a:gd name="T8" fmla="*/ 398241 w 316"/>
                <a:gd name="T9" fmla="*/ 167821 h 196"/>
                <a:gd name="T10" fmla="*/ 479699 w 316"/>
                <a:gd name="T11" fmla="*/ 190500 h 196"/>
                <a:gd name="T12" fmla="*/ 715023 w 316"/>
                <a:gd name="T13" fmla="*/ 0 h 196"/>
                <a:gd name="T14" fmla="*/ 950348 w 316"/>
                <a:gd name="T15" fmla="*/ 190500 h 196"/>
                <a:gd name="T16" fmla="*/ 1031806 w 316"/>
                <a:gd name="T17" fmla="*/ 167821 h 196"/>
                <a:gd name="T18" fmla="*/ 1217350 w 316"/>
                <a:gd name="T19" fmla="*/ 358321 h 196"/>
                <a:gd name="T20" fmla="*/ 1217350 w 316"/>
                <a:gd name="T21" fmla="*/ 399143 h 196"/>
                <a:gd name="T22" fmla="*/ 1430047 w 316"/>
                <a:gd name="T23" fmla="*/ 639536 h 196"/>
                <a:gd name="T24" fmla="*/ 1185672 w 316"/>
                <a:gd name="T25" fmla="*/ 889000 h 196"/>
                <a:gd name="T26" fmla="*/ 248901 w 316"/>
                <a:gd name="T27" fmla="*/ 889000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6" y="37"/>
                    <a:pt x="88" y="37"/>
                  </a:cubicBezTo>
                  <a:cubicBezTo>
                    <a:pt x="95" y="37"/>
                    <a:pt x="101" y="39"/>
                    <a:pt x="106" y="42"/>
                  </a:cubicBezTo>
                  <a:cubicBezTo>
                    <a:pt x="112" y="18"/>
                    <a:pt x="133" y="0"/>
                    <a:pt x="158" y="0"/>
                  </a:cubicBezTo>
                  <a:cubicBezTo>
                    <a:pt x="184" y="0"/>
                    <a:pt x="205" y="18"/>
                    <a:pt x="210" y="42"/>
                  </a:cubicBezTo>
                  <a:cubicBezTo>
                    <a:pt x="216" y="39"/>
                    <a:pt x="222" y="37"/>
                    <a:pt x="228" y="37"/>
                  </a:cubicBezTo>
                  <a:cubicBezTo>
                    <a:pt x="251" y="37"/>
                    <a:pt x="269" y="56"/>
                    <a:pt x="269" y="79"/>
                  </a:cubicBezTo>
                  <a:cubicBezTo>
                    <a:pt x="269" y="82"/>
                    <a:pt x="269" y="85"/>
                    <a:pt x="269" y="88"/>
                  </a:cubicBezTo>
                  <a:cubicBezTo>
                    <a:pt x="295" y="91"/>
                    <a:pt x="316" y="114"/>
                    <a:pt x="316" y="141"/>
                  </a:cubicBezTo>
                  <a:cubicBezTo>
                    <a:pt x="316" y="171"/>
                    <a:pt x="292" y="196"/>
                    <a:pt x="262" y="196"/>
                  </a:cubicBezTo>
                  <a:cubicBezTo>
                    <a:pt x="55" y="196"/>
                    <a:pt x="55" y="196"/>
                    <a:pt x="55" y="19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43"/>
            <p:cNvSpPr/>
            <p:nvPr/>
          </p:nvSpPr>
          <p:spPr bwMode="auto">
            <a:xfrm>
              <a:off x="791497" y="1078271"/>
              <a:ext cx="53531" cy="1309602"/>
            </a:xfrm>
            <a:custGeom>
              <a:avLst/>
              <a:gdLst>
                <a:gd name="T0" fmla="*/ 53531 w 28"/>
                <a:gd name="T1" fmla="*/ 0 h 685"/>
                <a:gd name="T2" fmla="*/ 53531 w 28"/>
                <a:gd name="T3" fmla="*/ 1309602 h 685"/>
                <a:gd name="T4" fmla="*/ 0 w 28"/>
                <a:gd name="T5" fmla="*/ 1309602 h 685"/>
                <a:gd name="T6" fmla="*/ 3824 w 28"/>
                <a:gd name="T7" fmla="*/ 0 h 685"/>
                <a:gd name="T8" fmla="*/ 53531 w 28"/>
                <a:gd name="T9" fmla="*/ 0 h 685"/>
                <a:gd name="T10" fmla="*/ 53531 w 28"/>
                <a:gd name="T11" fmla="*/ 0 h 6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85">
                  <a:moveTo>
                    <a:pt x="28" y="0"/>
                  </a:moveTo>
                  <a:lnTo>
                    <a:pt x="28" y="685"/>
                  </a:lnTo>
                  <a:lnTo>
                    <a:pt x="0" y="685"/>
                  </a:lnTo>
                  <a:lnTo>
                    <a:pt x="2"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Oval 44"/>
            <p:cNvSpPr>
              <a:spLocks noChangeArrowheads="1"/>
            </p:cNvSpPr>
            <p:nvPr/>
          </p:nvSpPr>
          <p:spPr bwMode="auto">
            <a:xfrm>
              <a:off x="529577" y="2030361"/>
              <a:ext cx="583108"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60" name="Oval 45"/>
            <p:cNvSpPr>
              <a:spLocks noChangeArrowheads="1"/>
            </p:cNvSpPr>
            <p:nvPr/>
          </p:nvSpPr>
          <p:spPr bwMode="auto">
            <a:xfrm>
              <a:off x="579284" y="2080069"/>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61" name="Oval 46"/>
            <p:cNvSpPr>
              <a:spLocks noChangeArrowheads="1"/>
            </p:cNvSpPr>
            <p:nvPr/>
          </p:nvSpPr>
          <p:spPr bwMode="auto">
            <a:xfrm>
              <a:off x="632815" y="2135512"/>
              <a:ext cx="376630" cy="37471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en-US" sz="1500">
                <a:latin typeface="Arial" panose="020B0604020202020204" pitchFamily="34" charset="0"/>
                <a:cs typeface="Arial" panose="020B0604020202020204" pitchFamily="34" charset="0"/>
              </a:endParaRPr>
            </a:p>
          </p:txBody>
        </p:sp>
        <p:sp>
          <p:nvSpPr>
            <p:cNvPr id="62" name="矩形 87"/>
            <p:cNvSpPr>
              <a:spLocks noChangeArrowheads="1"/>
            </p:cNvSpPr>
            <p:nvPr/>
          </p:nvSpPr>
          <p:spPr bwMode="auto">
            <a:xfrm>
              <a:off x="415602" y="376408"/>
              <a:ext cx="646257" cy="36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b="1">
                  <a:solidFill>
                    <a:schemeClr val="bg1"/>
                  </a:solidFill>
                  <a:latin typeface="Arial" panose="020B0604020202020204" pitchFamily="34" charset="0"/>
                  <a:ea typeface="微软雅黑" panose="020B0503020204020204" pitchFamily="34" charset="-122"/>
                </a:rPr>
                <a:t>05%</a:t>
              </a:r>
              <a:endParaRPr lang="zh-CN" altLang="en-US">
                <a:solidFill>
                  <a:schemeClr val="bg1"/>
                </a:solidFill>
                <a:latin typeface="Arial" panose="020B0604020202020204" pitchFamily="34" charset="0"/>
                <a:cs typeface="Arial" panose="020B0604020202020204" pitchFamily="34" charset="0"/>
              </a:endParaRPr>
            </a:p>
          </p:txBody>
        </p:sp>
      </p:grpSp>
      <p:pic>
        <p:nvPicPr>
          <p:cNvPr id="71" name="PA_图片 49">
            <a:extLst>
              <a:ext uri="{FF2B5EF4-FFF2-40B4-BE49-F238E27FC236}">
                <a16:creationId xmlns:a16="http://schemas.microsoft.com/office/drawing/2014/main" id="{FBFECC30-7857-4AA8-AF7D-2DFDFE236CA6}"/>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72" name="文本框 71">
            <a:extLst>
              <a:ext uri="{FF2B5EF4-FFF2-40B4-BE49-F238E27FC236}">
                <a16:creationId xmlns:a16="http://schemas.microsoft.com/office/drawing/2014/main" id="{46EDE10F-64FA-4531-AF58-ADD004E2C61A}"/>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73" name="矩形 72">
            <a:extLst>
              <a:ext uri="{FF2B5EF4-FFF2-40B4-BE49-F238E27FC236}">
                <a16:creationId xmlns:a16="http://schemas.microsoft.com/office/drawing/2014/main" id="{EFFB4277-941B-4EA4-A3A6-0D7346F946C8}"/>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74" name="PA_直接连接符 2">
            <a:extLst>
              <a:ext uri="{FF2B5EF4-FFF2-40B4-BE49-F238E27FC236}">
                <a16:creationId xmlns:a16="http://schemas.microsoft.com/office/drawing/2014/main" id="{8842C2D7-25FE-4132-93BB-825F81EF3F2C}"/>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5" name="PA_直接连接符 4">
            <a:extLst>
              <a:ext uri="{FF2B5EF4-FFF2-40B4-BE49-F238E27FC236}">
                <a16:creationId xmlns:a16="http://schemas.microsoft.com/office/drawing/2014/main" id="{B83D8CAF-BA87-4567-951D-A993701E7FD8}"/>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6" name="PA_直接连接符 6">
            <a:extLst>
              <a:ext uri="{FF2B5EF4-FFF2-40B4-BE49-F238E27FC236}">
                <a16:creationId xmlns:a16="http://schemas.microsoft.com/office/drawing/2014/main" id="{02B976C7-19CC-4379-92B4-DE16C8062991}"/>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77" name="PA_直接连接符 2">
            <a:extLst>
              <a:ext uri="{FF2B5EF4-FFF2-40B4-BE49-F238E27FC236}">
                <a16:creationId xmlns:a16="http://schemas.microsoft.com/office/drawing/2014/main" id="{9422B787-596C-4815-95EF-C380A1684131}"/>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4210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ppt_x"/>
                                          </p:val>
                                        </p:tav>
                                        <p:tav tm="100000">
                                          <p:val>
                                            <p:strVal val="#ppt_x"/>
                                          </p:val>
                                        </p:tav>
                                      </p:tavLst>
                                    </p:anim>
                                    <p:anim calcmode="lin" valueType="num">
                                      <p:cBhvr additive="base">
                                        <p:cTn id="8" dur="500" fill="hold"/>
                                        <p:tgtEl>
                                          <p:spTgt spid="71"/>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p:cTn id="11" dur="500" fill="hold"/>
                                        <p:tgtEl>
                                          <p:spTgt spid="71"/>
                                        </p:tgtEl>
                                        <p:attrNameLst>
                                          <p:attrName>ppt_w</p:attrName>
                                        </p:attrNameLst>
                                      </p:cBhvr>
                                      <p:tavLst>
                                        <p:tav tm="0">
                                          <p:val>
                                            <p:fltVal val="0"/>
                                          </p:val>
                                        </p:tav>
                                        <p:tav tm="100000">
                                          <p:val>
                                            <p:strVal val="#ppt_w"/>
                                          </p:val>
                                        </p:tav>
                                      </p:tavLst>
                                    </p:anim>
                                    <p:anim calcmode="lin" valueType="num">
                                      <p:cBhvr>
                                        <p:cTn id="12" dur="500" fill="hold"/>
                                        <p:tgtEl>
                                          <p:spTgt spid="71"/>
                                        </p:tgtEl>
                                        <p:attrNameLst>
                                          <p:attrName>ppt_h</p:attrName>
                                        </p:attrNameLst>
                                      </p:cBhvr>
                                      <p:tavLst>
                                        <p:tav tm="0">
                                          <p:val>
                                            <p:fltVal val="0"/>
                                          </p:val>
                                        </p:tav>
                                        <p:tav tm="100000">
                                          <p:val>
                                            <p:strVal val="#ppt_h"/>
                                          </p:val>
                                        </p:tav>
                                      </p:tavLst>
                                    </p:anim>
                                    <p:anim calcmode="lin" valueType="num">
                                      <p:cBhvr>
                                        <p:cTn id="13" dur="500" fill="hold"/>
                                        <p:tgtEl>
                                          <p:spTgt spid="71"/>
                                        </p:tgtEl>
                                        <p:attrNameLst>
                                          <p:attrName>style.rotation</p:attrName>
                                        </p:attrNameLst>
                                      </p:cBhvr>
                                      <p:tavLst>
                                        <p:tav tm="0">
                                          <p:val>
                                            <p:fltVal val="90"/>
                                          </p:val>
                                        </p:tav>
                                        <p:tav tm="100000">
                                          <p:val>
                                            <p:fltVal val="0"/>
                                          </p:val>
                                        </p:tav>
                                      </p:tavLst>
                                    </p:anim>
                                    <p:animEffect transition="in" filter="fade">
                                      <p:cBhvr>
                                        <p:cTn id="14" dur="500"/>
                                        <p:tgtEl>
                                          <p:spTgt spid="71"/>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2"/>
                                        </p:tgtEl>
                                        <p:attrNameLst>
                                          <p:attrName>ppt_y</p:attrName>
                                        </p:attrNameLst>
                                      </p:cBhvr>
                                      <p:tavLst>
                                        <p:tav tm="0">
                                          <p:val>
                                            <p:strVal val="#ppt_y"/>
                                          </p:val>
                                        </p:tav>
                                        <p:tav tm="100000">
                                          <p:val>
                                            <p:strVal val="#ppt_y"/>
                                          </p:val>
                                        </p:tav>
                                      </p:tavLst>
                                    </p:anim>
                                    <p:anim calcmode="lin" valueType="num">
                                      <p:cBhvr>
                                        <p:cTn id="20"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2"/>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3"/>
                                        </p:tgtEl>
                                        <p:attrNameLst>
                                          <p:attrName>ppt_y</p:attrName>
                                        </p:attrNameLst>
                                      </p:cBhvr>
                                      <p:tavLst>
                                        <p:tav tm="0">
                                          <p:val>
                                            <p:strVal val="#ppt_y"/>
                                          </p:val>
                                        </p:tav>
                                        <p:tav tm="100000">
                                          <p:val>
                                            <p:strVal val="#ppt_y"/>
                                          </p:val>
                                        </p:tav>
                                      </p:tavLst>
                                    </p:anim>
                                    <p:anim calcmode="lin" valueType="num">
                                      <p:cBhvr>
                                        <p:cTn id="27"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3"/>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wipe(left)">
                                      <p:cBhvr>
                                        <p:cTn id="33" dur="150"/>
                                        <p:tgtEl>
                                          <p:spTgt spid="74"/>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up)">
                                      <p:cBhvr>
                                        <p:cTn id="37" dur="150"/>
                                        <p:tgtEl>
                                          <p:spTgt spid="75"/>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right)">
                                      <p:cBhvr>
                                        <p:cTn id="41" dur="150"/>
                                        <p:tgtEl>
                                          <p:spTgt spid="77"/>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down)">
                                      <p:cBhvr>
                                        <p:cTn id="45" dur="150"/>
                                        <p:tgtEl>
                                          <p:spTgt spid="76"/>
                                        </p:tgtEl>
                                      </p:cBhvr>
                                    </p:animEffect>
                                  </p:childTnLst>
                                </p:cTn>
                              </p:par>
                            </p:childTnLst>
                          </p:cTn>
                        </p:par>
                        <p:par>
                          <p:cTn id="46" fill="hold">
                            <p:stCondLst>
                              <p:cond delay="1950"/>
                            </p:stCondLst>
                            <p:childTnLst>
                              <p:par>
                                <p:cTn id="47" presetID="2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2450"/>
                            </p:stCondLst>
                            <p:childTnLst>
                              <p:par>
                                <p:cTn id="51" presetID="47"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1000"/>
                                        <p:tgtEl>
                                          <p:spTgt spid="9"/>
                                        </p:tgtEl>
                                      </p:cBhvr>
                                    </p:animEffect>
                                    <p:anim calcmode="lin" valueType="num">
                                      <p:cBhvr>
                                        <p:cTn id="59" dur="1000" fill="hold"/>
                                        <p:tgtEl>
                                          <p:spTgt spid="9"/>
                                        </p:tgtEl>
                                        <p:attrNameLst>
                                          <p:attrName>ppt_x</p:attrName>
                                        </p:attrNameLst>
                                      </p:cBhvr>
                                      <p:tavLst>
                                        <p:tav tm="0">
                                          <p:val>
                                            <p:strVal val="#ppt_x"/>
                                          </p:val>
                                        </p:tav>
                                        <p:tav tm="100000">
                                          <p:val>
                                            <p:strVal val="#ppt_x"/>
                                          </p:val>
                                        </p:tav>
                                      </p:tavLst>
                                    </p:anim>
                                    <p:anim calcmode="lin" valueType="num">
                                      <p:cBhvr>
                                        <p:cTn id="60" dur="1000" fill="hold"/>
                                        <p:tgtEl>
                                          <p:spTgt spid="9"/>
                                        </p:tgtEl>
                                        <p:attrNameLst>
                                          <p:attrName>ppt_y</p:attrName>
                                        </p:attrNameLst>
                                      </p:cBhvr>
                                      <p:tavLst>
                                        <p:tav tm="0">
                                          <p:val>
                                            <p:strVal val="#ppt_y+.1"/>
                                          </p:val>
                                        </p:tav>
                                        <p:tav tm="100000">
                                          <p:val>
                                            <p:strVal val="#ppt_y"/>
                                          </p:val>
                                        </p:tav>
                                      </p:tavLst>
                                    </p:anim>
                                  </p:childTnLst>
                                </p:cTn>
                              </p:par>
                            </p:childTnLst>
                          </p:cTn>
                        </p:par>
                        <p:par>
                          <p:cTn id="61" fill="hold">
                            <p:stCondLst>
                              <p:cond delay="3450"/>
                            </p:stCondLst>
                            <p:childTnLst>
                              <p:par>
                                <p:cTn id="62" presetID="47" presetClass="entr" presetSubtype="0" fill="hold"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1000"/>
                                        <p:tgtEl>
                                          <p:spTgt spid="26"/>
                                        </p:tgtEl>
                                      </p:cBhvr>
                                    </p:animEffect>
                                    <p:anim calcmode="lin" valueType="num">
                                      <p:cBhvr>
                                        <p:cTn id="65" dur="1000" fill="hold"/>
                                        <p:tgtEl>
                                          <p:spTgt spid="26"/>
                                        </p:tgtEl>
                                        <p:attrNameLst>
                                          <p:attrName>ppt_x</p:attrName>
                                        </p:attrNameLst>
                                      </p:cBhvr>
                                      <p:tavLst>
                                        <p:tav tm="0">
                                          <p:val>
                                            <p:strVal val="#ppt_x"/>
                                          </p:val>
                                        </p:tav>
                                        <p:tav tm="100000">
                                          <p:val>
                                            <p:strVal val="#ppt_x"/>
                                          </p:val>
                                        </p:tav>
                                      </p:tavLst>
                                    </p:anim>
                                    <p:anim calcmode="lin" valueType="num">
                                      <p:cBhvr>
                                        <p:cTn id="66" dur="1000" fill="hold"/>
                                        <p:tgtEl>
                                          <p:spTgt spid="2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1000"/>
                                        <p:tgtEl>
                                          <p:spTgt spid="10"/>
                                        </p:tgtEl>
                                      </p:cBhvr>
                                    </p:animEffect>
                                    <p:anim calcmode="lin" valueType="num">
                                      <p:cBhvr>
                                        <p:cTn id="70" dur="1000" fill="hold"/>
                                        <p:tgtEl>
                                          <p:spTgt spid="10"/>
                                        </p:tgtEl>
                                        <p:attrNameLst>
                                          <p:attrName>ppt_x</p:attrName>
                                        </p:attrNameLst>
                                      </p:cBhvr>
                                      <p:tavLst>
                                        <p:tav tm="0">
                                          <p:val>
                                            <p:strVal val="#ppt_x"/>
                                          </p:val>
                                        </p:tav>
                                        <p:tav tm="100000">
                                          <p:val>
                                            <p:strVal val="#ppt_x"/>
                                          </p:val>
                                        </p:tav>
                                      </p:tavLst>
                                    </p:anim>
                                    <p:anim calcmode="lin" valueType="num">
                                      <p:cBhvr>
                                        <p:cTn id="71" dur="10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4450"/>
                            </p:stCondLst>
                            <p:childTnLst>
                              <p:par>
                                <p:cTn id="73" presetID="47" presetClass="entr" presetSubtype="0"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fade">
                                      <p:cBhvr>
                                        <p:cTn id="80" dur="1000"/>
                                        <p:tgtEl>
                                          <p:spTgt spid="11"/>
                                        </p:tgtEl>
                                      </p:cBhvr>
                                    </p:animEffect>
                                    <p:anim calcmode="lin" valueType="num">
                                      <p:cBhvr>
                                        <p:cTn id="81" dur="1000" fill="hold"/>
                                        <p:tgtEl>
                                          <p:spTgt spid="11"/>
                                        </p:tgtEl>
                                        <p:attrNameLst>
                                          <p:attrName>ppt_x</p:attrName>
                                        </p:attrNameLst>
                                      </p:cBhvr>
                                      <p:tavLst>
                                        <p:tav tm="0">
                                          <p:val>
                                            <p:strVal val="#ppt_x"/>
                                          </p:val>
                                        </p:tav>
                                        <p:tav tm="100000">
                                          <p:val>
                                            <p:strVal val="#ppt_x"/>
                                          </p:val>
                                        </p:tav>
                                      </p:tavLst>
                                    </p:anim>
                                    <p:anim calcmode="lin" valueType="num">
                                      <p:cBhvr>
                                        <p:cTn id="82" dur="1000" fill="hold"/>
                                        <p:tgtEl>
                                          <p:spTgt spid="11"/>
                                        </p:tgtEl>
                                        <p:attrNameLst>
                                          <p:attrName>ppt_y</p:attrName>
                                        </p:attrNameLst>
                                      </p:cBhvr>
                                      <p:tavLst>
                                        <p:tav tm="0">
                                          <p:val>
                                            <p:strVal val="#ppt_y+.1"/>
                                          </p:val>
                                        </p:tav>
                                        <p:tav tm="100000">
                                          <p:val>
                                            <p:strVal val="#ppt_y"/>
                                          </p:val>
                                        </p:tav>
                                      </p:tavLst>
                                    </p:anim>
                                  </p:childTnLst>
                                </p:cTn>
                              </p:par>
                            </p:childTnLst>
                          </p:cTn>
                        </p:par>
                        <p:par>
                          <p:cTn id="83" fill="hold">
                            <p:stCondLst>
                              <p:cond delay="5450"/>
                            </p:stCondLst>
                            <p:childTnLst>
                              <p:par>
                                <p:cTn id="84" presetID="47" presetClass="entr" presetSubtype="0" fill="hold"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1000"/>
                                        <p:tgtEl>
                                          <p:spTgt spid="44"/>
                                        </p:tgtEl>
                                      </p:cBhvr>
                                    </p:animEffect>
                                    <p:anim calcmode="lin" valueType="num">
                                      <p:cBhvr>
                                        <p:cTn id="87" dur="1000" fill="hold"/>
                                        <p:tgtEl>
                                          <p:spTgt spid="44"/>
                                        </p:tgtEl>
                                        <p:attrNameLst>
                                          <p:attrName>ppt_x</p:attrName>
                                        </p:attrNameLst>
                                      </p:cBhvr>
                                      <p:tavLst>
                                        <p:tav tm="0">
                                          <p:val>
                                            <p:strVal val="#ppt_x"/>
                                          </p:val>
                                        </p:tav>
                                        <p:tav tm="100000">
                                          <p:val>
                                            <p:strVal val="#ppt_x"/>
                                          </p:val>
                                        </p:tav>
                                      </p:tavLst>
                                    </p:anim>
                                    <p:anim calcmode="lin" valueType="num">
                                      <p:cBhvr>
                                        <p:cTn id="88" dur="1000" fill="hold"/>
                                        <p:tgtEl>
                                          <p:spTgt spid="4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1000"/>
                                        <p:tgtEl>
                                          <p:spTgt spid="12"/>
                                        </p:tgtEl>
                                      </p:cBhvr>
                                    </p:animEffect>
                                    <p:anim calcmode="lin" valueType="num">
                                      <p:cBhvr>
                                        <p:cTn id="92" dur="1000" fill="hold"/>
                                        <p:tgtEl>
                                          <p:spTgt spid="12"/>
                                        </p:tgtEl>
                                        <p:attrNameLst>
                                          <p:attrName>ppt_x</p:attrName>
                                        </p:attrNameLst>
                                      </p:cBhvr>
                                      <p:tavLst>
                                        <p:tav tm="0">
                                          <p:val>
                                            <p:strVal val="#ppt_x"/>
                                          </p:val>
                                        </p:tav>
                                        <p:tav tm="100000">
                                          <p:val>
                                            <p:strVal val="#ppt_x"/>
                                          </p:val>
                                        </p:tav>
                                      </p:tavLst>
                                    </p:anim>
                                    <p:anim calcmode="lin" valueType="num">
                                      <p:cBhvr>
                                        <p:cTn id="93" dur="1000" fill="hold"/>
                                        <p:tgtEl>
                                          <p:spTgt spid="12"/>
                                        </p:tgtEl>
                                        <p:attrNameLst>
                                          <p:attrName>ppt_y</p:attrName>
                                        </p:attrNameLst>
                                      </p:cBhvr>
                                      <p:tavLst>
                                        <p:tav tm="0">
                                          <p:val>
                                            <p:strVal val="#ppt_y+.1"/>
                                          </p:val>
                                        </p:tav>
                                        <p:tav tm="100000">
                                          <p:val>
                                            <p:strVal val="#ppt_y"/>
                                          </p:val>
                                        </p:tav>
                                      </p:tavLst>
                                    </p:anim>
                                  </p:childTnLst>
                                </p:cTn>
                              </p:par>
                            </p:childTnLst>
                          </p:cTn>
                        </p:par>
                        <p:par>
                          <p:cTn id="94" fill="hold">
                            <p:stCondLst>
                              <p:cond delay="6450"/>
                            </p:stCondLst>
                            <p:childTnLst>
                              <p:par>
                                <p:cTn id="95" presetID="47" presetClass="entr" presetSubtype="0"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1000"/>
                                        <p:tgtEl>
                                          <p:spTgt spid="53"/>
                                        </p:tgtEl>
                                      </p:cBhvr>
                                    </p:animEffect>
                                    <p:anim calcmode="lin" valueType="num">
                                      <p:cBhvr>
                                        <p:cTn id="98" dur="1000" fill="hold"/>
                                        <p:tgtEl>
                                          <p:spTgt spid="53"/>
                                        </p:tgtEl>
                                        <p:attrNameLst>
                                          <p:attrName>ppt_x</p:attrName>
                                        </p:attrNameLst>
                                      </p:cBhvr>
                                      <p:tavLst>
                                        <p:tav tm="0">
                                          <p:val>
                                            <p:strVal val="#ppt_x"/>
                                          </p:val>
                                        </p:tav>
                                        <p:tav tm="100000">
                                          <p:val>
                                            <p:strVal val="#ppt_x"/>
                                          </p:val>
                                        </p:tav>
                                      </p:tavLst>
                                    </p:anim>
                                    <p:anim calcmode="lin" valueType="num">
                                      <p:cBhvr>
                                        <p:cTn id="99" dur="1000" fill="hold"/>
                                        <p:tgtEl>
                                          <p:spTgt spid="5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fade">
                                      <p:cBhvr>
                                        <p:cTn id="102" dur="1000"/>
                                        <p:tgtEl>
                                          <p:spTgt spid="13"/>
                                        </p:tgtEl>
                                      </p:cBhvr>
                                    </p:animEffect>
                                    <p:anim calcmode="lin" valueType="num">
                                      <p:cBhvr>
                                        <p:cTn id="103" dur="1000" fill="hold"/>
                                        <p:tgtEl>
                                          <p:spTgt spid="13"/>
                                        </p:tgtEl>
                                        <p:attrNameLst>
                                          <p:attrName>ppt_x</p:attrName>
                                        </p:attrNameLst>
                                      </p:cBhvr>
                                      <p:tavLst>
                                        <p:tav tm="0">
                                          <p:val>
                                            <p:strVal val="#ppt_x"/>
                                          </p:val>
                                        </p:tav>
                                        <p:tav tm="100000">
                                          <p:val>
                                            <p:strVal val="#ppt_x"/>
                                          </p:val>
                                        </p:tav>
                                      </p:tavLst>
                                    </p:anim>
                                    <p:anim calcmode="lin" valueType="num">
                                      <p:cBhvr>
                                        <p:cTn id="104" dur="1000" fill="hold"/>
                                        <p:tgtEl>
                                          <p:spTgt spid="13"/>
                                        </p:tgtEl>
                                        <p:attrNameLst>
                                          <p:attrName>ppt_y</p:attrName>
                                        </p:attrNameLst>
                                      </p:cBhvr>
                                      <p:tavLst>
                                        <p:tav tm="0">
                                          <p:val>
                                            <p:strVal val="#ppt_y+.1"/>
                                          </p:val>
                                        </p:tav>
                                        <p:tav tm="100000">
                                          <p:val>
                                            <p:strVal val="#ppt_y"/>
                                          </p:val>
                                        </p:tav>
                                      </p:tavLst>
                                    </p:anim>
                                  </p:childTnLst>
                                </p:cTn>
                              </p:par>
                            </p:childTnLst>
                          </p:cTn>
                        </p:par>
                        <p:par>
                          <p:cTn id="105" fill="hold">
                            <p:stCondLst>
                              <p:cond delay="7450"/>
                            </p:stCondLst>
                            <p:childTnLst>
                              <p:par>
                                <p:cTn id="106" presetID="22" presetClass="entr" presetSubtype="8" fill="hold" grpId="0" nodeType="afterEffect">
                                  <p:stCondLst>
                                    <p:cond delay="0"/>
                                  </p:stCondLst>
                                  <p:childTnLst>
                                    <p:set>
                                      <p:cBhvr>
                                        <p:cTn id="107" dur="1" fill="hold">
                                          <p:stCondLst>
                                            <p:cond delay="0"/>
                                          </p:stCondLst>
                                        </p:cTn>
                                        <p:tgtEl>
                                          <p:spTgt spid="8"/>
                                        </p:tgtEl>
                                        <p:attrNameLst>
                                          <p:attrName>style.visibility</p:attrName>
                                        </p:attrNameLst>
                                      </p:cBhvr>
                                      <p:to>
                                        <p:strVal val="visible"/>
                                      </p:to>
                                    </p:set>
                                    <p:animEffect transition="in" filter="wipe(left)">
                                      <p:cBhvr>
                                        <p:cTn id="10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72" grpId="0"/>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76700" y="2542665"/>
            <a:ext cx="2928407" cy="3334040"/>
            <a:chOff x="3360585" y="1637866"/>
            <a:chExt cx="2197100" cy="2500530"/>
          </a:xfrm>
          <a:solidFill>
            <a:srgbClr val="E3943C"/>
          </a:solidFill>
        </p:grpSpPr>
        <p:sp>
          <p:nvSpPr>
            <p:cNvPr id="4" name="Freeform 6"/>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sp>
          <p:nvSpPr>
            <p:cNvPr id="5" name="Freeform 7"/>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sp>
          <p:nvSpPr>
            <p:cNvPr id="6" name="Freeform 8"/>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sp>
          <p:nvSpPr>
            <p:cNvPr id="7" name="Freeform 9"/>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sp>
          <p:nvSpPr>
            <p:cNvPr id="8" name="Freeform 10"/>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sp>
          <p:nvSpPr>
            <p:cNvPr id="9" name="Freeform 11"/>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grpFill/>
            <a:ln>
              <a:noFill/>
            </a:ln>
          </p:spPr>
          <p:txBody>
            <a:bodyPr vert="horz" wrap="square" lIns="91419" tIns="45709" rIns="91419" bIns="45709" numCol="1" anchor="t" anchorCtr="0" compatLnSpc="1"/>
            <a:lstStyle/>
            <a:p>
              <a:pPr defTabSz="1217686">
                <a:defRPr/>
              </a:pPr>
              <a:endParaRPr lang="zh-CN" altLang="en-US" kern="0">
                <a:solidFill>
                  <a:schemeClr val="tx1">
                    <a:lumMod val="75000"/>
                    <a:lumOff val="25000"/>
                  </a:schemeClr>
                </a:solidFill>
              </a:endParaRPr>
            </a:p>
          </p:txBody>
        </p:sp>
      </p:grpSp>
      <p:sp>
        <p:nvSpPr>
          <p:cNvPr id="10" name="Freeform 12"/>
          <p:cNvSpPr/>
          <p:nvPr/>
        </p:nvSpPr>
        <p:spPr bwMode="auto">
          <a:xfrm>
            <a:off x="5462306" y="3896663"/>
            <a:ext cx="578596" cy="866733"/>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E3943C"/>
          </a:solidFill>
          <a:ln>
            <a:noFill/>
          </a:ln>
        </p:spPr>
        <p:txBody>
          <a:bodyPr vert="horz" wrap="square" lIns="121598" tIns="60798" rIns="121598" bIns="60798" numCol="1" anchor="t" anchorCtr="0" compatLnSpc="1"/>
          <a:lstStyle/>
          <a:p>
            <a:pPr defTabSz="1217686">
              <a:defRPr/>
            </a:pPr>
            <a:endParaRPr lang="zh-CN" altLang="en-US" kern="0">
              <a:solidFill>
                <a:schemeClr val="tx1">
                  <a:lumMod val="75000"/>
                  <a:lumOff val="25000"/>
                </a:schemeClr>
              </a:solidFill>
            </a:endParaRPr>
          </a:p>
        </p:txBody>
      </p:sp>
      <p:sp>
        <p:nvSpPr>
          <p:cNvPr id="11" name="Freeform 13"/>
          <p:cNvSpPr/>
          <p:nvPr/>
        </p:nvSpPr>
        <p:spPr bwMode="auto">
          <a:xfrm>
            <a:off x="5542036" y="3608731"/>
            <a:ext cx="997784" cy="575854"/>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E3943C"/>
          </a:solidFill>
          <a:ln>
            <a:noFill/>
          </a:ln>
        </p:spPr>
        <p:txBody>
          <a:bodyPr vert="horz" wrap="square" lIns="121598" tIns="60798" rIns="121598" bIns="60798" numCol="1" anchor="t" anchorCtr="0" compatLnSpc="1"/>
          <a:lstStyle/>
          <a:p>
            <a:pPr defTabSz="1217686">
              <a:defRPr/>
            </a:pPr>
            <a:endParaRPr lang="zh-CN" altLang="en-US" kern="0">
              <a:solidFill>
                <a:schemeClr val="tx1">
                  <a:lumMod val="75000"/>
                  <a:lumOff val="25000"/>
                </a:schemeClr>
              </a:solidFill>
            </a:endParaRPr>
          </a:p>
        </p:txBody>
      </p:sp>
      <p:sp>
        <p:nvSpPr>
          <p:cNvPr id="12" name="Freeform 14"/>
          <p:cNvSpPr/>
          <p:nvPr/>
        </p:nvSpPr>
        <p:spPr bwMode="auto">
          <a:xfrm>
            <a:off x="6040908" y="3896663"/>
            <a:ext cx="577120" cy="866733"/>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E3943C"/>
          </a:solidFill>
          <a:ln>
            <a:noFill/>
          </a:ln>
        </p:spPr>
        <p:txBody>
          <a:bodyPr vert="horz" wrap="square" lIns="121598" tIns="60798" rIns="121598" bIns="60798" numCol="1" anchor="t" anchorCtr="0" compatLnSpc="1"/>
          <a:lstStyle/>
          <a:p>
            <a:pPr defTabSz="1217686">
              <a:defRPr/>
            </a:pPr>
            <a:endParaRPr lang="zh-CN" altLang="en-US" kern="0">
              <a:solidFill>
                <a:schemeClr val="tx1">
                  <a:lumMod val="75000"/>
                  <a:lumOff val="25000"/>
                </a:schemeClr>
              </a:solidFill>
            </a:endParaRPr>
          </a:p>
        </p:txBody>
      </p:sp>
      <p:grpSp>
        <p:nvGrpSpPr>
          <p:cNvPr id="13" name="组合 12"/>
          <p:cNvGrpSpPr/>
          <p:nvPr/>
        </p:nvGrpSpPr>
        <p:grpSpPr>
          <a:xfrm>
            <a:off x="1200590" y="2811215"/>
            <a:ext cx="4065411" cy="157845"/>
            <a:chOff x="1161799" y="2300503"/>
            <a:chExt cx="3050161" cy="118384"/>
          </a:xfrm>
        </p:grpSpPr>
        <p:cxnSp>
          <p:nvCxnSpPr>
            <p:cNvPr id="14" name="直接连接符 13"/>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15" name="直接连接符 14"/>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16" name="椭圆 15"/>
          <p:cNvSpPr/>
          <p:nvPr/>
        </p:nvSpPr>
        <p:spPr>
          <a:xfrm>
            <a:off x="5221709" y="2936723"/>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sp>
        <p:nvSpPr>
          <p:cNvPr id="17" name="矩形 16"/>
          <p:cNvSpPr/>
          <p:nvPr/>
        </p:nvSpPr>
        <p:spPr>
          <a:xfrm>
            <a:off x="1241385" y="2155663"/>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椭圆 17"/>
          <p:cNvSpPr/>
          <p:nvPr/>
        </p:nvSpPr>
        <p:spPr>
          <a:xfrm>
            <a:off x="4576703" y="4059280"/>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cxnSp>
        <p:nvCxnSpPr>
          <p:cNvPr id="19" name="直接连接符 18"/>
          <p:cNvCxnSpPr/>
          <p:nvPr/>
        </p:nvCxnSpPr>
        <p:spPr>
          <a:xfrm flipH="1">
            <a:off x="1241387" y="4120863"/>
            <a:ext cx="3335316" cy="0"/>
          </a:xfrm>
          <a:prstGeom prst="line">
            <a:avLst/>
          </a:prstGeom>
          <a:noFill/>
          <a:ln w="9525" cap="flat" cmpd="sng" algn="ctr">
            <a:solidFill>
              <a:sysClr val="windowText" lastClr="000000">
                <a:lumMod val="50000"/>
                <a:lumOff val="50000"/>
              </a:sysClr>
            </a:solidFill>
            <a:prstDash val="sysDash"/>
          </a:ln>
          <a:effectLst/>
        </p:spPr>
      </p:cxnSp>
      <p:sp>
        <p:nvSpPr>
          <p:cNvPr id="20" name="矩形 19"/>
          <p:cNvSpPr/>
          <p:nvPr/>
        </p:nvSpPr>
        <p:spPr>
          <a:xfrm>
            <a:off x="1241385" y="3499811"/>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flipV="1">
            <a:off x="1241385" y="5473803"/>
            <a:ext cx="4080577" cy="157845"/>
            <a:chOff x="1150420" y="2300503"/>
            <a:chExt cx="3061540" cy="118384"/>
          </a:xfrm>
        </p:grpSpPr>
        <p:cxnSp>
          <p:nvCxnSpPr>
            <p:cNvPr id="22" name="直接连接符 21"/>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23" name="直接连接符 22"/>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24" name="椭圆 23"/>
          <p:cNvSpPr/>
          <p:nvPr/>
        </p:nvSpPr>
        <p:spPr>
          <a:xfrm>
            <a:off x="5319153" y="5357687"/>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sp>
        <p:nvSpPr>
          <p:cNvPr id="25" name="矩形 24"/>
          <p:cNvSpPr/>
          <p:nvPr/>
        </p:nvSpPr>
        <p:spPr>
          <a:xfrm>
            <a:off x="1296836" y="5023224"/>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flipH="1">
            <a:off x="6823341" y="2809847"/>
            <a:ext cx="4065411" cy="157845"/>
            <a:chOff x="1161799" y="2300503"/>
            <a:chExt cx="3050161" cy="118384"/>
          </a:xfrm>
        </p:grpSpPr>
        <p:cxnSp>
          <p:nvCxnSpPr>
            <p:cNvPr id="27" name="直接连接符 2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28" name="直接连接符 2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29" name="椭圆 28"/>
          <p:cNvSpPr/>
          <p:nvPr/>
        </p:nvSpPr>
        <p:spPr>
          <a:xfrm>
            <a:off x="6730942" y="2936723"/>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sp>
        <p:nvSpPr>
          <p:cNvPr id="30" name="矩形 29"/>
          <p:cNvSpPr/>
          <p:nvPr/>
        </p:nvSpPr>
        <p:spPr>
          <a:xfrm>
            <a:off x="8201695" y="2277731"/>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椭圆 30"/>
          <p:cNvSpPr/>
          <p:nvPr/>
        </p:nvSpPr>
        <p:spPr>
          <a:xfrm>
            <a:off x="7357906" y="4072800"/>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cxnSp>
        <p:nvCxnSpPr>
          <p:cNvPr id="32" name="直接连接符 31"/>
          <p:cNvCxnSpPr/>
          <p:nvPr/>
        </p:nvCxnSpPr>
        <p:spPr>
          <a:xfrm flipH="1">
            <a:off x="7505109" y="4139116"/>
            <a:ext cx="3335316" cy="0"/>
          </a:xfrm>
          <a:prstGeom prst="line">
            <a:avLst/>
          </a:prstGeom>
          <a:noFill/>
          <a:ln w="9525" cap="flat" cmpd="sng" algn="ctr">
            <a:solidFill>
              <a:sysClr val="windowText" lastClr="000000">
                <a:lumMod val="50000"/>
                <a:lumOff val="50000"/>
              </a:sysClr>
            </a:solidFill>
            <a:prstDash val="sysDash"/>
          </a:ln>
          <a:effectLst/>
        </p:spPr>
      </p:cxnSp>
      <p:sp>
        <p:nvSpPr>
          <p:cNvPr id="33" name="矩形 32"/>
          <p:cNvSpPr/>
          <p:nvPr/>
        </p:nvSpPr>
        <p:spPr>
          <a:xfrm>
            <a:off x="8201695" y="3499811"/>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flipH="1" flipV="1">
            <a:off x="6762264" y="5473803"/>
            <a:ext cx="4080577" cy="157845"/>
            <a:chOff x="1150420" y="2300503"/>
            <a:chExt cx="3061540" cy="118384"/>
          </a:xfrm>
        </p:grpSpPr>
        <p:cxnSp>
          <p:nvCxnSpPr>
            <p:cNvPr id="35" name="直接连接符 34"/>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36" name="直接连接符 35"/>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37" name="椭圆 36"/>
          <p:cNvSpPr/>
          <p:nvPr/>
        </p:nvSpPr>
        <p:spPr>
          <a:xfrm>
            <a:off x="6663591" y="5357687"/>
            <a:ext cx="126145" cy="123165"/>
          </a:xfrm>
          <a:prstGeom prst="ellipse">
            <a:avLst/>
          </a:prstGeom>
          <a:solidFill>
            <a:sysClr val="window" lastClr="FFFFFF">
              <a:lumMod val="75000"/>
            </a:sysClr>
          </a:solidFill>
          <a:ln w="3810" cap="flat" cmpd="sng" algn="ctr">
            <a:solidFill>
              <a:sysClr val="window" lastClr="FFFFFF"/>
            </a:solidFill>
            <a:prstDash val="solid"/>
          </a:ln>
          <a:effectLst/>
        </p:spPr>
        <p:txBody>
          <a:bodyPr lIns="121598" tIns="60798" rIns="121598" bIns="60798" rtlCol="0" anchor="ctr"/>
          <a:lstStyle/>
          <a:p>
            <a:pPr algn="ctr" defTabSz="1217686">
              <a:defRPr/>
            </a:pPr>
            <a:endParaRPr lang="zh-CN" altLang="en-US" kern="0">
              <a:solidFill>
                <a:schemeClr val="tx1">
                  <a:lumMod val="75000"/>
                  <a:lumOff val="25000"/>
                </a:schemeClr>
              </a:solidFill>
            </a:endParaRPr>
          </a:p>
        </p:txBody>
      </p:sp>
      <p:sp>
        <p:nvSpPr>
          <p:cNvPr id="38" name="矩形 37"/>
          <p:cNvSpPr/>
          <p:nvPr/>
        </p:nvSpPr>
        <p:spPr>
          <a:xfrm>
            <a:off x="8201695" y="4989815"/>
            <a:ext cx="2687052" cy="533481"/>
          </a:xfrm>
          <a:prstGeom prst="rect">
            <a:avLst/>
          </a:prstGeom>
        </p:spPr>
        <p:txBody>
          <a:bodyPr wrap="square" lIns="121598" tIns="60798" rIns="121598" bIns="60798">
            <a:spAutoFit/>
          </a:bodyPr>
          <a:lstStyle/>
          <a:p>
            <a:pPr algn="just" defTabSz="1217686">
              <a:lnSpc>
                <a:spcPts val="1600"/>
              </a:lnSpc>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6" name="PA_图片 49">
            <a:extLst>
              <a:ext uri="{FF2B5EF4-FFF2-40B4-BE49-F238E27FC236}">
                <a16:creationId xmlns:a16="http://schemas.microsoft.com/office/drawing/2014/main" id="{3EFE57BB-55C4-4213-8CF9-058D8A1C1F42}"/>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47" name="文本框 46">
            <a:extLst>
              <a:ext uri="{FF2B5EF4-FFF2-40B4-BE49-F238E27FC236}">
                <a16:creationId xmlns:a16="http://schemas.microsoft.com/office/drawing/2014/main" id="{C99589CC-5FEF-457A-B1B7-F215A0E31CC1}"/>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48" name="矩形 47">
            <a:extLst>
              <a:ext uri="{FF2B5EF4-FFF2-40B4-BE49-F238E27FC236}">
                <a16:creationId xmlns:a16="http://schemas.microsoft.com/office/drawing/2014/main" id="{98228CDF-5EC5-4A79-911B-B392D8ACDF69}"/>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49" name="PA_直接连接符 2">
            <a:extLst>
              <a:ext uri="{FF2B5EF4-FFF2-40B4-BE49-F238E27FC236}">
                <a16:creationId xmlns:a16="http://schemas.microsoft.com/office/drawing/2014/main" id="{33B44161-3ECA-4D38-85A2-7E63BC625383}"/>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0" name="PA_直接连接符 4">
            <a:extLst>
              <a:ext uri="{FF2B5EF4-FFF2-40B4-BE49-F238E27FC236}">
                <a16:creationId xmlns:a16="http://schemas.microsoft.com/office/drawing/2014/main" id="{4162D981-D3C7-4A4A-BFA9-27125C7A8207}"/>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1" name="PA_直接连接符 6">
            <a:extLst>
              <a:ext uri="{FF2B5EF4-FFF2-40B4-BE49-F238E27FC236}">
                <a16:creationId xmlns:a16="http://schemas.microsoft.com/office/drawing/2014/main" id="{639F7B7D-287F-4887-989E-4AACE723D5A5}"/>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2" name="PA_直接连接符 2">
            <a:extLst>
              <a:ext uri="{FF2B5EF4-FFF2-40B4-BE49-F238E27FC236}">
                <a16:creationId xmlns:a16="http://schemas.microsoft.com/office/drawing/2014/main" id="{32F369D3-EF25-42CD-9C92-ED7909806D5E}"/>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30994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 calcmode="lin" valueType="num">
                                          <p:cBhvr>
                                            <p:cTn id="13" dur="500" fill="hold"/>
                                            <p:tgtEl>
                                              <p:spTgt spid="46"/>
                                            </p:tgtEl>
                                            <p:attrNameLst>
                                              <p:attrName>style.rotation</p:attrName>
                                            </p:attrNameLst>
                                          </p:cBhvr>
                                          <p:tavLst>
                                            <p:tav tm="0">
                                              <p:val>
                                                <p:fltVal val="90"/>
                                              </p:val>
                                            </p:tav>
                                            <p:tav tm="100000">
                                              <p:val>
                                                <p:fltVal val="0"/>
                                              </p:val>
                                            </p:tav>
                                          </p:tavLst>
                                        </p:anim>
                                        <p:animEffect transition="in" filter="fade">
                                          <p:cBhvr>
                                            <p:cTn id="14" dur="500"/>
                                            <p:tgtEl>
                                              <p:spTgt spid="46"/>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7"/>
                                            </p:tgtEl>
                                            <p:attrNameLst>
                                              <p:attrName>style.visibility</p:attrName>
                                            </p:attrNameLst>
                                          </p:cBhvr>
                                          <p:to>
                                            <p:strVal val="visible"/>
                                          </p:to>
                                        </p:set>
                                        <p:anim calcmode="lin" valueType="num">
                                          <p:cBhvr>
                                            <p:cTn id="18"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7"/>
                                            </p:tgtEl>
                                            <p:attrNameLst>
                                              <p:attrName>ppt_y</p:attrName>
                                            </p:attrNameLst>
                                          </p:cBhvr>
                                          <p:tavLst>
                                            <p:tav tm="0">
                                              <p:val>
                                                <p:strVal val="#ppt_y"/>
                                              </p:val>
                                            </p:tav>
                                            <p:tav tm="100000">
                                              <p:val>
                                                <p:strVal val="#ppt_y"/>
                                              </p:val>
                                            </p:tav>
                                          </p:tavLst>
                                        </p:anim>
                                        <p:anim calcmode="lin" valueType="num">
                                          <p:cBhvr>
                                            <p:cTn id="20"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7"/>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8"/>
                                            </p:tgtEl>
                                            <p:attrNameLst>
                                              <p:attrName>ppt_y</p:attrName>
                                            </p:attrNameLst>
                                          </p:cBhvr>
                                          <p:tavLst>
                                            <p:tav tm="0">
                                              <p:val>
                                                <p:strVal val="#ppt_y"/>
                                              </p:val>
                                            </p:tav>
                                            <p:tav tm="100000">
                                              <p:val>
                                                <p:strVal val="#ppt_y"/>
                                              </p:val>
                                            </p:tav>
                                          </p:tavLst>
                                        </p:anim>
                                        <p:anim calcmode="lin" valueType="num">
                                          <p:cBhvr>
                                            <p:cTn id="27"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8"/>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left)">
                                          <p:cBhvr>
                                            <p:cTn id="33" dur="150"/>
                                            <p:tgtEl>
                                              <p:spTgt spid="49"/>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up)">
                                          <p:cBhvr>
                                            <p:cTn id="37" dur="150"/>
                                            <p:tgtEl>
                                              <p:spTgt spid="50"/>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right)">
                                          <p:cBhvr>
                                            <p:cTn id="41" dur="150"/>
                                            <p:tgtEl>
                                              <p:spTgt spid="52"/>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down)">
                                          <p:cBhvr>
                                            <p:cTn id="45" dur="150"/>
                                            <p:tgtEl>
                                              <p:spTgt spid="51"/>
                                            </p:tgtEl>
                                          </p:cBhvr>
                                        </p:animEffect>
                                      </p:childTnLst>
                                    </p:cTn>
                                  </p:par>
                                </p:childTnLst>
                              </p:cTn>
                            </p:par>
                            <p:par>
                              <p:cTn id="46" fill="hold">
                                <p:stCondLst>
                                  <p:cond delay="1950"/>
                                </p:stCondLst>
                                <p:childTnLst>
                                  <p:par>
                                    <p:cTn id="47" presetID="2" presetClass="entr" presetSubtype="12" fill="hold" grpId="0" nodeType="afterEffect" p14:presetBounceEnd="60000">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14:bounceEnd="60000">
                                          <p:cBhvr additive="base">
                                            <p:cTn id="49" dur="3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50" dur="3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6" fill="hold" grpId="0" nodeType="withEffect" p14:presetBounceEnd="60000">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14:bounceEnd="60000">
                                          <p:cBhvr additive="base">
                                            <p:cTn id="53" dur="30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54" dur="3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1" fill="hold" grpId="0" nodeType="withEffect" p14:presetBounceEnd="60000">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14:bounceEnd="60000">
                                          <p:cBhvr additive="base">
                                            <p:cTn id="57" dur="300" fill="hold"/>
                                            <p:tgtEl>
                                              <p:spTgt spid="11"/>
                                            </p:tgtEl>
                                            <p:attrNameLst>
                                              <p:attrName>ppt_x</p:attrName>
                                            </p:attrNameLst>
                                          </p:cBhvr>
                                          <p:tavLst>
                                            <p:tav tm="0">
                                              <p:val>
                                                <p:strVal val="#ppt_x"/>
                                              </p:val>
                                            </p:tav>
                                            <p:tav tm="100000">
                                              <p:val>
                                                <p:strVal val="#ppt_x"/>
                                              </p:val>
                                            </p:tav>
                                          </p:tavLst>
                                        </p:anim>
                                        <p:anim calcmode="lin" valueType="num" p14:bounceEnd="60000">
                                          <p:cBhvr additive="base">
                                            <p:cTn id="58" dur="300" fill="hold"/>
                                            <p:tgtEl>
                                              <p:spTgt spid="11"/>
                                            </p:tgtEl>
                                            <p:attrNameLst>
                                              <p:attrName>ppt_y</p:attrName>
                                            </p:attrNameLst>
                                          </p:cBhvr>
                                          <p:tavLst>
                                            <p:tav tm="0">
                                              <p:val>
                                                <p:strVal val="0-#ppt_h/2"/>
                                              </p:val>
                                            </p:tav>
                                            <p:tav tm="100000">
                                              <p:val>
                                                <p:strVal val="#ppt_y"/>
                                              </p:val>
                                            </p:tav>
                                          </p:tavLst>
                                        </p:anim>
                                      </p:childTnLst>
                                    </p:cTn>
                                  </p:par>
                                </p:childTnLst>
                              </p:cTn>
                            </p:par>
                            <p:par>
                              <p:cTn id="59" fill="hold">
                                <p:stCondLst>
                                  <p:cond delay="225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par>
                                    <p:cTn id="63" presetID="31" presetClass="entr" presetSubtype="0"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 calcmode="lin" valueType="num">
                                          <p:cBhvr>
                                            <p:cTn id="67" dur="500" fill="hold"/>
                                            <p:tgtEl>
                                              <p:spTgt spid="3"/>
                                            </p:tgtEl>
                                            <p:attrNameLst>
                                              <p:attrName>style.rotation</p:attrName>
                                            </p:attrNameLst>
                                          </p:cBhvr>
                                          <p:tavLst>
                                            <p:tav tm="0">
                                              <p:val>
                                                <p:fltVal val="90"/>
                                              </p:val>
                                            </p:tav>
                                            <p:tav tm="100000">
                                              <p:val>
                                                <p:fltVal val="0"/>
                                              </p:val>
                                            </p:tav>
                                          </p:tavLst>
                                        </p:anim>
                                        <p:animEffect transition="in" filter="fade">
                                          <p:cBhvr>
                                            <p:cTn id="68" dur="500"/>
                                            <p:tgtEl>
                                              <p:spTgt spid="3"/>
                                            </p:tgtEl>
                                          </p:cBhvr>
                                        </p:animEffect>
                                      </p:childTnLst>
                                    </p:cTn>
                                  </p:par>
                                </p:childTnLst>
                              </p:cTn>
                            </p:par>
                            <p:par>
                              <p:cTn id="69" fill="hold">
                                <p:stCondLst>
                                  <p:cond delay="2750"/>
                                </p:stCondLst>
                                <p:childTnLst>
                                  <p:par>
                                    <p:cTn id="70" presetID="10" presetClass="entr" presetSubtype="0" repeatCount="300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50"/>
                                            <p:tgtEl>
                                              <p:spTgt spid="16"/>
                                            </p:tgtEl>
                                          </p:cBhvr>
                                        </p:animEffect>
                                      </p:childTnLst>
                                    </p:cTn>
                                  </p:par>
                                </p:childTnLst>
                              </p:cTn>
                            </p:par>
                            <p:par>
                              <p:cTn id="73" fill="hold">
                                <p:stCondLst>
                                  <p:cond delay="3200"/>
                                </p:stCondLst>
                                <p:childTnLst>
                                  <p:par>
                                    <p:cTn id="74" presetID="22" presetClass="entr" presetSubtype="2" fill="hold"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right)">
                                          <p:cBhvr>
                                            <p:cTn id="76" dur="300"/>
                                            <p:tgtEl>
                                              <p:spTgt spid="13"/>
                                            </p:tgtEl>
                                          </p:cBhvr>
                                        </p:animEffect>
                                      </p:childTnLst>
                                    </p:cTn>
                                  </p:par>
                                </p:childTnLst>
                              </p:cTn>
                            </p:par>
                            <p:par>
                              <p:cTn id="77" fill="hold">
                                <p:stCondLst>
                                  <p:cond delay="3500"/>
                                </p:stCondLst>
                                <p:childTnLst>
                                  <p:par>
                                    <p:cTn id="78" presetID="2" presetClass="entr" presetSubtype="2" fill="hold" grpId="0" nodeType="afterEffect" p14:presetBounceEnd="56000">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14:bounceEnd="56000">
                                          <p:cBhvr additive="base">
                                            <p:cTn id="80" dur="300" fill="hold"/>
                                            <p:tgtEl>
                                              <p:spTgt spid="17"/>
                                            </p:tgtEl>
                                            <p:attrNameLst>
                                              <p:attrName>ppt_x</p:attrName>
                                            </p:attrNameLst>
                                          </p:cBhvr>
                                          <p:tavLst>
                                            <p:tav tm="0">
                                              <p:val>
                                                <p:strVal val="1+#ppt_w/2"/>
                                              </p:val>
                                            </p:tav>
                                            <p:tav tm="100000">
                                              <p:val>
                                                <p:strVal val="#ppt_x"/>
                                              </p:val>
                                            </p:tav>
                                          </p:tavLst>
                                        </p:anim>
                                        <p:anim calcmode="lin" valueType="num" p14:bounceEnd="56000">
                                          <p:cBhvr additive="base">
                                            <p:cTn id="81" dur="300" fill="hold"/>
                                            <p:tgtEl>
                                              <p:spTgt spid="17"/>
                                            </p:tgtEl>
                                            <p:attrNameLst>
                                              <p:attrName>ppt_y</p:attrName>
                                            </p:attrNameLst>
                                          </p:cBhvr>
                                          <p:tavLst>
                                            <p:tav tm="0">
                                              <p:val>
                                                <p:strVal val="#ppt_y"/>
                                              </p:val>
                                            </p:tav>
                                            <p:tav tm="100000">
                                              <p:val>
                                                <p:strVal val="#ppt_y"/>
                                              </p:val>
                                            </p:tav>
                                          </p:tavLst>
                                        </p:anim>
                                      </p:childTnLst>
                                    </p:cTn>
                                  </p:par>
                                </p:childTnLst>
                              </p:cTn>
                            </p:par>
                            <p:par>
                              <p:cTn id="82" fill="hold">
                                <p:stCondLst>
                                  <p:cond delay="3800"/>
                                </p:stCondLst>
                                <p:childTnLst>
                                  <p:par>
                                    <p:cTn id="83" presetID="10" presetClass="entr" presetSubtype="0" repeatCount="300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150"/>
                                            <p:tgtEl>
                                              <p:spTgt spid="18"/>
                                            </p:tgtEl>
                                          </p:cBhvr>
                                        </p:animEffect>
                                      </p:childTnLst>
                                    </p:cTn>
                                  </p:par>
                                </p:childTnLst>
                              </p:cTn>
                            </p:par>
                            <p:par>
                              <p:cTn id="86" fill="hold">
                                <p:stCondLst>
                                  <p:cond delay="4250"/>
                                </p:stCondLst>
                                <p:childTnLst>
                                  <p:par>
                                    <p:cTn id="87" presetID="22" presetClass="entr" presetSubtype="2" fill="hold"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right)">
                                          <p:cBhvr>
                                            <p:cTn id="89" dur="300"/>
                                            <p:tgtEl>
                                              <p:spTgt spid="19"/>
                                            </p:tgtEl>
                                          </p:cBhvr>
                                        </p:animEffect>
                                      </p:childTnLst>
                                    </p:cTn>
                                  </p:par>
                                </p:childTnLst>
                              </p:cTn>
                            </p:par>
                            <p:par>
                              <p:cTn id="90" fill="hold">
                                <p:stCondLst>
                                  <p:cond delay="4550"/>
                                </p:stCondLst>
                                <p:childTnLst>
                                  <p:par>
                                    <p:cTn id="91" presetID="2" presetClass="entr" presetSubtype="2" fill="hold" grpId="0" nodeType="afterEffect" p14:presetBounceEnd="56000">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14:bounceEnd="56000">
                                          <p:cBhvr additive="base">
                                            <p:cTn id="93" dur="300" fill="hold"/>
                                            <p:tgtEl>
                                              <p:spTgt spid="20"/>
                                            </p:tgtEl>
                                            <p:attrNameLst>
                                              <p:attrName>ppt_x</p:attrName>
                                            </p:attrNameLst>
                                          </p:cBhvr>
                                          <p:tavLst>
                                            <p:tav tm="0">
                                              <p:val>
                                                <p:strVal val="1+#ppt_w/2"/>
                                              </p:val>
                                            </p:tav>
                                            <p:tav tm="100000">
                                              <p:val>
                                                <p:strVal val="#ppt_x"/>
                                              </p:val>
                                            </p:tav>
                                          </p:tavLst>
                                        </p:anim>
                                        <p:anim calcmode="lin" valueType="num" p14:bounceEnd="56000">
                                          <p:cBhvr additive="base">
                                            <p:cTn id="94" dur="300" fill="hold"/>
                                            <p:tgtEl>
                                              <p:spTgt spid="20"/>
                                            </p:tgtEl>
                                            <p:attrNameLst>
                                              <p:attrName>ppt_y</p:attrName>
                                            </p:attrNameLst>
                                          </p:cBhvr>
                                          <p:tavLst>
                                            <p:tav tm="0">
                                              <p:val>
                                                <p:strVal val="#ppt_y"/>
                                              </p:val>
                                            </p:tav>
                                            <p:tav tm="100000">
                                              <p:val>
                                                <p:strVal val="#ppt_y"/>
                                              </p:val>
                                            </p:tav>
                                          </p:tavLst>
                                        </p:anim>
                                      </p:childTnLst>
                                    </p:cTn>
                                  </p:par>
                                </p:childTnLst>
                              </p:cTn>
                            </p:par>
                            <p:par>
                              <p:cTn id="95" fill="hold">
                                <p:stCondLst>
                                  <p:cond delay="4850"/>
                                </p:stCondLst>
                                <p:childTnLst>
                                  <p:par>
                                    <p:cTn id="96" presetID="10" presetClass="entr" presetSubtype="0" repeatCount="3000"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150"/>
                                            <p:tgtEl>
                                              <p:spTgt spid="24"/>
                                            </p:tgtEl>
                                          </p:cBhvr>
                                        </p:animEffect>
                                      </p:childTnLst>
                                    </p:cTn>
                                  </p:par>
                                </p:childTnLst>
                              </p:cTn>
                            </p:par>
                            <p:par>
                              <p:cTn id="99" fill="hold">
                                <p:stCondLst>
                                  <p:cond delay="5300"/>
                                </p:stCondLst>
                                <p:childTnLst>
                                  <p:par>
                                    <p:cTn id="100" presetID="22" presetClass="entr" presetSubtype="2" fill="hold"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right)">
                                          <p:cBhvr>
                                            <p:cTn id="102" dur="300"/>
                                            <p:tgtEl>
                                              <p:spTgt spid="21"/>
                                            </p:tgtEl>
                                          </p:cBhvr>
                                        </p:animEffect>
                                      </p:childTnLst>
                                    </p:cTn>
                                  </p:par>
                                </p:childTnLst>
                              </p:cTn>
                            </p:par>
                            <p:par>
                              <p:cTn id="103" fill="hold">
                                <p:stCondLst>
                                  <p:cond delay="5600"/>
                                </p:stCondLst>
                                <p:childTnLst>
                                  <p:par>
                                    <p:cTn id="104" presetID="2" presetClass="entr" presetSubtype="2" fill="hold" grpId="0" nodeType="afterEffect" p14:presetBounceEnd="56000">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14:bounceEnd="56000">
                                          <p:cBhvr additive="base">
                                            <p:cTn id="106" dur="300" fill="hold"/>
                                            <p:tgtEl>
                                              <p:spTgt spid="25"/>
                                            </p:tgtEl>
                                            <p:attrNameLst>
                                              <p:attrName>ppt_x</p:attrName>
                                            </p:attrNameLst>
                                          </p:cBhvr>
                                          <p:tavLst>
                                            <p:tav tm="0">
                                              <p:val>
                                                <p:strVal val="1+#ppt_w/2"/>
                                              </p:val>
                                            </p:tav>
                                            <p:tav tm="100000">
                                              <p:val>
                                                <p:strVal val="#ppt_x"/>
                                              </p:val>
                                            </p:tav>
                                          </p:tavLst>
                                        </p:anim>
                                        <p:anim calcmode="lin" valueType="num" p14:bounceEnd="56000">
                                          <p:cBhvr additive="base">
                                            <p:cTn id="107" dur="300" fill="hold"/>
                                            <p:tgtEl>
                                              <p:spTgt spid="25"/>
                                            </p:tgtEl>
                                            <p:attrNameLst>
                                              <p:attrName>ppt_y</p:attrName>
                                            </p:attrNameLst>
                                          </p:cBhvr>
                                          <p:tavLst>
                                            <p:tav tm="0">
                                              <p:val>
                                                <p:strVal val="#ppt_y"/>
                                              </p:val>
                                            </p:tav>
                                            <p:tav tm="100000">
                                              <p:val>
                                                <p:strVal val="#ppt_y"/>
                                              </p:val>
                                            </p:tav>
                                          </p:tavLst>
                                        </p:anim>
                                      </p:childTnLst>
                                    </p:cTn>
                                  </p:par>
                                </p:childTnLst>
                              </p:cTn>
                            </p:par>
                            <p:par>
                              <p:cTn id="108" fill="hold">
                                <p:stCondLst>
                                  <p:cond delay="5900"/>
                                </p:stCondLst>
                                <p:childTnLst>
                                  <p:par>
                                    <p:cTn id="109" presetID="10" presetClass="entr" presetSubtype="0" repeatCount="3000"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150"/>
                                            <p:tgtEl>
                                              <p:spTgt spid="29"/>
                                            </p:tgtEl>
                                          </p:cBhvr>
                                        </p:animEffect>
                                      </p:childTnLst>
                                    </p:cTn>
                                  </p:par>
                                </p:childTnLst>
                              </p:cTn>
                            </p:par>
                            <p:par>
                              <p:cTn id="112" fill="hold">
                                <p:stCondLst>
                                  <p:cond delay="6350"/>
                                </p:stCondLst>
                                <p:childTnLst>
                                  <p:par>
                                    <p:cTn id="113" presetID="22" presetClass="entr" presetSubtype="8" fill="hold" nodeType="afterEffect">
                                      <p:stCondLst>
                                        <p:cond delay="0"/>
                                      </p:stCondLst>
                                      <p:childTnLst>
                                        <p:set>
                                          <p:cBhvr>
                                            <p:cTn id="114" dur="1" fill="hold">
                                              <p:stCondLst>
                                                <p:cond delay="0"/>
                                              </p:stCondLst>
                                            </p:cTn>
                                            <p:tgtEl>
                                              <p:spTgt spid="26"/>
                                            </p:tgtEl>
                                            <p:attrNameLst>
                                              <p:attrName>style.visibility</p:attrName>
                                            </p:attrNameLst>
                                          </p:cBhvr>
                                          <p:to>
                                            <p:strVal val="visible"/>
                                          </p:to>
                                        </p:set>
                                        <p:animEffect transition="in" filter="wipe(left)">
                                          <p:cBhvr>
                                            <p:cTn id="115" dur="300"/>
                                            <p:tgtEl>
                                              <p:spTgt spid="26"/>
                                            </p:tgtEl>
                                          </p:cBhvr>
                                        </p:animEffect>
                                      </p:childTnLst>
                                    </p:cTn>
                                  </p:par>
                                </p:childTnLst>
                              </p:cTn>
                            </p:par>
                            <p:par>
                              <p:cTn id="116" fill="hold">
                                <p:stCondLst>
                                  <p:cond delay="6650"/>
                                </p:stCondLst>
                                <p:childTnLst>
                                  <p:par>
                                    <p:cTn id="117" presetID="2" presetClass="entr" presetSubtype="2" fill="hold" grpId="0" nodeType="afterEffect" p14:presetBounceEnd="56000">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14:bounceEnd="56000">
                                          <p:cBhvr additive="base">
                                            <p:cTn id="119" dur="300" fill="hold"/>
                                            <p:tgtEl>
                                              <p:spTgt spid="30"/>
                                            </p:tgtEl>
                                            <p:attrNameLst>
                                              <p:attrName>ppt_x</p:attrName>
                                            </p:attrNameLst>
                                          </p:cBhvr>
                                          <p:tavLst>
                                            <p:tav tm="0">
                                              <p:val>
                                                <p:strVal val="1+#ppt_w/2"/>
                                              </p:val>
                                            </p:tav>
                                            <p:tav tm="100000">
                                              <p:val>
                                                <p:strVal val="#ppt_x"/>
                                              </p:val>
                                            </p:tav>
                                          </p:tavLst>
                                        </p:anim>
                                        <p:anim calcmode="lin" valueType="num" p14:bounceEnd="56000">
                                          <p:cBhvr additive="base">
                                            <p:cTn id="120" dur="300" fill="hold"/>
                                            <p:tgtEl>
                                              <p:spTgt spid="30"/>
                                            </p:tgtEl>
                                            <p:attrNameLst>
                                              <p:attrName>ppt_y</p:attrName>
                                            </p:attrNameLst>
                                          </p:cBhvr>
                                          <p:tavLst>
                                            <p:tav tm="0">
                                              <p:val>
                                                <p:strVal val="#ppt_y"/>
                                              </p:val>
                                            </p:tav>
                                            <p:tav tm="100000">
                                              <p:val>
                                                <p:strVal val="#ppt_y"/>
                                              </p:val>
                                            </p:tav>
                                          </p:tavLst>
                                        </p:anim>
                                      </p:childTnLst>
                                    </p:cTn>
                                  </p:par>
                                </p:childTnLst>
                              </p:cTn>
                            </p:par>
                            <p:par>
                              <p:cTn id="121" fill="hold">
                                <p:stCondLst>
                                  <p:cond delay="6950"/>
                                </p:stCondLst>
                                <p:childTnLst>
                                  <p:par>
                                    <p:cTn id="122" presetID="10" presetClass="entr" presetSubtype="0" repeatCount="3000" fill="hold" grpId="0" nodeType="afterEffect">
                                      <p:stCondLst>
                                        <p:cond delay="0"/>
                                      </p:stCondLst>
                                      <p:childTnLst>
                                        <p:set>
                                          <p:cBhvr>
                                            <p:cTn id="123" dur="1" fill="hold">
                                              <p:stCondLst>
                                                <p:cond delay="0"/>
                                              </p:stCondLst>
                                            </p:cTn>
                                            <p:tgtEl>
                                              <p:spTgt spid="31"/>
                                            </p:tgtEl>
                                            <p:attrNameLst>
                                              <p:attrName>style.visibility</p:attrName>
                                            </p:attrNameLst>
                                          </p:cBhvr>
                                          <p:to>
                                            <p:strVal val="visible"/>
                                          </p:to>
                                        </p:set>
                                        <p:animEffect transition="in" filter="fade">
                                          <p:cBhvr>
                                            <p:cTn id="124" dur="150"/>
                                            <p:tgtEl>
                                              <p:spTgt spid="31"/>
                                            </p:tgtEl>
                                          </p:cBhvr>
                                        </p:animEffect>
                                      </p:childTnLst>
                                    </p:cTn>
                                  </p:par>
                                </p:childTnLst>
                              </p:cTn>
                            </p:par>
                            <p:par>
                              <p:cTn id="125" fill="hold">
                                <p:stCondLst>
                                  <p:cond delay="7400"/>
                                </p:stCondLst>
                                <p:childTnLst>
                                  <p:par>
                                    <p:cTn id="126" presetID="22" presetClass="entr" presetSubtype="8" fill="hold"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wipe(left)">
                                          <p:cBhvr>
                                            <p:cTn id="128" dur="300"/>
                                            <p:tgtEl>
                                              <p:spTgt spid="32"/>
                                            </p:tgtEl>
                                          </p:cBhvr>
                                        </p:animEffect>
                                      </p:childTnLst>
                                    </p:cTn>
                                  </p:par>
                                </p:childTnLst>
                              </p:cTn>
                            </p:par>
                            <p:par>
                              <p:cTn id="129" fill="hold">
                                <p:stCondLst>
                                  <p:cond delay="7700"/>
                                </p:stCondLst>
                                <p:childTnLst>
                                  <p:par>
                                    <p:cTn id="130" presetID="2" presetClass="entr" presetSubtype="2" fill="hold" grpId="0" nodeType="afterEffect" p14:presetBounceEnd="56000">
                                      <p:stCondLst>
                                        <p:cond delay="0"/>
                                      </p:stCondLst>
                                      <p:childTnLst>
                                        <p:set>
                                          <p:cBhvr>
                                            <p:cTn id="131" dur="1" fill="hold">
                                              <p:stCondLst>
                                                <p:cond delay="0"/>
                                              </p:stCondLst>
                                            </p:cTn>
                                            <p:tgtEl>
                                              <p:spTgt spid="33"/>
                                            </p:tgtEl>
                                            <p:attrNameLst>
                                              <p:attrName>style.visibility</p:attrName>
                                            </p:attrNameLst>
                                          </p:cBhvr>
                                          <p:to>
                                            <p:strVal val="visible"/>
                                          </p:to>
                                        </p:set>
                                        <p:anim calcmode="lin" valueType="num" p14:bounceEnd="56000">
                                          <p:cBhvr additive="base">
                                            <p:cTn id="132" dur="300" fill="hold"/>
                                            <p:tgtEl>
                                              <p:spTgt spid="33"/>
                                            </p:tgtEl>
                                            <p:attrNameLst>
                                              <p:attrName>ppt_x</p:attrName>
                                            </p:attrNameLst>
                                          </p:cBhvr>
                                          <p:tavLst>
                                            <p:tav tm="0">
                                              <p:val>
                                                <p:strVal val="1+#ppt_w/2"/>
                                              </p:val>
                                            </p:tav>
                                            <p:tav tm="100000">
                                              <p:val>
                                                <p:strVal val="#ppt_x"/>
                                              </p:val>
                                            </p:tav>
                                          </p:tavLst>
                                        </p:anim>
                                        <p:anim calcmode="lin" valueType="num" p14:bounceEnd="56000">
                                          <p:cBhvr additive="base">
                                            <p:cTn id="133" dur="300" fill="hold"/>
                                            <p:tgtEl>
                                              <p:spTgt spid="33"/>
                                            </p:tgtEl>
                                            <p:attrNameLst>
                                              <p:attrName>ppt_y</p:attrName>
                                            </p:attrNameLst>
                                          </p:cBhvr>
                                          <p:tavLst>
                                            <p:tav tm="0">
                                              <p:val>
                                                <p:strVal val="#ppt_y"/>
                                              </p:val>
                                            </p:tav>
                                            <p:tav tm="100000">
                                              <p:val>
                                                <p:strVal val="#ppt_y"/>
                                              </p:val>
                                            </p:tav>
                                          </p:tavLst>
                                        </p:anim>
                                      </p:childTnLst>
                                    </p:cTn>
                                  </p:par>
                                </p:childTnLst>
                              </p:cTn>
                            </p:par>
                            <p:par>
                              <p:cTn id="134" fill="hold">
                                <p:stCondLst>
                                  <p:cond delay="8000"/>
                                </p:stCondLst>
                                <p:childTnLst>
                                  <p:par>
                                    <p:cTn id="135" presetID="10" presetClass="entr" presetSubtype="0" repeatCount="3000" fill="hold" grpId="0" nodeType="afterEffect">
                                      <p:stCondLst>
                                        <p:cond delay="0"/>
                                      </p:stCondLst>
                                      <p:childTnLst>
                                        <p:set>
                                          <p:cBhvr>
                                            <p:cTn id="136" dur="1" fill="hold">
                                              <p:stCondLst>
                                                <p:cond delay="0"/>
                                              </p:stCondLst>
                                            </p:cTn>
                                            <p:tgtEl>
                                              <p:spTgt spid="37"/>
                                            </p:tgtEl>
                                            <p:attrNameLst>
                                              <p:attrName>style.visibility</p:attrName>
                                            </p:attrNameLst>
                                          </p:cBhvr>
                                          <p:to>
                                            <p:strVal val="visible"/>
                                          </p:to>
                                        </p:set>
                                        <p:animEffect transition="in" filter="fade">
                                          <p:cBhvr>
                                            <p:cTn id="137" dur="150"/>
                                            <p:tgtEl>
                                              <p:spTgt spid="37"/>
                                            </p:tgtEl>
                                          </p:cBhvr>
                                        </p:animEffect>
                                      </p:childTnLst>
                                    </p:cTn>
                                  </p:par>
                                </p:childTnLst>
                              </p:cTn>
                            </p:par>
                            <p:par>
                              <p:cTn id="138" fill="hold">
                                <p:stCondLst>
                                  <p:cond delay="8450"/>
                                </p:stCondLst>
                                <p:childTnLst>
                                  <p:par>
                                    <p:cTn id="139" presetID="22" presetClass="entr" presetSubtype="8" fill="hold" nodeType="afterEffect">
                                      <p:stCondLst>
                                        <p:cond delay="0"/>
                                      </p:stCondLst>
                                      <p:childTnLst>
                                        <p:set>
                                          <p:cBhvr>
                                            <p:cTn id="140" dur="1" fill="hold">
                                              <p:stCondLst>
                                                <p:cond delay="0"/>
                                              </p:stCondLst>
                                            </p:cTn>
                                            <p:tgtEl>
                                              <p:spTgt spid="34"/>
                                            </p:tgtEl>
                                            <p:attrNameLst>
                                              <p:attrName>style.visibility</p:attrName>
                                            </p:attrNameLst>
                                          </p:cBhvr>
                                          <p:to>
                                            <p:strVal val="visible"/>
                                          </p:to>
                                        </p:set>
                                        <p:animEffect transition="in" filter="wipe(left)">
                                          <p:cBhvr>
                                            <p:cTn id="141" dur="300"/>
                                            <p:tgtEl>
                                              <p:spTgt spid="34"/>
                                            </p:tgtEl>
                                          </p:cBhvr>
                                        </p:animEffect>
                                      </p:childTnLst>
                                    </p:cTn>
                                  </p:par>
                                </p:childTnLst>
                              </p:cTn>
                            </p:par>
                            <p:par>
                              <p:cTn id="142" fill="hold">
                                <p:stCondLst>
                                  <p:cond delay="8750"/>
                                </p:stCondLst>
                                <p:childTnLst>
                                  <p:par>
                                    <p:cTn id="143" presetID="2" presetClass="entr" presetSubtype="2" fill="hold" grpId="0" nodeType="afterEffect" p14:presetBounceEnd="56000">
                                      <p:stCondLst>
                                        <p:cond delay="0"/>
                                      </p:stCondLst>
                                      <p:childTnLst>
                                        <p:set>
                                          <p:cBhvr>
                                            <p:cTn id="144" dur="1" fill="hold">
                                              <p:stCondLst>
                                                <p:cond delay="0"/>
                                              </p:stCondLst>
                                            </p:cTn>
                                            <p:tgtEl>
                                              <p:spTgt spid="38"/>
                                            </p:tgtEl>
                                            <p:attrNameLst>
                                              <p:attrName>style.visibility</p:attrName>
                                            </p:attrNameLst>
                                          </p:cBhvr>
                                          <p:to>
                                            <p:strVal val="visible"/>
                                          </p:to>
                                        </p:set>
                                        <p:anim calcmode="lin" valueType="num" p14:bounceEnd="56000">
                                          <p:cBhvr additive="base">
                                            <p:cTn id="145" dur="300" fill="hold"/>
                                            <p:tgtEl>
                                              <p:spTgt spid="38"/>
                                            </p:tgtEl>
                                            <p:attrNameLst>
                                              <p:attrName>ppt_x</p:attrName>
                                            </p:attrNameLst>
                                          </p:cBhvr>
                                          <p:tavLst>
                                            <p:tav tm="0">
                                              <p:val>
                                                <p:strVal val="1+#ppt_w/2"/>
                                              </p:val>
                                            </p:tav>
                                            <p:tav tm="100000">
                                              <p:val>
                                                <p:strVal val="#ppt_x"/>
                                              </p:val>
                                            </p:tav>
                                          </p:tavLst>
                                        </p:anim>
                                        <p:anim calcmode="lin" valueType="num" p14:bounceEnd="56000">
                                          <p:cBhvr additive="base">
                                            <p:cTn id="146" dur="3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6" grpId="0" animBg="1"/>
          <p:bldP spid="17" grpId="0"/>
          <p:bldP spid="18" grpId="0" animBg="1"/>
          <p:bldP spid="20" grpId="0"/>
          <p:bldP spid="24" grpId="0" animBg="1"/>
          <p:bldP spid="25" grpId="0"/>
          <p:bldP spid="29" grpId="0" animBg="1"/>
          <p:bldP spid="30" grpId="0"/>
          <p:bldP spid="31" grpId="0" animBg="1"/>
          <p:bldP spid="33" grpId="0"/>
          <p:bldP spid="37" grpId="0" animBg="1"/>
          <p:bldP spid="38"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 calcmode="lin" valueType="num">
                                          <p:cBhvr>
                                            <p:cTn id="13" dur="500" fill="hold"/>
                                            <p:tgtEl>
                                              <p:spTgt spid="46"/>
                                            </p:tgtEl>
                                            <p:attrNameLst>
                                              <p:attrName>style.rotation</p:attrName>
                                            </p:attrNameLst>
                                          </p:cBhvr>
                                          <p:tavLst>
                                            <p:tav tm="0">
                                              <p:val>
                                                <p:fltVal val="90"/>
                                              </p:val>
                                            </p:tav>
                                            <p:tav tm="100000">
                                              <p:val>
                                                <p:fltVal val="0"/>
                                              </p:val>
                                            </p:tav>
                                          </p:tavLst>
                                        </p:anim>
                                        <p:animEffect transition="in" filter="fade">
                                          <p:cBhvr>
                                            <p:cTn id="14" dur="500"/>
                                            <p:tgtEl>
                                              <p:spTgt spid="46"/>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7"/>
                                            </p:tgtEl>
                                            <p:attrNameLst>
                                              <p:attrName>style.visibility</p:attrName>
                                            </p:attrNameLst>
                                          </p:cBhvr>
                                          <p:to>
                                            <p:strVal val="visible"/>
                                          </p:to>
                                        </p:set>
                                        <p:anim calcmode="lin" valueType="num">
                                          <p:cBhvr>
                                            <p:cTn id="18"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7"/>
                                            </p:tgtEl>
                                            <p:attrNameLst>
                                              <p:attrName>ppt_y</p:attrName>
                                            </p:attrNameLst>
                                          </p:cBhvr>
                                          <p:tavLst>
                                            <p:tav tm="0">
                                              <p:val>
                                                <p:strVal val="#ppt_y"/>
                                              </p:val>
                                            </p:tav>
                                            <p:tav tm="100000">
                                              <p:val>
                                                <p:strVal val="#ppt_y"/>
                                              </p:val>
                                            </p:tav>
                                          </p:tavLst>
                                        </p:anim>
                                        <p:anim calcmode="lin" valueType="num">
                                          <p:cBhvr>
                                            <p:cTn id="20"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7"/>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8"/>
                                            </p:tgtEl>
                                            <p:attrNameLst>
                                              <p:attrName>ppt_y</p:attrName>
                                            </p:attrNameLst>
                                          </p:cBhvr>
                                          <p:tavLst>
                                            <p:tav tm="0">
                                              <p:val>
                                                <p:strVal val="#ppt_y"/>
                                              </p:val>
                                            </p:tav>
                                            <p:tav tm="100000">
                                              <p:val>
                                                <p:strVal val="#ppt_y"/>
                                              </p:val>
                                            </p:tav>
                                          </p:tavLst>
                                        </p:anim>
                                        <p:anim calcmode="lin" valueType="num">
                                          <p:cBhvr>
                                            <p:cTn id="27"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8"/>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left)">
                                          <p:cBhvr>
                                            <p:cTn id="33" dur="150"/>
                                            <p:tgtEl>
                                              <p:spTgt spid="49"/>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up)">
                                          <p:cBhvr>
                                            <p:cTn id="37" dur="150"/>
                                            <p:tgtEl>
                                              <p:spTgt spid="50"/>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right)">
                                          <p:cBhvr>
                                            <p:cTn id="41" dur="150"/>
                                            <p:tgtEl>
                                              <p:spTgt spid="52"/>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down)">
                                          <p:cBhvr>
                                            <p:cTn id="45" dur="150"/>
                                            <p:tgtEl>
                                              <p:spTgt spid="51"/>
                                            </p:tgtEl>
                                          </p:cBhvr>
                                        </p:animEffect>
                                      </p:childTnLst>
                                    </p:cTn>
                                  </p:par>
                                </p:childTnLst>
                              </p:cTn>
                            </p:par>
                            <p:par>
                              <p:cTn id="46" fill="hold">
                                <p:stCondLst>
                                  <p:cond delay="1950"/>
                                </p:stCondLst>
                                <p:childTnLst>
                                  <p:par>
                                    <p:cTn id="47" presetID="2" presetClass="entr" presetSubtype="12"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300" fill="hold"/>
                                            <p:tgtEl>
                                              <p:spTgt spid="10"/>
                                            </p:tgtEl>
                                            <p:attrNameLst>
                                              <p:attrName>ppt_x</p:attrName>
                                            </p:attrNameLst>
                                          </p:cBhvr>
                                          <p:tavLst>
                                            <p:tav tm="0">
                                              <p:val>
                                                <p:strVal val="0-#ppt_w/2"/>
                                              </p:val>
                                            </p:tav>
                                            <p:tav tm="100000">
                                              <p:val>
                                                <p:strVal val="#ppt_x"/>
                                              </p:val>
                                            </p:tav>
                                          </p:tavLst>
                                        </p:anim>
                                        <p:anim calcmode="lin" valueType="num">
                                          <p:cBhvr additive="base">
                                            <p:cTn id="50" dur="3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300" fill="hold"/>
                                            <p:tgtEl>
                                              <p:spTgt spid="12"/>
                                            </p:tgtEl>
                                            <p:attrNameLst>
                                              <p:attrName>ppt_x</p:attrName>
                                            </p:attrNameLst>
                                          </p:cBhvr>
                                          <p:tavLst>
                                            <p:tav tm="0">
                                              <p:val>
                                                <p:strVal val="1+#ppt_w/2"/>
                                              </p:val>
                                            </p:tav>
                                            <p:tav tm="100000">
                                              <p:val>
                                                <p:strVal val="#ppt_x"/>
                                              </p:val>
                                            </p:tav>
                                          </p:tavLst>
                                        </p:anim>
                                        <p:anim calcmode="lin" valueType="num">
                                          <p:cBhvr additive="base">
                                            <p:cTn id="54" dur="3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1"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300" fill="hold"/>
                                            <p:tgtEl>
                                              <p:spTgt spid="11"/>
                                            </p:tgtEl>
                                            <p:attrNameLst>
                                              <p:attrName>ppt_x</p:attrName>
                                            </p:attrNameLst>
                                          </p:cBhvr>
                                          <p:tavLst>
                                            <p:tav tm="0">
                                              <p:val>
                                                <p:strVal val="#ppt_x"/>
                                              </p:val>
                                            </p:tav>
                                            <p:tav tm="100000">
                                              <p:val>
                                                <p:strVal val="#ppt_x"/>
                                              </p:val>
                                            </p:tav>
                                          </p:tavLst>
                                        </p:anim>
                                        <p:anim calcmode="lin" valueType="num">
                                          <p:cBhvr additive="base">
                                            <p:cTn id="58" dur="300" fill="hold"/>
                                            <p:tgtEl>
                                              <p:spTgt spid="11"/>
                                            </p:tgtEl>
                                            <p:attrNameLst>
                                              <p:attrName>ppt_y</p:attrName>
                                            </p:attrNameLst>
                                          </p:cBhvr>
                                          <p:tavLst>
                                            <p:tav tm="0">
                                              <p:val>
                                                <p:strVal val="0-#ppt_h/2"/>
                                              </p:val>
                                            </p:tav>
                                            <p:tav tm="100000">
                                              <p:val>
                                                <p:strVal val="#ppt_y"/>
                                              </p:val>
                                            </p:tav>
                                          </p:tavLst>
                                        </p:anim>
                                      </p:childTnLst>
                                    </p:cTn>
                                  </p:par>
                                </p:childTnLst>
                              </p:cTn>
                            </p:par>
                            <p:par>
                              <p:cTn id="59" fill="hold">
                                <p:stCondLst>
                                  <p:cond delay="225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par>
                                    <p:cTn id="63" presetID="31" presetClass="entr" presetSubtype="0"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 calcmode="lin" valueType="num">
                                          <p:cBhvr>
                                            <p:cTn id="67" dur="500" fill="hold"/>
                                            <p:tgtEl>
                                              <p:spTgt spid="3"/>
                                            </p:tgtEl>
                                            <p:attrNameLst>
                                              <p:attrName>style.rotation</p:attrName>
                                            </p:attrNameLst>
                                          </p:cBhvr>
                                          <p:tavLst>
                                            <p:tav tm="0">
                                              <p:val>
                                                <p:fltVal val="90"/>
                                              </p:val>
                                            </p:tav>
                                            <p:tav tm="100000">
                                              <p:val>
                                                <p:fltVal val="0"/>
                                              </p:val>
                                            </p:tav>
                                          </p:tavLst>
                                        </p:anim>
                                        <p:animEffect transition="in" filter="fade">
                                          <p:cBhvr>
                                            <p:cTn id="68" dur="500"/>
                                            <p:tgtEl>
                                              <p:spTgt spid="3"/>
                                            </p:tgtEl>
                                          </p:cBhvr>
                                        </p:animEffect>
                                      </p:childTnLst>
                                    </p:cTn>
                                  </p:par>
                                </p:childTnLst>
                              </p:cTn>
                            </p:par>
                            <p:par>
                              <p:cTn id="69" fill="hold">
                                <p:stCondLst>
                                  <p:cond delay="2750"/>
                                </p:stCondLst>
                                <p:childTnLst>
                                  <p:par>
                                    <p:cTn id="70" presetID="10" presetClass="entr" presetSubtype="0" repeatCount="300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50"/>
                                            <p:tgtEl>
                                              <p:spTgt spid="16"/>
                                            </p:tgtEl>
                                          </p:cBhvr>
                                        </p:animEffect>
                                      </p:childTnLst>
                                    </p:cTn>
                                  </p:par>
                                </p:childTnLst>
                              </p:cTn>
                            </p:par>
                            <p:par>
                              <p:cTn id="73" fill="hold">
                                <p:stCondLst>
                                  <p:cond delay="3200"/>
                                </p:stCondLst>
                                <p:childTnLst>
                                  <p:par>
                                    <p:cTn id="74" presetID="22" presetClass="entr" presetSubtype="2" fill="hold"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right)">
                                          <p:cBhvr>
                                            <p:cTn id="76" dur="300"/>
                                            <p:tgtEl>
                                              <p:spTgt spid="13"/>
                                            </p:tgtEl>
                                          </p:cBhvr>
                                        </p:animEffect>
                                      </p:childTnLst>
                                    </p:cTn>
                                  </p:par>
                                </p:childTnLst>
                              </p:cTn>
                            </p:par>
                            <p:par>
                              <p:cTn id="77" fill="hold">
                                <p:stCondLst>
                                  <p:cond delay="3500"/>
                                </p:stCondLst>
                                <p:childTnLst>
                                  <p:par>
                                    <p:cTn id="78" presetID="2" presetClass="entr" presetSubtype="2"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300" fill="hold"/>
                                            <p:tgtEl>
                                              <p:spTgt spid="17"/>
                                            </p:tgtEl>
                                            <p:attrNameLst>
                                              <p:attrName>ppt_x</p:attrName>
                                            </p:attrNameLst>
                                          </p:cBhvr>
                                          <p:tavLst>
                                            <p:tav tm="0">
                                              <p:val>
                                                <p:strVal val="1+#ppt_w/2"/>
                                              </p:val>
                                            </p:tav>
                                            <p:tav tm="100000">
                                              <p:val>
                                                <p:strVal val="#ppt_x"/>
                                              </p:val>
                                            </p:tav>
                                          </p:tavLst>
                                        </p:anim>
                                        <p:anim calcmode="lin" valueType="num">
                                          <p:cBhvr additive="base">
                                            <p:cTn id="81" dur="300" fill="hold"/>
                                            <p:tgtEl>
                                              <p:spTgt spid="17"/>
                                            </p:tgtEl>
                                            <p:attrNameLst>
                                              <p:attrName>ppt_y</p:attrName>
                                            </p:attrNameLst>
                                          </p:cBhvr>
                                          <p:tavLst>
                                            <p:tav tm="0">
                                              <p:val>
                                                <p:strVal val="#ppt_y"/>
                                              </p:val>
                                            </p:tav>
                                            <p:tav tm="100000">
                                              <p:val>
                                                <p:strVal val="#ppt_y"/>
                                              </p:val>
                                            </p:tav>
                                          </p:tavLst>
                                        </p:anim>
                                      </p:childTnLst>
                                    </p:cTn>
                                  </p:par>
                                </p:childTnLst>
                              </p:cTn>
                            </p:par>
                            <p:par>
                              <p:cTn id="82" fill="hold">
                                <p:stCondLst>
                                  <p:cond delay="3800"/>
                                </p:stCondLst>
                                <p:childTnLst>
                                  <p:par>
                                    <p:cTn id="83" presetID="10" presetClass="entr" presetSubtype="0" repeatCount="300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150"/>
                                            <p:tgtEl>
                                              <p:spTgt spid="18"/>
                                            </p:tgtEl>
                                          </p:cBhvr>
                                        </p:animEffect>
                                      </p:childTnLst>
                                    </p:cTn>
                                  </p:par>
                                </p:childTnLst>
                              </p:cTn>
                            </p:par>
                            <p:par>
                              <p:cTn id="86" fill="hold">
                                <p:stCondLst>
                                  <p:cond delay="4250"/>
                                </p:stCondLst>
                                <p:childTnLst>
                                  <p:par>
                                    <p:cTn id="87" presetID="22" presetClass="entr" presetSubtype="2" fill="hold"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right)">
                                          <p:cBhvr>
                                            <p:cTn id="89" dur="300"/>
                                            <p:tgtEl>
                                              <p:spTgt spid="19"/>
                                            </p:tgtEl>
                                          </p:cBhvr>
                                        </p:animEffect>
                                      </p:childTnLst>
                                    </p:cTn>
                                  </p:par>
                                </p:childTnLst>
                              </p:cTn>
                            </p:par>
                            <p:par>
                              <p:cTn id="90" fill="hold">
                                <p:stCondLst>
                                  <p:cond delay="4550"/>
                                </p:stCondLst>
                                <p:childTnLst>
                                  <p:par>
                                    <p:cTn id="91" presetID="2" presetClass="entr" presetSubtype="2"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300" fill="hold"/>
                                            <p:tgtEl>
                                              <p:spTgt spid="20"/>
                                            </p:tgtEl>
                                            <p:attrNameLst>
                                              <p:attrName>ppt_x</p:attrName>
                                            </p:attrNameLst>
                                          </p:cBhvr>
                                          <p:tavLst>
                                            <p:tav tm="0">
                                              <p:val>
                                                <p:strVal val="1+#ppt_w/2"/>
                                              </p:val>
                                            </p:tav>
                                            <p:tav tm="100000">
                                              <p:val>
                                                <p:strVal val="#ppt_x"/>
                                              </p:val>
                                            </p:tav>
                                          </p:tavLst>
                                        </p:anim>
                                        <p:anim calcmode="lin" valueType="num">
                                          <p:cBhvr additive="base">
                                            <p:cTn id="94" dur="300" fill="hold"/>
                                            <p:tgtEl>
                                              <p:spTgt spid="20"/>
                                            </p:tgtEl>
                                            <p:attrNameLst>
                                              <p:attrName>ppt_y</p:attrName>
                                            </p:attrNameLst>
                                          </p:cBhvr>
                                          <p:tavLst>
                                            <p:tav tm="0">
                                              <p:val>
                                                <p:strVal val="#ppt_y"/>
                                              </p:val>
                                            </p:tav>
                                            <p:tav tm="100000">
                                              <p:val>
                                                <p:strVal val="#ppt_y"/>
                                              </p:val>
                                            </p:tav>
                                          </p:tavLst>
                                        </p:anim>
                                      </p:childTnLst>
                                    </p:cTn>
                                  </p:par>
                                </p:childTnLst>
                              </p:cTn>
                            </p:par>
                            <p:par>
                              <p:cTn id="95" fill="hold">
                                <p:stCondLst>
                                  <p:cond delay="4850"/>
                                </p:stCondLst>
                                <p:childTnLst>
                                  <p:par>
                                    <p:cTn id="96" presetID="10" presetClass="entr" presetSubtype="0" repeatCount="3000"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150"/>
                                            <p:tgtEl>
                                              <p:spTgt spid="24"/>
                                            </p:tgtEl>
                                          </p:cBhvr>
                                        </p:animEffect>
                                      </p:childTnLst>
                                    </p:cTn>
                                  </p:par>
                                </p:childTnLst>
                              </p:cTn>
                            </p:par>
                            <p:par>
                              <p:cTn id="99" fill="hold">
                                <p:stCondLst>
                                  <p:cond delay="5300"/>
                                </p:stCondLst>
                                <p:childTnLst>
                                  <p:par>
                                    <p:cTn id="100" presetID="22" presetClass="entr" presetSubtype="2" fill="hold"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right)">
                                          <p:cBhvr>
                                            <p:cTn id="102" dur="300"/>
                                            <p:tgtEl>
                                              <p:spTgt spid="21"/>
                                            </p:tgtEl>
                                          </p:cBhvr>
                                        </p:animEffect>
                                      </p:childTnLst>
                                    </p:cTn>
                                  </p:par>
                                </p:childTnLst>
                              </p:cTn>
                            </p:par>
                            <p:par>
                              <p:cTn id="103" fill="hold">
                                <p:stCondLst>
                                  <p:cond delay="5600"/>
                                </p:stCondLst>
                                <p:childTnLst>
                                  <p:par>
                                    <p:cTn id="104" presetID="2" presetClass="entr" presetSubtype="2"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300" fill="hold"/>
                                            <p:tgtEl>
                                              <p:spTgt spid="25"/>
                                            </p:tgtEl>
                                            <p:attrNameLst>
                                              <p:attrName>ppt_x</p:attrName>
                                            </p:attrNameLst>
                                          </p:cBhvr>
                                          <p:tavLst>
                                            <p:tav tm="0">
                                              <p:val>
                                                <p:strVal val="1+#ppt_w/2"/>
                                              </p:val>
                                            </p:tav>
                                            <p:tav tm="100000">
                                              <p:val>
                                                <p:strVal val="#ppt_x"/>
                                              </p:val>
                                            </p:tav>
                                          </p:tavLst>
                                        </p:anim>
                                        <p:anim calcmode="lin" valueType="num">
                                          <p:cBhvr additive="base">
                                            <p:cTn id="107" dur="300" fill="hold"/>
                                            <p:tgtEl>
                                              <p:spTgt spid="25"/>
                                            </p:tgtEl>
                                            <p:attrNameLst>
                                              <p:attrName>ppt_y</p:attrName>
                                            </p:attrNameLst>
                                          </p:cBhvr>
                                          <p:tavLst>
                                            <p:tav tm="0">
                                              <p:val>
                                                <p:strVal val="#ppt_y"/>
                                              </p:val>
                                            </p:tav>
                                            <p:tav tm="100000">
                                              <p:val>
                                                <p:strVal val="#ppt_y"/>
                                              </p:val>
                                            </p:tav>
                                          </p:tavLst>
                                        </p:anim>
                                      </p:childTnLst>
                                    </p:cTn>
                                  </p:par>
                                </p:childTnLst>
                              </p:cTn>
                            </p:par>
                            <p:par>
                              <p:cTn id="108" fill="hold">
                                <p:stCondLst>
                                  <p:cond delay="5900"/>
                                </p:stCondLst>
                                <p:childTnLst>
                                  <p:par>
                                    <p:cTn id="109" presetID="10" presetClass="entr" presetSubtype="0" repeatCount="3000"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150"/>
                                            <p:tgtEl>
                                              <p:spTgt spid="29"/>
                                            </p:tgtEl>
                                          </p:cBhvr>
                                        </p:animEffect>
                                      </p:childTnLst>
                                    </p:cTn>
                                  </p:par>
                                </p:childTnLst>
                              </p:cTn>
                            </p:par>
                            <p:par>
                              <p:cTn id="112" fill="hold">
                                <p:stCondLst>
                                  <p:cond delay="6350"/>
                                </p:stCondLst>
                                <p:childTnLst>
                                  <p:par>
                                    <p:cTn id="113" presetID="22" presetClass="entr" presetSubtype="8" fill="hold" nodeType="afterEffect">
                                      <p:stCondLst>
                                        <p:cond delay="0"/>
                                      </p:stCondLst>
                                      <p:childTnLst>
                                        <p:set>
                                          <p:cBhvr>
                                            <p:cTn id="114" dur="1" fill="hold">
                                              <p:stCondLst>
                                                <p:cond delay="0"/>
                                              </p:stCondLst>
                                            </p:cTn>
                                            <p:tgtEl>
                                              <p:spTgt spid="26"/>
                                            </p:tgtEl>
                                            <p:attrNameLst>
                                              <p:attrName>style.visibility</p:attrName>
                                            </p:attrNameLst>
                                          </p:cBhvr>
                                          <p:to>
                                            <p:strVal val="visible"/>
                                          </p:to>
                                        </p:set>
                                        <p:animEffect transition="in" filter="wipe(left)">
                                          <p:cBhvr>
                                            <p:cTn id="115" dur="300"/>
                                            <p:tgtEl>
                                              <p:spTgt spid="26"/>
                                            </p:tgtEl>
                                          </p:cBhvr>
                                        </p:animEffect>
                                      </p:childTnLst>
                                    </p:cTn>
                                  </p:par>
                                </p:childTnLst>
                              </p:cTn>
                            </p:par>
                            <p:par>
                              <p:cTn id="116" fill="hold">
                                <p:stCondLst>
                                  <p:cond delay="6650"/>
                                </p:stCondLst>
                                <p:childTnLst>
                                  <p:par>
                                    <p:cTn id="117" presetID="2" presetClass="entr" presetSubtype="2" fill="hold" grpId="0" nodeType="afterEffect">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cBhvr additive="base">
                                            <p:cTn id="119" dur="300" fill="hold"/>
                                            <p:tgtEl>
                                              <p:spTgt spid="30"/>
                                            </p:tgtEl>
                                            <p:attrNameLst>
                                              <p:attrName>ppt_x</p:attrName>
                                            </p:attrNameLst>
                                          </p:cBhvr>
                                          <p:tavLst>
                                            <p:tav tm="0">
                                              <p:val>
                                                <p:strVal val="1+#ppt_w/2"/>
                                              </p:val>
                                            </p:tav>
                                            <p:tav tm="100000">
                                              <p:val>
                                                <p:strVal val="#ppt_x"/>
                                              </p:val>
                                            </p:tav>
                                          </p:tavLst>
                                        </p:anim>
                                        <p:anim calcmode="lin" valueType="num">
                                          <p:cBhvr additive="base">
                                            <p:cTn id="120" dur="300" fill="hold"/>
                                            <p:tgtEl>
                                              <p:spTgt spid="30"/>
                                            </p:tgtEl>
                                            <p:attrNameLst>
                                              <p:attrName>ppt_y</p:attrName>
                                            </p:attrNameLst>
                                          </p:cBhvr>
                                          <p:tavLst>
                                            <p:tav tm="0">
                                              <p:val>
                                                <p:strVal val="#ppt_y"/>
                                              </p:val>
                                            </p:tav>
                                            <p:tav tm="100000">
                                              <p:val>
                                                <p:strVal val="#ppt_y"/>
                                              </p:val>
                                            </p:tav>
                                          </p:tavLst>
                                        </p:anim>
                                      </p:childTnLst>
                                    </p:cTn>
                                  </p:par>
                                </p:childTnLst>
                              </p:cTn>
                            </p:par>
                            <p:par>
                              <p:cTn id="121" fill="hold">
                                <p:stCondLst>
                                  <p:cond delay="6950"/>
                                </p:stCondLst>
                                <p:childTnLst>
                                  <p:par>
                                    <p:cTn id="122" presetID="10" presetClass="entr" presetSubtype="0" repeatCount="3000" fill="hold" grpId="0" nodeType="afterEffect">
                                      <p:stCondLst>
                                        <p:cond delay="0"/>
                                      </p:stCondLst>
                                      <p:childTnLst>
                                        <p:set>
                                          <p:cBhvr>
                                            <p:cTn id="123" dur="1" fill="hold">
                                              <p:stCondLst>
                                                <p:cond delay="0"/>
                                              </p:stCondLst>
                                            </p:cTn>
                                            <p:tgtEl>
                                              <p:spTgt spid="31"/>
                                            </p:tgtEl>
                                            <p:attrNameLst>
                                              <p:attrName>style.visibility</p:attrName>
                                            </p:attrNameLst>
                                          </p:cBhvr>
                                          <p:to>
                                            <p:strVal val="visible"/>
                                          </p:to>
                                        </p:set>
                                        <p:animEffect transition="in" filter="fade">
                                          <p:cBhvr>
                                            <p:cTn id="124" dur="150"/>
                                            <p:tgtEl>
                                              <p:spTgt spid="31"/>
                                            </p:tgtEl>
                                          </p:cBhvr>
                                        </p:animEffect>
                                      </p:childTnLst>
                                    </p:cTn>
                                  </p:par>
                                </p:childTnLst>
                              </p:cTn>
                            </p:par>
                            <p:par>
                              <p:cTn id="125" fill="hold">
                                <p:stCondLst>
                                  <p:cond delay="7400"/>
                                </p:stCondLst>
                                <p:childTnLst>
                                  <p:par>
                                    <p:cTn id="126" presetID="22" presetClass="entr" presetSubtype="8" fill="hold"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wipe(left)">
                                          <p:cBhvr>
                                            <p:cTn id="128" dur="300"/>
                                            <p:tgtEl>
                                              <p:spTgt spid="32"/>
                                            </p:tgtEl>
                                          </p:cBhvr>
                                        </p:animEffect>
                                      </p:childTnLst>
                                    </p:cTn>
                                  </p:par>
                                </p:childTnLst>
                              </p:cTn>
                            </p:par>
                            <p:par>
                              <p:cTn id="129" fill="hold">
                                <p:stCondLst>
                                  <p:cond delay="7700"/>
                                </p:stCondLst>
                                <p:childTnLst>
                                  <p:par>
                                    <p:cTn id="130" presetID="2" presetClass="entr" presetSubtype="2" fill="hold" grpId="0" nodeType="afterEffect">
                                      <p:stCondLst>
                                        <p:cond delay="0"/>
                                      </p:stCondLst>
                                      <p:childTnLst>
                                        <p:set>
                                          <p:cBhvr>
                                            <p:cTn id="131" dur="1" fill="hold">
                                              <p:stCondLst>
                                                <p:cond delay="0"/>
                                              </p:stCondLst>
                                            </p:cTn>
                                            <p:tgtEl>
                                              <p:spTgt spid="33"/>
                                            </p:tgtEl>
                                            <p:attrNameLst>
                                              <p:attrName>style.visibility</p:attrName>
                                            </p:attrNameLst>
                                          </p:cBhvr>
                                          <p:to>
                                            <p:strVal val="visible"/>
                                          </p:to>
                                        </p:set>
                                        <p:anim calcmode="lin" valueType="num">
                                          <p:cBhvr additive="base">
                                            <p:cTn id="132" dur="300" fill="hold"/>
                                            <p:tgtEl>
                                              <p:spTgt spid="33"/>
                                            </p:tgtEl>
                                            <p:attrNameLst>
                                              <p:attrName>ppt_x</p:attrName>
                                            </p:attrNameLst>
                                          </p:cBhvr>
                                          <p:tavLst>
                                            <p:tav tm="0">
                                              <p:val>
                                                <p:strVal val="1+#ppt_w/2"/>
                                              </p:val>
                                            </p:tav>
                                            <p:tav tm="100000">
                                              <p:val>
                                                <p:strVal val="#ppt_x"/>
                                              </p:val>
                                            </p:tav>
                                          </p:tavLst>
                                        </p:anim>
                                        <p:anim calcmode="lin" valueType="num">
                                          <p:cBhvr additive="base">
                                            <p:cTn id="133" dur="300" fill="hold"/>
                                            <p:tgtEl>
                                              <p:spTgt spid="33"/>
                                            </p:tgtEl>
                                            <p:attrNameLst>
                                              <p:attrName>ppt_y</p:attrName>
                                            </p:attrNameLst>
                                          </p:cBhvr>
                                          <p:tavLst>
                                            <p:tav tm="0">
                                              <p:val>
                                                <p:strVal val="#ppt_y"/>
                                              </p:val>
                                            </p:tav>
                                            <p:tav tm="100000">
                                              <p:val>
                                                <p:strVal val="#ppt_y"/>
                                              </p:val>
                                            </p:tav>
                                          </p:tavLst>
                                        </p:anim>
                                      </p:childTnLst>
                                    </p:cTn>
                                  </p:par>
                                </p:childTnLst>
                              </p:cTn>
                            </p:par>
                            <p:par>
                              <p:cTn id="134" fill="hold">
                                <p:stCondLst>
                                  <p:cond delay="8000"/>
                                </p:stCondLst>
                                <p:childTnLst>
                                  <p:par>
                                    <p:cTn id="135" presetID="10" presetClass="entr" presetSubtype="0" repeatCount="3000" fill="hold" grpId="0" nodeType="afterEffect">
                                      <p:stCondLst>
                                        <p:cond delay="0"/>
                                      </p:stCondLst>
                                      <p:childTnLst>
                                        <p:set>
                                          <p:cBhvr>
                                            <p:cTn id="136" dur="1" fill="hold">
                                              <p:stCondLst>
                                                <p:cond delay="0"/>
                                              </p:stCondLst>
                                            </p:cTn>
                                            <p:tgtEl>
                                              <p:spTgt spid="37"/>
                                            </p:tgtEl>
                                            <p:attrNameLst>
                                              <p:attrName>style.visibility</p:attrName>
                                            </p:attrNameLst>
                                          </p:cBhvr>
                                          <p:to>
                                            <p:strVal val="visible"/>
                                          </p:to>
                                        </p:set>
                                        <p:animEffect transition="in" filter="fade">
                                          <p:cBhvr>
                                            <p:cTn id="137" dur="150"/>
                                            <p:tgtEl>
                                              <p:spTgt spid="37"/>
                                            </p:tgtEl>
                                          </p:cBhvr>
                                        </p:animEffect>
                                      </p:childTnLst>
                                    </p:cTn>
                                  </p:par>
                                </p:childTnLst>
                              </p:cTn>
                            </p:par>
                            <p:par>
                              <p:cTn id="138" fill="hold">
                                <p:stCondLst>
                                  <p:cond delay="8450"/>
                                </p:stCondLst>
                                <p:childTnLst>
                                  <p:par>
                                    <p:cTn id="139" presetID="22" presetClass="entr" presetSubtype="8" fill="hold" nodeType="afterEffect">
                                      <p:stCondLst>
                                        <p:cond delay="0"/>
                                      </p:stCondLst>
                                      <p:childTnLst>
                                        <p:set>
                                          <p:cBhvr>
                                            <p:cTn id="140" dur="1" fill="hold">
                                              <p:stCondLst>
                                                <p:cond delay="0"/>
                                              </p:stCondLst>
                                            </p:cTn>
                                            <p:tgtEl>
                                              <p:spTgt spid="34"/>
                                            </p:tgtEl>
                                            <p:attrNameLst>
                                              <p:attrName>style.visibility</p:attrName>
                                            </p:attrNameLst>
                                          </p:cBhvr>
                                          <p:to>
                                            <p:strVal val="visible"/>
                                          </p:to>
                                        </p:set>
                                        <p:animEffect transition="in" filter="wipe(left)">
                                          <p:cBhvr>
                                            <p:cTn id="141" dur="300"/>
                                            <p:tgtEl>
                                              <p:spTgt spid="34"/>
                                            </p:tgtEl>
                                          </p:cBhvr>
                                        </p:animEffect>
                                      </p:childTnLst>
                                    </p:cTn>
                                  </p:par>
                                </p:childTnLst>
                              </p:cTn>
                            </p:par>
                            <p:par>
                              <p:cTn id="142" fill="hold">
                                <p:stCondLst>
                                  <p:cond delay="8750"/>
                                </p:stCondLst>
                                <p:childTnLst>
                                  <p:par>
                                    <p:cTn id="143" presetID="2" presetClass="entr" presetSubtype="2" fill="hold" grpId="0" nodeType="afterEffect">
                                      <p:stCondLst>
                                        <p:cond delay="0"/>
                                      </p:stCondLst>
                                      <p:childTnLst>
                                        <p:set>
                                          <p:cBhvr>
                                            <p:cTn id="144" dur="1" fill="hold">
                                              <p:stCondLst>
                                                <p:cond delay="0"/>
                                              </p:stCondLst>
                                            </p:cTn>
                                            <p:tgtEl>
                                              <p:spTgt spid="38"/>
                                            </p:tgtEl>
                                            <p:attrNameLst>
                                              <p:attrName>style.visibility</p:attrName>
                                            </p:attrNameLst>
                                          </p:cBhvr>
                                          <p:to>
                                            <p:strVal val="visible"/>
                                          </p:to>
                                        </p:set>
                                        <p:anim calcmode="lin" valueType="num">
                                          <p:cBhvr additive="base">
                                            <p:cTn id="145" dur="300" fill="hold"/>
                                            <p:tgtEl>
                                              <p:spTgt spid="38"/>
                                            </p:tgtEl>
                                            <p:attrNameLst>
                                              <p:attrName>ppt_x</p:attrName>
                                            </p:attrNameLst>
                                          </p:cBhvr>
                                          <p:tavLst>
                                            <p:tav tm="0">
                                              <p:val>
                                                <p:strVal val="1+#ppt_w/2"/>
                                              </p:val>
                                            </p:tav>
                                            <p:tav tm="100000">
                                              <p:val>
                                                <p:strVal val="#ppt_x"/>
                                              </p:val>
                                            </p:tav>
                                          </p:tavLst>
                                        </p:anim>
                                        <p:anim calcmode="lin" valueType="num">
                                          <p:cBhvr additive="base">
                                            <p:cTn id="146" dur="3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6" grpId="0" animBg="1"/>
          <p:bldP spid="17" grpId="0"/>
          <p:bldP spid="18" grpId="0" animBg="1"/>
          <p:bldP spid="20" grpId="0"/>
          <p:bldP spid="24" grpId="0" animBg="1"/>
          <p:bldP spid="25" grpId="0"/>
          <p:bldP spid="29" grpId="0" animBg="1"/>
          <p:bldP spid="30" grpId="0"/>
          <p:bldP spid="31" grpId="0" animBg="1"/>
          <p:bldP spid="33" grpId="0"/>
          <p:bldP spid="37" grpId="0" animBg="1"/>
          <p:bldP spid="38" grpId="0"/>
          <p:bldP spid="47" grpId="0"/>
          <p:bldP spid="4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81413" y="2190258"/>
            <a:ext cx="1660141" cy="2656860"/>
            <a:chOff x="1479550" y="2190750"/>
            <a:chExt cx="1660525" cy="2657475"/>
          </a:xfrm>
          <a:solidFill>
            <a:srgbClr val="E3943C"/>
          </a:solidFill>
        </p:grpSpPr>
        <p:grpSp>
          <p:nvGrpSpPr>
            <p:cNvPr id="4" name="Group 5"/>
            <p:cNvGrpSpPr/>
            <p:nvPr/>
          </p:nvGrpSpPr>
          <p:grpSpPr bwMode="auto">
            <a:xfrm>
              <a:off x="1479550" y="2190750"/>
              <a:ext cx="1660525" cy="2657475"/>
              <a:chOff x="0" y="0"/>
              <a:chExt cx="1660525" cy="2657476"/>
            </a:xfrm>
            <a:grpFill/>
          </p:grpSpPr>
          <p:sp>
            <p:nvSpPr>
              <p:cNvPr id="6" name="Freeform 5"/>
              <p:cNvSpPr/>
              <p:nvPr/>
            </p:nvSpPr>
            <p:spPr bwMode="auto">
              <a:xfrm>
                <a:off x="422275" y="0"/>
                <a:ext cx="769938" cy="530225"/>
              </a:xfrm>
              <a:custGeom>
                <a:avLst/>
                <a:gdLst>
                  <a:gd name="T0" fmla="*/ 180975 w 485"/>
                  <a:gd name="T1" fmla="*/ 530225 h 334"/>
                  <a:gd name="T2" fmla="*/ 0 w 485"/>
                  <a:gd name="T3" fmla="*/ 188913 h 334"/>
                  <a:gd name="T4" fmla="*/ 158750 w 485"/>
                  <a:gd name="T5" fmla="*/ 52388 h 334"/>
                  <a:gd name="T6" fmla="*/ 287338 w 485"/>
                  <a:gd name="T7" fmla="*/ 104775 h 334"/>
                  <a:gd name="T8" fmla="*/ 523875 w 485"/>
                  <a:gd name="T9" fmla="*/ 0 h 334"/>
                  <a:gd name="T10" fmla="*/ 539750 w 485"/>
                  <a:gd name="T11" fmla="*/ 150813 h 334"/>
                  <a:gd name="T12" fmla="*/ 769938 w 485"/>
                  <a:gd name="T13" fmla="*/ 142875 h 334"/>
                  <a:gd name="T14" fmla="*/ 633413 w 485"/>
                  <a:gd name="T15" fmla="*/ 530225 h 334"/>
                  <a:gd name="T16" fmla="*/ 180975 w 485"/>
                  <a:gd name="T17" fmla="*/ 530225 h 334"/>
                  <a:gd name="T18" fmla="*/ 180975 w 485"/>
                  <a:gd name="T19" fmla="*/ 530225 h 3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5" h="334">
                    <a:moveTo>
                      <a:pt x="114" y="334"/>
                    </a:moveTo>
                    <a:lnTo>
                      <a:pt x="0" y="119"/>
                    </a:lnTo>
                    <a:lnTo>
                      <a:pt x="100" y="33"/>
                    </a:lnTo>
                    <a:lnTo>
                      <a:pt x="181" y="66"/>
                    </a:lnTo>
                    <a:lnTo>
                      <a:pt x="330" y="0"/>
                    </a:lnTo>
                    <a:lnTo>
                      <a:pt x="340" y="95"/>
                    </a:lnTo>
                    <a:lnTo>
                      <a:pt x="485" y="90"/>
                    </a:lnTo>
                    <a:lnTo>
                      <a:pt x="399" y="334"/>
                    </a:lnTo>
                    <a:lnTo>
                      <a:pt x="114" y="3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6"/>
              <p:cNvSpPr/>
              <p:nvPr/>
            </p:nvSpPr>
            <p:spPr bwMode="auto">
              <a:xfrm>
                <a:off x="0" y="722313"/>
                <a:ext cx="1660525" cy="1935163"/>
              </a:xfrm>
              <a:custGeom>
                <a:avLst/>
                <a:gdLst>
                  <a:gd name="T0" fmla="*/ 1547307 w 440"/>
                  <a:gd name="T1" fmla="*/ 692743 h 514"/>
                  <a:gd name="T2" fmla="*/ 1660525 w 440"/>
                  <a:gd name="T3" fmla="*/ 1106883 h 514"/>
                  <a:gd name="T4" fmla="*/ 830263 w 440"/>
                  <a:gd name="T5" fmla="*/ 1935163 h 514"/>
                  <a:gd name="T6" fmla="*/ 0 w 440"/>
                  <a:gd name="T7" fmla="*/ 1106883 h 514"/>
                  <a:gd name="T8" fmla="*/ 120765 w 440"/>
                  <a:gd name="T9" fmla="*/ 673919 h 514"/>
                  <a:gd name="T10" fmla="*/ 252853 w 440"/>
                  <a:gd name="T11" fmla="*/ 489438 h 514"/>
                  <a:gd name="T12" fmla="*/ 603827 w 440"/>
                  <a:gd name="T13" fmla="*/ 0 h 514"/>
                  <a:gd name="T14" fmla="*/ 1056698 w 440"/>
                  <a:gd name="T15" fmla="*/ 0 h 514"/>
                  <a:gd name="T16" fmla="*/ 1403898 w 440"/>
                  <a:gd name="T17" fmla="*/ 485673 h 514"/>
                  <a:gd name="T18" fmla="*/ 1547307 w 440"/>
                  <a:gd name="T19" fmla="*/ 692743 h 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0" h="514">
                    <a:moveTo>
                      <a:pt x="410" y="184"/>
                    </a:moveTo>
                    <a:cubicBezTo>
                      <a:pt x="429" y="217"/>
                      <a:pt x="440" y="254"/>
                      <a:pt x="440" y="294"/>
                    </a:cubicBezTo>
                    <a:cubicBezTo>
                      <a:pt x="440" y="415"/>
                      <a:pt x="341" y="514"/>
                      <a:pt x="220" y="514"/>
                    </a:cubicBezTo>
                    <a:cubicBezTo>
                      <a:pt x="99" y="514"/>
                      <a:pt x="0" y="415"/>
                      <a:pt x="0" y="294"/>
                    </a:cubicBezTo>
                    <a:cubicBezTo>
                      <a:pt x="0" y="252"/>
                      <a:pt x="12" y="213"/>
                      <a:pt x="32" y="179"/>
                    </a:cubicBezTo>
                    <a:cubicBezTo>
                      <a:pt x="43" y="162"/>
                      <a:pt x="55" y="146"/>
                      <a:pt x="67" y="130"/>
                    </a:cubicBezTo>
                    <a:cubicBezTo>
                      <a:pt x="160" y="0"/>
                      <a:pt x="160" y="0"/>
                      <a:pt x="160" y="0"/>
                    </a:cubicBezTo>
                    <a:cubicBezTo>
                      <a:pt x="280" y="0"/>
                      <a:pt x="280" y="0"/>
                      <a:pt x="280" y="0"/>
                    </a:cubicBezTo>
                    <a:cubicBezTo>
                      <a:pt x="372" y="129"/>
                      <a:pt x="372" y="129"/>
                      <a:pt x="372" y="129"/>
                    </a:cubicBezTo>
                    <a:cubicBezTo>
                      <a:pt x="385" y="147"/>
                      <a:pt x="399" y="165"/>
                      <a:pt x="410"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Freeform 7"/>
              <p:cNvSpPr>
                <a:spLocks noEditPoints="1"/>
              </p:cNvSpPr>
              <p:nvPr/>
            </p:nvSpPr>
            <p:spPr bwMode="auto">
              <a:xfrm>
                <a:off x="581025" y="0"/>
                <a:ext cx="611188" cy="530225"/>
              </a:xfrm>
              <a:custGeom>
                <a:avLst/>
                <a:gdLst>
                  <a:gd name="T0" fmla="*/ 139700 w 385"/>
                  <a:gd name="T1" fmla="*/ 365125 h 334"/>
                  <a:gd name="T2" fmla="*/ 0 w 385"/>
                  <a:gd name="T3" fmla="*/ 52388 h 334"/>
                  <a:gd name="T4" fmla="*/ 128588 w 385"/>
                  <a:gd name="T5" fmla="*/ 104775 h 334"/>
                  <a:gd name="T6" fmla="*/ 139700 w 385"/>
                  <a:gd name="T7" fmla="*/ 365125 h 334"/>
                  <a:gd name="T8" fmla="*/ 139700 w 385"/>
                  <a:gd name="T9" fmla="*/ 365125 h 334"/>
                  <a:gd name="T10" fmla="*/ 257175 w 385"/>
                  <a:gd name="T11" fmla="*/ 365125 h 334"/>
                  <a:gd name="T12" fmla="*/ 365125 w 385"/>
                  <a:gd name="T13" fmla="*/ 0 h 334"/>
                  <a:gd name="T14" fmla="*/ 381000 w 385"/>
                  <a:gd name="T15" fmla="*/ 150813 h 334"/>
                  <a:gd name="T16" fmla="*/ 257175 w 385"/>
                  <a:gd name="T17" fmla="*/ 365125 h 334"/>
                  <a:gd name="T18" fmla="*/ 257175 w 385"/>
                  <a:gd name="T19" fmla="*/ 365125 h 334"/>
                  <a:gd name="T20" fmla="*/ 611188 w 385"/>
                  <a:gd name="T21" fmla="*/ 142875 h 334"/>
                  <a:gd name="T22" fmla="*/ 474663 w 385"/>
                  <a:gd name="T23" fmla="*/ 530225 h 334"/>
                  <a:gd name="T24" fmla="*/ 392113 w 385"/>
                  <a:gd name="T25" fmla="*/ 530225 h 334"/>
                  <a:gd name="T26" fmla="*/ 611188 w 385"/>
                  <a:gd name="T27" fmla="*/ 142875 h 334"/>
                  <a:gd name="T28" fmla="*/ 611188 w 385"/>
                  <a:gd name="T29" fmla="*/ 142875 h 3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5" h="334">
                    <a:moveTo>
                      <a:pt x="88" y="230"/>
                    </a:moveTo>
                    <a:lnTo>
                      <a:pt x="0" y="33"/>
                    </a:lnTo>
                    <a:lnTo>
                      <a:pt x="81" y="66"/>
                    </a:lnTo>
                    <a:lnTo>
                      <a:pt x="88" y="230"/>
                    </a:lnTo>
                    <a:close/>
                    <a:moveTo>
                      <a:pt x="162" y="230"/>
                    </a:moveTo>
                    <a:lnTo>
                      <a:pt x="230" y="0"/>
                    </a:lnTo>
                    <a:lnTo>
                      <a:pt x="240" y="95"/>
                    </a:lnTo>
                    <a:lnTo>
                      <a:pt x="162" y="230"/>
                    </a:lnTo>
                    <a:close/>
                    <a:moveTo>
                      <a:pt x="385" y="90"/>
                    </a:moveTo>
                    <a:lnTo>
                      <a:pt x="299" y="334"/>
                    </a:lnTo>
                    <a:lnTo>
                      <a:pt x="247" y="334"/>
                    </a:lnTo>
                    <a:lnTo>
                      <a:pt x="38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8"/>
              <p:cNvSpPr/>
              <p:nvPr/>
            </p:nvSpPr>
            <p:spPr bwMode="auto">
              <a:xfrm>
                <a:off x="577850" y="579438"/>
                <a:ext cx="534988" cy="98425"/>
              </a:xfrm>
              <a:custGeom>
                <a:avLst/>
                <a:gdLst>
                  <a:gd name="T0" fmla="*/ 45210 w 142"/>
                  <a:gd name="T1" fmla="*/ 0 h 26"/>
                  <a:gd name="T2" fmla="*/ 489778 w 142"/>
                  <a:gd name="T3" fmla="*/ 0 h 26"/>
                  <a:gd name="T4" fmla="*/ 534988 w 142"/>
                  <a:gd name="T5" fmla="*/ 49213 h 26"/>
                  <a:gd name="T6" fmla="*/ 534988 w 142"/>
                  <a:gd name="T7" fmla="*/ 49213 h 26"/>
                  <a:gd name="T8" fmla="*/ 489778 w 142"/>
                  <a:gd name="T9" fmla="*/ 98425 h 26"/>
                  <a:gd name="T10" fmla="*/ 45210 w 142"/>
                  <a:gd name="T11" fmla="*/ 98425 h 26"/>
                  <a:gd name="T12" fmla="*/ 0 w 142"/>
                  <a:gd name="T13" fmla="*/ 49213 h 26"/>
                  <a:gd name="T14" fmla="*/ 0 w 142"/>
                  <a:gd name="T15" fmla="*/ 49213 h 26"/>
                  <a:gd name="T16" fmla="*/ 45210 w 142"/>
                  <a:gd name="T17" fmla="*/ 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2" h="26">
                    <a:moveTo>
                      <a:pt x="12" y="0"/>
                    </a:moveTo>
                    <a:cubicBezTo>
                      <a:pt x="130" y="0"/>
                      <a:pt x="130" y="0"/>
                      <a:pt x="130" y="0"/>
                    </a:cubicBezTo>
                    <a:cubicBezTo>
                      <a:pt x="137" y="0"/>
                      <a:pt x="142" y="6"/>
                      <a:pt x="142" y="13"/>
                    </a:cubicBezTo>
                    <a:cubicBezTo>
                      <a:pt x="142" y="13"/>
                      <a:pt x="142" y="13"/>
                      <a:pt x="142" y="13"/>
                    </a:cubicBezTo>
                    <a:cubicBezTo>
                      <a:pt x="142" y="20"/>
                      <a:pt x="137" y="26"/>
                      <a:pt x="130" y="26"/>
                    </a:cubicBezTo>
                    <a:cubicBezTo>
                      <a:pt x="12" y="26"/>
                      <a:pt x="12" y="26"/>
                      <a:pt x="12" y="26"/>
                    </a:cubicBezTo>
                    <a:cubicBezTo>
                      <a:pt x="5" y="26"/>
                      <a:pt x="0" y="20"/>
                      <a:pt x="0" y="13"/>
                    </a:cubicBezTo>
                    <a:cubicBezTo>
                      <a:pt x="0" y="13"/>
                      <a:pt x="0" y="13"/>
                      <a:pt x="0" y="13"/>
                    </a:cubicBezTo>
                    <a:cubicBezTo>
                      <a:pt x="0" y="6"/>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9"/>
              <p:cNvSpPr/>
              <p:nvPr/>
            </p:nvSpPr>
            <p:spPr bwMode="auto">
              <a:xfrm>
                <a:off x="1063625" y="361950"/>
                <a:ext cx="452438" cy="269875"/>
              </a:xfrm>
              <a:custGeom>
                <a:avLst/>
                <a:gdLst>
                  <a:gd name="T0" fmla="*/ 0 w 120"/>
                  <a:gd name="T1" fmla="*/ 247385 h 72"/>
                  <a:gd name="T2" fmla="*/ 392113 w 120"/>
                  <a:gd name="T3" fmla="*/ 0 h 72"/>
                  <a:gd name="T4" fmla="*/ 452438 w 120"/>
                  <a:gd name="T5" fmla="*/ 82462 h 72"/>
                  <a:gd name="T6" fmla="*/ 0 w 120"/>
                  <a:gd name="T7" fmla="*/ 247385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0" h="72">
                    <a:moveTo>
                      <a:pt x="0" y="66"/>
                    </a:moveTo>
                    <a:cubicBezTo>
                      <a:pt x="19" y="7"/>
                      <a:pt x="68" y="42"/>
                      <a:pt x="104" y="0"/>
                    </a:cubicBezTo>
                    <a:cubicBezTo>
                      <a:pt x="107" y="6"/>
                      <a:pt x="116" y="16"/>
                      <a:pt x="120" y="22"/>
                    </a:cubicBezTo>
                    <a:cubicBezTo>
                      <a:pt x="75" y="72"/>
                      <a:pt x="50" y="12"/>
                      <a:pt x="0"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0"/>
              <p:cNvSpPr/>
              <p:nvPr/>
            </p:nvSpPr>
            <p:spPr bwMode="auto">
              <a:xfrm>
                <a:off x="1074738" y="474663"/>
                <a:ext cx="457200" cy="319088"/>
              </a:xfrm>
              <a:custGeom>
                <a:avLst/>
                <a:gdLst>
                  <a:gd name="T0" fmla="*/ 0 w 121"/>
                  <a:gd name="T1" fmla="*/ 120127 h 85"/>
                  <a:gd name="T2" fmla="*/ 457200 w 121"/>
                  <a:gd name="T3" fmla="*/ 191453 h 85"/>
                  <a:gd name="T4" fmla="*/ 449643 w 121"/>
                  <a:gd name="T5" fmla="*/ 292810 h 85"/>
                  <a:gd name="T6" fmla="*/ 0 w 121"/>
                  <a:gd name="T7" fmla="*/ 120127 h 8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85">
                    <a:moveTo>
                      <a:pt x="0" y="32"/>
                    </a:moveTo>
                    <a:cubicBezTo>
                      <a:pt x="53" y="0"/>
                      <a:pt x="67" y="58"/>
                      <a:pt x="121" y="51"/>
                    </a:cubicBezTo>
                    <a:cubicBezTo>
                      <a:pt x="120" y="58"/>
                      <a:pt x="120" y="71"/>
                      <a:pt x="119" y="78"/>
                    </a:cubicBezTo>
                    <a:cubicBezTo>
                      <a:pt x="52" y="85"/>
                      <a:pt x="73" y="24"/>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1"/>
              <p:cNvSpPr/>
              <p:nvPr/>
            </p:nvSpPr>
            <p:spPr bwMode="auto">
              <a:xfrm>
                <a:off x="0" y="722313"/>
                <a:ext cx="1490663" cy="1841500"/>
              </a:xfrm>
              <a:custGeom>
                <a:avLst/>
                <a:gdLst>
                  <a:gd name="T0" fmla="*/ 343419 w 395"/>
                  <a:gd name="T1" fmla="*/ 1777481 h 489"/>
                  <a:gd name="T2" fmla="*/ 0 w 395"/>
                  <a:gd name="T3" fmla="*/ 1107160 h 489"/>
                  <a:gd name="T4" fmla="*/ 120763 w 395"/>
                  <a:gd name="T5" fmla="*/ 674087 h 489"/>
                  <a:gd name="T6" fmla="*/ 252847 w 395"/>
                  <a:gd name="T7" fmla="*/ 489560 h 489"/>
                  <a:gd name="T8" fmla="*/ 603813 w 395"/>
                  <a:gd name="T9" fmla="*/ 0 h 489"/>
                  <a:gd name="T10" fmla="*/ 958553 w 395"/>
                  <a:gd name="T11" fmla="*/ 0 h 489"/>
                  <a:gd name="T12" fmla="*/ 1237816 w 395"/>
                  <a:gd name="T13" fmla="*/ 391648 h 489"/>
                  <a:gd name="T14" fmla="*/ 1381222 w 395"/>
                  <a:gd name="T15" fmla="*/ 598770 h 489"/>
                  <a:gd name="T16" fmla="*/ 1490663 w 395"/>
                  <a:gd name="T17" fmla="*/ 1013013 h 489"/>
                  <a:gd name="T18" fmla="*/ 664194 w 395"/>
                  <a:gd name="T19" fmla="*/ 1841500 h 489"/>
                  <a:gd name="T20" fmla="*/ 343419 w 395"/>
                  <a:gd name="T21" fmla="*/ 1777481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5" h="489">
                    <a:moveTo>
                      <a:pt x="91" y="472"/>
                    </a:moveTo>
                    <a:cubicBezTo>
                      <a:pt x="36" y="432"/>
                      <a:pt x="0" y="367"/>
                      <a:pt x="0" y="294"/>
                    </a:cubicBezTo>
                    <a:cubicBezTo>
                      <a:pt x="0" y="252"/>
                      <a:pt x="12" y="213"/>
                      <a:pt x="32" y="179"/>
                    </a:cubicBezTo>
                    <a:cubicBezTo>
                      <a:pt x="43" y="162"/>
                      <a:pt x="55" y="146"/>
                      <a:pt x="67" y="130"/>
                    </a:cubicBezTo>
                    <a:cubicBezTo>
                      <a:pt x="160" y="0"/>
                      <a:pt x="160" y="0"/>
                      <a:pt x="160" y="0"/>
                    </a:cubicBezTo>
                    <a:cubicBezTo>
                      <a:pt x="254" y="0"/>
                      <a:pt x="254" y="0"/>
                      <a:pt x="254" y="0"/>
                    </a:cubicBezTo>
                    <a:cubicBezTo>
                      <a:pt x="328" y="104"/>
                      <a:pt x="328" y="104"/>
                      <a:pt x="328" y="104"/>
                    </a:cubicBezTo>
                    <a:cubicBezTo>
                      <a:pt x="341" y="122"/>
                      <a:pt x="355" y="140"/>
                      <a:pt x="366" y="159"/>
                    </a:cubicBezTo>
                    <a:cubicBezTo>
                      <a:pt x="385" y="192"/>
                      <a:pt x="395" y="229"/>
                      <a:pt x="395" y="269"/>
                    </a:cubicBezTo>
                    <a:cubicBezTo>
                      <a:pt x="395" y="390"/>
                      <a:pt x="297" y="489"/>
                      <a:pt x="176" y="489"/>
                    </a:cubicBezTo>
                    <a:cubicBezTo>
                      <a:pt x="145" y="489"/>
                      <a:pt x="117" y="483"/>
                      <a:pt x="91" y="4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矩形 60"/>
            <p:cNvSpPr>
              <a:spLocks noChangeArrowheads="1"/>
            </p:cNvSpPr>
            <p:nvPr/>
          </p:nvSpPr>
          <p:spPr bwMode="auto">
            <a:xfrm>
              <a:off x="1790700" y="3609974"/>
              <a:ext cx="845103" cy="58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199">
                  <a:solidFill>
                    <a:schemeClr val="bg1"/>
                  </a:solidFill>
                  <a:latin typeface="Impact" panose="020B0806030902050204" pitchFamily="34" charset="0"/>
                  <a:ea typeface="微软雅黑" panose="020B0503020204020204" pitchFamily="34" charset="-122"/>
                </a:rPr>
                <a:t>01%</a:t>
              </a:r>
              <a:endParaRPr lang="zh-CN" altLang="en-US" sz="3199">
                <a:solidFill>
                  <a:schemeClr val="bg1"/>
                </a:solidFill>
                <a:latin typeface="Impact" panose="020B0806030902050204" pitchFamily="34" charset="0"/>
              </a:endParaRPr>
            </a:p>
          </p:txBody>
        </p:sp>
      </p:grpSp>
      <p:grpSp>
        <p:nvGrpSpPr>
          <p:cNvPr id="13" name="组合 12"/>
          <p:cNvGrpSpPr/>
          <p:nvPr/>
        </p:nvGrpSpPr>
        <p:grpSpPr>
          <a:xfrm>
            <a:off x="4017651" y="2190258"/>
            <a:ext cx="1660141" cy="2656860"/>
            <a:chOff x="4016375" y="2190750"/>
            <a:chExt cx="1660525" cy="2657475"/>
          </a:xfrm>
          <a:solidFill>
            <a:schemeClr val="accent3"/>
          </a:solidFill>
        </p:grpSpPr>
        <p:grpSp>
          <p:nvGrpSpPr>
            <p:cNvPr id="14" name="Group 13"/>
            <p:cNvGrpSpPr/>
            <p:nvPr/>
          </p:nvGrpSpPr>
          <p:grpSpPr bwMode="auto">
            <a:xfrm>
              <a:off x="4016375" y="2190750"/>
              <a:ext cx="1660525" cy="2657475"/>
              <a:chOff x="0" y="0"/>
              <a:chExt cx="1660525" cy="2657476"/>
            </a:xfrm>
            <a:grpFill/>
          </p:grpSpPr>
          <p:sp>
            <p:nvSpPr>
              <p:cNvPr id="16" name="Freeform 5"/>
              <p:cNvSpPr/>
              <p:nvPr/>
            </p:nvSpPr>
            <p:spPr bwMode="auto">
              <a:xfrm>
                <a:off x="422275" y="0"/>
                <a:ext cx="769938" cy="530225"/>
              </a:xfrm>
              <a:custGeom>
                <a:avLst/>
                <a:gdLst>
                  <a:gd name="T0" fmla="*/ 180975 w 485"/>
                  <a:gd name="T1" fmla="*/ 530225 h 334"/>
                  <a:gd name="T2" fmla="*/ 0 w 485"/>
                  <a:gd name="T3" fmla="*/ 188913 h 334"/>
                  <a:gd name="T4" fmla="*/ 158750 w 485"/>
                  <a:gd name="T5" fmla="*/ 52388 h 334"/>
                  <a:gd name="T6" fmla="*/ 287338 w 485"/>
                  <a:gd name="T7" fmla="*/ 104775 h 334"/>
                  <a:gd name="T8" fmla="*/ 523875 w 485"/>
                  <a:gd name="T9" fmla="*/ 0 h 334"/>
                  <a:gd name="T10" fmla="*/ 539750 w 485"/>
                  <a:gd name="T11" fmla="*/ 150813 h 334"/>
                  <a:gd name="T12" fmla="*/ 769938 w 485"/>
                  <a:gd name="T13" fmla="*/ 142875 h 334"/>
                  <a:gd name="T14" fmla="*/ 633413 w 485"/>
                  <a:gd name="T15" fmla="*/ 530225 h 334"/>
                  <a:gd name="T16" fmla="*/ 180975 w 485"/>
                  <a:gd name="T17" fmla="*/ 530225 h 334"/>
                  <a:gd name="T18" fmla="*/ 180975 w 485"/>
                  <a:gd name="T19" fmla="*/ 530225 h 3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5" h="334">
                    <a:moveTo>
                      <a:pt x="114" y="334"/>
                    </a:moveTo>
                    <a:lnTo>
                      <a:pt x="0" y="119"/>
                    </a:lnTo>
                    <a:lnTo>
                      <a:pt x="100" y="33"/>
                    </a:lnTo>
                    <a:lnTo>
                      <a:pt x="181" y="66"/>
                    </a:lnTo>
                    <a:lnTo>
                      <a:pt x="330" y="0"/>
                    </a:lnTo>
                    <a:lnTo>
                      <a:pt x="340" y="95"/>
                    </a:lnTo>
                    <a:lnTo>
                      <a:pt x="485" y="90"/>
                    </a:lnTo>
                    <a:lnTo>
                      <a:pt x="399" y="334"/>
                    </a:lnTo>
                    <a:lnTo>
                      <a:pt x="114" y="3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6"/>
              <p:cNvSpPr/>
              <p:nvPr/>
            </p:nvSpPr>
            <p:spPr bwMode="auto">
              <a:xfrm>
                <a:off x="0" y="722313"/>
                <a:ext cx="1660525" cy="1935163"/>
              </a:xfrm>
              <a:custGeom>
                <a:avLst/>
                <a:gdLst>
                  <a:gd name="T0" fmla="*/ 1547307 w 440"/>
                  <a:gd name="T1" fmla="*/ 692743 h 514"/>
                  <a:gd name="T2" fmla="*/ 1660525 w 440"/>
                  <a:gd name="T3" fmla="*/ 1106883 h 514"/>
                  <a:gd name="T4" fmla="*/ 830263 w 440"/>
                  <a:gd name="T5" fmla="*/ 1935163 h 514"/>
                  <a:gd name="T6" fmla="*/ 0 w 440"/>
                  <a:gd name="T7" fmla="*/ 1106883 h 514"/>
                  <a:gd name="T8" fmla="*/ 120765 w 440"/>
                  <a:gd name="T9" fmla="*/ 673919 h 514"/>
                  <a:gd name="T10" fmla="*/ 252853 w 440"/>
                  <a:gd name="T11" fmla="*/ 489438 h 514"/>
                  <a:gd name="T12" fmla="*/ 603827 w 440"/>
                  <a:gd name="T13" fmla="*/ 0 h 514"/>
                  <a:gd name="T14" fmla="*/ 1056698 w 440"/>
                  <a:gd name="T15" fmla="*/ 0 h 514"/>
                  <a:gd name="T16" fmla="*/ 1403898 w 440"/>
                  <a:gd name="T17" fmla="*/ 485673 h 514"/>
                  <a:gd name="T18" fmla="*/ 1547307 w 440"/>
                  <a:gd name="T19" fmla="*/ 692743 h 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0" h="514">
                    <a:moveTo>
                      <a:pt x="410" y="184"/>
                    </a:moveTo>
                    <a:cubicBezTo>
                      <a:pt x="429" y="217"/>
                      <a:pt x="440" y="254"/>
                      <a:pt x="440" y="294"/>
                    </a:cubicBezTo>
                    <a:cubicBezTo>
                      <a:pt x="440" y="415"/>
                      <a:pt x="341" y="514"/>
                      <a:pt x="220" y="514"/>
                    </a:cubicBezTo>
                    <a:cubicBezTo>
                      <a:pt x="99" y="514"/>
                      <a:pt x="0" y="415"/>
                      <a:pt x="0" y="294"/>
                    </a:cubicBezTo>
                    <a:cubicBezTo>
                      <a:pt x="0" y="252"/>
                      <a:pt x="12" y="213"/>
                      <a:pt x="32" y="179"/>
                    </a:cubicBezTo>
                    <a:cubicBezTo>
                      <a:pt x="43" y="162"/>
                      <a:pt x="55" y="146"/>
                      <a:pt x="67" y="130"/>
                    </a:cubicBezTo>
                    <a:cubicBezTo>
                      <a:pt x="160" y="0"/>
                      <a:pt x="160" y="0"/>
                      <a:pt x="160" y="0"/>
                    </a:cubicBezTo>
                    <a:cubicBezTo>
                      <a:pt x="280" y="0"/>
                      <a:pt x="280" y="0"/>
                      <a:pt x="280" y="0"/>
                    </a:cubicBezTo>
                    <a:cubicBezTo>
                      <a:pt x="372" y="129"/>
                      <a:pt x="372" y="129"/>
                      <a:pt x="372" y="129"/>
                    </a:cubicBezTo>
                    <a:cubicBezTo>
                      <a:pt x="385" y="147"/>
                      <a:pt x="399" y="165"/>
                      <a:pt x="410"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7"/>
              <p:cNvSpPr>
                <a:spLocks noEditPoints="1"/>
              </p:cNvSpPr>
              <p:nvPr/>
            </p:nvSpPr>
            <p:spPr bwMode="auto">
              <a:xfrm>
                <a:off x="581025" y="0"/>
                <a:ext cx="611188" cy="530225"/>
              </a:xfrm>
              <a:custGeom>
                <a:avLst/>
                <a:gdLst>
                  <a:gd name="T0" fmla="*/ 139700 w 385"/>
                  <a:gd name="T1" fmla="*/ 365125 h 334"/>
                  <a:gd name="T2" fmla="*/ 0 w 385"/>
                  <a:gd name="T3" fmla="*/ 52388 h 334"/>
                  <a:gd name="T4" fmla="*/ 128588 w 385"/>
                  <a:gd name="T5" fmla="*/ 104775 h 334"/>
                  <a:gd name="T6" fmla="*/ 139700 w 385"/>
                  <a:gd name="T7" fmla="*/ 365125 h 334"/>
                  <a:gd name="T8" fmla="*/ 139700 w 385"/>
                  <a:gd name="T9" fmla="*/ 365125 h 334"/>
                  <a:gd name="T10" fmla="*/ 257175 w 385"/>
                  <a:gd name="T11" fmla="*/ 365125 h 334"/>
                  <a:gd name="T12" fmla="*/ 365125 w 385"/>
                  <a:gd name="T13" fmla="*/ 0 h 334"/>
                  <a:gd name="T14" fmla="*/ 381000 w 385"/>
                  <a:gd name="T15" fmla="*/ 150813 h 334"/>
                  <a:gd name="T16" fmla="*/ 257175 w 385"/>
                  <a:gd name="T17" fmla="*/ 365125 h 334"/>
                  <a:gd name="T18" fmla="*/ 257175 w 385"/>
                  <a:gd name="T19" fmla="*/ 365125 h 334"/>
                  <a:gd name="T20" fmla="*/ 611188 w 385"/>
                  <a:gd name="T21" fmla="*/ 142875 h 334"/>
                  <a:gd name="T22" fmla="*/ 474663 w 385"/>
                  <a:gd name="T23" fmla="*/ 530225 h 334"/>
                  <a:gd name="T24" fmla="*/ 392113 w 385"/>
                  <a:gd name="T25" fmla="*/ 530225 h 334"/>
                  <a:gd name="T26" fmla="*/ 611188 w 385"/>
                  <a:gd name="T27" fmla="*/ 142875 h 334"/>
                  <a:gd name="T28" fmla="*/ 611188 w 385"/>
                  <a:gd name="T29" fmla="*/ 142875 h 3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5" h="334">
                    <a:moveTo>
                      <a:pt x="88" y="230"/>
                    </a:moveTo>
                    <a:lnTo>
                      <a:pt x="0" y="33"/>
                    </a:lnTo>
                    <a:lnTo>
                      <a:pt x="81" y="66"/>
                    </a:lnTo>
                    <a:lnTo>
                      <a:pt x="88" y="230"/>
                    </a:lnTo>
                    <a:close/>
                    <a:moveTo>
                      <a:pt x="162" y="230"/>
                    </a:moveTo>
                    <a:lnTo>
                      <a:pt x="230" y="0"/>
                    </a:lnTo>
                    <a:lnTo>
                      <a:pt x="240" y="95"/>
                    </a:lnTo>
                    <a:lnTo>
                      <a:pt x="162" y="230"/>
                    </a:lnTo>
                    <a:close/>
                    <a:moveTo>
                      <a:pt x="385" y="90"/>
                    </a:moveTo>
                    <a:lnTo>
                      <a:pt x="299" y="334"/>
                    </a:lnTo>
                    <a:lnTo>
                      <a:pt x="247" y="334"/>
                    </a:lnTo>
                    <a:lnTo>
                      <a:pt x="38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8"/>
              <p:cNvSpPr/>
              <p:nvPr/>
            </p:nvSpPr>
            <p:spPr bwMode="auto">
              <a:xfrm>
                <a:off x="577850" y="579438"/>
                <a:ext cx="534988" cy="98425"/>
              </a:xfrm>
              <a:custGeom>
                <a:avLst/>
                <a:gdLst>
                  <a:gd name="T0" fmla="*/ 45210 w 142"/>
                  <a:gd name="T1" fmla="*/ 0 h 26"/>
                  <a:gd name="T2" fmla="*/ 489778 w 142"/>
                  <a:gd name="T3" fmla="*/ 0 h 26"/>
                  <a:gd name="T4" fmla="*/ 534988 w 142"/>
                  <a:gd name="T5" fmla="*/ 49213 h 26"/>
                  <a:gd name="T6" fmla="*/ 534988 w 142"/>
                  <a:gd name="T7" fmla="*/ 49213 h 26"/>
                  <a:gd name="T8" fmla="*/ 489778 w 142"/>
                  <a:gd name="T9" fmla="*/ 98425 h 26"/>
                  <a:gd name="T10" fmla="*/ 45210 w 142"/>
                  <a:gd name="T11" fmla="*/ 98425 h 26"/>
                  <a:gd name="T12" fmla="*/ 0 w 142"/>
                  <a:gd name="T13" fmla="*/ 49213 h 26"/>
                  <a:gd name="T14" fmla="*/ 0 w 142"/>
                  <a:gd name="T15" fmla="*/ 49213 h 26"/>
                  <a:gd name="T16" fmla="*/ 45210 w 142"/>
                  <a:gd name="T17" fmla="*/ 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2" h="26">
                    <a:moveTo>
                      <a:pt x="12" y="0"/>
                    </a:moveTo>
                    <a:cubicBezTo>
                      <a:pt x="130" y="0"/>
                      <a:pt x="130" y="0"/>
                      <a:pt x="130" y="0"/>
                    </a:cubicBezTo>
                    <a:cubicBezTo>
                      <a:pt x="137" y="0"/>
                      <a:pt x="142" y="6"/>
                      <a:pt x="142" y="13"/>
                    </a:cubicBezTo>
                    <a:cubicBezTo>
                      <a:pt x="142" y="13"/>
                      <a:pt x="142" y="13"/>
                      <a:pt x="142" y="13"/>
                    </a:cubicBezTo>
                    <a:cubicBezTo>
                      <a:pt x="142" y="20"/>
                      <a:pt x="137" y="26"/>
                      <a:pt x="130" y="26"/>
                    </a:cubicBezTo>
                    <a:cubicBezTo>
                      <a:pt x="12" y="26"/>
                      <a:pt x="12" y="26"/>
                      <a:pt x="12" y="26"/>
                    </a:cubicBezTo>
                    <a:cubicBezTo>
                      <a:pt x="5" y="26"/>
                      <a:pt x="0" y="20"/>
                      <a:pt x="0" y="13"/>
                    </a:cubicBezTo>
                    <a:cubicBezTo>
                      <a:pt x="0" y="13"/>
                      <a:pt x="0" y="13"/>
                      <a:pt x="0" y="13"/>
                    </a:cubicBezTo>
                    <a:cubicBezTo>
                      <a:pt x="0" y="6"/>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9"/>
              <p:cNvSpPr/>
              <p:nvPr/>
            </p:nvSpPr>
            <p:spPr bwMode="auto">
              <a:xfrm>
                <a:off x="1063625" y="361950"/>
                <a:ext cx="452438" cy="269875"/>
              </a:xfrm>
              <a:custGeom>
                <a:avLst/>
                <a:gdLst>
                  <a:gd name="T0" fmla="*/ 0 w 120"/>
                  <a:gd name="T1" fmla="*/ 247385 h 72"/>
                  <a:gd name="T2" fmla="*/ 392113 w 120"/>
                  <a:gd name="T3" fmla="*/ 0 h 72"/>
                  <a:gd name="T4" fmla="*/ 452438 w 120"/>
                  <a:gd name="T5" fmla="*/ 82462 h 72"/>
                  <a:gd name="T6" fmla="*/ 0 w 120"/>
                  <a:gd name="T7" fmla="*/ 247385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0" h="72">
                    <a:moveTo>
                      <a:pt x="0" y="66"/>
                    </a:moveTo>
                    <a:cubicBezTo>
                      <a:pt x="19" y="7"/>
                      <a:pt x="68" y="42"/>
                      <a:pt x="104" y="0"/>
                    </a:cubicBezTo>
                    <a:cubicBezTo>
                      <a:pt x="107" y="6"/>
                      <a:pt x="116" y="16"/>
                      <a:pt x="120" y="22"/>
                    </a:cubicBezTo>
                    <a:cubicBezTo>
                      <a:pt x="75" y="72"/>
                      <a:pt x="50" y="12"/>
                      <a:pt x="0"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10"/>
              <p:cNvSpPr/>
              <p:nvPr/>
            </p:nvSpPr>
            <p:spPr bwMode="auto">
              <a:xfrm>
                <a:off x="1074738" y="474663"/>
                <a:ext cx="457200" cy="319088"/>
              </a:xfrm>
              <a:custGeom>
                <a:avLst/>
                <a:gdLst>
                  <a:gd name="T0" fmla="*/ 0 w 121"/>
                  <a:gd name="T1" fmla="*/ 120127 h 85"/>
                  <a:gd name="T2" fmla="*/ 457200 w 121"/>
                  <a:gd name="T3" fmla="*/ 191453 h 85"/>
                  <a:gd name="T4" fmla="*/ 449643 w 121"/>
                  <a:gd name="T5" fmla="*/ 292810 h 85"/>
                  <a:gd name="T6" fmla="*/ 0 w 121"/>
                  <a:gd name="T7" fmla="*/ 120127 h 8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85">
                    <a:moveTo>
                      <a:pt x="0" y="32"/>
                    </a:moveTo>
                    <a:cubicBezTo>
                      <a:pt x="53" y="0"/>
                      <a:pt x="67" y="58"/>
                      <a:pt x="121" y="51"/>
                    </a:cubicBezTo>
                    <a:cubicBezTo>
                      <a:pt x="120" y="58"/>
                      <a:pt x="120" y="71"/>
                      <a:pt x="119" y="78"/>
                    </a:cubicBezTo>
                    <a:cubicBezTo>
                      <a:pt x="52" y="85"/>
                      <a:pt x="73" y="24"/>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11"/>
              <p:cNvSpPr/>
              <p:nvPr/>
            </p:nvSpPr>
            <p:spPr bwMode="auto">
              <a:xfrm>
                <a:off x="0" y="722313"/>
                <a:ext cx="1490663" cy="1841500"/>
              </a:xfrm>
              <a:custGeom>
                <a:avLst/>
                <a:gdLst>
                  <a:gd name="T0" fmla="*/ 343419 w 395"/>
                  <a:gd name="T1" fmla="*/ 1777481 h 489"/>
                  <a:gd name="T2" fmla="*/ 0 w 395"/>
                  <a:gd name="T3" fmla="*/ 1107160 h 489"/>
                  <a:gd name="T4" fmla="*/ 120763 w 395"/>
                  <a:gd name="T5" fmla="*/ 674087 h 489"/>
                  <a:gd name="T6" fmla="*/ 252847 w 395"/>
                  <a:gd name="T7" fmla="*/ 489560 h 489"/>
                  <a:gd name="T8" fmla="*/ 603813 w 395"/>
                  <a:gd name="T9" fmla="*/ 0 h 489"/>
                  <a:gd name="T10" fmla="*/ 958553 w 395"/>
                  <a:gd name="T11" fmla="*/ 0 h 489"/>
                  <a:gd name="T12" fmla="*/ 1237816 w 395"/>
                  <a:gd name="T13" fmla="*/ 391648 h 489"/>
                  <a:gd name="T14" fmla="*/ 1381222 w 395"/>
                  <a:gd name="T15" fmla="*/ 598770 h 489"/>
                  <a:gd name="T16" fmla="*/ 1490663 w 395"/>
                  <a:gd name="T17" fmla="*/ 1013013 h 489"/>
                  <a:gd name="T18" fmla="*/ 664194 w 395"/>
                  <a:gd name="T19" fmla="*/ 1841500 h 489"/>
                  <a:gd name="T20" fmla="*/ 343419 w 395"/>
                  <a:gd name="T21" fmla="*/ 1777481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5" h="489">
                    <a:moveTo>
                      <a:pt x="91" y="472"/>
                    </a:moveTo>
                    <a:cubicBezTo>
                      <a:pt x="36" y="432"/>
                      <a:pt x="0" y="367"/>
                      <a:pt x="0" y="294"/>
                    </a:cubicBezTo>
                    <a:cubicBezTo>
                      <a:pt x="0" y="252"/>
                      <a:pt x="12" y="213"/>
                      <a:pt x="32" y="179"/>
                    </a:cubicBezTo>
                    <a:cubicBezTo>
                      <a:pt x="43" y="162"/>
                      <a:pt x="55" y="146"/>
                      <a:pt x="67" y="130"/>
                    </a:cubicBezTo>
                    <a:cubicBezTo>
                      <a:pt x="160" y="0"/>
                      <a:pt x="160" y="0"/>
                      <a:pt x="160" y="0"/>
                    </a:cubicBezTo>
                    <a:cubicBezTo>
                      <a:pt x="254" y="0"/>
                      <a:pt x="254" y="0"/>
                      <a:pt x="254" y="0"/>
                    </a:cubicBezTo>
                    <a:cubicBezTo>
                      <a:pt x="328" y="104"/>
                      <a:pt x="328" y="104"/>
                      <a:pt x="328" y="104"/>
                    </a:cubicBezTo>
                    <a:cubicBezTo>
                      <a:pt x="341" y="122"/>
                      <a:pt x="355" y="140"/>
                      <a:pt x="366" y="159"/>
                    </a:cubicBezTo>
                    <a:cubicBezTo>
                      <a:pt x="385" y="192"/>
                      <a:pt x="395" y="229"/>
                      <a:pt x="395" y="269"/>
                    </a:cubicBezTo>
                    <a:cubicBezTo>
                      <a:pt x="395" y="390"/>
                      <a:pt x="297" y="489"/>
                      <a:pt x="176" y="489"/>
                    </a:cubicBezTo>
                    <a:cubicBezTo>
                      <a:pt x="145" y="489"/>
                      <a:pt x="117" y="483"/>
                      <a:pt x="91" y="4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5" name="矩形 61"/>
            <p:cNvSpPr>
              <a:spLocks noChangeArrowheads="1"/>
            </p:cNvSpPr>
            <p:nvPr/>
          </p:nvSpPr>
          <p:spPr bwMode="auto">
            <a:xfrm>
              <a:off x="4330699" y="3609974"/>
              <a:ext cx="894797" cy="58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199">
                  <a:solidFill>
                    <a:schemeClr val="bg1"/>
                  </a:solidFill>
                  <a:latin typeface="Impact" panose="020B0806030902050204" pitchFamily="34" charset="0"/>
                  <a:ea typeface="微软雅黑" panose="020B0503020204020204" pitchFamily="34" charset="-122"/>
                </a:rPr>
                <a:t>02%</a:t>
              </a:r>
              <a:endParaRPr lang="zh-CN" altLang="en-US" sz="3199">
                <a:solidFill>
                  <a:schemeClr val="bg1"/>
                </a:solidFill>
                <a:latin typeface="Impact" panose="020B0806030902050204" pitchFamily="34" charset="0"/>
              </a:endParaRPr>
            </a:p>
          </p:txBody>
        </p:sp>
      </p:grpSp>
      <p:grpSp>
        <p:nvGrpSpPr>
          <p:cNvPr id="23" name="组合 22"/>
          <p:cNvGrpSpPr/>
          <p:nvPr/>
        </p:nvGrpSpPr>
        <p:grpSpPr>
          <a:xfrm>
            <a:off x="6553888" y="2190258"/>
            <a:ext cx="1660141" cy="2656860"/>
            <a:chOff x="6553200" y="2190750"/>
            <a:chExt cx="1660525" cy="2657475"/>
          </a:xfrm>
          <a:solidFill>
            <a:srgbClr val="E3943C"/>
          </a:solidFill>
        </p:grpSpPr>
        <p:grpSp>
          <p:nvGrpSpPr>
            <p:cNvPr id="24" name="Group 21"/>
            <p:cNvGrpSpPr/>
            <p:nvPr/>
          </p:nvGrpSpPr>
          <p:grpSpPr bwMode="auto">
            <a:xfrm>
              <a:off x="6553200" y="2190750"/>
              <a:ext cx="1660525" cy="2657475"/>
              <a:chOff x="0" y="0"/>
              <a:chExt cx="1660525" cy="2657476"/>
            </a:xfrm>
            <a:grpFill/>
          </p:grpSpPr>
          <p:sp>
            <p:nvSpPr>
              <p:cNvPr id="26" name="Freeform 5"/>
              <p:cNvSpPr/>
              <p:nvPr/>
            </p:nvSpPr>
            <p:spPr bwMode="auto">
              <a:xfrm>
                <a:off x="422275" y="0"/>
                <a:ext cx="769938" cy="530225"/>
              </a:xfrm>
              <a:custGeom>
                <a:avLst/>
                <a:gdLst>
                  <a:gd name="T0" fmla="*/ 180975 w 485"/>
                  <a:gd name="T1" fmla="*/ 530225 h 334"/>
                  <a:gd name="T2" fmla="*/ 0 w 485"/>
                  <a:gd name="T3" fmla="*/ 188913 h 334"/>
                  <a:gd name="T4" fmla="*/ 158750 w 485"/>
                  <a:gd name="T5" fmla="*/ 52388 h 334"/>
                  <a:gd name="T6" fmla="*/ 287338 w 485"/>
                  <a:gd name="T7" fmla="*/ 104775 h 334"/>
                  <a:gd name="T8" fmla="*/ 523875 w 485"/>
                  <a:gd name="T9" fmla="*/ 0 h 334"/>
                  <a:gd name="T10" fmla="*/ 539750 w 485"/>
                  <a:gd name="T11" fmla="*/ 150813 h 334"/>
                  <a:gd name="T12" fmla="*/ 769938 w 485"/>
                  <a:gd name="T13" fmla="*/ 142875 h 334"/>
                  <a:gd name="T14" fmla="*/ 633413 w 485"/>
                  <a:gd name="T15" fmla="*/ 530225 h 334"/>
                  <a:gd name="T16" fmla="*/ 180975 w 485"/>
                  <a:gd name="T17" fmla="*/ 530225 h 334"/>
                  <a:gd name="T18" fmla="*/ 180975 w 485"/>
                  <a:gd name="T19" fmla="*/ 530225 h 3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5" h="334">
                    <a:moveTo>
                      <a:pt x="114" y="334"/>
                    </a:moveTo>
                    <a:lnTo>
                      <a:pt x="0" y="119"/>
                    </a:lnTo>
                    <a:lnTo>
                      <a:pt x="100" y="33"/>
                    </a:lnTo>
                    <a:lnTo>
                      <a:pt x="181" y="66"/>
                    </a:lnTo>
                    <a:lnTo>
                      <a:pt x="330" y="0"/>
                    </a:lnTo>
                    <a:lnTo>
                      <a:pt x="340" y="95"/>
                    </a:lnTo>
                    <a:lnTo>
                      <a:pt x="485" y="90"/>
                    </a:lnTo>
                    <a:lnTo>
                      <a:pt x="399" y="334"/>
                    </a:lnTo>
                    <a:lnTo>
                      <a:pt x="114" y="3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
              <p:cNvSpPr/>
              <p:nvPr/>
            </p:nvSpPr>
            <p:spPr bwMode="auto">
              <a:xfrm>
                <a:off x="0" y="722313"/>
                <a:ext cx="1660525" cy="1935163"/>
              </a:xfrm>
              <a:custGeom>
                <a:avLst/>
                <a:gdLst>
                  <a:gd name="T0" fmla="*/ 1547307 w 440"/>
                  <a:gd name="T1" fmla="*/ 692743 h 514"/>
                  <a:gd name="T2" fmla="*/ 1660525 w 440"/>
                  <a:gd name="T3" fmla="*/ 1106883 h 514"/>
                  <a:gd name="T4" fmla="*/ 830263 w 440"/>
                  <a:gd name="T5" fmla="*/ 1935163 h 514"/>
                  <a:gd name="T6" fmla="*/ 0 w 440"/>
                  <a:gd name="T7" fmla="*/ 1106883 h 514"/>
                  <a:gd name="T8" fmla="*/ 120765 w 440"/>
                  <a:gd name="T9" fmla="*/ 673919 h 514"/>
                  <a:gd name="T10" fmla="*/ 252853 w 440"/>
                  <a:gd name="T11" fmla="*/ 489438 h 514"/>
                  <a:gd name="T12" fmla="*/ 603827 w 440"/>
                  <a:gd name="T13" fmla="*/ 0 h 514"/>
                  <a:gd name="T14" fmla="*/ 1056698 w 440"/>
                  <a:gd name="T15" fmla="*/ 0 h 514"/>
                  <a:gd name="T16" fmla="*/ 1403898 w 440"/>
                  <a:gd name="T17" fmla="*/ 485673 h 514"/>
                  <a:gd name="T18" fmla="*/ 1547307 w 440"/>
                  <a:gd name="T19" fmla="*/ 692743 h 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0" h="514">
                    <a:moveTo>
                      <a:pt x="410" y="184"/>
                    </a:moveTo>
                    <a:cubicBezTo>
                      <a:pt x="429" y="217"/>
                      <a:pt x="440" y="254"/>
                      <a:pt x="440" y="294"/>
                    </a:cubicBezTo>
                    <a:cubicBezTo>
                      <a:pt x="440" y="415"/>
                      <a:pt x="341" y="514"/>
                      <a:pt x="220" y="514"/>
                    </a:cubicBezTo>
                    <a:cubicBezTo>
                      <a:pt x="99" y="514"/>
                      <a:pt x="0" y="415"/>
                      <a:pt x="0" y="294"/>
                    </a:cubicBezTo>
                    <a:cubicBezTo>
                      <a:pt x="0" y="252"/>
                      <a:pt x="12" y="213"/>
                      <a:pt x="32" y="179"/>
                    </a:cubicBezTo>
                    <a:cubicBezTo>
                      <a:pt x="43" y="162"/>
                      <a:pt x="55" y="146"/>
                      <a:pt x="67" y="130"/>
                    </a:cubicBezTo>
                    <a:cubicBezTo>
                      <a:pt x="160" y="0"/>
                      <a:pt x="160" y="0"/>
                      <a:pt x="160" y="0"/>
                    </a:cubicBezTo>
                    <a:cubicBezTo>
                      <a:pt x="280" y="0"/>
                      <a:pt x="280" y="0"/>
                      <a:pt x="280" y="0"/>
                    </a:cubicBezTo>
                    <a:cubicBezTo>
                      <a:pt x="372" y="129"/>
                      <a:pt x="372" y="129"/>
                      <a:pt x="372" y="129"/>
                    </a:cubicBezTo>
                    <a:cubicBezTo>
                      <a:pt x="385" y="147"/>
                      <a:pt x="399" y="165"/>
                      <a:pt x="410"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7"/>
              <p:cNvSpPr>
                <a:spLocks noEditPoints="1"/>
              </p:cNvSpPr>
              <p:nvPr/>
            </p:nvSpPr>
            <p:spPr bwMode="auto">
              <a:xfrm>
                <a:off x="581025" y="0"/>
                <a:ext cx="611188" cy="530225"/>
              </a:xfrm>
              <a:custGeom>
                <a:avLst/>
                <a:gdLst>
                  <a:gd name="T0" fmla="*/ 139700 w 385"/>
                  <a:gd name="T1" fmla="*/ 365125 h 334"/>
                  <a:gd name="T2" fmla="*/ 0 w 385"/>
                  <a:gd name="T3" fmla="*/ 52388 h 334"/>
                  <a:gd name="T4" fmla="*/ 128588 w 385"/>
                  <a:gd name="T5" fmla="*/ 104775 h 334"/>
                  <a:gd name="T6" fmla="*/ 139700 w 385"/>
                  <a:gd name="T7" fmla="*/ 365125 h 334"/>
                  <a:gd name="T8" fmla="*/ 139700 w 385"/>
                  <a:gd name="T9" fmla="*/ 365125 h 334"/>
                  <a:gd name="T10" fmla="*/ 257175 w 385"/>
                  <a:gd name="T11" fmla="*/ 365125 h 334"/>
                  <a:gd name="T12" fmla="*/ 365125 w 385"/>
                  <a:gd name="T13" fmla="*/ 0 h 334"/>
                  <a:gd name="T14" fmla="*/ 381000 w 385"/>
                  <a:gd name="T15" fmla="*/ 150813 h 334"/>
                  <a:gd name="T16" fmla="*/ 257175 w 385"/>
                  <a:gd name="T17" fmla="*/ 365125 h 334"/>
                  <a:gd name="T18" fmla="*/ 257175 w 385"/>
                  <a:gd name="T19" fmla="*/ 365125 h 334"/>
                  <a:gd name="T20" fmla="*/ 611188 w 385"/>
                  <a:gd name="T21" fmla="*/ 142875 h 334"/>
                  <a:gd name="T22" fmla="*/ 474663 w 385"/>
                  <a:gd name="T23" fmla="*/ 530225 h 334"/>
                  <a:gd name="T24" fmla="*/ 392113 w 385"/>
                  <a:gd name="T25" fmla="*/ 530225 h 334"/>
                  <a:gd name="T26" fmla="*/ 611188 w 385"/>
                  <a:gd name="T27" fmla="*/ 142875 h 334"/>
                  <a:gd name="T28" fmla="*/ 611188 w 385"/>
                  <a:gd name="T29" fmla="*/ 142875 h 3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5" h="334">
                    <a:moveTo>
                      <a:pt x="88" y="230"/>
                    </a:moveTo>
                    <a:lnTo>
                      <a:pt x="0" y="33"/>
                    </a:lnTo>
                    <a:lnTo>
                      <a:pt x="81" y="66"/>
                    </a:lnTo>
                    <a:lnTo>
                      <a:pt x="88" y="230"/>
                    </a:lnTo>
                    <a:close/>
                    <a:moveTo>
                      <a:pt x="162" y="230"/>
                    </a:moveTo>
                    <a:lnTo>
                      <a:pt x="230" y="0"/>
                    </a:lnTo>
                    <a:lnTo>
                      <a:pt x="240" y="95"/>
                    </a:lnTo>
                    <a:lnTo>
                      <a:pt x="162" y="230"/>
                    </a:lnTo>
                    <a:close/>
                    <a:moveTo>
                      <a:pt x="385" y="90"/>
                    </a:moveTo>
                    <a:lnTo>
                      <a:pt x="299" y="334"/>
                    </a:lnTo>
                    <a:lnTo>
                      <a:pt x="247" y="334"/>
                    </a:lnTo>
                    <a:lnTo>
                      <a:pt x="38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8"/>
              <p:cNvSpPr/>
              <p:nvPr/>
            </p:nvSpPr>
            <p:spPr bwMode="auto">
              <a:xfrm>
                <a:off x="577850" y="579438"/>
                <a:ext cx="534988" cy="98425"/>
              </a:xfrm>
              <a:custGeom>
                <a:avLst/>
                <a:gdLst>
                  <a:gd name="T0" fmla="*/ 45210 w 142"/>
                  <a:gd name="T1" fmla="*/ 0 h 26"/>
                  <a:gd name="T2" fmla="*/ 489778 w 142"/>
                  <a:gd name="T3" fmla="*/ 0 h 26"/>
                  <a:gd name="T4" fmla="*/ 534988 w 142"/>
                  <a:gd name="T5" fmla="*/ 49213 h 26"/>
                  <a:gd name="T6" fmla="*/ 534988 w 142"/>
                  <a:gd name="T7" fmla="*/ 49213 h 26"/>
                  <a:gd name="T8" fmla="*/ 489778 w 142"/>
                  <a:gd name="T9" fmla="*/ 98425 h 26"/>
                  <a:gd name="T10" fmla="*/ 45210 w 142"/>
                  <a:gd name="T11" fmla="*/ 98425 h 26"/>
                  <a:gd name="T12" fmla="*/ 0 w 142"/>
                  <a:gd name="T13" fmla="*/ 49213 h 26"/>
                  <a:gd name="T14" fmla="*/ 0 w 142"/>
                  <a:gd name="T15" fmla="*/ 49213 h 26"/>
                  <a:gd name="T16" fmla="*/ 45210 w 142"/>
                  <a:gd name="T17" fmla="*/ 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2" h="26">
                    <a:moveTo>
                      <a:pt x="12" y="0"/>
                    </a:moveTo>
                    <a:cubicBezTo>
                      <a:pt x="130" y="0"/>
                      <a:pt x="130" y="0"/>
                      <a:pt x="130" y="0"/>
                    </a:cubicBezTo>
                    <a:cubicBezTo>
                      <a:pt x="137" y="0"/>
                      <a:pt x="142" y="6"/>
                      <a:pt x="142" y="13"/>
                    </a:cubicBezTo>
                    <a:cubicBezTo>
                      <a:pt x="142" y="13"/>
                      <a:pt x="142" y="13"/>
                      <a:pt x="142" y="13"/>
                    </a:cubicBezTo>
                    <a:cubicBezTo>
                      <a:pt x="142" y="20"/>
                      <a:pt x="137" y="26"/>
                      <a:pt x="130" y="26"/>
                    </a:cubicBezTo>
                    <a:cubicBezTo>
                      <a:pt x="12" y="26"/>
                      <a:pt x="12" y="26"/>
                      <a:pt x="12" y="26"/>
                    </a:cubicBezTo>
                    <a:cubicBezTo>
                      <a:pt x="5" y="26"/>
                      <a:pt x="0" y="20"/>
                      <a:pt x="0" y="13"/>
                    </a:cubicBezTo>
                    <a:cubicBezTo>
                      <a:pt x="0" y="13"/>
                      <a:pt x="0" y="13"/>
                      <a:pt x="0" y="13"/>
                    </a:cubicBezTo>
                    <a:cubicBezTo>
                      <a:pt x="0" y="6"/>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9"/>
              <p:cNvSpPr/>
              <p:nvPr/>
            </p:nvSpPr>
            <p:spPr bwMode="auto">
              <a:xfrm>
                <a:off x="1063625" y="361950"/>
                <a:ext cx="452438" cy="269875"/>
              </a:xfrm>
              <a:custGeom>
                <a:avLst/>
                <a:gdLst>
                  <a:gd name="T0" fmla="*/ 0 w 120"/>
                  <a:gd name="T1" fmla="*/ 247385 h 72"/>
                  <a:gd name="T2" fmla="*/ 392113 w 120"/>
                  <a:gd name="T3" fmla="*/ 0 h 72"/>
                  <a:gd name="T4" fmla="*/ 452438 w 120"/>
                  <a:gd name="T5" fmla="*/ 82462 h 72"/>
                  <a:gd name="T6" fmla="*/ 0 w 120"/>
                  <a:gd name="T7" fmla="*/ 247385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0" h="72">
                    <a:moveTo>
                      <a:pt x="0" y="66"/>
                    </a:moveTo>
                    <a:cubicBezTo>
                      <a:pt x="19" y="7"/>
                      <a:pt x="68" y="42"/>
                      <a:pt x="104" y="0"/>
                    </a:cubicBezTo>
                    <a:cubicBezTo>
                      <a:pt x="107" y="6"/>
                      <a:pt x="116" y="16"/>
                      <a:pt x="120" y="22"/>
                    </a:cubicBezTo>
                    <a:cubicBezTo>
                      <a:pt x="75" y="72"/>
                      <a:pt x="50" y="12"/>
                      <a:pt x="0"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10"/>
              <p:cNvSpPr/>
              <p:nvPr/>
            </p:nvSpPr>
            <p:spPr bwMode="auto">
              <a:xfrm>
                <a:off x="1074738" y="474663"/>
                <a:ext cx="457200" cy="319088"/>
              </a:xfrm>
              <a:custGeom>
                <a:avLst/>
                <a:gdLst>
                  <a:gd name="T0" fmla="*/ 0 w 121"/>
                  <a:gd name="T1" fmla="*/ 120127 h 85"/>
                  <a:gd name="T2" fmla="*/ 457200 w 121"/>
                  <a:gd name="T3" fmla="*/ 191453 h 85"/>
                  <a:gd name="T4" fmla="*/ 449643 w 121"/>
                  <a:gd name="T5" fmla="*/ 292810 h 85"/>
                  <a:gd name="T6" fmla="*/ 0 w 121"/>
                  <a:gd name="T7" fmla="*/ 120127 h 8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85">
                    <a:moveTo>
                      <a:pt x="0" y="32"/>
                    </a:moveTo>
                    <a:cubicBezTo>
                      <a:pt x="53" y="0"/>
                      <a:pt x="67" y="58"/>
                      <a:pt x="121" y="51"/>
                    </a:cubicBezTo>
                    <a:cubicBezTo>
                      <a:pt x="120" y="58"/>
                      <a:pt x="120" y="71"/>
                      <a:pt x="119" y="78"/>
                    </a:cubicBezTo>
                    <a:cubicBezTo>
                      <a:pt x="52" y="85"/>
                      <a:pt x="73" y="24"/>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11"/>
              <p:cNvSpPr/>
              <p:nvPr/>
            </p:nvSpPr>
            <p:spPr bwMode="auto">
              <a:xfrm>
                <a:off x="0" y="722313"/>
                <a:ext cx="1490663" cy="1841500"/>
              </a:xfrm>
              <a:custGeom>
                <a:avLst/>
                <a:gdLst>
                  <a:gd name="T0" fmla="*/ 343419 w 395"/>
                  <a:gd name="T1" fmla="*/ 1777481 h 489"/>
                  <a:gd name="T2" fmla="*/ 0 w 395"/>
                  <a:gd name="T3" fmla="*/ 1107160 h 489"/>
                  <a:gd name="T4" fmla="*/ 120763 w 395"/>
                  <a:gd name="T5" fmla="*/ 674087 h 489"/>
                  <a:gd name="T6" fmla="*/ 252847 w 395"/>
                  <a:gd name="T7" fmla="*/ 489560 h 489"/>
                  <a:gd name="T8" fmla="*/ 603813 w 395"/>
                  <a:gd name="T9" fmla="*/ 0 h 489"/>
                  <a:gd name="T10" fmla="*/ 958553 w 395"/>
                  <a:gd name="T11" fmla="*/ 0 h 489"/>
                  <a:gd name="T12" fmla="*/ 1237816 w 395"/>
                  <a:gd name="T13" fmla="*/ 391648 h 489"/>
                  <a:gd name="T14" fmla="*/ 1381222 w 395"/>
                  <a:gd name="T15" fmla="*/ 598770 h 489"/>
                  <a:gd name="T16" fmla="*/ 1490663 w 395"/>
                  <a:gd name="T17" fmla="*/ 1013013 h 489"/>
                  <a:gd name="T18" fmla="*/ 664194 w 395"/>
                  <a:gd name="T19" fmla="*/ 1841500 h 489"/>
                  <a:gd name="T20" fmla="*/ 343419 w 395"/>
                  <a:gd name="T21" fmla="*/ 1777481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5" h="489">
                    <a:moveTo>
                      <a:pt x="91" y="472"/>
                    </a:moveTo>
                    <a:cubicBezTo>
                      <a:pt x="36" y="432"/>
                      <a:pt x="0" y="367"/>
                      <a:pt x="0" y="294"/>
                    </a:cubicBezTo>
                    <a:cubicBezTo>
                      <a:pt x="0" y="252"/>
                      <a:pt x="12" y="213"/>
                      <a:pt x="32" y="179"/>
                    </a:cubicBezTo>
                    <a:cubicBezTo>
                      <a:pt x="43" y="162"/>
                      <a:pt x="55" y="146"/>
                      <a:pt x="67" y="130"/>
                    </a:cubicBezTo>
                    <a:cubicBezTo>
                      <a:pt x="160" y="0"/>
                      <a:pt x="160" y="0"/>
                      <a:pt x="160" y="0"/>
                    </a:cubicBezTo>
                    <a:cubicBezTo>
                      <a:pt x="254" y="0"/>
                      <a:pt x="254" y="0"/>
                      <a:pt x="254" y="0"/>
                    </a:cubicBezTo>
                    <a:cubicBezTo>
                      <a:pt x="328" y="104"/>
                      <a:pt x="328" y="104"/>
                      <a:pt x="328" y="104"/>
                    </a:cubicBezTo>
                    <a:cubicBezTo>
                      <a:pt x="341" y="122"/>
                      <a:pt x="355" y="140"/>
                      <a:pt x="366" y="159"/>
                    </a:cubicBezTo>
                    <a:cubicBezTo>
                      <a:pt x="385" y="192"/>
                      <a:pt x="395" y="229"/>
                      <a:pt x="395" y="269"/>
                    </a:cubicBezTo>
                    <a:cubicBezTo>
                      <a:pt x="395" y="390"/>
                      <a:pt x="297" y="489"/>
                      <a:pt x="176" y="489"/>
                    </a:cubicBezTo>
                    <a:cubicBezTo>
                      <a:pt x="145" y="489"/>
                      <a:pt x="117" y="483"/>
                      <a:pt x="91" y="4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5" name="矩形 62"/>
            <p:cNvSpPr>
              <a:spLocks noChangeArrowheads="1"/>
            </p:cNvSpPr>
            <p:nvPr/>
          </p:nvSpPr>
          <p:spPr bwMode="auto">
            <a:xfrm>
              <a:off x="6877050" y="3603625"/>
              <a:ext cx="906017" cy="58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199">
                  <a:solidFill>
                    <a:schemeClr val="bg1"/>
                  </a:solidFill>
                  <a:latin typeface="Impact" panose="020B0806030902050204" pitchFamily="34" charset="0"/>
                  <a:ea typeface="微软雅黑" panose="020B0503020204020204" pitchFamily="34" charset="-122"/>
                </a:rPr>
                <a:t>03%</a:t>
              </a:r>
              <a:endParaRPr lang="zh-CN" altLang="en-US" sz="3199">
                <a:solidFill>
                  <a:schemeClr val="bg1"/>
                </a:solidFill>
                <a:latin typeface="Impact" panose="020B0806030902050204" pitchFamily="34" charset="0"/>
              </a:endParaRPr>
            </a:p>
          </p:txBody>
        </p:sp>
      </p:grpSp>
      <p:grpSp>
        <p:nvGrpSpPr>
          <p:cNvPr id="33" name="组合 32"/>
          <p:cNvGrpSpPr/>
          <p:nvPr/>
        </p:nvGrpSpPr>
        <p:grpSpPr>
          <a:xfrm>
            <a:off x="9088540" y="2190258"/>
            <a:ext cx="1660141" cy="2656860"/>
            <a:chOff x="9088438" y="2190750"/>
            <a:chExt cx="1660525" cy="2657475"/>
          </a:xfrm>
          <a:solidFill>
            <a:schemeClr val="accent3"/>
          </a:solidFill>
        </p:grpSpPr>
        <p:grpSp>
          <p:nvGrpSpPr>
            <p:cNvPr id="34" name="Group 29"/>
            <p:cNvGrpSpPr/>
            <p:nvPr/>
          </p:nvGrpSpPr>
          <p:grpSpPr bwMode="auto">
            <a:xfrm>
              <a:off x="9088438" y="2190750"/>
              <a:ext cx="1660525" cy="2657475"/>
              <a:chOff x="0" y="0"/>
              <a:chExt cx="1660525" cy="2657476"/>
            </a:xfrm>
            <a:grpFill/>
          </p:grpSpPr>
          <p:sp>
            <p:nvSpPr>
              <p:cNvPr id="36" name="Freeform 5"/>
              <p:cNvSpPr/>
              <p:nvPr/>
            </p:nvSpPr>
            <p:spPr bwMode="auto">
              <a:xfrm>
                <a:off x="422275" y="0"/>
                <a:ext cx="769938" cy="530225"/>
              </a:xfrm>
              <a:custGeom>
                <a:avLst/>
                <a:gdLst>
                  <a:gd name="T0" fmla="*/ 180975 w 485"/>
                  <a:gd name="T1" fmla="*/ 530225 h 334"/>
                  <a:gd name="T2" fmla="*/ 0 w 485"/>
                  <a:gd name="T3" fmla="*/ 188913 h 334"/>
                  <a:gd name="T4" fmla="*/ 158750 w 485"/>
                  <a:gd name="T5" fmla="*/ 52388 h 334"/>
                  <a:gd name="T6" fmla="*/ 287338 w 485"/>
                  <a:gd name="T7" fmla="*/ 104775 h 334"/>
                  <a:gd name="T8" fmla="*/ 523875 w 485"/>
                  <a:gd name="T9" fmla="*/ 0 h 334"/>
                  <a:gd name="T10" fmla="*/ 539750 w 485"/>
                  <a:gd name="T11" fmla="*/ 150813 h 334"/>
                  <a:gd name="T12" fmla="*/ 769938 w 485"/>
                  <a:gd name="T13" fmla="*/ 142875 h 334"/>
                  <a:gd name="T14" fmla="*/ 633413 w 485"/>
                  <a:gd name="T15" fmla="*/ 530225 h 334"/>
                  <a:gd name="T16" fmla="*/ 180975 w 485"/>
                  <a:gd name="T17" fmla="*/ 530225 h 334"/>
                  <a:gd name="T18" fmla="*/ 180975 w 485"/>
                  <a:gd name="T19" fmla="*/ 530225 h 3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5" h="334">
                    <a:moveTo>
                      <a:pt x="114" y="334"/>
                    </a:moveTo>
                    <a:lnTo>
                      <a:pt x="0" y="119"/>
                    </a:lnTo>
                    <a:lnTo>
                      <a:pt x="100" y="33"/>
                    </a:lnTo>
                    <a:lnTo>
                      <a:pt x="181" y="66"/>
                    </a:lnTo>
                    <a:lnTo>
                      <a:pt x="330" y="0"/>
                    </a:lnTo>
                    <a:lnTo>
                      <a:pt x="340" y="95"/>
                    </a:lnTo>
                    <a:lnTo>
                      <a:pt x="485" y="90"/>
                    </a:lnTo>
                    <a:lnTo>
                      <a:pt x="399" y="334"/>
                    </a:lnTo>
                    <a:lnTo>
                      <a:pt x="114" y="3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6"/>
              <p:cNvSpPr/>
              <p:nvPr/>
            </p:nvSpPr>
            <p:spPr bwMode="auto">
              <a:xfrm>
                <a:off x="0" y="722313"/>
                <a:ext cx="1660525" cy="1935163"/>
              </a:xfrm>
              <a:custGeom>
                <a:avLst/>
                <a:gdLst>
                  <a:gd name="T0" fmla="*/ 1547307 w 440"/>
                  <a:gd name="T1" fmla="*/ 692743 h 514"/>
                  <a:gd name="T2" fmla="*/ 1660525 w 440"/>
                  <a:gd name="T3" fmla="*/ 1106883 h 514"/>
                  <a:gd name="T4" fmla="*/ 830263 w 440"/>
                  <a:gd name="T5" fmla="*/ 1935163 h 514"/>
                  <a:gd name="T6" fmla="*/ 0 w 440"/>
                  <a:gd name="T7" fmla="*/ 1106883 h 514"/>
                  <a:gd name="T8" fmla="*/ 120765 w 440"/>
                  <a:gd name="T9" fmla="*/ 673919 h 514"/>
                  <a:gd name="T10" fmla="*/ 252853 w 440"/>
                  <a:gd name="T11" fmla="*/ 489438 h 514"/>
                  <a:gd name="T12" fmla="*/ 603827 w 440"/>
                  <a:gd name="T13" fmla="*/ 0 h 514"/>
                  <a:gd name="T14" fmla="*/ 1056698 w 440"/>
                  <a:gd name="T15" fmla="*/ 0 h 514"/>
                  <a:gd name="T16" fmla="*/ 1403898 w 440"/>
                  <a:gd name="T17" fmla="*/ 485673 h 514"/>
                  <a:gd name="T18" fmla="*/ 1547307 w 440"/>
                  <a:gd name="T19" fmla="*/ 692743 h 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0" h="514">
                    <a:moveTo>
                      <a:pt x="410" y="184"/>
                    </a:moveTo>
                    <a:cubicBezTo>
                      <a:pt x="429" y="217"/>
                      <a:pt x="440" y="254"/>
                      <a:pt x="440" y="294"/>
                    </a:cubicBezTo>
                    <a:cubicBezTo>
                      <a:pt x="440" y="415"/>
                      <a:pt x="341" y="514"/>
                      <a:pt x="220" y="514"/>
                    </a:cubicBezTo>
                    <a:cubicBezTo>
                      <a:pt x="99" y="514"/>
                      <a:pt x="0" y="415"/>
                      <a:pt x="0" y="294"/>
                    </a:cubicBezTo>
                    <a:cubicBezTo>
                      <a:pt x="0" y="252"/>
                      <a:pt x="12" y="213"/>
                      <a:pt x="32" y="179"/>
                    </a:cubicBezTo>
                    <a:cubicBezTo>
                      <a:pt x="43" y="162"/>
                      <a:pt x="55" y="146"/>
                      <a:pt x="67" y="130"/>
                    </a:cubicBezTo>
                    <a:cubicBezTo>
                      <a:pt x="160" y="0"/>
                      <a:pt x="160" y="0"/>
                      <a:pt x="160" y="0"/>
                    </a:cubicBezTo>
                    <a:cubicBezTo>
                      <a:pt x="280" y="0"/>
                      <a:pt x="280" y="0"/>
                      <a:pt x="280" y="0"/>
                    </a:cubicBezTo>
                    <a:cubicBezTo>
                      <a:pt x="372" y="129"/>
                      <a:pt x="372" y="129"/>
                      <a:pt x="372" y="129"/>
                    </a:cubicBezTo>
                    <a:cubicBezTo>
                      <a:pt x="385" y="147"/>
                      <a:pt x="399" y="165"/>
                      <a:pt x="410"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7"/>
              <p:cNvSpPr>
                <a:spLocks noEditPoints="1"/>
              </p:cNvSpPr>
              <p:nvPr/>
            </p:nvSpPr>
            <p:spPr bwMode="auto">
              <a:xfrm>
                <a:off x="581025" y="0"/>
                <a:ext cx="611188" cy="530225"/>
              </a:xfrm>
              <a:custGeom>
                <a:avLst/>
                <a:gdLst>
                  <a:gd name="T0" fmla="*/ 139700 w 385"/>
                  <a:gd name="T1" fmla="*/ 365125 h 334"/>
                  <a:gd name="T2" fmla="*/ 0 w 385"/>
                  <a:gd name="T3" fmla="*/ 52388 h 334"/>
                  <a:gd name="T4" fmla="*/ 128588 w 385"/>
                  <a:gd name="T5" fmla="*/ 104775 h 334"/>
                  <a:gd name="T6" fmla="*/ 139700 w 385"/>
                  <a:gd name="T7" fmla="*/ 365125 h 334"/>
                  <a:gd name="T8" fmla="*/ 139700 w 385"/>
                  <a:gd name="T9" fmla="*/ 365125 h 334"/>
                  <a:gd name="T10" fmla="*/ 257175 w 385"/>
                  <a:gd name="T11" fmla="*/ 365125 h 334"/>
                  <a:gd name="T12" fmla="*/ 365125 w 385"/>
                  <a:gd name="T13" fmla="*/ 0 h 334"/>
                  <a:gd name="T14" fmla="*/ 381000 w 385"/>
                  <a:gd name="T15" fmla="*/ 150813 h 334"/>
                  <a:gd name="T16" fmla="*/ 257175 w 385"/>
                  <a:gd name="T17" fmla="*/ 365125 h 334"/>
                  <a:gd name="T18" fmla="*/ 257175 w 385"/>
                  <a:gd name="T19" fmla="*/ 365125 h 334"/>
                  <a:gd name="T20" fmla="*/ 611188 w 385"/>
                  <a:gd name="T21" fmla="*/ 142875 h 334"/>
                  <a:gd name="T22" fmla="*/ 474663 w 385"/>
                  <a:gd name="T23" fmla="*/ 530225 h 334"/>
                  <a:gd name="T24" fmla="*/ 392113 w 385"/>
                  <a:gd name="T25" fmla="*/ 530225 h 334"/>
                  <a:gd name="T26" fmla="*/ 611188 w 385"/>
                  <a:gd name="T27" fmla="*/ 142875 h 334"/>
                  <a:gd name="T28" fmla="*/ 611188 w 385"/>
                  <a:gd name="T29" fmla="*/ 142875 h 3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5" h="334">
                    <a:moveTo>
                      <a:pt x="88" y="230"/>
                    </a:moveTo>
                    <a:lnTo>
                      <a:pt x="0" y="33"/>
                    </a:lnTo>
                    <a:lnTo>
                      <a:pt x="81" y="66"/>
                    </a:lnTo>
                    <a:lnTo>
                      <a:pt x="88" y="230"/>
                    </a:lnTo>
                    <a:close/>
                    <a:moveTo>
                      <a:pt x="162" y="230"/>
                    </a:moveTo>
                    <a:lnTo>
                      <a:pt x="230" y="0"/>
                    </a:lnTo>
                    <a:lnTo>
                      <a:pt x="240" y="95"/>
                    </a:lnTo>
                    <a:lnTo>
                      <a:pt x="162" y="230"/>
                    </a:lnTo>
                    <a:close/>
                    <a:moveTo>
                      <a:pt x="385" y="90"/>
                    </a:moveTo>
                    <a:lnTo>
                      <a:pt x="299" y="334"/>
                    </a:lnTo>
                    <a:lnTo>
                      <a:pt x="247" y="334"/>
                    </a:lnTo>
                    <a:lnTo>
                      <a:pt x="38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8"/>
              <p:cNvSpPr/>
              <p:nvPr/>
            </p:nvSpPr>
            <p:spPr bwMode="auto">
              <a:xfrm>
                <a:off x="577850" y="579438"/>
                <a:ext cx="534988" cy="98425"/>
              </a:xfrm>
              <a:custGeom>
                <a:avLst/>
                <a:gdLst>
                  <a:gd name="T0" fmla="*/ 45210 w 142"/>
                  <a:gd name="T1" fmla="*/ 0 h 26"/>
                  <a:gd name="T2" fmla="*/ 489778 w 142"/>
                  <a:gd name="T3" fmla="*/ 0 h 26"/>
                  <a:gd name="T4" fmla="*/ 534988 w 142"/>
                  <a:gd name="T5" fmla="*/ 49213 h 26"/>
                  <a:gd name="T6" fmla="*/ 534988 w 142"/>
                  <a:gd name="T7" fmla="*/ 49213 h 26"/>
                  <a:gd name="T8" fmla="*/ 489778 w 142"/>
                  <a:gd name="T9" fmla="*/ 98425 h 26"/>
                  <a:gd name="T10" fmla="*/ 45210 w 142"/>
                  <a:gd name="T11" fmla="*/ 98425 h 26"/>
                  <a:gd name="T12" fmla="*/ 0 w 142"/>
                  <a:gd name="T13" fmla="*/ 49213 h 26"/>
                  <a:gd name="T14" fmla="*/ 0 w 142"/>
                  <a:gd name="T15" fmla="*/ 49213 h 26"/>
                  <a:gd name="T16" fmla="*/ 45210 w 142"/>
                  <a:gd name="T17" fmla="*/ 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2" h="26">
                    <a:moveTo>
                      <a:pt x="12" y="0"/>
                    </a:moveTo>
                    <a:cubicBezTo>
                      <a:pt x="130" y="0"/>
                      <a:pt x="130" y="0"/>
                      <a:pt x="130" y="0"/>
                    </a:cubicBezTo>
                    <a:cubicBezTo>
                      <a:pt x="137" y="0"/>
                      <a:pt x="142" y="6"/>
                      <a:pt x="142" y="13"/>
                    </a:cubicBezTo>
                    <a:cubicBezTo>
                      <a:pt x="142" y="13"/>
                      <a:pt x="142" y="13"/>
                      <a:pt x="142" y="13"/>
                    </a:cubicBezTo>
                    <a:cubicBezTo>
                      <a:pt x="142" y="20"/>
                      <a:pt x="137" y="26"/>
                      <a:pt x="130" y="26"/>
                    </a:cubicBezTo>
                    <a:cubicBezTo>
                      <a:pt x="12" y="26"/>
                      <a:pt x="12" y="26"/>
                      <a:pt x="12" y="26"/>
                    </a:cubicBezTo>
                    <a:cubicBezTo>
                      <a:pt x="5" y="26"/>
                      <a:pt x="0" y="20"/>
                      <a:pt x="0" y="13"/>
                    </a:cubicBezTo>
                    <a:cubicBezTo>
                      <a:pt x="0" y="13"/>
                      <a:pt x="0" y="13"/>
                      <a:pt x="0" y="13"/>
                    </a:cubicBezTo>
                    <a:cubicBezTo>
                      <a:pt x="0" y="6"/>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9"/>
              <p:cNvSpPr/>
              <p:nvPr/>
            </p:nvSpPr>
            <p:spPr bwMode="auto">
              <a:xfrm>
                <a:off x="1063625" y="361950"/>
                <a:ext cx="452438" cy="269875"/>
              </a:xfrm>
              <a:custGeom>
                <a:avLst/>
                <a:gdLst>
                  <a:gd name="T0" fmla="*/ 0 w 120"/>
                  <a:gd name="T1" fmla="*/ 247385 h 72"/>
                  <a:gd name="T2" fmla="*/ 392113 w 120"/>
                  <a:gd name="T3" fmla="*/ 0 h 72"/>
                  <a:gd name="T4" fmla="*/ 452438 w 120"/>
                  <a:gd name="T5" fmla="*/ 82462 h 72"/>
                  <a:gd name="T6" fmla="*/ 0 w 120"/>
                  <a:gd name="T7" fmla="*/ 247385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0" h="72">
                    <a:moveTo>
                      <a:pt x="0" y="66"/>
                    </a:moveTo>
                    <a:cubicBezTo>
                      <a:pt x="19" y="7"/>
                      <a:pt x="68" y="42"/>
                      <a:pt x="104" y="0"/>
                    </a:cubicBezTo>
                    <a:cubicBezTo>
                      <a:pt x="107" y="6"/>
                      <a:pt x="116" y="16"/>
                      <a:pt x="120" y="22"/>
                    </a:cubicBezTo>
                    <a:cubicBezTo>
                      <a:pt x="75" y="72"/>
                      <a:pt x="50" y="12"/>
                      <a:pt x="0"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10"/>
              <p:cNvSpPr/>
              <p:nvPr/>
            </p:nvSpPr>
            <p:spPr bwMode="auto">
              <a:xfrm>
                <a:off x="1074738" y="474663"/>
                <a:ext cx="457200" cy="319088"/>
              </a:xfrm>
              <a:custGeom>
                <a:avLst/>
                <a:gdLst>
                  <a:gd name="T0" fmla="*/ 0 w 121"/>
                  <a:gd name="T1" fmla="*/ 120127 h 85"/>
                  <a:gd name="T2" fmla="*/ 457200 w 121"/>
                  <a:gd name="T3" fmla="*/ 191453 h 85"/>
                  <a:gd name="T4" fmla="*/ 449643 w 121"/>
                  <a:gd name="T5" fmla="*/ 292810 h 85"/>
                  <a:gd name="T6" fmla="*/ 0 w 121"/>
                  <a:gd name="T7" fmla="*/ 120127 h 8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85">
                    <a:moveTo>
                      <a:pt x="0" y="32"/>
                    </a:moveTo>
                    <a:cubicBezTo>
                      <a:pt x="53" y="0"/>
                      <a:pt x="67" y="58"/>
                      <a:pt x="121" y="51"/>
                    </a:cubicBezTo>
                    <a:cubicBezTo>
                      <a:pt x="120" y="58"/>
                      <a:pt x="120" y="71"/>
                      <a:pt x="119" y="78"/>
                    </a:cubicBezTo>
                    <a:cubicBezTo>
                      <a:pt x="52" y="85"/>
                      <a:pt x="73" y="24"/>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11"/>
              <p:cNvSpPr/>
              <p:nvPr/>
            </p:nvSpPr>
            <p:spPr bwMode="auto">
              <a:xfrm>
                <a:off x="0" y="722313"/>
                <a:ext cx="1490663" cy="1841500"/>
              </a:xfrm>
              <a:custGeom>
                <a:avLst/>
                <a:gdLst>
                  <a:gd name="T0" fmla="*/ 343419 w 395"/>
                  <a:gd name="T1" fmla="*/ 1777481 h 489"/>
                  <a:gd name="T2" fmla="*/ 0 w 395"/>
                  <a:gd name="T3" fmla="*/ 1107160 h 489"/>
                  <a:gd name="T4" fmla="*/ 120763 w 395"/>
                  <a:gd name="T5" fmla="*/ 674087 h 489"/>
                  <a:gd name="T6" fmla="*/ 252847 w 395"/>
                  <a:gd name="T7" fmla="*/ 489560 h 489"/>
                  <a:gd name="T8" fmla="*/ 603813 w 395"/>
                  <a:gd name="T9" fmla="*/ 0 h 489"/>
                  <a:gd name="T10" fmla="*/ 958553 w 395"/>
                  <a:gd name="T11" fmla="*/ 0 h 489"/>
                  <a:gd name="T12" fmla="*/ 1237816 w 395"/>
                  <a:gd name="T13" fmla="*/ 391648 h 489"/>
                  <a:gd name="T14" fmla="*/ 1381222 w 395"/>
                  <a:gd name="T15" fmla="*/ 598770 h 489"/>
                  <a:gd name="T16" fmla="*/ 1490663 w 395"/>
                  <a:gd name="T17" fmla="*/ 1013013 h 489"/>
                  <a:gd name="T18" fmla="*/ 664194 w 395"/>
                  <a:gd name="T19" fmla="*/ 1841500 h 489"/>
                  <a:gd name="T20" fmla="*/ 343419 w 395"/>
                  <a:gd name="T21" fmla="*/ 1777481 h 4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5" h="489">
                    <a:moveTo>
                      <a:pt x="91" y="472"/>
                    </a:moveTo>
                    <a:cubicBezTo>
                      <a:pt x="36" y="432"/>
                      <a:pt x="0" y="367"/>
                      <a:pt x="0" y="294"/>
                    </a:cubicBezTo>
                    <a:cubicBezTo>
                      <a:pt x="0" y="252"/>
                      <a:pt x="12" y="213"/>
                      <a:pt x="32" y="179"/>
                    </a:cubicBezTo>
                    <a:cubicBezTo>
                      <a:pt x="43" y="162"/>
                      <a:pt x="55" y="146"/>
                      <a:pt x="67" y="130"/>
                    </a:cubicBezTo>
                    <a:cubicBezTo>
                      <a:pt x="160" y="0"/>
                      <a:pt x="160" y="0"/>
                      <a:pt x="160" y="0"/>
                    </a:cubicBezTo>
                    <a:cubicBezTo>
                      <a:pt x="254" y="0"/>
                      <a:pt x="254" y="0"/>
                      <a:pt x="254" y="0"/>
                    </a:cubicBezTo>
                    <a:cubicBezTo>
                      <a:pt x="328" y="104"/>
                      <a:pt x="328" y="104"/>
                      <a:pt x="328" y="104"/>
                    </a:cubicBezTo>
                    <a:cubicBezTo>
                      <a:pt x="341" y="122"/>
                      <a:pt x="355" y="140"/>
                      <a:pt x="366" y="159"/>
                    </a:cubicBezTo>
                    <a:cubicBezTo>
                      <a:pt x="385" y="192"/>
                      <a:pt x="395" y="229"/>
                      <a:pt x="395" y="269"/>
                    </a:cubicBezTo>
                    <a:cubicBezTo>
                      <a:pt x="395" y="390"/>
                      <a:pt x="297" y="489"/>
                      <a:pt x="176" y="489"/>
                    </a:cubicBezTo>
                    <a:cubicBezTo>
                      <a:pt x="145" y="489"/>
                      <a:pt x="117" y="483"/>
                      <a:pt x="91" y="4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5" name="矩形 63"/>
            <p:cNvSpPr>
              <a:spLocks noChangeArrowheads="1"/>
            </p:cNvSpPr>
            <p:nvPr/>
          </p:nvSpPr>
          <p:spPr bwMode="auto">
            <a:xfrm>
              <a:off x="9415463" y="3603625"/>
              <a:ext cx="893193" cy="58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199">
                  <a:solidFill>
                    <a:schemeClr val="bg1"/>
                  </a:solidFill>
                  <a:latin typeface="Impact" panose="020B0806030902050204" pitchFamily="34" charset="0"/>
                  <a:ea typeface="微软雅黑" panose="020B0503020204020204" pitchFamily="34" charset="-122"/>
                </a:rPr>
                <a:t>04%</a:t>
              </a:r>
              <a:endParaRPr lang="zh-CN" altLang="en-US" sz="3199">
                <a:solidFill>
                  <a:schemeClr val="bg1"/>
                </a:solidFill>
                <a:latin typeface="Impact" panose="020B0806030902050204" pitchFamily="34" charset="0"/>
              </a:endParaRPr>
            </a:p>
          </p:txBody>
        </p:sp>
      </p:grpSp>
      <p:sp>
        <p:nvSpPr>
          <p:cNvPr id="43" name="矩形 64"/>
          <p:cNvSpPr>
            <a:spLocks noChangeArrowheads="1"/>
          </p:cNvSpPr>
          <p:nvPr/>
        </p:nvSpPr>
        <p:spPr bwMode="auto">
          <a:xfrm>
            <a:off x="1709958" y="4937570"/>
            <a:ext cx="1431595" cy="369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3" rIns="91243" bIns="45613">
            <a:spAutoFit/>
          </a:bodyPr>
          <a:lstStyle/>
          <a:p>
            <a:pPr eaLnBrk="1" hangingPunct="1"/>
            <a:r>
              <a:rPr lang="zh-CN" altLang="en-US" b="1">
                <a:solidFill>
                  <a:srgbClr val="595959"/>
                </a:solidFill>
                <a:latin typeface="微软雅黑" panose="020B0503020204020204" pitchFamily="34" charset="-122"/>
                <a:ea typeface="微软雅黑" panose="020B0503020204020204" pitchFamily="34" charset="-122"/>
              </a:rPr>
              <a:t>标题文字</a:t>
            </a:r>
          </a:p>
        </p:txBody>
      </p:sp>
      <p:sp>
        <p:nvSpPr>
          <p:cNvPr id="44" name="矩形 65"/>
          <p:cNvSpPr>
            <a:spLocks noChangeArrowheads="1"/>
          </p:cNvSpPr>
          <p:nvPr/>
        </p:nvSpPr>
        <p:spPr bwMode="auto">
          <a:xfrm>
            <a:off x="4331902" y="4937570"/>
            <a:ext cx="1466949" cy="369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3" rIns="91243" bIns="45613">
            <a:spAutoFit/>
          </a:bodyPr>
          <a:lstStyle/>
          <a:p>
            <a:pPr eaLnBrk="1" hangingPunct="1"/>
            <a:r>
              <a:rPr lang="zh-CN" altLang="en-US" b="1">
                <a:solidFill>
                  <a:srgbClr val="595959"/>
                </a:solidFill>
                <a:latin typeface="微软雅黑" panose="020B0503020204020204" pitchFamily="34" charset="-122"/>
                <a:ea typeface="微软雅黑" panose="020B0503020204020204" pitchFamily="34" charset="-122"/>
              </a:rPr>
              <a:t>标题文字</a:t>
            </a:r>
          </a:p>
        </p:txBody>
      </p:sp>
      <p:sp>
        <p:nvSpPr>
          <p:cNvPr id="45" name="矩形 66"/>
          <p:cNvSpPr>
            <a:spLocks noChangeArrowheads="1"/>
          </p:cNvSpPr>
          <p:nvPr/>
        </p:nvSpPr>
        <p:spPr bwMode="auto">
          <a:xfrm>
            <a:off x="6811005" y="4945507"/>
            <a:ext cx="1403026" cy="369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3" rIns="91243" bIns="45613">
            <a:spAutoFit/>
          </a:bodyPr>
          <a:lstStyle/>
          <a:p>
            <a:pPr eaLnBrk="1" hangingPunct="1"/>
            <a:r>
              <a:rPr lang="zh-CN" altLang="en-US" b="1">
                <a:solidFill>
                  <a:srgbClr val="595959"/>
                </a:solidFill>
                <a:latin typeface="微软雅黑" panose="020B0503020204020204" pitchFamily="34" charset="-122"/>
                <a:ea typeface="微软雅黑" panose="020B0503020204020204" pitchFamily="34" charset="-122"/>
              </a:rPr>
              <a:t>标题文字</a:t>
            </a:r>
          </a:p>
        </p:txBody>
      </p:sp>
      <p:sp>
        <p:nvSpPr>
          <p:cNvPr id="46" name="矩形 67"/>
          <p:cNvSpPr>
            <a:spLocks noChangeArrowheads="1"/>
          </p:cNvSpPr>
          <p:nvPr/>
        </p:nvSpPr>
        <p:spPr bwMode="auto">
          <a:xfrm>
            <a:off x="9432946" y="4945507"/>
            <a:ext cx="1486473" cy="369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3" rIns="91243" bIns="45613">
            <a:spAutoFit/>
          </a:bodyPr>
          <a:lstStyle/>
          <a:p>
            <a:pPr eaLnBrk="1" hangingPunct="1"/>
            <a:r>
              <a:rPr lang="zh-CN" altLang="en-US" b="1">
                <a:solidFill>
                  <a:srgbClr val="595959"/>
                </a:solidFill>
                <a:latin typeface="微软雅黑" panose="020B0503020204020204" pitchFamily="34" charset="-122"/>
                <a:ea typeface="微软雅黑" panose="020B0503020204020204" pitchFamily="34" charset="-122"/>
              </a:rPr>
              <a:t>标题文字</a:t>
            </a:r>
          </a:p>
        </p:txBody>
      </p:sp>
      <p:sp>
        <p:nvSpPr>
          <p:cNvPr id="47" name="矩形 68"/>
          <p:cNvSpPr>
            <a:spLocks noChangeArrowheads="1"/>
          </p:cNvSpPr>
          <p:nvPr/>
        </p:nvSpPr>
        <p:spPr bwMode="auto">
          <a:xfrm>
            <a:off x="1287783" y="5658129"/>
            <a:ext cx="10138603" cy="78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3" tIns="45613" rIns="91243" bIns="45613">
            <a:spAutoFit/>
          </a:bodyPr>
          <a:lstStyle/>
          <a:p>
            <a:pPr eaLnBrk="1" hangingPunct="1">
              <a:lnSpc>
                <a:spcPct val="150000"/>
              </a:lnSpc>
            </a:pPr>
            <a:r>
              <a:rPr lang="zh-CN" altLang="en-US" sz="1500">
                <a:solidFill>
                  <a:srgbClr val="595959"/>
                </a:solidFill>
                <a:latin typeface="微软雅黑" panose="020B0503020204020204" pitchFamily="34" charset="-122"/>
                <a:ea typeface="微软雅黑" panose="020B0503020204020204" pitchFamily="34" charset="-122"/>
              </a:rPr>
              <a:t>这里添加您需要的说明文字，根据需要修改字体大小，根据需要修改字体大小</a:t>
            </a:r>
            <a:r>
              <a:rPr lang="en-US" altLang="zh-CN" sz="1500">
                <a:solidFill>
                  <a:srgbClr val="595959"/>
                </a:solidFill>
                <a:latin typeface="微软雅黑" panose="020B0503020204020204" pitchFamily="34" charset="-122"/>
                <a:ea typeface="微软雅黑" panose="020B0503020204020204" pitchFamily="34" charset="-122"/>
              </a:rPr>
              <a:t>,</a:t>
            </a:r>
            <a:r>
              <a:rPr lang="zh-CN" altLang="en-US" sz="1500">
                <a:solidFill>
                  <a:srgbClr val="595959"/>
                </a:solidFill>
                <a:latin typeface="微软雅黑" panose="020B0503020204020204" pitchFamily="34" charset="-122"/>
                <a:ea typeface="微软雅黑" panose="020B0503020204020204" pitchFamily="34" charset="-122"/>
              </a:rPr>
              <a:t> 根据需要修改字体大小，根据需要修改字体大小，这里添加您需要的说明文字，根据需要修改字体大小这里添加您需要的说明文字，根据需要修改字体大小。</a:t>
            </a:r>
          </a:p>
        </p:txBody>
      </p:sp>
      <p:pic>
        <p:nvPicPr>
          <p:cNvPr id="48" name="PA_图片 49">
            <a:extLst>
              <a:ext uri="{FF2B5EF4-FFF2-40B4-BE49-F238E27FC236}">
                <a16:creationId xmlns:a16="http://schemas.microsoft.com/office/drawing/2014/main" id="{97B43D07-C5E1-4BF7-9257-417DC5856219}"/>
              </a:ext>
            </a:extLst>
          </p:cNvPr>
          <p:cNvPicPr>
            <a:picLocks noChangeAspect="1"/>
          </p:cNvPicPr>
          <p:nvPr>
            <p:custDataLst>
              <p:tags r:id="rId2"/>
            </p:custDataLst>
          </p:nvPr>
        </p:nvPicPr>
        <p:blipFill>
          <a:blip r:embed="rId9"/>
          <a:stretch>
            <a:fillRect/>
          </a:stretch>
        </p:blipFill>
        <p:spPr>
          <a:xfrm>
            <a:off x="72698" y="68602"/>
            <a:ext cx="676385" cy="822718"/>
          </a:xfrm>
          <a:prstGeom prst="rect">
            <a:avLst/>
          </a:prstGeom>
        </p:spPr>
      </p:pic>
      <p:sp>
        <p:nvSpPr>
          <p:cNvPr id="49" name="文本框 48">
            <a:extLst>
              <a:ext uri="{FF2B5EF4-FFF2-40B4-BE49-F238E27FC236}">
                <a16:creationId xmlns:a16="http://schemas.microsoft.com/office/drawing/2014/main" id="{602ECC35-AF3D-4ECF-B76B-4EBE5009517C}"/>
              </a:ext>
            </a:extLst>
          </p:cNvPr>
          <p:cNvSpPr txBox="1"/>
          <p:nvPr/>
        </p:nvSpPr>
        <p:spPr>
          <a:xfrm>
            <a:off x="768133" y="87086"/>
            <a:ext cx="3582342" cy="523220"/>
          </a:xfrm>
          <a:prstGeom prst="rect">
            <a:avLst/>
          </a:prstGeom>
          <a:noFill/>
        </p:spPr>
        <p:txBody>
          <a:bodyPr vert="horz" wrap="square" rtlCol="0">
            <a:spAutoFit/>
          </a:bodyPr>
          <a:lstStyle/>
          <a:p>
            <a:r>
              <a:rPr lang="zh-CN" altLang="en-US" sz="2800" b="1" dirty="0">
                <a:latin typeface="幼圆" panose="02010509060101010101" pitchFamily="49" charset="-122"/>
                <a:ea typeface="幼圆" panose="02010509060101010101" pitchFamily="49" charset="-122"/>
              </a:rPr>
              <a:t>点击此处添加标题</a:t>
            </a:r>
          </a:p>
        </p:txBody>
      </p:sp>
      <p:sp>
        <p:nvSpPr>
          <p:cNvPr id="50" name="矩形 49">
            <a:extLst>
              <a:ext uri="{FF2B5EF4-FFF2-40B4-BE49-F238E27FC236}">
                <a16:creationId xmlns:a16="http://schemas.microsoft.com/office/drawing/2014/main" id="{D0726BF4-C1C2-41D6-8CFC-25FFF9B89FC8}"/>
              </a:ext>
            </a:extLst>
          </p:cNvPr>
          <p:cNvSpPr/>
          <p:nvPr/>
        </p:nvSpPr>
        <p:spPr>
          <a:xfrm>
            <a:off x="749083" y="610306"/>
            <a:ext cx="4388791" cy="369332"/>
          </a:xfrm>
          <a:prstGeom prst="rect">
            <a:avLst/>
          </a:prstGeom>
        </p:spPr>
        <p:txBody>
          <a:bodyPr wrap="squar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Please add the title of the you need here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51" name="PA_直接连接符 2">
            <a:extLst>
              <a:ext uri="{FF2B5EF4-FFF2-40B4-BE49-F238E27FC236}">
                <a16:creationId xmlns:a16="http://schemas.microsoft.com/office/drawing/2014/main" id="{1348B7B1-5EC4-45B5-A674-F2E94F8D2886}"/>
              </a:ext>
            </a:extLst>
          </p:cNvPr>
          <p:cNvCxnSpPr>
            <a:cxnSpLocks/>
          </p:cNvCxnSpPr>
          <p:nvPr>
            <p:custDataLst>
              <p:tags r:id="rId3"/>
            </p:custDataLst>
          </p:nvPr>
        </p:nvCxnSpPr>
        <p:spPr>
          <a:xfrm>
            <a:off x="5589227" y="479961"/>
            <a:ext cx="6202723"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2" name="PA_直接连接符 4">
            <a:extLst>
              <a:ext uri="{FF2B5EF4-FFF2-40B4-BE49-F238E27FC236}">
                <a16:creationId xmlns:a16="http://schemas.microsoft.com/office/drawing/2014/main" id="{CFFD5B63-FD10-4374-B2CE-80787B6505F9}"/>
              </a:ext>
            </a:extLst>
          </p:cNvPr>
          <p:cNvCxnSpPr>
            <a:cxnSpLocks/>
          </p:cNvCxnSpPr>
          <p:nvPr>
            <p:custDataLst>
              <p:tags r:id="rId4"/>
            </p:custDataLst>
          </p:nvPr>
        </p:nvCxnSpPr>
        <p:spPr>
          <a:xfrm>
            <a:off x="11791950" y="479961"/>
            <a:ext cx="0" cy="6139543"/>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3" name="PA_直接连接符 6">
            <a:extLst>
              <a:ext uri="{FF2B5EF4-FFF2-40B4-BE49-F238E27FC236}">
                <a16:creationId xmlns:a16="http://schemas.microsoft.com/office/drawing/2014/main" id="{DCFF8F49-5DDF-4304-8AD1-ECBFC1FD1FD9}"/>
              </a:ext>
            </a:extLst>
          </p:cNvPr>
          <p:cNvCxnSpPr>
            <a:cxnSpLocks/>
          </p:cNvCxnSpPr>
          <p:nvPr>
            <p:custDataLst>
              <p:tags r:id="rId5"/>
            </p:custDataLst>
          </p:nvPr>
        </p:nvCxnSpPr>
        <p:spPr>
          <a:xfrm>
            <a:off x="410890" y="979638"/>
            <a:ext cx="0" cy="5639866"/>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cxnSp>
        <p:nvCxnSpPr>
          <p:cNvPr id="55" name="PA_直接连接符 2">
            <a:extLst>
              <a:ext uri="{FF2B5EF4-FFF2-40B4-BE49-F238E27FC236}">
                <a16:creationId xmlns:a16="http://schemas.microsoft.com/office/drawing/2014/main" id="{2DC77C2D-98B4-416D-B68A-1220ACE2E8D4}"/>
              </a:ext>
            </a:extLst>
          </p:cNvPr>
          <p:cNvCxnSpPr>
            <a:cxnSpLocks/>
          </p:cNvCxnSpPr>
          <p:nvPr>
            <p:custDataLst>
              <p:tags r:id="rId6"/>
            </p:custDataLst>
          </p:nvPr>
        </p:nvCxnSpPr>
        <p:spPr>
          <a:xfrm>
            <a:off x="410890" y="6619504"/>
            <a:ext cx="11381060" cy="0"/>
          </a:xfrm>
          <a:prstGeom prst="line">
            <a:avLst/>
          </a:prstGeom>
          <a:ln>
            <a:solidFill>
              <a:srgbClr val="4375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3791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 calcmode="lin" valueType="num">
                                      <p:cBhvr>
                                        <p:cTn id="13" dur="500" fill="hold"/>
                                        <p:tgtEl>
                                          <p:spTgt spid="48"/>
                                        </p:tgtEl>
                                        <p:attrNameLst>
                                          <p:attrName>style.rotation</p:attrName>
                                        </p:attrNameLst>
                                      </p:cBhvr>
                                      <p:tavLst>
                                        <p:tav tm="0">
                                          <p:val>
                                            <p:fltVal val="90"/>
                                          </p:val>
                                        </p:tav>
                                        <p:tav tm="100000">
                                          <p:val>
                                            <p:fltVal val="0"/>
                                          </p:val>
                                        </p:tav>
                                      </p:tavLst>
                                    </p:anim>
                                    <p:animEffect transition="in" filter="fade">
                                      <p:cBhvr>
                                        <p:cTn id="14" dur="500"/>
                                        <p:tgtEl>
                                          <p:spTgt spid="48"/>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9"/>
                                        </p:tgtEl>
                                        <p:attrNameLst>
                                          <p:attrName>ppt_y</p:attrName>
                                        </p:attrNameLst>
                                      </p:cBhvr>
                                      <p:tavLst>
                                        <p:tav tm="0">
                                          <p:val>
                                            <p:strVal val="#ppt_y"/>
                                          </p:val>
                                        </p:tav>
                                        <p:tav tm="100000">
                                          <p:val>
                                            <p:strVal val="#ppt_y"/>
                                          </p:val>
                                        </p:tav>
                                      </p:tavLst>
                                    </p:anim>
                                    <p:anim calcmode="lin" valueType="num">
                                      <p:cBhvr>
                                        <p:cTn id="20"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9"/>
                                        </p:tgtEl>
                                      </p:cBhvr>
                                    </p:animEffect>
                                  </p:childTnLst>
                                </p:cTn>
                              </p:par>
                              <p:par>
                                <p:cTn id="23" presetID="41" presetClass="entr" presetSubtype="0" fill="hold" grpId="0" nodeType="withEffect">
                                  <p:stCondLst>
                                    <p:cond delay="0"/>
                                  </p:stCondLst>
                                  <p:iterate type="lt">
                                    <p:tmPct val="1875"/>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0"/>
                                        </p:tgtEl>
                                        <p:attrNameLst>
                                          <p:attrName>ppt_y</p:attrName>
                                        </p:attrNameLst>
                                      </p:cBhvr>
                                      <p:tavLst>
                                        <p:tav tm="0">
                                          <p:val>
                                            <p:strVal val="#ppt_y"/>
                                          </p:val>
                                        </p:tav>
                                        <p:tav tm="100000">
                                          <p:val>
                                            <p:strVal val="#ppt_y"/>
                                          </p:val>
                                        </p:tav>
                                      </p:tavLst>
                                    </p:anim>
                                    <p:anim calcmode="lin" valueType="num">
                                      <p:cBhvr>
                                        <p:cTn id="27"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0"/>
                                        </p:tgtEl>
                                      </p:cBhvr>
                                    </p:animEffect>
                                  </p:childTnLst>
                                </p:cTn>
                              </p:par>
                            </p:childTnLst>
                          </p:cTn>
                        </p:par>
                        <p:par>
                          <p:cTn id="30" fill="hold">
                            <p:stCondLst>
                              <p:cond delay="1350"/>
                            </p:stCondLst>
                            <p:childTnLst>
                              <p:par>
                                <p:cTn id="31" presetID="22" presetClass="entr" presetSubtype="8"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150"/>
                                        <p:tgtEl>
                                          <p:spTgt spid="51"/>
                                        </p:tgtEl>
                                      </p:cBhvr>
                                    </p:animEffect>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up)">
                                      <p:cBhvr>
                                        <p:cTn id="37" dur="150"/>
                                        <p:tgtEl>
                                          <p:spTgt spid="52"/>
                                        </p:tgtEl>
                                      </p:cBhvr>
                                    </p:animEffect>
                                  </p:childTnLst>
                                </p:cTn>
                              </p:par>
                            </p:childTnLst>
                          </p:cTn>
                        </p:par>
                        <p:par>
                          <p:cTn id="38" fill="hold">
                            <p:stCondLst>
                              <p:cond delay="1650"/>
                            </p:stCondLst>
                            <p:childTnLst>
                              <p:par>
                                <p:cTn id="39" presetID="22" presetClass="entr" presetSubtype="2"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right)">
                                      <p:cBhvr>
                                        <p:cTn id="41" dur="150"/>
                                        <p:tgtEl>
                                          <p:spTgt spid="55"/>
                                        </p:tgtEl>
                                      </p:cBhvr>
                                    </p:animEffect>
                                  </p:childTnLst>
                                </p:cTn>
                              </p:par>
                            </p:childTnLst>
                          </p:cTn>
                        </p:par>
                        <p:par>
                          <p:cTn id="42" fill="hold">
                            <p:stCondLst>
                              <p:cond delay="1800"/>
                            </p:stCondLst>
                            <p:childTnLst>
                              <p:par>
                                <p:cTn id="43" presetID="22" presetClass="entr" presetSubtype="4" fill="hold"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down)">
                                      <p:cBhvr>
                                        <p:cTn id="45" dur="150"/>
                                        <p:tgtEl>
                                          <p:spTgt spid="53"/>
                                        </p:tgtEl>
                                      </p:cBhvr>
                                    </p:animEffect>
                                  </p:childTnLst>
                                </p:cTn>
                              </p:par>
                            </p:childTnLst>
                          </p:cTn>
                        </p:par>
                        <p:par>
                          <p:cTn id="46" fill="hold">
                            <p:stCondLst>
                              <p:cond delay="1950"/>
                            </p:stCondLst>
                            <p:childTnLst>
                              <p:par>
                                <p:cTn id="47" presetID="30"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800" decel="100000"/>
                                        <p:tgtEl>
                                          <p:spTgt spid="3"/>
                                        </p:tgtEl>
                                      </p:cBhvr>
                                    </p:animEffect>
                                    <p:anim calcmode="lin" valueType="num">
                                      <p:cBhvr>
                                        <p:cTn id="50" dur="800" decel="100000" fill="hold"/>
                                        <p:tgtEl>
                                          <p:spTgt spid="3"/>
                                        </p:tgtEl>
                                        <p:attrNameLst>
                                          <p:attrName>style.rotation</p:attrName>
                                        </p:attrNameLst>
                                      </p:cBhvr>
                                      <p:tavLst>
                                        <p:tav tm="0">
                                          <p:val>
                                            <p:fltVal val="-90"/>
                                          </p:val>
                                        </p:tav>
                                        <p:tav tm="100000">
                                          <p:val>
                                            <p:fltVal val="0"/>
                                          </p:val>
                                        </p:tav>
                                      </p:tavLst>
                                    </p:anim>
                                    <p:anim calcmode="lin" valueType="num">
                                      <p:cBhvr>
                                        <p:cTn id="51" dur="800" decel="100000" fill="hold"/>
                                        <p:tgtEl>
                                          <p:spTgt spid="3"/>
                                        </p:tgtEl>
                                        <p:attrNameLst>
                                          <p:attrName>ppt_x</p:attrName>
                                        </p:attrNameLst>
                                      </p:cBhvr>
                                      <p:tavLst>
                                        <p:tav tm="0">
                                          <p:val>
                                            <p:strVal val="#ppt_x+0.4"/>
                                          </p:val>
                                        </p:tav>
                                        <p:tav tm="100000">
                                          <p:val>
                                            <p:strVal val="#ppt_x-0.05"/>
                                          </p:val>
                                        </p:tav>
                                      </p:tavLst>
                                    </p:anim>
                                    <p:anim calcmode="lin" valueType="num">
                                      <p:cBhvr>
                                        <p:cTn id="52" dur="800" decel="100000" fill="hold"/>
                                        <p:tgtEl>
                                          <p:spTgt spid="3"/>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55" fill="hold">
                            <p:stCondLst>
                              <p:cond delay="2950"/>
                            </p:stCondLst>
                            <p:childTnLst>
                              <p:par>
                                <p:cTn id="56" presetID="30"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800" decel="100000"/>
                                        <p:tgtEl>
                                          <p:spTgt spid="13"/>
                                        </p:tgtEl>
                                      </p:cBhvr>
                                    </p:animEffect>
                                    <p:anim calcmode="lin" valueType="num">
                                      <p:cBhvr>
                                        <p:cTn id="59" dur="800" decel="100000" fill="hold"/>
                                        <p:tgtEl>
                                          <p:spTgt spid="13"/>
                                        </p:tgtEl>
                                        <p:attrNameLst>
                                          <p:attrName>style.rotation</p:attrName>
                                        </p:attrNameLst>
                                      </p:cBhvr>
                                      <p:tavLst>
                                        <p:tav tm="0">
                                          <p:val>
                                            <p:fltVal val="-90"/>
                                          </p:val>
                                        </p:tav>
                                        <p:tav tm="100000">
                                          <p:val>
                                            <p:fltVal val="0"/>
                                          </p:val>
                                        </p:tav>
                                      </p:tavLst>
                                    </p:anim>
                                    <p:anim calcmode="lin" valueType="num">
                                      <p:cBhvr>
                                        <p:cTn id="60" dur="800" decel="100000" fill="hold"/>
                                        <p:tgtEl>
                                          <p:spTgt spid="13"/>
                                        </p:tgtEl>
                                        <p:attrNameLst>
                                          <p:attrName>ppt_x</p:attrName>
                                        </p:attrNameLst>
                                      </p:cBhvr>
                                      <p:tavLst>
                                        <p:tav tm="0">
                                          <p:val>
                                            <p:strVal val="#ppt_x+0.4"/>
                                          </p:val>
                                        </p:tav>
                                        <p:tav tm="100000">
                                          <p:val>
                                            <p:strVal val="#ppt_x-0.05"/>
                                          </p:val>
                                        </p:tav>
                                      </p:tavLst>
                                    </p:anim>
                                    <p:anim calcmode="lin" valueType="num">
                                      <p:cBhvr>
                                        <p:cTn id="61" dur="800" decel="100000" fill="hold"/>
                                        <p:tgtEl>
                                          <p:spTgt spid="13"/>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64" fill="hold">
                            <p:stCondLst>
                              <p:cond delay="3950"/>
                            </p:stCondLst>
                            <p:childTnLst>
                              <p:par>
                                <p:cTn id="65" presetID="30" presetClass="entr" presetSubtype="0"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800" decel="100000"/>
                                        <p:tgtEl>
                                          <p:spTgt spid="23"/>
                                        </p:tgtEl>
                                      </p:cBhvr>
                                    </p:animEffect>
                                    <p:anim calcmode="lin" valueType="num">
                                      <p:cBhvr>
                                        <p:cTn id="68" dur="800" decel="100000" fill="hold"/>
                                        <p:tgtEl>
                                          <p:spTgt spid="23"/>
                                        </p:tgtEl>
                                        <p:attrNameLst>
                                          <p:attrName>style.rotation</p:attrName>
                                        </p:attrNameLst>
                                      </p:cBhvr>
                                      <p:tavLst>
                                        <p:tav tm="0">
                                          <p:val>
                                            <p:fltVal val="-90"/>
                                          </p:val>
                                        </p:tav>
                                        <p:tav tm="100000">
                                          <p:val>
                                            <p:fltVal val="0"/>
                                          </p:val>
                                        </p:tav>
                                      </p:tavLst>
                                    </p:anim>
                                    <p:anim calcmode="lin" valueType="num">
                                      <p:cBhvr>
                                        <p:cTn id="69" dur="800" decel="100000" fill="hold"/>
                                        <p:tgtEl>
                                          <p:spTgt spid="23"/>
                                        </p:tgtEl>
                                        <p:attrNameLst>
                                          <p:attrName>ppt_x</p:attrName>
                                        </p:attrNameLst>
                                      </p:cBhvr>
                                      <p:tavLst>
                                        <p:tav tm="0">
                                          <p:val>
                                            <p:strVal val="#ppt_x+0.4"/>
                                          </p:val>
                                        </p:tav>
                                        <p:tav tm="100000">
                                          <p:val>
                                            <p:strVal val="#ppt_x-0.05"/>
                                          </p:val>
                                        </p:tav>
                                      </p:tavLst>
                                    </p:anim>
                                    <p:anim calcmode="lin" valueType="num">
                                      <p:cBhvr>
                                        <p:cTn id="70" dur="800" decel="100000" fill="hold"/>
                                        <p:tgtEl>
                                          <p:spTgt spid="23"/>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par>
                          <p:cTn id="73" fill="hold">
                            <p:stCondLst>
                              <p:cond delay="4950"/>
                            </p:stCondLst>
                            <p:childTnLst>
                              <p:par>
                                <p:cTn id="74" presetID="30" presetClass="entr" presetSubtype="0"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800" decel="100000"/>
                                        <p:tgtEl>
                                          <p:spTgt spid="33"/>
                                        </p:tgtEl>
                                      </p:cBhvr>
                                    </p:animEffect>
                                    <p:anim calcmode="lin" valueType="num">
                                      <p:cBhvr>
                                        <p:cTn id="77" dur="800" decel="100000" fill="hold"/>
                                        <p:tgtEl>
                                          <p:spTgt spid="33"/>
                                        </p:tgtEl>
                                        <p:attrNameLst>
                                          <p:attrName>style.rotation</p:attrName>
                                        </p:attrNameLst>
                                      </p:cBhvr>
                                      <p:tavLst>
                                        <p:tav tm="0">
                                          <p:val>
                                            <p:fltVal val="-90"/>
                                          </p:val>
                                        </p:tav>
                                        <p:tav tm="100000">
                                          <p:val>
                                            <p:fltVal val="0"/>
                                          </p:val>
                                        </p:tav>
                                      </p:tavLst>
                                    </p:anim>
                                    <p:anim calcmode="lin" valueType="num">
                                      <p:cBhvr>
                                        <p:cTn id="78" dur="800" decel="100000" fill="hold"/>
                                        <p:tgtEl>
                                          <p:spTgt spid="33"/>
                                        </p:tgtEl>
                                        <p:attrNameLst>
                                          <p:attrName>ppt_x</p:attrName>
                                        </p:attrNameLst>
                                      </p:cBhvr>
                                      <p:tavLst>
                                        <p:tav tm="0">
                                          <p:val>
                                            <p:strVal val="#ppt_x+0.4"/>
                                          </p:val>
                                        </p:tav>
                                        <p:tav tm="100000">
                                          <p:val>
                                            <p:strVal val="#ppt_x-0.05"/>
                                          </p:val>
                                        </p:tav>
                                      </p:tavLst>
                                    </p:anim>
                                    <p:anim calcmode="lin" valueType="num">
                                      <p:cBhvr>
                                        <p:cTn id="79" dur="800" decel="100000" fill="hold"/>
                                        <p:tgtEl>
                                          <p:spTgt spid="33"/>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childTnLst>
                          </p:cTn>
                        </p:par>
                        <p:par>
                          <p:cTn id="82" fill="hold">
                            <p:stCondLst>
                              <p:cond delay="5950"/>
                            </p:stCondLst>
                            <p:childTnLst>
                              <p:par>
                                <p:cTn id="83" presetID="42" presetClass="entr" presetSubtype="0"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anim calcmode="lin" valueType="num">
                                      <p:cBhvr>
                                        <p:cTn id="86" dur="1000" fill="hold"/>
                                        <p:tgtEl>
                                          <p:spTgt spid="43"/>
                                        </p:tgtEl>
                                        <p:attrNameLst>
                                          <p:attrName>ppt_x</p:attrName>
                                        </p:attrNameLst>
                                      </p:cBhvr>
                                      <p:tavLst>
                                        <p:tav tm="0">
                                          <p:val>
                                            <p:strVal val="#ppt_x"/>
                                          </p:val>
                                        </p:tav>
                                        <p:tav tm="100000">
                                          <p:val>
                                            <p:strVal val="#ppt_x"/>
                                          </p:val>
                                        </p:tav>
                                      </p:tavLst>
                                    </p:anim>
                                    <p:anim calcmode="lin" valueType="num">
                                      <p:cBhvr>
                                        <p:cTn id="87" dur="1000" fill="hold"/>
                                        <p:tgtEl>
                                          <p:spTgt spid="43"/>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5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1000"/>
                                        <p:tgtEl>
                                          <p:spTgt spid="44"/>
                                        </p:tgtEl>
                                      </p:cBhvr>
                                    </p:animEffect>
                                    <p:anim calcmode="lin" valueType="num">
                                      <p:cBhvr>
                                        <p:cTn id="91" dur="1000" fill="hold"/>
                                        <p:tgtEl>
                                          <p:spTgt spid="44"/>
                                        </p:tgtEl>
                                        <p:attrNameLst>
                                          <p:attrName>ppt_x</p:attrName>
                                        </p:attrNameLst>
                                      </p:cBhvr>
                                      <p:tavLst>
                                        <p:tav tm="0">
                                          <p:val>
                                            <p:strVal val="#ppt_x"/>
                                          </p:val>
                                        </p:tav>
                                        <p:tav tm="100000">
                                          <p:val>
                                            <p:strVal val="#ppt_x"/>
                                          </p:val>
                                        </p:tav>
                                      </p:tavLst>
                                    </p:anim>
                                    <p:anim calcmode="lin" valueType="num">
                                      <p:cBhvr>
                                        <p:cTn id="92" dur="1000" fill="hold"/>
                                        <p:tgtEl>
                                          <p:spTgt spid="44"/>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50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1000"/>
                                        <p:tgtEl>
                                          <p:spTgt spid="45"/>
                                        </p:tgtEl>
                                      </p:cBhvr>
                                    </p:animEffect>
                                    <p:anim calcmode="lin" valueType="num">
                                      <p:cBhvr>
                                        <p:cTn id="96" dur="1000" fill="hold"/>
                                        <p:tgtEl>
                                          <p:spTgt spid="45"/>
                                        </p:tgtEl>
                                        <p:attrNameLst>
                                          <p:attrName>ppt_x</p:attrName>
                                        </p:attrNameLst>
                                      </p:cBhvr>
                                      <p:tavLst>
                                        <p:tav tm="0">
                                          <p:val>
                                            <p:strVal val="#ppt_x"/>
                                          </p:val>
                                        </p:tav>
                                        <p:tav tm="100000">
                                          <p:val>
                                            <p:strVal val="#ppt_x"/>
                                          </p:val>
                                        </p:tav>
                                      </p:tavLst>
                                    </p:anim>
                                    <p:anim calcmode="lin" valueType="num">
                                      <p:cBhvr>
                                        <p:cTn id="97" dur="1000" fill="hold"/>
                                        <p:tgtEl>
                                          <p:spTgt spid="45"/>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75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1000"/>
                                        <p:tgtEl>
                                          <p:spTgt spid="46"/>
                                        </p:tgtEl>
                                      </p:cBhvr>
                                    </p:animEffect>
                                    <p:anim calcmode="lin" valueType="num">
                                      <p:cBhvr>
                                        <p:cTn id="101" dur="1000" fill="hold"/>
                                        <p:tgtEl>
                                          <p:spTgt spid="46"/>
                                        </p:tgtEl>
                                        <p:attrNameLst>
                                          <p:attrName>ppt_x</p:attrName>
                                        </p:attrNameLst>
                                      </p:cBhvr>
                                      <p:tavLst>
                                        <p:tav tm="0">
                                          <p:val>
                                            <p:strVal val="#ppt_x"/>
                                          </p:val>
                                        </p:tav>
                                        <p:tav tm="100000">
                                          <p:val>
                                            <p:strVal val="#ppt_x"/>
                                          </p:val>
                                        </p:tav>
                                      </p:tavLst>
                                    </p:anim>
                                    <p:anim calcmode="lin" valueType="num">
                                      <p:cBhvr>
                                        <p:cTn id="102" dur="1000" fill="hold"/>
                                        <p:tgtEl>
                                          <p:spTgt spid="46"/>
                                        </p:tgtEl>
                                        <p:attrNameLst>
                                          <p:attrName>ppt_y</p:attrName>
                                        </p:attrNameLst>
                                      </p:cBhvr>
                                      <p:tavLst>
                                        <p:tav tm="0">
                                          <p:val>
                                            <p:strVal val="#ppt_y+.1"/>
                                          </p:val>
                                        </p:tav>
                                        <p:tav tm="100000">
                                          <p:val>
                                            <p:strVal val="#ppt_y"/>
                                          </p:val>
                                        </p:tav>
                                      </p:tavLst>
                                    </p:anim>
                                  </p:childTnLst>
                                </p:cTn>
                              </p:par>
                            </p:childTnLst>
                          </p:cTn>
                        </p:par>
                        <p:par>
                          <p:cTn id="103" fill="hold">
                            <p:stCondLst>
                              <p:cond delay="7700"/>
                            </p:stCondLst>
                            <p:childTnLst>
                              <p:par>
                                <p:cTn id="104" presetID="22" presetClass="entr" presetSubtype="8" fill="hold" grpId="0" nodeType="afterEffect">
                                  <p:stCondLst>
                                    <p:cond delay="0"/>
                                  </p:stCondLst>
                                  <p:childTnLst>
                                    <p:set>
                                      <p:cBhvr>
                                        <p:cTn id="105" dur="1" fill="hold">
                                          <p:stCondLst>
                                            <p:cond delay="0"/>
                                          </p:stCondLst>
                                        </p:cTn>
                                        <p:tgtEl>
                                          <p:spTgt spid="47"/>
                                        </p:tgtEl>
                                        <p:attrNameLst>
                                          <p:attrName>style.visibility</p:attrName>
                                        </p:attrNameLst>
                                      </p:cBhvr>
                                      <p:to>
                                        <p:strVal val="visible"/>
                                      </p:to>
                                    </p:set>
                                    <p:animEffect transition="in" filter="wipe(left)">
                                      <p:cBhvr>
                                        <p:cTn id="10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PA_组合 13">
            <a:extLst>
              <a:ext uri="{FF2B5EF4-FFF2-40B4-BE49-F238E27FC236}">
                <a16:creationId xmlns:a16="http://schemas.microsoft.com/office/drawing/2014/main" id="{88CAC055-4035-4CA8-935F-26F30E620ADE}"/>
              </a:ext>
            </a:extLst>
          </p:cNvPr>
          <p:cNvGrpSpPr/>
          <p:nvPr>
            <p:custDataLst>
              <p:tags r:id="rId1"/>
            </p:custDataLst>
          </p:nvPr>
        </p:nvGrpSpPr>
        <p:grpSpPr>
          <a:xfrm>
            <a:off x="1725122" y="-317738"/>
            <a:ext cx="3309940" cy="3259140"/>
            <a:chOff x="1725122" y="-317738"/>
            <a:chExt cx="3309940" cy="3259140"/>
          </a:xfrm>
        </p:grpSpPr>
        <p:sp>
          <p:nvSpPr>
            <p:cNvPr id="9" name="任意多边形: 形状 8">
              <a:extLst>
                <a:ext uri="{FF2B5EF4-FFF2-40B4-BE49-F238E27FC236}">
                  <a16:creationId xmlns:a16="http://schemas.microsoft.com/office/drawing/2014/main" id="{D292453D-DEAD-4DC5-9EE0-02AA1CADA77D}"/>
                </a:ext>
              </a:extLst>
            </p:cNvPr>
            <p:cNvSpPr/>
            <p:nvPr/>
          </p:nvSpPr>
          <p:spPr>
            <a:xfrm>
              <a:off x="1725122" y="-317738"/>
              <a:ext cx="3309940" cy="3259140"/>
            </a:xfrm>
            <a:custGeom>
              <a:avLst/>
              <a:gdLst/>
              <a:ahLst/>
              <a:cxnLst/>
              <a:rect l="0" t="0" r="0" b="0"/>
              <a:pathLst>
                <a:path w="3309940" h="3259140">
                  <a:moveTo>
                    <a:pt x="0" y="0"/>
                  </a:moveTo>
                  <a:lnTo>
                    <a:pt x="3309939" y="0"/>
                  </a:lnTo>
                  <a:lnTo>
                    <a:pt x="3309939" y="3259139"/>
                  </a:lnTo>
                  <a:lnTo>
                    <a:pt x="0" y="32591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矩形 14"/>
            <p:cNvSpPr/>
            <p:nvPr>
              <p:custDataLst>
                <p:tags r:id="rId4"/>
              </p:custDataLst>
            </p:nvPr>
          </p:nvSpPr>
          <p:spPr>
            <a:xfrm>
              <a:off x="3350723" y="1257063"/>
              <a:ext cx="1684339" cy="1684339"/>
            </a:xfrm>
            <a:prstGeom prst="rect">
              <a:avLst/>
            </a:prstGeom>
            <a:noFill/>
            <a:ln>
              <a:solidFill>
                <a:srgbClr val="E3943C"/>
              </a:solid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a:p>
          </p:txBody>
        </p:sp>
      </p:grpSp>
      <p:grpSp>
        <p:nvGrpSpPr>
          <p:cNvPr id="32" name="PA_组合 31">
            <a:extLst>
              <a:ext uri="{FF2B5EF4-FFF2-40B4-BE49-F238E27FC236}">
                <a16:creationId xmlns:a16="http://schemas.microsoft.com/office/drawing/2014/main" id="{8144AE70-0079-4E63-9335-70C1E086506D}"/>
              </a:ext>
            </a:extLst>
          </p:cNvPr>
          <p:cNvGrpSpPr/>
          <p:nvPr>
            <p:custDataLst>
              <p:tags r:id="rId2"/>
            </p:custDataLst>
          </p:nvPr>
        </p:nvGrpSpPr>
        <p:grpSpPr>
          <a:xfrm>
            <a:off x="3850138" y="1501577"/>
            <a:ext cx="3411540" cy="3335340"/>
            <a:chOff x="3850138" y="1501577"/>
            <a:chExt cx="3411540" cy="3335340"/>
          </a:xfrm>
        </p:grpSpPr>
        <p:sp>
          <p:nvSpPr>
            <p:cNvPr id="31" name="任意多边形: 形状 30">
              <a:extLst>
                <a:ext uri="{FF2B5EF4-FFF2-40B4-BE49-F238E27FC236}">
                  <a16:creationId xmlns:a16="http://schemas.microsoft.com/office/drawing/2014/main" id="{C976FAA1-ED42-4473-9D8A-D2901CF8CFDD}"/>
                </a:ext>
              </a:extLst>
            </p:cNvPr>
            <p:cNvSpPr/>
            <p:nvPr/>
          </p:nvSpPr>
          <p:spPr>
            <a:xfrm>
              <a:off x="3850138" y="1501577"/>
              <a:ext cx="3411540" cy="3335340"/>
            </a:xfrm>
            <a:custGeom>
              <a:avLst/>
              <a:gdLst/>
              <a:ahLst/>
              <a:cxnLst/>
              <a:rect l="0" t="0" r="0" b="0"/>
              <a:pathLst>
                <a:path w="3411540" h="3335340">
                  <a:moveTo>
                    <a:pt x="0" y="0"/>
                  </a:moveTo>
                  <a:lnTo>
                    <a:pt x="3411539" y="0"/>
                  </a:lnTo>
                  <a:lnTo>
                    <a:pt x="3411539" y="3335339"/>
                  </a:lnTo>
                  <a:lnTo>
                    <a:pt x="0" y="333533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2"/>
            <p:cNvSpPr/>
            <p:nvPr>
              <p:custDataLst>
                <p:tags r:id="rId3"/>
              </p:custDataLst>
            </p:nvPr>
          </p:nvSpPr>
          <p:spPr>
            <a:xfrm>
              <a:off x="3850138" y="1501577"/>
              <a:ext cx="1684339" cy="1684339"/>
            </a:xfrm>
            <a:prstGeom prst="rect">
              <a:avLst/>
            </a:prstGeom>
            <a:solidFill>
              <a:srgbClr val="E3943C"/>
            </a:solid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3" rIns="91390" bIns="45693" spcCol="0" rtlCol="0" anchor="ctr"/>
            <a:lstStyle/>
            <a:p>
              <a:pPr algn="ctr"/>
              <a:endParaRPr lang="zh-CN" altLang="en-US"/>
            </a:p>
          </p:txBody>
        </p:sp>
      </p:grpSp>
      <p:sp>
        <p:nvSpPr>
          <p:cNvPr id="2" name="矩形 1"/>
          <p:cNvSpPr/>
          <p:nvPr/>
        </p:nvSpPr>
        <p:spPr>
          <a:xfrm>
            <a:off x="336696" y="261381"/>
            <a:ext cx="11518614" cy="6335238"/>
          </a:xfrm>
          <a:prstGeom prst="rect">
            <a:avLst/>
          </a:prstGeom>
          <a:noFill/>
          <a:ln>
            <a:solidFill>
              <a:srgbClr val="43756C"/>
            </a:solidFill>
          </a:ln>
        </p:spPr>
        <p:style>
          <a:lnRef idx="2">
            <a:schemeClr val="accent1">
              <a:shade val="50000"/>
            </a:schemeClr>
          </a:lnRef>
          <a:fillRef idx="1">
            <a:schemeClr val="accent1"/>
          </a:fillRef>
          <a:effectRef idx="0">
            <a:schemeClr val="accent1"/>
          </a:effectRef>
          <a:fontRef idx="minor">
            <a:schemeClr val="lt1"/>
          </a:fontRef>
        </p:style>
        <p:txBody>
          <a:bodyPr lIns="91361" tIns="45677" rIns="91361" bIns="45677" rtlCol="0" anchor="ctr"/>
          <a:lstStyle/>
          <a:p>
            <a:pPr algn="ctr"/>
            <a:endParaRPr lang="zh-CN" altLang="en-US" dirty="0"/>
          </a:p>
        </p:txBody>
      </p:sp>
      <p:sp>
        <p:nvSpPr>
          <p:cNvPr id="4" name="TextBox 3"/>
          <p:cNvSpPr txBox="1"/>
          <p:nvPr/>
        </p:nvSpPr>
        <p:spPr>
          <a:xfrm>
            <a:off x="3950337" y="1660176"/>
            <a:ext cx="1662612" cy="1446495"/>
          </a:xfrm>
          <a:prstGeom prst="rect">
            <a:avLst/>
          </a:prstGeom>
          <a:noFill/>
        </p:spPr>
        <p:txBody>
          <a:bodyPr wrap="square" lIns="91390" tIns="45693" rIns="91390" bIns="45693" rtlCol="0">
            <a:spAutoFit/>
          </a:bodyPr>
          <a:lstStyle/>
          <a:p>
            <a:r>
              <a:rPr lang="en-US" altLang="zh-CN" sz="8800" b="1" dirty="0">
                <a:solidFill>
                  <a:schemeClr val="bg1"/>
                </a:solidFill>
                <a:latin typeface="方正隶书简体" panose="02010601030101010101" pitchFamily="2" charset="-122"/>
                <a:ea typeface="方正隶书简体" panose="02010601030101010101" pitchFamily="2" charset="-122"/>
              </a:rPr>
              <a:t>02</a:t>
            </a:r>
            <a:endParaRPr lang="zh-CN" altLang="en-US" sz="8800" b="1" dirty="0">
              <a:solidFill>
                <a:schemeClr val="bg1"/>
              </a:solidFill>
              <a:latin typeface="方正隶书简体" panose="02010601030101010101" pitchFamily="2" charset="-122"/>
              <a:ea typeface="方正隶书简体" panose="02010601030101010101" pitchFamily="2" charset="-122"/>
            </a:endParaRPr>
          </a:p>
        </p:txBody>
      </p:sp>
      <p:sp>
        <p:nvSpPr>
          <p:cNvPr id="5" name="TextBox 4"/>
          <p:cNvSpPr txBox="1"/>
          <p:nvPr/>
        </p:nvSpPr>
        <p:spPr>
          <a:xfrm>
            <a:off x="5963416" y="1806913"/>
            <a:ext cx="3383592" cy="584640"/>
          </a:xfrm>
          <a:prstGeom prst="rect">
            <a:avLst/>
          </a:prstGeom>
          <a:noFill/>
        </p:spPr>
        <p:txBody>
          <a:bodyPr wrap="square" lIns="91390" tIns="45693" rIns="91390" bIns="45693" rtlCol="0">
            <a:spAutoFit/>
          </a:bodyPr>
          <a:lstStyle/>
          <a:p>
            <a:r>
              <a:rPr lang="en-US" altLang="zh-CN" sz="3199" dirty="0">
                <a:solidFill>
                  <a:srgbClr val="E3943C"/>
                </a:solidFill>
                <a:latin typeface="Comic Book" pitchFamily="2" charset="0"/>
                <a:ea typeface="方正隶书简体" panose="02010601030101010101" pitchFamily="2" charset="-122"/>
              </a:rPr>
              <a:t>PART TWO</a:t>
            </a:r>
            <a:endParaRPr lang="zh-CN" altLang="en-US" sz="3199" dirty="0">
              <a:solidFill>
                <a:srgbClr val="E3943C"/>
              </a:solidFill>
              <a:latin typeface="Comic Book" pitchFamily="2" charset="0"/>
              <a:ea typeface="方正隶书简体" panose="02010601030101010101" pitchFamily="2" charset="-122"/>
            </a:endParaRPr>
          </a:p>
        </p:txBody>
      </p:sp>
      <p:sp>
        <p:nvSpPr>
          <p:cNvPr id="6" name="TextBox 5"/>
          <p:cNvSpPr txBox="1"/>
          <p:nvPr/>
        </p:nvSpPr>
        <p:spPr>
          <a:xfrm>
            <a:off x="5944400" y="2295221"/>
            <a:ext cx="3942834" cy="646181"/>
          </a:xfrm>
          <a:prstGeom prst="rect">
            <a:avLst/>
          </a:prstGeom>
          <a:noFill/>
        </p:spPr>
        <p:txBody>
          <a:bodyPr wrap="square" lIns="91390" tIns="45693" rIns="91390" bIns="45693" rtlCol="0">
            <a:spAutoFit/>
          </a:bodyPr>
          <a:lstStyle/>
          <a:p>
            <a:r>
              <a:rPr lang="zh-CN" altLang="en-US" sz="3599" b="1" dirty="0">
                <a:solidFill>
                  <a:srgbClr val="E3943C"/>
                </a:solidFill>
                <a:latin typeface="+mj-ea"/>
                <a:ea typeface="+mj-ea"/>
              </a:rPr>
              <a:t>点击此处添加标题</a:t>
            </a:r>
          </a:p>
        </p:txBody>
      </p:sp>
      <p:sp>
        <p:nvSpPr>
          <p:cNvPr id="7" name="矩形 6">
            <a:extLst>
              <a:ext uri="{FF2B5EF4-FFF2-40B4-BE49-F238E27FC236}">
                <a16:creationId xmlns:a16="http://schemas.microsoft.com/office/drawing/2014/main" id="{3B0BC19C-CC84-4BBB-9E07-13AFCDD44A6A}"/>
              </a:ext>
            </a:extLst>
          </p:cNvPr>
          <p:cNvSpPr/>
          <p:nvPr/>
        </p:nvSpPr>
        <p:spPr>
          <a:xfrm>
            <a:off x="5998695" y="2836029"/>
            <a:ext cx="3753291" cy="369332"/>
          </a:xfrm>
          <a:prstGeom prst="rect">
            <a:avLst/>
          </a:prstGeom>
        </p:spPr>
        <p:txBody>
          <a:bodyPr wrap="square">
            <a:spAutoFit/>
          </a:bodyPr>
          <a:lstStyle/>
          <a:p>
            <a:pPr algn="dist"/>
            <a:r>
              <a:rPr lang="en-US" altLang="zh-CN" dirty="0">
                <a:solidFill>
                  <a:schemeClr val="tx1">
                    <a:lumMod val="50000"/>
                    <a:lumOff val="50000"/>
                  </a:schemeClr>
                </a:solidFill>
                <a:latin typeface="Arial" panose="020B0604020202020204" pitchFamily="34" charset="0"/>
              </a:rPr>
              <a:t>Click here to add a title</a:t>
            </a:r>
            <a:endParaRPr lang="zh-CN" altLang="en-US" dirty="0">
              <a:solidFill>
                <a:schemeClr val="tx1">
                  <a:lumMod val="50000"/>
                  <a:lumOff val="50000"/>
                </a:schemeClr>
              </a:solidFill>
            </a:endParaRPr>
          </a:p>
        </p:txBody>
      </p:sp>
      <p:pic>
        <p:nvPicPr>
          <p:cNvPr id="30" name="图片 29">
            <a:extLst>
              <a:ext uri="{FF2B5EF4-FFF2-40B4-BE49-F238E27FC236}">
                <a16:creationId xmlns:a16="http://schemas.microsoft.com/office/drawing/2014/main" id="{E781C4D8-6ED3-4062-8546-09647AA1DEA6}"/>
              </a:ext>
            </a:extLst>
          </p:cNvPr>
          <p:cNvPicPr>
            <a:picLocks noChangeAspect="1"/>
          </p:cNvPicPr>
          <p:nvPr/>
        </p:nvPicPr>
        <p:blipFill>
          <a:blip r:embed="rId7"/>
          <a:stretch>
            <a:fillRect/>
          </a:stretch>
        </p:blipFill>
        <p:spPr>
          <a:xfrm>
            <a:off x="-461551" y="2790029"/>
            <a:ext cx="13765961" cy="4261473"/>
          </a:xfrm>
          <a:prstGeom prst="rect">
            <a:avLst/>
          </a:prstGeom>
        </p:spPr>
      </p:pic>
      <p:pic>
        <p:nvPicPr>
          <p:cNvPr id="33" name="图片 32">
            <a:extLst>
              <a:ext uri="{FF2B5EF4-FFF2-40B4-BE49-F238E27FC236}">
                <a16:creationId xmlns:a16="http://schemas.microsoft.com/office/drawing/2014/main" id="{59A2CD35-9912-4482-9596-4A472369BE78}"/>
              </a:ext>
            </a:extLst>
          </p:cNvPr>
          <p:cNvPicPr>
            <a:picLocks noChangeAspect="1"/>
          </p:cNvPicPr>
          <p:nvPr/>
        </p:nvPicPr>
        <p:blipFill>
          <a:blip r:embed="rId8"/>
          <a:stretch>
            <a:fillRect/>
          </a:stretch>
        </p:blipFill>
        <p:spPr>
          <a:xfrm>
            <a:off x="2891453" y="654530"/>
            <a:ext cx="1030313" cy="1060796"/>
          </a:xfrm>
          <a:prstGeom prst="rect">
            <a:avLst/>
          </a:prstGeom>
        </p:spPr>
      </p:pic>
    </p:spTree>
    <p:extLst>
      <p:ext uri="{BB962C8B-B14F-4D97-AF65-F5344CB8AC3E}">
        <p14:creationId xmlns:p14="http://schemas.microsoft.com/office/powerpoint/2010/main" val="1575349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5400">
        <p15:prstTrans prst="origami"/>
      </p:transition>
    </mc:Choice>
    <mc:Fallback xmlns="">
      <p:transition spd="slow" advTm="5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2"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000"/>
                            </p:stCondLst>
                            <p:childTnLst>
                              <p:par>
                                <p:cTn id="32" presetID="55"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1000" fill="hold"/>
                                        <p:tgtEl>
                                          <p:spTgt spid="4"/>
                                        </p:tgtEl>
                                        <p:attrNameLst>
                                          <p:attrName>ppt_w</p:attrName>
                                        </p:attrNameLst>
                                      </p:cBhvr>
                                      <p:tavLst>
                                        <p:tav tm="0">
                                          <p:val>
                                            <p:strVal val="#ppt_w*0.70"/>
                                          </p:val>
                                        </p:tav>
                                        <p:tav tm="100000">
                                          <p:val>
                                            <p:strVal val="#ppt_w"/>
                                          </p:val>
                                        </p:tav>
                                      </p:tavLst>
                                    </p:anim>
                                    <p:anim calcmode="lin" valueType="num">
                                      <p:cBhvr>
                                        <p:cTn id="35" dur="1000" fill="hold"/>
                                        <p:tgtEl>
                                          <p:spTgt spid="4"/>
                                        </p:tgtEl>
                                        <p:attrNameLst>
                                          <p:attrName>ppt_h</p:attrName>
                                        </p:attrNameLst>
                                      </p:cBhvr>
                                      <p:tavLst>
                                        <p:tav tm="0">
                                          <p:val>
                                            <p:strVal val="#ppt_h"/>
                                          </p:val>
                                        </p:tav>
                                        <p:tav tm="100000">
                                          <p:val>
                                            <p:strVal val="#ppt_h"/>
                                          </p:val>
                                        </p:tav>
                                      </p:tavLst>
                                    </p:anim>
                                    <p:animEffect transition="in" filter="fade">
                                      <p:cBhvr>
                                        <p:cTn id="36" dur="1000"/>
                                        <p:tgtEl>
                                          <p:spTgt spid="4"/>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1" presetClass="entr" presetSubtype="0" fill="hold" grpId="0" nodeType="afterEffect">
                                  <p:stCondLst>
                                    <p:cond delay="0"/>
                                  </p:stCondLst>
                                  <p:iterate type="lt">
                                    <p:tmPct val="4211"/>
                                  </p:iterate>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7"/>
                                        </p:tgtEl>
                                        <p:attrNameLst>
                                          <p:attrName>ppt_y</p:attrName>
                                        </p:attrNameLst>
                                      </p:cBhvr>
                                      <p:tavLst>
                                        <p:tav tm="0">
                                          <p:val>
                                            <p:strVal val="#ppt_y"/>
                                          </p:val>
                                        </p:tav>
                                        <p:tav tm="100000">
                                          <p:val>
                                            <p:strVal val="#ppt_y"/>
                                          </p:val>
                                        </p:tav>
                                      </p:tavLst>
                                    </p:anim>
                                    <p:anim calcmode="lin" valueType="num">
                                      <p:cBhvr>
                                        <p:cTn id="5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唯美清新教师公开课PPT课件"/>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00.xml><?xml version="1.0" encoding="utf-8"?>
<p:tagLst xmlns:a="http://schemas.openxmlformats.org/drawingml/2006/main" xmlns:r="http://schemas.openxmlformats.org/officeDocument/2006/relationships" xmlns:p="http://schemas.openxmlformats.org/presentationml/2006/main">
  <p:tag name="PA" val="v3.2.0"/>
</p:tagLst>
</file>

<file path=ppt/tags/tag101.xml><?xml version="1.0" encoding="utf-8"?>
<p:tagLst xmlns:a="http://schemas.openxmlformats.org/drawingml/2006/main" xmlns:r="http://schemas.openxmlformats.org/officeDocument/2006/relationships" xmlns:p="http://schemas.openxmlformats.org/presentationml/2006/main">
  <p:tag name="PA" val="v3.2.0"/>
</p:tagLst>
</file>

<file path=ppt/tags/tag102.xml><?xml version="1.0" encoding="utf-8"?>
<p:tagLst xmlns:a="http://schemas.openxmlformats.org/drawingml/2006/main" xmlns:r="http://schemas.openxmlformats.org/officeDocument/2006/relationships" xmlns:p="http://schemas.openxmlformats.org/presentationml/2006/main">
  <p:tag name="PA" val="v3.2.0"/>
</p:tagLst>
</file>

<file path=ppt/tags/tag103.xml><?xml version="1.0" encoding="utf-8"?>
<p:tagLst xmlns:a="http://schemas.openxmlformats.org/drawingml/2006/main" xmlns:r="http://schemas.openxmlformats.org/officeDocument/2006/relationships" xmlns:p="http://schemas.openxmlformats.org/presentationml/2006/main">
  <p:tag name="PA" val="v3.2.0"/>
</p:tagLst>
</file>

<file path=ppt/tags/tag104.xml><?xml version="1.0" encoding="utf-8"?>
<p:tagLst xmlns:a="http://schemas.openxmlformats.org/drawingml/2006/main" xmlns:r="http://schemas.openxmlformats.org/officeDocument/2006/relationships" xmlns:p="http://schemas.openxmlformats.org/presentationml/2006/main">
  <p:tag name="PA" val="v3.2.0"/>
</p:tagLst>
</file>

<file path=ppt/tags/tag105.xml><?xml version="1.0" encoding="utf-8"?>
<p:tagLst xmlns:a="http://schemas.openxmlformats.org/drawingml/2006/main" xmlns:r="http://schemas.openxmlformats.org/officeDocument/2006/relationships" xmlns:p="http://schemas.openxmlformats.org/presentationml/2006/main">
  <p:tag name="PA" val="v3.2.0"/>
</p:tagLst>
</file>

<file path=ppt/tags/tag106.xml><?xml version="1.0" encoding="utf-8"?>
<p:tagLst xmlns:a="http://schemas.openxmlformats.org/drawingml/2006/main" xmlns:r="http://schemas.openxmlformats.org/officeDocument/2006/relationships" xmlns:p="http://schemas.openxmlformats.org/presentationml/2006/main">
  <p:tag name="PA" val="v3.2.0"/>
</p:tagLst>
</file>

<file path=ppt/tags/tag107.xml><?xml version="1.0" encoding="utf-8"?>
<p:tagLst xmlns:a="http://schemas.openxmlformats.org/drawingml/2006/main" xmlns:r="http://schemas.openxmlformats.org/officeDocument/2006/relationships" xmlns:p="http://schemas.openxmlformats.org/presentationml/2006/main">
  <p:tag name="PA" val="v3.2.0"/>
</p:tagLst>
</file>

<file path=ppt/tags/tag108.xml><?xml version="1.0" encoding="utf-8"?>
<p:tagLst xmlns:a="http://schemas.openxmlformats.org/drawingml/2006/main" xmlns:r="http://schemas.openxmlformats.org/officeDocument/2006/relationships" xmlns:p="http://schemas.openxmlformats.org/presentationml/2006/main">
  <p:tag name="PA" val="v3.2.0"/>
</p:tagLst>
</file>

<file path=ppt/tags/tag109.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PA" val="v3.2.0"/>
</p:tagLst>
</file>

<file path=ppt/tags/tag69.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PA" val="v3.2.0"/>
</p:tagLst>
</file>

<file path=ppt/tags/tag71.xml><?xml version="1.0" encoding="utf-8"?>
<p:tagLst xmlns:a="http://schemas.openxmlformats.org/drawingml/2006/main" xmlns:r="http://schemas.openxmlformats.org/officeDocument/2006/relationships" xmlns:p="http://schemas.openxmlformats.org/presentationml/2006/main">
  <p:tag name="PA" val="v3.2.0"/>
</p:tagLst>
</file>

<file path=ppt/tags/tag72.xml><?xml version="1.0" encoding="utf-8"?>
<p:tagLst xmlns:a="http://schemas.openxmlformats.org/drawingml/2006/main" xmlns:r="http://schemas.openxmlformats.org/officeDocument/2006/relationships" xmlns:p="http://schemas.openxmlformats.org/presentationml/2006/main">
  <p:tag name="PA" val="v3.2.0"/>
</p:tagLst>
</file>

<file path=ppt/tags/tag73.xml><?xml version="1.0" encoding="utf-8"?>
<p:tagLst xmlns:a="http://schemas.openxmlformats.org/drawingml/2006/main" xmlns:r="http://schemas.openxmlformats.org/officeDocument/2006/relationships" xmlns:p="http://schemas.openxmlformats.org/presentationml/2006/main">
  <p:tag name="PA" val="v3.2.0"/>
</p:tagLst>
</file>

<file path=ppt/tags/tag74.xml><?xml version="1.0" encoding="utf-8"?>
<p:tagLst xmlns:a="http://schemas.openxmlformats.org/drawingml/2006/main" xmlns:r="http://schemas.openxmlformats.org/officeDocument/2006/relationships" xmlns:p="http://schemas.openxmlformats.org/presentationml/2006/main">
  <p:tag name="PA" val="v3.2.0"/>
</p:tagLst>
</file>

<file path=ppt/tags/tag75.xml><?xml version="1.0" encoding="utf-8"?>
<p:tagLst xmlns:a="http://schemas.openxmlformats.org/drawingml/2006/main" xmlns:r="http://schemas.openxmlformats.org/officeDocument/2006/relationships" xmlns:p="http://schemas.openxmlformats.org/presentationml/2006/main">
  <p:tag name="PA" val="v3.2.0"/>
</p:tagLst>
</file>

<file path=ppt/tags/tag76.xml><?xml version="1.0" encoding="utf-8"?>
<p:tagLst xmlns:a="http://schemas.openxmlformats.org/drawingml/2006/main" xmlns:r="http://schemas.openxmlformats.org/officeDocument/2006/relationships" xmlns:p="http://schemas.openxmlformats.org/presentationml/2006/main">
  <p:tag name="PA" val="v3.2.0"/>
</p:tagLst>
</file>

<file path=ppt/tags/tag77.xml><?xml version="1.0" encoding="utf-8"?>
<p:tagLst xmlns:a="http://schemas.openxmlformats.org/drawingml/2006/main" xmlns:r="http://schemas.openxmlformats.org/officeDocument/2006/relationships" xmlns:p="http://schemas.openxmlformats.org/presentationml/2006/main">
  <p:tag name="PA" val="v3.2.0"/>
</p:tagLst>
</file>

<file path=ppt/tags/tag78.xml><?xml version="1.0" encoding="utf-8"?>
<p:tagLst xmlns:a="http://schemas.openxmlformats.org/drawingml/2006/main" xmlns:r="http://schemas.openxmlformats.org/officeDocument/2006/relationships" xmlns:p="http://schemas.openxmlformats.org/presentationml/2006/main">
  <p:tag name="PA" val="v3.2.0"/>
</p:tagLst>
</file>

<file path=ppt/tags/tag79.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80.xml><?xml version="1.0" encoding="utf-8"?>
<p:tagLst xmlns:a="http://schemas.openxmlformats.org/drawingml/2006/main" xmlns:r="http://schemas.openxmlformats.org/officeDocument/2006/relationships" xmlns:p="http://schemas.openxmlformats.org/presentationml/2006/main">
  <p:tag name="PA" val="v3.2.0"/>
</p:tagLst>
</file>

<file path=ppt/tags/tag81.xml><?xml version="1.0" encoding="utf-8"?>
<p:tagLst xmlns:a="http://schemas.openxmlformats.org/drawingml/2006/main" xmlns:r="http://schemas.openxmlformats.org/officeDocument/2006/relationships" xmlns:p="http://schemas.openxmlformats.org/presentationml/2006/main">
  <p:tag name="PA" val="v3.2.0"/>
</p:tagLst>
</file>

<file path=ppt/tags/tag82.xml><?xml version="1.0" encoding="utf-8"?>
<p:tagLst xmlns:a="http://schemas.openxmlformats.org/drawingml/2006/main" xmlns:r="http://schemas.openxmlformats.org/officeDocument/2006/relationships" xmlns:p="http://schemas.openxmlformats.org/presentationml/2006/main">
  <p:tag name="PA" val="v3.2.0"/>
</p:tagLst>
</file>

<file path=ppt/tags/tag83.xml><?xml version="1.0" encoding="utf-8"?>
<p:tagLst xmlns:a="http://schemas.openxmlformats.org/drawingml/2006/main" xmlns:r="http://schemas.openxmlformats.org/officeDocument/2006/relationships" xmlns:p="http://schemas.openxmlformats.org/presentationml/2006/main">
  <p:tag name="PA" val="v3.2.0"/>
</p:tagLst>
</file>

<file path=ppt/tags/tag84.xml><?xml version="1.0" encoding="utf-8"?>
<p:tagLst xmlns:a="http://schemas.openxmlformats.org/drawingml/2006/main" xmlns:r="http://schemas.openxmlformats.org/officeDocument/2006/relationships" xmlns:p="http://schemas.openxmlformats.org/presentationml/2006/main">
  <p:tag name="PA" val="v3.2.0"/>
</p:tagLst>
</file>

<file path=ppt/tags/tag85.xml><?xml version="1.0" encoding="utf-8"?>
<p:tagLst xmlns:a="http://schemas.openxmlformats.org/drawingml/2006/main" xmlns:r="http://schemas.openxmlformats.org/officeDocument/2006/relationships" xmlns:p="http://schemas.openxmlformats.org/presentationml/2006/main">
  <p:tag name="PA" val="v3.2.0"/>
</p:tagLst>
</file>

<file path=ppt/tags/tag86.xml><?xml version="1.0" encoding="utf-8"?>
<p:tagLst xmlns:a="http://schemas.openxmlformats.org/drawingml/2006/main" xmlns:r="http://schemas.openxmlformats.org/officeDocument/2006/relationships" xmlns:p="http://schemas.openxmlformats.org/presentationml/2006/main">
  <p:tag name="PA" val="v3.2.0"/>
</p:tagLst>
</file>

<file path=ppt/tags/tag87.xml><?xml version="1.0" encoding="utf-8"?>
<p:tagLst xmlns:a="http://schemas.openxmlformats.org/drawingml/2006/main" xmlns:r="http://schemas.openxmlformats.org/officeDocument/2006/relationships" xmlns:p="http://schemas.openxmlformats.org/presentationml/2006/main">
  <p:tag name="PA" val="v3.2.0"/>
</p:tagLst>
</file>

<file path=ppt/tags/tag88.xml><?xml version="1.0" encoding="utf-8"?>
<p:tagLst xmlns:a="http://schemas.openxmlformats.org/drawingml/2006/main" xmlns:r="http://schemas.openxmlformats.org/officeDocument/2006/relationships" xmlns:p="http://schemas.openxmlformats.org/presentationml/2006/main">
  <p:tag name="PA" val="v3.2.0"/>
</p:tagLst>
</file>

<file path=ppt/tags/tag89.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ags/tag90.xml><?xml version="1.0" encoding="utf-8"?>
<p:tagLst xmlns:a="http://schemas.openxmlformats.org/drawingml/2006/main" xmlns:r="http://schemas.openxmlformats.org/officeDocument/2006/relationships" xmlns:p="http://schemas.openxmlformats.org/presentationml/2006/main">
  <p:tag name="PA" val="v3.2.0"/>
</p:tagLst>
</file>

<file path=ppt/tags/tag91.xml><?xml version="1.0" encoding="utf-8"?>
<p:tagLst xmlns:a="http://schemas.openxmlformats.org/drawingml/2006/main" xmlns:r="http://schemas.openxmlformats.org/officeDocument/2006/relationships" xmlns:p="http://schemas.openxmlformats.org/presentationml/2006/main">
  <p:tag name="PA" val="v3.2.0"/>
</p:tagLst>
</file>

<file path=ppt/tags/tag92.xml><?xml version="1.0" encoding="utf-8"?>
<p:tagLst xmlns:a="http://schemas.openxmlformats.org/drawingml/2006/main" xmlns:r="http://schemas.openxmlformats.org/officeDocument/2006/relationships" xmlns:p="http://schemas.openxmlformats.org/presentationml/2006/main">
  <p:tag name="PA" val="v3.2.0"/>
</p:tagLst>
</file>

<file path=ppt/tags/tag93.xml><?xml version="1.0" encoding="utf-8"?>
<p:tagLst xmlns:a="http://schemas.openxmlformats.org/drawingml/2006/main" xmlns:r="http://schemas.openxmlformats.org/officeDocument/2006/relationships" xmlns:p="http://schemas.openxmlformats.org/presentationml/2006/main">
  <p:tag name="PA" val="v3.2.0"/>
</p:tagLst>
</file>

<file path=ppt/tags/tag94.xml><?xml version="1.0" encoding="utf-8"?>
<p:tagLst xmlns:a="http://schemas.openxmlformats.org/drawingml/2006/main" xmlns:r="http://schemas.openxmlformats.org/officeDocument/2006/relationships" xmlns:p="http://schemas.openxmlformats.org/presentationml/2006/main">
  <p:tag name="PA" val="v3.2.0"/>
</p:tagLst>
</file>

<file path=ppt/tags/tag95.xml><?xml version="1.0" encoding="utf-8"?>
<p:tagLst xmlns:a="http://schemas.openxmlformats.org/drawingml/2006/main" xmlns:r="http://schemas.openxmlformats.org/officeDocument/2006/relationships" xmlns:p="http://schemas.openxmlformats.org/presentationml/2006/main">
  <p:tag name="PA" val="v3.2.0"/>
</p:tagLst>
</file>

<file path=ppt/tags/tag96.xml><?xml version="1.0" encoding="utf-8"?>
<p:tagLst xmlns:a="http://schemas.openxmlformats.org/drawingml/2006/main" xmlns:r="http://schemas.openxmlformats.org/officeDocument/2006/relationships" xmlns:p="http://schemas.openxmlformats.org/presentationml/2006/main">
  <p:tag name="PA" val="v3.2.0"/>
</p:tagLst>
</file>

<file path=ppt/tags/tag97.xml><?xml version="1.0" encoding="utf-8"?>
<p:tagLst xmlns:a="http://schemas.openxmlformats.org/drawingml/2006/main" xmlns:r="http://schemas.openxmlformats.org/officeDocument/2006/relationships" xmlns:p="http://schemas.openxmlformats.org/presentationml/2006/main">
  <p:tag name="PA" val="v3.2.0"/>
</p:tagLst>
</file>

<file path=ppt/tags/tag98.xml><?xml version="1.0" encoding="utf-8"?>
<p:tagLst xmlns:a="http://schemas.openxmlformats.org/drawingml/2006/main" xmlns:r="http://schemas.openxmlformats.org/officeDocument/2006/relationships" xmlns:p="http://schemas.openxmlformats.org/presentationml/2006/main">
  <p:tag name="PA" val="v3.2.0"/>
</p:tagLst>
</file>

<file path=ppt/tags/tag9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fontScheme name="自定义 5">
      <a:majorFont>
        <a:latin typeface="Arial"/>
        <a:ea typeface="幼圆"/>
        <a:cs typeface=""/>
      </a:majorFont>
      <a:minorFont>
        <a:latin typeface="Arial Unicode MS"/>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24704"/>
    </a:accent1>
    <a:accent2>
      <a:srgbClr val="ADA221"/>
    </a:accent2>
    <a:accent3>
      <a:srgbClr val="BABA60"/>
    </a:accent3>
    <a:accent4>
      <a:srgbClr val="68AC7A"/>
    </a:accent4>
    <a:accent5>
      <a:srgbClr val="BBB5A6"/>
    </a:accent5>
    <a:accent6>
      <a:srgbClr val="8E846C"/>
    </a:accent6>
    <a:hlink>
      <a:srgbClr val="C247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180</TotalTime>
  <Words>1979</Words>
  <Application>Microsoft Office PowerPoint</Application>
  <PresentationFormat>宽屏</PresentationFormat>
  <Paragraphs>264</Paragraphs>
  <Slides>25</Slides>
  <Notes>25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25</vt:i4>
      </vt:variant>
    </vt:vector>
  </HeadingPairs>
  <TitlesOfParts>
    <vt:vector size="48" baseType="lpstr">
      <vt:lpstr>Arial Unicode MS</vt:lpstr>
      <vt:lpstr>Comic Book</vt:lpstr>
      <vt:lpstr>Raleway</vt:lpstr>
      <vt:lpstr>Raleway Light</vt:lpstr>
      <vt:lpstr>等线</vt:lpstr>
      <vt:lpstr>方正兰亭黑_GBK</vt:lpstr>
      <vt:lpstr>方正隶书简体</vt:lpstr>
      <vt:lpstr>方正正纤黑简体</vt:lpstr>
      <vt:lpstr>方正中等线简体</vt:lpstr>
      <vt:lpstr>黑体</vt:lpstr>
      <vt:lpstr>思源黑体 CN Light</vt:lpstr>
      <vt:lpstr>宋体</vt:lpstr>
      <vt:lpstr>微软雅黑</vt:lpstr>
      <vt:lpstr>幼圆</vt:lpstr>
      <vt:lpstr>造字工房悦黑体验版常规体</vt:lpstr>
      <vt:lpstr>Algerian</vt:lpstr>
      <vt:lpstr>Arial</vt:lpstr>
      <vt:lpstr>Calibri</vt:lpstr>
      <vt:lpstr>Impact</vt:lpstr>
      <vt:lpstr>Myriad Pro</vt:lpstr>
      <vt:lpstr>Open Sans</vt:lpstr>
      <vt:lpstr>Segoe UI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唯美清新教师公开课PPT课件</dc:title>
  <dc:creator>lenovo</dc:creator>
  <cp:lastModifiedBy>lenovo</cp:lastModifiedBy>
  <cp:revision>251</cp:revision>
  <dcterms:created xsi:type="dcterms:W3CDTF">2017-05-15T08:47:20Z</dcterms:created>
  <dcterms:modified xsi:type="dcterms:W3CDTF">2017-05-31T02:44:46Z</dcterms:modified>
</cp:coreProperties>
</file>