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82" r:id="rId10"/>
    <p:sldId id="262" r:id="rId11"/>
    <p:sldId id="263" r:id="rId12"/>
    <p:sldId id="264" r:id="rId13"/>
    <p:sldId id="265" r:id="rId14"/>
    <p:sldId id="266" r:id="rId15"/>
    <p:sldId id="283" r:id="rId16"/>
    <p:sldId id="267" r:id="rId17"/>
    <p:sldId id="268" r:id="rId18"/>
    <p:sldId id="270" r:id="rId19"/>
    <p:sldId id="271" r:id="rId20"/>
    <p:sldId id="284" r:id="rId21"/>
    <p:sldId id="273" r:id="rId22"/>
    <p:sldId id="272" r:id="rId23"/>
    <p:sldId id="274" r:id="rId24"/>
    <p:sldId id="26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0B9"/>
    <a:srgbClr val="0070C0"/>
    <a:srgbClr val="4A9D2C"/>
    <a:srgbClr val="161D3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89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504" y="6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8" d="100"/>
        <a:sy n="18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bg1">
                <a:lumMod val="85000"/>
                <a:alpha val="60000"/>
              </a:schemeClr>
            </a:solidFill>
            <a:ln>
              <a:solidFill>
                <a:srgbClr val="AF935C"/>
              </a:solidFill>
            </a:ln>
            <a:effectLst/>
          </c:spPr>
          <c:val>
            <c:numRef>
              <c:f>Sheet1!$B$2:$B$13</c:f>
              <c:numCache>
                <c:formatCode>General</c:formatCode>
                <c:ptCount val="12"/>
                <c:pt idx="0">
                  <c:v>400</c:v>
                </c:pt>
                <c:pt idx="1">
                  <c:v>500</c:v>
                </c:pt>
                <c:pt idx="2">
                  <c:v>200</c:v>
                </c:pt>
                <c:pt idx="3">
                  <c:v>300</c:v>
                </c:pt>
                <c:pt idx="4">
                  <c:v>250</c:v>
                </c:pt>
                <c:pt idx="5">
                  <c:v>600</c:v>
                </c:pt>
                <c:pt idx="6">
                  <c:v>500</c:v>
                </c:pt>
                <c:pt idx="7">
                  <c:v>200</c:v>
                </c:pt>
                <c:pt idx="8">
                  <c:v>900</c:v>
                </c:pt>
                <c:pt idx="9">
                  <c:v>1200</c:v>
                </c:pt>
                <c:pt idx="10">
                  <c:v>600</c:v>
                </c:pt>
                <c:pt idx="11">
                  <c:v>200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E45-45F0-BB94-CDDE92BC6A0F}"/>
            </c:ext>
          </c:extLst>
        </c:ser>
        <c:ser>
          <c:idx val="2"/>
          <c:order val="2"/>
          <c:spPr>
            <a:solidFill>
              <a:schemeClr val="tx1">
                <a:lumMod val="75000"/>
                <a:lumOff val="25000"/>
              </a:schemeClr>
            </a:solidFill>
            <a:ln>
              <a:solidFill>
                <a:srgbClr val="AF935C"/>
              </a:solidFill>
            </a:ln>
            <a:effectLst/>
          </c:spPr>
          <c:val>
            <c:numRef>
              <c:f>Sheet1!$D$2:$D$13</c:f>
              <c:numCache>
                <c:formatCode>General</c:formatCode>
                <c:ptCount val="12"/>
                <c:pt idx="0">
                  <c:v>500</c:v>
                </c:pt>
                <c:pt idx="1">
                  <c:v>300</c:v>
                </c:pt>
                <c:pt idx="2">
                  <c:v>600</c:v>
                </c:pt>
                <c:pt idx="3">
                  <c:v>700</c:v>
                </c:pt>
                <c:pt idx="4">
                  <c:v>500</c:v>
                </c:pt>
                <c:pt idx="5">
                  <c:v>300</c:v>
                </c:pt>
                <c:pt idx="6">
                  <c:v>1150</c:v>
                </c:pt>
                <c:pt idx="7">
                  <c:v>700</c:v>
                </c:pt>
                <c:pt idx="8">
                  <c:v>400</c:v>
                </c:pt>
                <c:pt idx="9">
                  <c:v>300</c:v>
                </c:pt>
                <c:pt idx="10">
                  <c:v>500</c:v>
                </c:pt>
                <c:pt idx="11">
                  <c:v>300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BE45-45F0-BB94-CDDE92BC6A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3049696"/>
        <c:axId val="283050256"/>
      </c:areaChart>
      <c:lineChart>
        <c:grouping val="standard"/>
        <c:varyColors val="0"/>
        <c:ser>
          <c:idx val="1"/>
          <c:order val="1"/>
          <c:spPr>
            <a:ln w="127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Sheet1!$C$2:$C$13</c:f>
              <c:numCache>
                <c:formatCode>General</c:formatCode>
                <c:ptCount val="12"/>
                <c:pt idx="0">
                  <c:v>400</c:v>
                </c:pt>
                <c:pt idx="1">
                  <c:v>500</c:v>
                </c:pt>
                <c:pt idx="2">
                  <c:v>200</c:v>
                </c:pt>
                <c:pt idx="3">
                  <c:v>300</c:v>
                </c:pt>
                <c:pt idx="4">
                  <c:v>250</c:v>
                </c:pt>
                <c:pt idx="5">
                  <c:v>600</c:v>
                </c:pt>
                <c:pt idx="6">
                  <c:v>500</c:v>
                </c:pt>
                <c:pt idx="7">
                  <c:v>200</c:v>
                </c:pt>
                <c:pt idx="8">
                  <c:v>900</c:v>
                </c:pt>
                <c:pt idx="9">
                  <c:v>1200</c:v>
                </c:pt>
                <c:pt idx="10">
                  <c:v>600</c:v>
                </c:pt>
                <c:pt idx="11">
                  <c:v>200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1副本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BE45-45F0-BB94-CDDE92BC6A0F}"/>
            </c:ext>
          </c:extLst>
        </c:ser>
        <c:ser>
          <c:idx val="3"/>
          <c:order val="3"/>
          <c:spPr>
            <a:ln w="127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Sheet1!$E$2:$E$13</c:f>
              <c:numCache>
                <c:formatCode>General</c:formatCode>
                <c:ptCount val="12"/>
                <c:pt idx="0">
                  <c:v>500</c:v>
                </c:pt>
                <c:pt idx="1">
                  <c:v>300</c:v>
                </c:pt>
                <c:pt idx="2">
                  <c:v>600</c:v>
                </c:pt>
                <c:pt idx="3">
                  <c:v>700</c:v>
                </c:pt>
                <c:pt idx="4">
                  <c:v>500</c:v>
                </c:pt>
                <c:pt idx="5">
                  <c:v>300</c:v>
                </c:pt>
                <c:pt idx="6">
                  <c:v>1150</c:v>
                </c:pt>
                <c:pt idx="7">
                  <c:v>700</c:v>
                </c:pt>
                <c:pt idx="8">
                  <c:v>400</c:v>
                </c:pt>
                <c:pt idx="9">
                  <c:v>300</c:v>
                </c:pt>
                <c:pt idx="10">
                  <c:v>500</c:v>
                </c:pt>
                <c:pt idx="11">
                  <c:v>300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系列 2副本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BE45-45F0-BB94-CDDE92BC6A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3049696"/>
        <c:axId val="283050256"/>
      </c:lineChart>
      <c:catAx>
        <c:axId val="28304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83050256"/>
        <c:crosses val="autoZero"/>
        <c:auto val="1"/>
        <c:lblAlgn val="ctr"/>
        <c:lblOffset val="100"/>
        <c:noMultiLvlLbl val="0"/>
      </c:catAx>
      <c:valAx>
        <c:axId val="283050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83049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3FFEF-EF52-428B-8353-DB8DFE2EDD69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8D591-460B-4CB7-BC7B-847DBE8B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43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38D591-460B-4CB7-BC7B-847DBE8BD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124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31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62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2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080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47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74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55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14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36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3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432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70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59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02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57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1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91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6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023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14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28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69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5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2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33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019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081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834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56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36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8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5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62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5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20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0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8689A-8295-433B-A159-E40F141FBBF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-70816"/>
            <a:ext cx="12192000" cy="6858000"/>
          </a:xfrm>
          <a:prstGeom prst="rect">
            <a:avLst/>
          </a:prstGeom>
          <a:solidFill>
            <a:srgbClr val="0070C0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159" y="2634584"/>
            <a:ext cx="12168336" cy="137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左下始"/>
          <p:cNvSpPr/>
          <p:nvPr/>
        </p:nvSpPr>
        <p:spPr>
          <a:xfrm>
            <a:off x="1656989" y="6109734"/>
            <a:ext cx="762361" cy="762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5" name="左下始2"/>
          <p:cNvSpPr/>
          <p:nvPr/>
        </p:nvSpPr>
        <p:spPr>
          <a:xfrm>
            <a:off x="1670957" y="6170057"/>
            <a:ext cx="648064" cy="64806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624279" y="6284888"/>
            <a:ext cx="512606" cy="51260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648171" y="6353712"/>
            <a:ext cx="380540" cy="3995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39311" y="6439305"/>
            <a:ext cx="273082" cy="28675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504155" y="6513695"/>
            <a:ext cx="209656" cy="2201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415480" y="6543558"/>
            <a:ext cx="186140" cy="1954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280877" y="6750988"/>
            <a:ext cx="206677" cy="20944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455928" y="6676532"/>
            <a:ext cx="121168" cy="13233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54131" y="6843455"/>
            <a:ext cx="174981" cy="18315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570579" y="6313788"/>
            <a:ext cx="99917" cy="10458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188441" y="6811980"/>
            <a:ext cx="169641" cy="1775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59226" y="6430501"/>
            <a:ext cx="105504" cy="11043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101185" y="6846139"/>
            <a:ext cx="172076" cy="1801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89905" y="6736863"/>
            <a:ext cx="120720" cy="12635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9" name="右下始"/>
          <p:cNvSpPr/>
          <p:nvPr/>
        </p:nvSpPr>
        <p:spPr>
          <a:xfrm>
            <a:off x="-749807" y="5724622"/>
            <a:ext cx="711296" cy="71129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0" name="右下"/>
          <p:cNvSpPr/>
          <p:nvPr/>
        </p:nvSpPr>
        <p:spPr>
          <a:xfrm>
            <a:off x="-832864" y="5805289"/>
            <a:ext cx="652963" cy="652963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" name="右下"/>
          <p:cNvSpPr/>
          <p:nvPr/>
        </p:nvSpPr>
        <p:spPr>
          <a:xfrm>
            <a:off x="-929887" y="5894306"/>
            <a:ext cx="577664" cy="57766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2" name="右下"/>
          <p:cNvSpPr/>
          <p:nvPr/>
        </p:nvSpPr>
        <p:spPr>
          <a:xfrm>
            <a:off x="-990298" y="5956031"/>
            <a:ext cx="487816" cy="48781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3" name="右下"/>
          <p:cNvSpPr/>
          <p:nvPr/>
        </p:nvSpPr>
        <p:spPr>
          <a:xfrm>
            <a:off x="-990298" y="6006026"/>
            <a:ext cx="396387" cy="39638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4" name="右下"/>
          <p:cNvSpPr/>
          <p:nvPr/>
        </p:nvSpPr>
        <p:spPr>
          <a:xfrm>
            <a:off x="-1037382" y="6082704"/>
            <a:ext cx="319708" cy="31970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5" name="右下"/>
          <p:cNvSpPr/>
          <p:nvPr/>
        </p:nvSpPr>
        <p:spPr>
          <a:xfrm>
            <a:off x="-1061195" y="6149514"/>
            <a:ext cx="236381" cy="236381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6" name="右下"/>
          <p:cNvSpPr/>
          <p:nvPr/>
        </p:nvSpPr>
        <p:spPr>
          <a:xfrm>
            <a:off x="-1101397" y="6203778"/>
            <a:ext cx="158392" cy="158392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7" name="右下"/>
          <p:cNvSpPr/>
          <p:nvPr/>
        </p:nvSpPr>
        <p:spPr>
          <a:xfrm>
            <a:off x="-1087464" y="6347794"/>
            <a:ext cx="150639" cy="150639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8" name="右下"/>
          <p:cNvSpPr/>
          <p:nvPr/>
        </p:nvSpPr>
        <p:spPr>
          <a:xfrm>
            <a:off x="-1255947" y="6023994"/>
            <a:ext cx="179785" cy="17978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9" name="右下"/>
          <p:cNvSpPr/>
          <p:nvPr/>
        </p:nvSpPr>
        <p:spPr>
          <a:xfrm>
            <a:off x="-1436574" y="6316554"/>
            <a:ext cx="119967" cy="11996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0" name="右下"/>
          <p:cNvSpPr/>
          <p:nvPr/>
        </p:nvSpPr>
        <p:spPr>
          <a:xfrm>
            <a:off x="-1269352" y="6275786"/>
            <a:ext cx="152720" cy="15272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" name="左上"/>
          <p:cNvSpPr/>
          <p:nvPr/>
        </p:nvSpPr>
        <p:spPr>
          <a:xfrm>
            <a:off x="4155832" y="-821593"/>
            <a:ext cx="470359" cy="470359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2" name="左上"/>
          <p:cNvSpPr/>
          <p:nvPr/>
        </p:nvSpPr>
        <p:spPr>
          <a:xfrm>
            <a:off x="4120133" y="-821254"/>
            <a:ext cx="409575" cy="40957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3" name="左上"/>
          <p:cNvSpPr/>
          <p:nvPr/>
        </p:nvSpPr>
        <p:spPr>
          <a:xfrm>
            <a:off x="4109594" y="-800708"/>
            <a:ext cx="313122" cy="31312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4" name="左上"/>
          <p:cNvSpPr/>
          <p:nvPr/>
        </p:nvSpPr>
        <p:spPr>
          <a:xfrm>
            <a:off x="4122125" y="-827602"/>
            <a:ext cx="236582" cy="2365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5" name="左上"/>
          <p:cNvSpPr/>
          <p:nvPr/>
        </p:nvSpPr>
        <p:spPr>
          <a:xfrm>
            <a:off x="4106062" y="-829284"/>
            <a:ext cx="198533" cy="19853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6" name="左上"/>
          <p:cNvSpPr/>
          <p:nvPr/>
        </p:nvSpPr>
        <p:spPr>
          <a:xfrm>
            <a:off x="4094063" y="-842678"/>
            <a:ext cx="161034" cy="16103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7" name="左上"/>
          <p:cNvSpPr/>
          <p:nvPr/>
        </p:nvSpPr>
        <p:spPr>
          <a:xfrm>
            <a:off x="4079776" y="-843572"/>
            <a:ext cx="123828" cy="12382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8" name="左上"/>
          <p:cNvSpPr/>
          <p:nvPr/>
        </p:nvSpPr>
        <p:spPr>
          <a:xfrm>
            <a:off x="6960972" y="-781659"/>
            <a:ext cx="409575" cy="40957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9" name="左上"/>
          <p:cNvSpPr/>
          <p:nvPr/>
        </p:nvSpPr>
        <p:spPr>
          <a:xfrm>
            <a:off x="7007100" y="-800708"/>
            <a:ext cx="363446" cy="36344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0" name="左上"/>
          <p:cNvSpPr/>
          <p:nvPr/>
        </p:nvSpPr>
        <p:spPr>
          <a:xfrm>
            <a:off x="7096630" y="-799692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1" name="左上"/>
          <p:cNvSpPr/>
          <p:nvPr/>
        </p:nvSpPr>
        <p:spPr>
          <a:xfrm>
            <a:off x="7134730" y="-821593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6" name="左上"/>
          <p:cNvSpPr/>
          <p:nvPr/>
        </p:nvSpPr>
        <p:spPr>
          <a:xfrm>
            <a:off x="7239436" y="-860606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7" name="左上"/>
          <p:cNvSpPr/>
          <p:nvPr/>
        </p:nvSpPr>
        <p:spPr>
          <a:xfrm>
            <a:off x="7342232" y="-917830"/>
            <a:ext cx="205760" cy="20576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8" name="左上"/>
          <p:cNvSpPr/>
          <p:nvPr/>
        </p:nvSpPr>
        <p:spPr>
          <a:xfrm>
            <a:off x="7418432" y="-971170"/>
            <a:ext cx="152420" cy="15242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9" name="中间"/>
          <p:cNvSpPr/>
          <p:nvPr/>
        </p:nvSpPr>
        <p:spPr>
          <a:xfrm>
            <a:off x="5965078" y="2034555"/>
            <a:ext cx="346946" cy="34694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0" name="左上"/>
          <p:cNvSpPr/>
          <p:nvPr/>
        </p:nvSpPr>
        <p:spPr>
          <a:xfrm>
            <a:off x="5877389" y="2055715"/>
            <a:ext cx="304626" cy="30462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1" name="左上"/>
          <p:cNvSpPr/>
          <p:nvPr/>
        </p:nvSpPr>
        <p:spPr>
          <a:xfrm>
            <a:off x="5798176" y="2093353"/>
            <a:ext cx="238604" cy="2386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2" name="左上"/>
          <p:cNvSpPr/>
          <p:nvPr/>
        </p:nvSpPr>
        <p:spPr>
          <a:xfrm>
            <a:off x="5710332" y="2124698"/>
            <a:ext cx="184150" cy="18415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3" name="左上"/>
          <p:cNvSpPr/>
          <p:nvPr/>
        </p:nvSpPr>
        <p:spPr>
          <a:xfrm>
            <a:off x="5647415" y="2153179"/>
            <a:ext cx="138356" cy="13835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4" name="左上"/>
          <p:cNvSpPr/>
          <p:nvPr/>
        </p:nvSpPr>
        <p:spPr>
          <a:xfrm>
            <a:off x="5606907" y="2168321"/>
            <a:ext cx="96904" cy="969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5" name="中间"/>
          <p:cNvSpPr/>
          <p:nvPr/>
        </p:nvSpPr>
        <p:spPr>
          <a:xfrm>
            <a:off x="5475536" y="2025030"/>
            <a:ext cx="346946" cy="34694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6" name="左上"/>
          <p:cNvSpPr/>
          <p:nvPr/>
        </p:nvSpPr>
        <p:spPr>
          <a:xfrm>
            <a:off x="5608571" y="2055715"/>
            <a:ext cx="304626" cy="30462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7" name="左上"/>
          <p:cNvSpPr/>
          <p:nvPr/>
        </p:nvSpPr>
        <p:spPr>
          <a:xfrm>
            <a:off x="5759988" y="2093141"/>
            <a:ext cx="238604" cy="2386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8" name="左上"/>
          <p:cNvSpPr/>
          <p:nvPr/>
        </p:nvSpPr>
        <p:spPr>
          <a:xfrm>
            <a:off x="5859909" y="2134916"/>
            <a:ext cx="184150" cy="18415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9" name="左上"/>
          <p:cNvSpPr/>
          <p:nvPr/>
        </p:nvSpPr>
        <p:spPr>
          <a:xfrm>
            <a:off x="5974881" y="2157813"/>
            <a:ext cx="138356" cy="13835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80" name="左上"/>
          <p:cNvSpPr/>
          <p:nvPr/>
        </p:nvSpPr>
        <p:spPr>
          <a:xfrm>
            <a:off x="6064785" y="2186446"/>
            <a:ext cx="96904" cy="969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pic>
        <p:nvPicPr>
          <p:cNvPr id="81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2994">
            <a:off x="3305748" y="2662844"/>
            <a:ext cx="1576630" cy="157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矩形 82"/>
          <p:cNvSpPr/>
          <p:nvPr/>
        </p:nvSpPr>
        <p:spPr>
          <a:xfrm>
            <a:off x="2280877" y="4420215"/>
            <a:ext cx="7989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2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  <a:cs typeface="+mn-ea"/>
                <a:sym typeface="+mn-lt"/>
              </a:rPr>
              <a:t>高端企业商业计划书</a:t>
            </a:r>
            <a:r>
              <a:rPr lang="en-US" altLang="zh-CN" sz="3200" b="1" spc="2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  <a:cs typeface="+mn-ea"/>
                <a:sym typeface="+mn-lt"/>
              </a:rPr>
              <a:t>PPT</a:t>
            </a:r>
            <a:endParaRPr lang="zh-CN" altLang="en-US" sz="3200" b="1" spc="2000" dirty="0">
              <a:solidFill>
                <a:schemeClr val="bg1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91900" y="-351234"/>
            <a:ext cx="45719" cy="1416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722867" y="1844535"/>
            <a:ext cx="27462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3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2018</a:t>
            </a:r>
            <a:endParaRPr lang="zh-CN" altLang="en-US" sz="9600" spc="3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19"/>
          <p:cNvSpPr txBox="1"/>
          <p:nvPr/>
        </p:nvSpPr>
        <p:spPr>
          <a:xfrm>
            <a:off x="3671629" y="3287597"/>
            <a:ext cx="4883216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3692061" y="4114090"/>
            <a:ext cx="4842351" cy="267784"/>
            <a:chOff x="3674825" y="4038512"/>
            <a:chExt cx="4842351" cy="267784"/>
          </a:xfrm>
        </p:grpSpPr>
        <p:sp>
          <p:nvSpPr>
            <p:cNvPr id="91" name="任意多边形 90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TextBox 3"/>
          <p:cNvSpPr txBox="1">
            <a:spLocks noChangeArrowheads="1"/>
          </p:cNvSpPr>
          <p:nvPr/>
        </p:nvSpPr>
        <p:spPr bwMode="auto">
          <a:xfrm>
            <a:off x="8999227" y="5544399"/>
            <a:ext cx="2774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汇报时间：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汇报人：野望教育</a:t>
            </a:r>
          </a:p>
        </p:txBody>
      </p:sp>
    </p:spTree>
    <p:extLst>
      <p:ext uri="{BB962C8B-B14F-4D97-AF65-F5344CB8AC3E}">
        <p14:creationId xmlns:p14="http://schemas.microsoft.com/office/powerpoint/2010/main" val="366424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26000" decel="1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7982 -0.03519 0.50065 -0.14306 0.51458 -0.22547 C 0.52851 -0.30787 0.50872 -0.35185 0.44479 -0.37014 C 0.38112 -0.38843 0.21159 -0.37778 0.16107 -0.40417 C 0.11002 -0.43102 0.10612 -0.44514 0.10482 -0.49097 C 0.10312 -0.53704 0.14205 -0.57107 0.18789 -0.5831 C 0.23398 -0.59468 0.40677 -0.6007 0.447 -0.59884 " pathEditMode="relative" rAng="0" ptsTypes="AAAAA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38" y="-2997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26000" decel="13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-1.875E-6 -7.40741E-7 C 0.07982 -0.03518 0.50065 -0.14305 0.51459 -0.22546 C 0.52852 -0.30787 0.50873 -0.35185 0.44479 -0.37014 C 0.38112 -0.38843 0.21159 -0.37778 0.16107 -0.40417 C 0.11003 -0.43102 0.10612 -0.44514 0.10482 -0.49097 C 0.10313 -0.53704 0.14206 -0.57106 0.18789 -0.5831 C 0.23399 -0.59468 0.40677 -0.60069 0.44701 -0.59884 " pathEditMode="relative" rAng="0" ptsTypes="AAAAA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38" y="-2997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26000" decel="13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3.7037E-6 C 0.07981 -0.03518 0.51458 -0.13356 0.53854 -0.22222 C 0.56237 -0.31134 0.54257 -0.34236 0.51211 -0.36851 C 0.46263 -0.39745 0.20104 -0.38889 0.16914 -0.4 C 0.13711 -0.41111 0.10976 -0.44861 0.10794 -0.49444 C 0.10664 -0.54074 0.12252 -0.54907 0.16211 -0.57963 C 0.20169 -0.61018 0.41992 -0.61111 0.46041 -0.60926 " pathEditMode="relative" rAng="0" ptsTypes="AAAAA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48" y="-305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26000" decel="1300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Motion origin="layout" path="M -1.25E-6 4.44444E-6 C 0.07878 -0.03519 0.54258 -0.16297 0.56628 -0.25186 C 0.58998 -0.34075 0.54987 -0.36482 0.5194 -0.39098 C 0.47031 -0.41991 0.22344 -0.37292 0.17279 -0.39931 C 0.12149 -0.42616 0.11055 -0.45348 0.10925 -0.49931 C 0.10768 -0.54537 0.12096 -0.54792 0.15612 -0.58125 C 0.1905 -0.61459 0.42513 -0.6169 0.46563 -0.61505 " pathEditMode="relative" rAng="0" ptsTypes="AAAAAAA">
                                      <p:cBhvr>
                                        <p:cTn id="15" dur="19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72" y="-3078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26000" decel="13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C 0.07878 -0.03518 0.51888 -0.14097 0.55729 -0.22639 C 0.59571 -0.31296 0.58282 -0.35856 0.53373 -0.3875 C 0.48438 -0.41643 0.24727 -0.37245 0.18229 -0.40046 C 0.11706 -0.42847 0.0767 -0.53472 0.17253 -0.5875 C 0.26823 -0.64028 0.44961 -0.61898 0.49063 -0.61713 " pathEditMode="relative" rAng="0" ptsTypes="AAAAAA">
                                      <p:cBhvr>
                                        <p:cTn id="17" dur="1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84" y="-311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26000" decel="1300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Motion origin="layout" path="M -1.04167E-6 -7.40741E-7 C 0.07878 -0.03518 0.54167 -0.14074 0.58008 -0.22731 C 0.61823 -0.31458 0.5974 -0.38171 0.54805 -0.41065 C 0.49857 -0.43958 0.30951 -0.3787 0.23659 -0.39676 C 0.16367 -0.41481 0.12852 -0.46343 0.12513 -0.50093 C 0.12227 -0.53866 0.12565 -0.56065 0.16055 -0.59398 C 0.19518 -0.62731 0.46263 -0.63287 0.50365 -0.63102 " pathEditMode="relative" rAng="0" ptsTypes="AAAAAAA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87" y="-3157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26000" decel="1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6 2.96296E-6 C 0.07877 -0.03519 0.4901 -0.13056 0.54336 -0.18264 C 0.59648 -0.23473 0.59739 -0.3831 0.54804 -0.41204 C 0.49883 -0.44098 0.30976 -0.37778 0.23685 -0.39584 C 0.16393 -0.41389 0.12031 -0.46065 0.11719 -0.49815 C 0.11406 -0.53565 0.11914 -0.56898 0.15403 -0.60232 C 0.18854 -0.63542 0.45846 -0.63727 0.49948 -0.63542 " pathEditMode="relative" rAng="0" ptsTypes="AAAAA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6" y="-318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26000" decel="4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1.48148E-6 C 0.07878 -0.03519 0.44831 -0.11505 0.51003 -0.16574 C 0.57201 -0.21644 0.57188 -0.29722 0.53295 -0.36019 C 0.49414 -0.42315 0.30964 -0.37778 0.23659 -0.39583 C 0.16367 -0.41389 0.12813 -0.4625 0.12539 -0.49977 C 0.12227 -0.53727 0.11914 -0.56875 0.15404 -0.60208 C 0.18854 -0.63542 0.38282 -0.63866 0.42357 -0.63681 " pathEditMode="relative" rAng="0" ptsTypes="AAAAAAA">
                                      <p:cBhvr>
                                        <p:cTn id="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82" y="-3187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04167E-6 -1.85185E-6 C 0.07878 -0.03518 0.55351 -0.14004 0.60716 -0.19213 C 0.66029 -0.24421 0.65299 -0.30879 0.61341 -0.38379 C 0.57383 -0.45879 0.30976 -0.37824 0.23659 -0.39629 C 0.16367 -0.41435 0.12812 -0.46296 0.12539 -0.50046 C 0.122 -0.53796 0.11914 -0.56944 0.15404 -0.60278 C 0.18854 -0.63611 0.46966 -0.63958 0.51042 -0.63773 " pathEditMode="relative" rAng="0" ptsTypes="AAAAA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53" y="-319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9167E-6 -1.11111E-6 C 0.07878 -0.03518 0.51081 -0.08634 0.56472 -0.13842 C 0.61758 -0.19051 0.65665 -0.23009 0.61472 -0.35787 C 0.57305 -0.48565 0.30925 -0.37778 0.23646 -0.39583 C 0.16368 -0.41389 0.12761 -0.4625 0.12514 -0.49977 C 0.12201 -0.53727 0.11915 -0.56875 0.15404 -0.60208 C 0.18816 -0.63542 0.41862 -0.6456 0.45938 -0.64375 " pathEditMode="relative" rAng="0" ptsTypes="AAAAAAA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-3219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7.40741E-7 C 0.07878 -0.03518 0.52123 -0.0787 0.575 -0.13055 C 0.62813 -0.18264 0.63164 -0.21204 0.6 -0.28611 C 0.56823 -0.35995 0.2625 -0.30023 0.18959 -0.31805 C 0.11667 -0.33611 0.09388 -0.39491 0.09102 -0.43241 C 0.08815 -0.46991 0.10209 -0.50417 0.13841 -0.56343 C 0.17539 -0.62268 0.45378 -0.6169 0.4944 -0.61505 " pathEditMode="relative" rAng="0" ptsTypes="AAAAAAA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3" y="-3081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26000" decel="4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0 C 0.07877 -0.03519 0.42851 -0.07801 0.48893 -0.09745 C 0.54935 -0.1169 0.70143 -0.2419 0.6306 -0.38079 C 0.55976 -0.51968 0.31406 -0.4044 0.24101 -0.42245 C 0.1681 -0.44051 0.10833 -0.47106 0.1056 -0.50856 C 0.10247 -0.54606 0.10403 -0.58356 0.13893 -0.6169 C 0.17344 -0.65046 0.35208 -0.63287 0.39284 -0.63102 " pathEditMode="relative" rAng="0" ptsTypes="AAAAA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-3187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26000" decel="4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45833E-6 -1.85185E-6 C 0.07865 -0.03518 0.63464 -0.11805 0.68828 -0.17014 C 0.74154 -0.22222 0.74935 -0.28634 0.70091 -0.38958 C 0.65248 -0.49282 0.30951 -0.37824 0.23659 -0.39629 C 0.16367 -0.41435 0.128 -0.46296 0.12539 -0.50046 C 0.12201 -0.53796 0.11914 -0.56944 0.15404 -0.60278 C 0.18854 -0.63611 0.44727 -0.64028 0.48802 -0.63842 " pathEditMode="relative" rAng="0" ptsTypes="AAAAAAA">
                                      <p:cBhvr>
                                        <p:cTn id="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54" y="-3194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25000" decel="13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81481E-6 C 0.07877 -0.03519 0.59166 -0.122 0.64531 -0.17408 C 0.6983 -0.22616 0.72981 -0.32269 0.71041 -0.41528 C 0.69101 -0.50764 0.30976 -0.37778 0.23659 -0.39584 C 0.16367 -0.41389 0.12812 -0.4625 0.12539 -0.49977 C 0.12226 -0.53727 0.11914 -0.56875 0.15403 -0.60209 C 0.18854 -0.63542 0.44778 -0.64514 0.48854 -0.64329 " pathEditMode="relative" rAng="0" ptsTypes="AAAAAAA">
                                      <p:cBhvr>
                                        <p:cTn id="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07" y="-3217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7" presetClass="path" presetSubtype="0" accel="19000" decel="1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4.07407E-6 C 0.12161 -0.05301 0.56653 -0.17245 0.71185 -0.24861 C 0.85716 -0.32476 0.89518 -0.40879 0.87226 -0.45694 C 0.86992 -0.53217 0.55208 -0.52916 0.57292 -0.53819 " pathEditMode="relative" rAng="0" ptsTypes="AAAA">
                                      <p:cBhvr>
                                        <p:cTn id="85" dur="1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9" y="-2692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7" presetClass="path" presetSubtype="0" accel="19000" decel="1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54167E-6 -1.48148E-6 C 0.12123 -0.05301 0.61563 -0.19861 0.76511 -0.28287 C 0.91459 -0.36713 0.93177 -0.46111 0.89701 -0.50509 C 0.86237 -0.54907 0.625 -0.53542 0.55638 -0.54629 " pathEditMode="relative" rAng="0" ptsTypes="AAAA">
                                      <p:cBhvr>
                                        <p:cTn id="87" dur="1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99" y="-2731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7" presetClass="path" presetSubtype="0" accel="19000" decel="1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6 -3.7037E-7 C 0.12135 -0.05301 0.66158 -0.19537 0.81315 -0.2831 C 0.96653 -0.37153 0.9595 -0.48611 0.92018 -0.53125 C 0.88073 -0.57639 0.64843 -0.54884 0.57695 -0.55347 " pathEditMode="relative" rAng="0" ptsTypes="AAAA">
                                      <p:cBhvr>
                                        <p:cTn id="89" dur="1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01" y="-278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7" presetClass="path" presetSubtype="0" accel="19000" decel="1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2.08333E-6 4.81481E-6 C 0.12123 -0.05301 0.67761 -0.17686 0.83607 -0.26945 C 0.99466 -0.36204 0.99336 -0.50741 0.95065 -0.55556 C 0.90794 -0.60371 0.65638 -0.5551 0.58008 -0.55857 " pathEditMode="relative" rAng="0" ptsTypes="AAAA">
                                      <p:cBhvr>
                                        <p:cTn id="91" dur="1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50" y="-2886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7" presetClass="path" presetSubtype="0" accel="19000" decel="1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95833E-6 3.7037E-7 C 0.12122 -0.05301 0.70169 -0.16412 0.86302 -0.25532 C 1.02421 -0.34653 1.01367 -0.49699 0.9677 -0.54722 C 0.92174 -0.59745 0.66653 -0.55208 0.58645 -0.55718 " pathEditMode="relative" rAng="0" ptsTypes="AAAA">
                                      <p:cBhvr>
                                        <p:cTn id="93" dur="1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57" y="-2856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7" presetClass="path" presetSubtype="0" accel="19000" decel="1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E-6 4.81481E-6 C 0.12123 -0.05301 0.73685 -0.17616 0.90118 -0.26968 C 1.06563 -0.3632 1.03751 -0.51088 0.98659 -0.56135 C 0.93581 -0.61181 0.68021 -0.57014 0.59623 -0.57246 " pathEditMode="relative" rAng="0" ptsTypes="AAAA">
                                      <p:cBhvr>
                                        <p:cTn id="95" dur="1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02" y="-2932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7" presetClass="path" presetSubtype="0" accel="1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75E-6 1.11111E-6 C 0.12057 -0.05301 0.7289 -0.14977 0.89713 -0.23426 C 1.06536 -0.31875 1.05898 -0.45116 1.00963 -0.50648 C 0.96054 -0.56181 0.68932 -0.56111 0.60299 -0.5662 " pathEditMode="relative" rAng="0" ptsTypes="AAAA">
                                      <p:cBhvr>
                                        <p:cTn id="97" dur="1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92" y="-2831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7" presetClass="path" presetSubtype="0" accel="19000" decel="1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16667E-6 -3.7037E-6 C 0.12031 -0.05301 0.76289 -0.15092 0.93476 -0.23773 C 1.10638 -0.32453 1.08437 -0.46435 1.03033 -0.52106 C 0.97669 -0.57777 0.70247 -0.57546 0.61184 -0.57754 " pathEditMode="relative" rAng="0" ptsTypes="AAAA">
                                      <p:cBhvr>
                                        <p:cTn id="99" dur="1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64" y="-2888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7" presetClass="path" presetSubtype="0" accel="29000" decel="1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-4.07407E-6 C 0.12122 -0.05301 0.7151 -0.2331 0.87135 -0.32986 C 1.0276 -0.42662 0.98138 -0.52708 0.93802 -0.57986 C 0.89466 -0.63263 0.6944 -0.63611 0.61054 -0.64652 " pathEditMode="relative" rAng="0" ptsTypes="AAAA">
                                      <p:cBhvr>
                                        <p:cTn id="101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84" y="-3233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91667E-6 4.81481E-6 C 0.12096 -0.05301 0.65039 -0.20417 0.80247 -0.28172 C 0.95455 -0.35926 0.94153 -0.42014 0.91289 -0.46505 C 0.88424 -0.50996 0.68945 -0.5419 0.63086 -0.55047 " pathEditMode="relative" rAng="0" ptsTypes="AAAA">
                                      <p:cBhvr>
                                        <p:cTn id="103" dur="1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6" y="-2752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6.25E-7 -1.11111E-6 C 0.12135 -0.05301 0.6638 -0.18773 0.81185 -0.26805 C 0.97031 -0.35231 0.97539 -0.45231 0.94987 -0.50509 C 0.92448 -0.55787 0.72031 -0.56805 0.6599 -0.58472 " pathEditMode="relative" rAng="0" ptsTypes="AAAA">
                                      <p:cBhvr>
                                        <p:cTn id="105" dur="1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60" y="-2923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2.59259E-6 C 0.12123 -0.05301 0.73021 -0.16852 0.89024 -0.25486 C 1.05274 -0.34861 1.0099 -0.50347 0.97487 -0.56181 C 0.93959 -0.62014 0.74102 -0.59584 0.67956 -0.60486 " pathEditMode="relative" rAng="0" ptsTypes="AAAA">
                                      <p:cBhvr>
                                        <p:cTn id="107" dur="1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-3025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9" presetClass="path" presetSubtype="0" accel="42000" decel="23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-3.33333E-6 C 0.00013 -0.00069 0.0858 0.09792 0.125 0.14005 C 0.15976 0.17593 0.16367 0.17917 0.20872 0.21528 C 0.25364 0.25139 0.38645 0.27639 0.39479 0.35648 C 0.40312 0.43658 0.22435 0.45023 0.18815 0.46181 " pathEditMode="relative" rAng="0" ptsTypes="AAAAA">
                                      <p:cBhvr>
                                        <p:cTn id="145" dur="1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3" y="2307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9" presetClass="path" presetSubtype="0" accel="42000" decel="23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2.5E-6 4.81481E-6 C 0.00013 -0.0007 0.0944 0.11481 0.13125 0.15277 C 0.1681 0.19027 0.17487 0.19074 0.22083 0.22569 C 0.26679 0.26111 0.41211 0.27962 0.40729 0.36458 C 0.40247 0.44861 0.24062 0.45254 0.20455 0.46365 " pathEditMode="relative" rAng="0" ptsTypes="AAAAA">
                                      <p:cBhvr>
                                        <p:cTn id="147" dur="1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65" y="2317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9" presetClass="path" presetSubtype="0" accel="42000" decel="2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7 -2.77556E-17 C 0.00013 -0.00069 0.0944 0.11435 0.13125 0.15231 C 0.1681 0.19028 0.17187 0.19167 0.22083 0.22593 C 0.26979 0.26065 0.40521 0.27222 0.42513 0.35972 C 0.44518 0.44745 0.24219 0.45787 0.20612 0.46875 " pathEditMode="relative" rAng="0" ptsTypes="AAAAA">
                                      <p:cBhvr>
                                        <p:cTn id="149" dur="1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15" y="2342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9" presetClass="path" presetSubtype="0" accel="42000" decel="2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14 -0.04676 C 0.01927 -0.04745 0.11354 0.06805 0.15039 0.10579 C 0.18711 0.14352 0.19049 0.14305 0.23997 0.1794 C 0.28945 0.21574 0.44961 0.28287 0.44687 0.32361 C 0.46705 0.44606 0.25937 0.41389 0.2233 0.42477 " pathEditMode="relative" rAng="0" ptsTypes="AAAAA">
                                      <p:cBhvr>
                                        <p:cTn id="151" dur="1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5" y="23565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39" presetClass="path" presetSubtype="0" accel="42000" decel="23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-1.38778E-17 C 0.00013 -0.00069 0.0944 0.11458 0.13125 0.15278 C 0.1681 0.19051 0.17123 0.18796 0.22084 0.22639 C 0.27044 0.26435 0.43112 0.33981 0.42904 0.38194 C 0.45222 0.47083 0.24414 0.46667 0.20794 0.47778 " pathEditMode="relative" rAng="0" ptsTypes="AAAAA">
                                      <p:cBhvr>
                                        <p:cTn id="153" dur="1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6" y="23889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39" presetClass="path" presetSubtype="0" accel="42000" decel="2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29167E-6 1.11111E-6 C 0.00013 -0.0007 0.0944 0.11481 0.13125 0.15278 C 0.1681 0.19051 0.17122 0.18796 0.22083 0.22639 C 0.27044 0.26458 0.43073 0.34005 0.42903 0.38194 C 0.45221 0.47083 0.24635 0.46643 0.21028 0.47755 " pathEditMode="relative" rAng="0" ptsTypes="AAAAA">
                                      <p:cBhvr>
                                        <p:cTn id="155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6" y="2386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9" presetClass="path" presetSubtype="0" accel="42000" decel="2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125 -0.01967 C -0.01237 -0.02037 0.0819 0.09491 0.11875 0.13287 C 0.15625 0.17269 0.16146 0.17778 0.21263 0.21921 C 0.26394 0.26042 0.42813 0.34213 0.42618 0.38125 C 0.44948 0.47083 0.23698 0.44769 0.20092 0.4588 " pathEditMode="relative" rAng="0" ptsTypes="AAAAA">
                                      <p:cBhvr>
                                        <p:cTn id="157" dur="1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8" y="23912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0" presetClass="path" presetSubtype="0" accel="26000" decel="1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7 -2.22222E-6 C -0.00729 0.01065 -0.03372 0.08079 -0.06497 0.1169 C -0.09544 0.15232 -0.09727 0.15278 -0.15534 0.20232 C -0.20924 0.25209 -0.43281 0.20463 -0.42448 0.33681 C -0.41615 0.46875 -0.13841 0.4456 -0.12331 0.44121 " pathEditMode="relative" rAng="0" ptsTypes="AAAAA">
                                      <p:cBhvr>
                                        <p:cTn id="180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7" y="2226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0" presetClass="path" presetSubtype="0" accel="26000" decel="1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-3.7037E-6 C -0.00729 0.01065 -0.02552 0.07431 -0.05638 0.10903 C -0.0875 0.14584 -0.10716 0.1632 -0.16523 0.21274 C -0.21914 0.26274 -0.44518 0.225 -0.43112 0.35394 C -0.41705 0.48287 -0.13437 0.45718 -0.11901 0.45301 " pathEditMode="relative" rAng="0" ptsTypes="AAAAA">
                                      <p:cBhvr>
                                        <p:cTn id="182" dur="1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9" y="2287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50" presetClass="path" presetSubtype="0" accel="26000" decel="13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8.33333E-7 -2.22222E-6 C -0.00729 0.01065 -0.02227 0.06736 -0.05313 0.10185 C -0.08399 0.1382 -0.1168 0.16644 -0.175 0.21574 C -0.22878 0.26574 -0.42826 0.20695 -0.43503 0.34815 C -0.4418 0.48912 -0.13529 0.45972 -0.11979 0.45556 " pathEditMode="relative" rAng="0" ptsTypes="AAAAA">
                                      <p:cBhvr>
                                        <p:cTn id="184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8" y="2303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50" presetClass="path" presetSubtype="0" accel="26000" decel="1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3 -1.48148E-6 C -0.00729 0.01065 -0.02721 0.08611 -0.0582 0.1213 C -0.08919 0.15764 -0.11822 0.17732 -0.17643 0.225 C -0.2302 0.27824 -0.43112 0.20718 -0.43854 0.34352 C -0.44596 0.48009 -0.15013 0.46343 -0.13476 0.45903 " pathEditMode="relative" rAng="0" ptsTypes="AAAAA">
                                      <p:cBhvr>
                                        <p:cTn id="186" dur="1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40" y="23102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50" presetClass="path" presetSubtype="0" accel="26000" decel="13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08333E-6 4.07407E-6 C -0.00729 0.01064 -0.0349 0.09051 -0.06576 0.12592 C -0.09675 0.16226 -0.10156 0.16736 -0.16823 0.21041 C -0.22071 0.26527 -0.44414 0.22129 -0.45156 0.3581 C -0.45899 0.49444 -0.15508 0.46041 -0.13959 0.45671 " pathEditMode="relative" rAng="0" ptsTypes="AAAAA">
                                      <p:cBhvr>
                                        <p:cTn id="188" dur="1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91" y="2314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0" presetClass="path" presetSubtype="0" accel="26000" decel="13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2.91667E-6 -1.38778E-17 C -0.00729 0.01065 -0.03164 0.07963 -0.0625 0.11481 C -0.09336 0.15116 -0.10261 0.18519 -0.16927 0.22824 C -0.22175 0.28264 -0.45209 0.23171 -0.45951 0.36852 C -0.46706 0.50486 -0.15534 0.46042 -0.13972 0.45671 " pathEditMode="relative" rAng="0" ptsTypes="AAAAA">
                                      <p:cBhvr>
                                        <p:cTn id="205" dur="1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95" y="2331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50" presetClass="path" presetSubtype="0" accel="26000" decel="1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69 0.00718 C -0.00039 0.01783 -0.04283 0.11065 -0.07382 0.14537 C -0.10468 0.18241 -0.10638 0.19653 -0.17291 0.24005 C -0.22539 0.29445 -0.45885 0.23264 -0.46627 0.3845 C -0.47382 0.53681 -0.14817 0.46737 -0.13268 0.46343 " pathEditMode="relative" rAng="0" ptsTypes="AAAAA">
                                      <p:cBhvr>
                                        <p:cTn id="210" dur="1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72" y="2375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9" presetClass="path" presetSubtype="0" accel="39000" decel="19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375E-6 -7.40741E-7 C 0.01783 0.0007 0.07408 -0.00463 0.09544 0.00162 C 0.11679 0.00787 0.13489 0.0294 0.11979 0.06829 C 0.10468 0.10741 -0.07592 0.05278 -0.10925 0.05695 C -0.14258 0.06111 -0.19519 0.11713 -0.0948 0.13009 C 0.01705 0.14236 0.43958 0.12963 0.56197 0.13079 " pathEditMode="relative" rAng="0" ptsTypes="AAAAAA">
                                      <p:cBhvr>
                                        <p:cTn id="233" dur="2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669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39" presetClass="path" presetSubtype="0" accel="39000" decel="19000" fill="hold" grpId="1" nodeType="withEffect">
                                  <p:stCondLst>
                                    <p:cond delay="2220"/>
                                  </p:stCondLst>
                                  <p:childTnLst>
                                    <p:animMotion origin="layout" path="M -1.25E-6 -7.40741E-7 C 0.01784 0.0007 0.0849 -0.00532 0.10625 0.00093 C 0.12761 0.00718 0.14388 0.02732 0.12878 0.0662 C 0.11367 0.10532 -0.07187 0.05463 -0.10521 0.0588 C -0.13854 0.06296 -0.16393 0.11343 -0.10169 0.12685 C -0.03958 0.14028 0.15729 0.13843 0.26758 0.13958 C 0.37774 0.14074 0.50899 0.13449 0.55938 0.13357 " pathEditMode="relative" rAng="0" ptsTypes="AAAAAAA">
                                      <p:cBhvr>
                                        <p:cTn id="235" dur="2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77" y="6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39" presetClass="path" presetSubtype="0" accel="39000" decel="1900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animMotion origin="layout" path="M -0.00052 0.00115 C 0.01731 0.00185 0.09023 -0.0044 0.11159 0.00185 C 0.13294 0.0081 0.15573 0.03078 0.14062 0.06967 C 0.12552 0.10856 -0.05834 0.053 -0.09167 0.05717 C -0.125 0.06134 -0.1448 0.10972 -0.10482 0.1243 C -0.06472 0.13796 0.0858 0.1368 0.14909 0.13935 C 0.21237 0.14189 0.20221 0.14004 0.27513 0.13935 C 0.34804 0.13865 0.53541 0.13634 0.58632 0.13564 " pathEditMode="relative" rAng="0" ptsTypes="AAAAAAAA">
                                      <p:cBhvr>
                                        <p:cTn id="237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8" y="6852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39" presetClass="path" presetSubtype="0" accel="39000" decel="19000" fill="hold" grpId="1" nodeType="withEffect">
                                  <p:stCondLst>
                                    <p:cond delay="2260"/>
                                  </p:stCondLst>
                                  <p:childTnLst>
                                    <p:animMotion origin="layout" path="M -0.00052 0.00116 C 0.01732 0.00185 0.08711 0.00231 0.11667 0.00231 C 0.14623 0.00231 0.16862 0.02315 0.15352 0.06204 C 0.13841 0.10116 -0.05169 0.05416 -0.08502 0.05833 C -0.11836 0.0625 -0.1276 0.1125 -0.08815 0.12616 C -0.04883 0.13981 0.03802 0.13912 0.15104 0.14051 C 0.26406 0.1419 0.52852 0.13518 0.5905 0.13518 " pathEditMode="relative" rAng="0" ptsTypes="AAAAAAA">
                                      <p:cBhvr>
                                        <p:cTn id="239" dur="2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67" y="6968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39" presetClass="path" presetSubtype="0" accel="39000" decel="1900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animMotion origin="layout" path="M -0.00052 0.00116 C 0.01732 0.00185 0.12018 0.00047 0.14154 0.00672 C 0.16289 0.01297 0.17813 0.02709 0.16302 0.06597 C 0.14792 0.1051 -0.03737 0.05347 -0.0707 0.05764 C -0.10404 0.06181 -0.12122 0.10764 -0.08424 0.12222 C -0.047 0.13588 0.04115 0.13797 0.15247 0.13959 C 0.26367 0.14121 0.50508 0.13287 0.5832 0.13172 " pathEditMode="relative" rAng="0" ptsTypes="AAAAAAA">
                                      <p:cBhvr>
                                        <p:cTn id="241" dur="27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692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39" presetClass="path" presetSubtype="0" accel="39000" decel="19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0052 0.00116 C 0.01732 0.00185 0.1194 -0.00347 0.14076 0.00278 C 0.16211 0.00903 0.18334 0.03009 0.16823 0.06898 C 0.15313 0.10787 -0.02825 0.05185 -0.06159 0.05602 C -0.09492 0.06018 -0.11367 0.10671 -0.07825 0.12222 C -0.04271 0.13657 0.04154 0.14004 0.15196 0.14213 C 0.26237 0.14421 0.50638 0.13657 0.58399 0.13541 " pathEditMode="relative" rAng="0" ptsTypes="AAAAAAA">
                                      <p:cBhvr>
                                        <p:cTn id="243" dur="27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6968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9" presetClass="path" presetSubtype="0" accel="39000" decel="19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25E-6 -1.85185E-6 C -0.01654 0.0007 -0.05625 -0.0044 -0.07591 0.00185 C -0.09531 0.0081 -0.11706 0.02199 -0.10664 0.06435 C -0.09622 0.10671 0.09961 0.05046 0.11576 0.06158 C 0.13177 0.07269 0.16146 0.12315 0.05729 0.13519 C -0.04674 0.14722 -0.39101 0.13449 -0.50885 0.13426 " pathEditMode="relative" rAng="0" ptsTypes="AAAAAA">
                                      <p:cBhvr>
                                        <p:cTn id="248" dur="2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6944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39" presetClass="path" presetSubtype="0" accel="39000" decel="19000" fill="hold" grpId="1" nodeType="withEffect">
                                  <p:stCondLst>
                                    <p:cond delay="2220"/>
                                  </p:stCondLst>
                                  <p:childTnLst>
                                    <p:animMotion origin="layout" path="M -0.00013 -7.40741E-7 C -0.01719 0.0007 -0.07019 -0.00301 -0.09011 0.00324 C -0.11003 0.00949 -0.13073 0.02546 -0.11615 0.06435 C -0.10222 0.10324 0.06679 0.05463 0.09804 0.0588 C 0.12903 0.06296 0.13372 0.11921 0.07643 0.13171 C 0.01914 0.14537 -0.14727 0.14005 -0.24584 0.14074 C -0.34467 0.14144 -0.45899 0.13657 -0.51511 0.13542 " pathEditMode="relative" rAng="0" ptsTypes="AAAAAAA">
                                      <p:cBhvr>
                                        <p:cTn id="253" dur="2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14" y="7014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39" presetClass="path" presetSubtype="0" accel="39000" decel="1900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animMotion origin="layout" path="M -1.45833E-6 4.81481E-6 C -0.01614 0.00069 -0.08112 -0.00556 -0.10039 0.00069 C -0.11927 0.00694 -0.13958 0.02962 -0.12617 0.06875 C -0.11237 0.10763 0.05117 0.05185 0.08073 0.05625 C 0.11042 0.06041 0.12826 0.10879 0.09271 0.12337 C 0.05664 0.1368 -0.07708 0.13564 -0.13359 0.13819 C -0.1901 0.14074 -0.17851 0.13865 -0.24596 0.13819 C -0.31354 0.13773 -0.49388 0.13657 -0.53919 0.13587 " pathEditMode="relative" rAng="0" ptsTypes="AAAAAAAA">
                                      <p:cBhvr>
                                        <p:cTn id="258" dur="2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41" y="6852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9" presetClass="path" presetSubtype="0" accel="39000" decel="19000" fill="hold" grpId="1" nodeType="withEffect">
                                  <p:stCondLst>
                                    <p:cond delay="2260"/>
                                  </p:stCondLst>
                                  <p:childTnLst>
                                    <p:animMotion origin="layout" path="M -1.04167E-6 1.48148E-6 C -0.0151 0.00069 -0.07669 0.00116 -0.1026 0.00116 C -0.12904 0.00116 -0.14844 0.02199 -0.13542 0.06088 C -0.12174 0.09977 0.04544 0.05301 0.07461 0.05717 C 0.10404 0.06134 0.1125 0.11111 0.07748 0.12477 C 0.04271 0.13842 -0.03177 0.1375 -0.1332 0.13912 C -0.2345 0.14074 -0.47695 0.13379 -0.53086 0.13379 " pathEditMode="relative" rAng="0" ptsTypes="AAAAAAA">
                                      <p:cBhvr>
                                        <p:cTn id="263" dur="27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3" y="6968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9" presetClass="path" presetSubtype="0" accel="39000" decel="1900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animMotion origin="layout" path="M -0.00013 2.96296E-6 C -0.01419 0.00069 -0.10781 -0.0044 -0.12461 0.00185 C -0.14153 0.0081 -0.15898 0.0199 -0.147 0.05879 C -0.13502 0.09768 0.03972 0.05185 0.06576 0.05602 C 0.09206 0.06018 0.10378 0.10694 0.07279 0.1206 C 0.04167 0.13426 -0.01875 0.13588 -0.12096 0.13819 C -0.2233 0.14051 -0.47955 0.13611 -0.54101 0.13495 " pathEditMode="relative" rAng="0" ptsTypes="AAAAAAA">
                                      <p:cBhvr>
                                        <p:cTn id="268" dur="2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74" y="6852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9" presetClass="path" presetSubtype="0" accel="39000" decel="19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08333E-6 -4.44444E-6 C -0.01627 0.0007 -0.10885 -0.00463 -0.12799 0.00162 C -0.14739 0.00787 -0.16771 0.02431 -0.15429 0.0632 C -0.14075 0.10209 0.025 0.0507 0.05508 0.05487 C 0.08529 0.05903 0.09505 0.10672 0.06302 0.12061 C 0.03086 0.1345 -0.03359 0.13588 -0.13789 0.1382 C -0.24219 0.14051 -0.47851 0.13635 -0.56341 0.13496 " pathEditMode="relative" rAng="0" ptsTypes="AAAAAAA">
                                      <p:cBhvr>
                                        <p:cTn id="273" dur="2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36" y="6852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6" presetClass="entr" presetSubtype="37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3300000">
                                      <p:cBhvr>
                                        <p:cTn id="281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6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283" dur="40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0">
                                      <p:cBhvr>
                                        <p:cTn id="2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6" presetID="44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2.70833E-6 -7.40741E-7 C 0.0125 -0.02824 0.0819 -0.14653 0.12005 -0.18727 C 0.16692 -0.21944 0.23411 -0.2412 0.30143 -0.20417 " pathEditMode="relative" rAng="0" ptsTypes="AAA">
                                      <p:cBhvr>
                                        <p:cTn id="28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5" y="-11181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ntr" presetSubtype="16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200"/>
                            </p:stCondLst>
                            <p:childTnLst>
                              <p:par>
                                <p:cTn id="296" presetID="22" presetClass="entr" presetSubtype="1" fill="hold" grpId="0" nodeType="after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9" presetClass="entr" presetSubtype="0" accel="10000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16" presetClass="exit" presetSubtype="21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6" presetClass="emph" presetSubtype="0" fill="hold" grpId="1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9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3100"/>
                            </p:stCondLst>
                            <p:childTnLst>
                              <p:par>
                                <p:cTn id="3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8100"/>
                            </p:stCondLst>
                            <p:childTnLst>
                              <p:par>
                                <p:cTn id="3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3" grpId="0"/>
      <p:bldP spid="83" grpId="1"/>
      <p:bldP spid="86" grpId="0" animBg="1"/>
      <p:bldP spid="87" grpId="1"/>
      <p:bldP spid="89" grpId="0"/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53091" y="1557772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6"/>
          <p:cNvSpPr/>
          <p:nvPr/>
        </p:nvSpPr>
        <p:spPr>
          <a:xfrm>
            <a:off x="4317332" y="1569492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202F3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6085496" y="1569493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ular Callout 8"/>
          <p:cNvSpPr/>
          <p:nvPr/>
        </p:nvSpPr>
        <p:spPr>
          <a:xfrm>
            <a:off x="6070982" y="1569492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FAC1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871083" y="3032739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ular Callout 10"/>
          <p:cNvSpPr/>
          <p:nvPr/>
        </p:nvSpPr>
        <p:spPr>
          <a:xfrm>
            <a:off x="871083" y="3032738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1C9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6085496" y="3032739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angular Callout 12"/>
          <p:cNvSpPr/>
          <p:nvPr/>
        </p:nvSpPr>
        <p:spPr>
          <a:xfrm>
            <a:off x="9549737" y="3032738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F956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871083" y="4495985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ectangular Callout 14"/>
          <p:cNvSpPr/>
          <p:nvPr/>
        </p:nvSpPr>
        <p:spPr>
          <a:xfrm>
            <a:off x="4335324" y="4495984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7CB5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6103488" y="4495985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ular Callout 16"/>
          <p:cNvSpPr/>
          <p:nvPr/>
        </p:nvSpPr>
        <p:spPr>
          <a:xfrm>
            <a:off x="6074460" y="4495984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00267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853091" y="1818613"/>
            <a:ext cx="319905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  <a:endParaRPr lang="id-ID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2830417" y="3285437"/>
            <a:ext cx="322211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id-ID" sz="16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853091" y="4765709"/>
            <a:ext cx="319905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8053378" y="1818613"/>
            <a:ext cx="324955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6044443" y="3285443"/>
            <a:ext cx="322813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8053378" y="4765711"/>
            <a:ext cx="324955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2541"/>
          <p:cNvSpPr/>
          <p:nvPr/>
        </p:nvSpPr>
        <p:spPr>
          <a:xfrm>
            <a:off x="6628549" y="2009703"/>
            <a:ext cx="620066" cy="682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7" name="Shape 2480"/>
          <p:cNvSpPr/>
          <p:nvPr/>
        </p:nvSpPr>
        <p:spPr>
          <a:xfrm>
            <a:off x="6706972" y="4825458"/>
            <a:ext cx="463219" cy="8491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Shape 2512"/>
          <p:cNvSpPr/>
          <p:nvPr/>
        </p:nvSpPr>
        <p:spPr>
          <a:xfrm>
            <a:off x="1394040" y="3429000"/>
            <a:ext cx="531279" cy="58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9" name="Shape 2521"/>
          <p:cNvSpPr/>
          <p:nvPr/>
        </p:nvSpPr>
        <p:spPr>
          <a:xfrm>
            <a:off x="4931569" y="2001974"/>
            <a:ext cx="596360" cy="596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0" name="Shape 2543"/>
          <p:cNvSpPr/>
          <p:nvPr/>
        </p:nvSpPr>
        <p:spPr>
          <a:xfrm>
            <a:off x="4859926" y="4907075"/>
            <a:ext cx="685996" cy="685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1" name="Shape 2548"/>
          <p:cNvSpPr/>
          <p:nvPr/>
        </p:nvSpPr>
        <p:spPr>
          <a:xfrm>
            <a:off x="10206216" y="3505123"/>
            <a:ext cx="563383" cy="563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26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5466923" y="1708571"/>
            <a:ext cx="2120395" cy="3618173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269004" y="6545939"/>
            <a:ext cx="922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rPr>
              <a:t>PAGE</a:t>
            </a: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fld id="{5612E34C-5701-4E39-8A7A-CD63D84145F2}" type="slidenum">
              <a:rPr kumimoji="0" lang="id-ID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886221" y="1708572"/>
            <a:ext cx="4480794" cy="3618172"/>
          </a:xfrm>
          <a:prstGeom prst="rect">
            <a:avLst/>
          </a:prstGeom>
          <a:blipFill dpi="0" rotWithShape="1">
            <a:blip r:embed="rId4"/>
            <a:srcRect/>
            <a:stretch>
              <a:fillRect t="-1000" r="-31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657984" y="3483430"/>
            <a:ext cx="3531584" cy="1843314"/>
          </a:xfrm>
          <a:prstGeom prst="rect">
            <a:avLst/>
          </a:prstGeom>
          <a:blipFill dpi="0" rotWithShape="1">
            <a:blip r:embed="rId5"/>
            <a:srcRect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7663541" y="1708571"/>
            <a:ext cx="1712688" cy="1669144"/>
          </a:xfrm>
          <a:prstGeom prst="rect">
            <a:avLst/>
          </a:prstGeom>
          <a:blipFill dpi="0" rotWithShape="1">
            <a:blip r:embed="rId6"/>
            <a:srcRect/>
            <a:stretch>
              <a:fillRect t="-1000" r="-68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9476879" y="1708571"/>
            <a:ext cx="1712688" cy="1669144"/>
          </a:xfrm>
          <a:prstGeom prst="rect">
            <a:avLst/>
          </a:prstGeom>
          <a:blipFill>
            <a:blip r:embed="rId7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ound Diagonal Corner Rectangle 12"/>
          <p:cNvSpPr/>
          <p:nvPr/>
        </p:nvSpPr>
        <p:spPr>
          <a:xfrm rot="5400000">
            <a:off x="3805456" y="3799660"/>
            <a:ext cx="1440000" cy="1440000"/>
          </a:xfrm>
          <a:prstGeom prst="round2DiagRect">
            <a:avLst/>
          </a:prstGeom>
          <a:solidFill>
            <a:srgbClr val="202F3D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ound Diagonal Corner Rectangle 13"/>
          <p:cNvSpPr/>
          <p:nvPr/>
        </p:nvSpPr>
        <p:spPr>
          <a:xfrm rot="5400000">
            <a:off x="6409373" y="4174174"/>
            <a:ext cx="1080000" cy="1080000"/>
          </a:xfrm>
          <a:prstGeom prst="round2DiagRect">
            <a:avLst/>
          </a:prstGeom>
          <a:solidFill>
            <a:srgbClr val="1C9494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ound Diagonal Corner Rectangle 14"/>
          <p:cNvSpPr/>
          <p:nvPr/>
        </p:nvSpPr>
        <p:spPr>
          <a:xfrm>
            <a:off x="7765139" y="4174174"/>
            <a:ext cx="1080000" cy="1080000"/>
          </a:xfrm>
          <a:prstGeom prst="round2DiagRect">
            <a:avLst/>
          </a:prstGeom>
          <a:solidFill>
            <a:srgbClr val="002672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ound Diagonal Corner Rectangle 15"/>
          <p:cNvSpPr/>
          <p:nvPr/>
        </p:nvSpPr>
        <p:spPr>
          <a:xfrm rot="5400000">
            <a:off x="8468687" y="2462058"/>
            <a:ext cx="864000" cy="864000"/>
          </a:xfrm>
          <a:prstGeom prst="round2DiagRect">
            <a:avLst/>
          </a:prstGeom>
          <a:solidFill>
            <a:srgbClr val="FAC14D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ound Diagonal Corner Rectangle 16"/>
          <p:cNvSpPr/>
          <p:nvPr/>
        </p:nvSpPr>
        <p:spPr>
          <a:xfrm rot="10800000">
            <a:off x="9520421" y="2462058"/>
            <a:ext cx="864000" cy="864000"/>
          </a:xfrm>
          <a:prstGeom prst="round2DiagRect">
            <a:avLst/>
          </a:prstGeom>
          <a:solidFill>
            <a:srgbClr val="F95647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754969" y="5421363"/>
            <a:ext cx="10514035" cy="1467513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  <p:grpSp>
        <p:nvGrpSpPr>
          <p:cNvPr id="14" name="Group 18"/>
          <p:cNvGrpSpPr>
            <a:grpSpLocks noChangeAspect="1"/>
          </p:cNvGrpSpPr>
          <p:nvPr/>
        </p:nvGrpSpPr>
        <p:grpSpPr>
          <a:xfrm>
            <a:off x="4188726" y="4116118"/>
            <a:ext cx="654261" cy="576000"/>
            <a:chOff x="6040049" y="4182118"/>
            <a:chExt cx="521619" cy="459224"/>
          </a:xfrm>
          <a:solidFill>
            <a:sysClr val="window" lastClr="FFFFFF"/>
          </a:solidFill>
        </p:grpSpPr>
        <p:sp>
          <p:nvSpPr>
            <p:cNvPr id="15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Group 24"/>
          <p:cNvGrpSpPr>
            <a:grpSpLocks noChangeAspect="1"/>
          </p:cNvGrpSpPr>
          <p:nvPr/>
        </p:nvGrpSpPr>
        <p:grpSpPr>
          <a:xfrm>
            <a:off x="6737838" y="4339943"/>
            <a:ext cx="409888" cy="496036"/>
            <a:chOff x="427038" y="3595610"/>
            <a:chExt cx="391838" cy="474198"/>
          </a:xfrm>
          <a:solidFill>
            <a:sysClr val="window" lastClr="FFFFFF"/>
          </a:solidFill>
        </p:grpSpPr>
        <p:sp>
          <p:nvSpPr>
            <p:cNvPr id="2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Group 28"/>
          <p:cNvGrpSpPr>
            <a:grpSpLocks noChangeAspect="1"/>
          </p:cNvGrpSpPr>
          <p:nvPr/>
        </p:nvGrpSpPr>
        <p:grpSpPr>
          <a:xfrm>
            <a:off x="8059822" y="4383487"/>
            <a:ext cx="491932" cy="446432"/>
            <a:chOff x="5159039" y="3837700"/>
            <a:chExt cx="431771" cy="391838"/>
          </a:xfrm>
          <a:solidFill>
            <a:sysClr val="window" lastClr="FFFFFF"/>
          </a:solidFill>
        </p:grpSpPr>
        <p:sp>
          <p:nvSpPr>
            <p:cNvPr id="25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Group 34"/>
          <p:cNvGrpSpPr>
            <a:grpSpLocks noChangeAspect="1"/>
          </p:cNvGrpSpPr>
          <p:nvPr/>
        </p:nvGrpSpPr>
        <p:grpSpPr>
          <a:xfrm>
            <a:off x="8720832" y="2617463"/>
            <a:ext cx="345043" cy="357146"/>
            <a:chOff x="1163293" y="4009909"/>
            <a:chExt cx="426779" cy="441753"/>
          </a:xfrm>
          <a:solidFill>
            <a:sysClr val="window" lastClr="FFFFFF"/>
          </a:solidFill>
        </p:grpSpPr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Group 38"/>
          <p:cNvGrpSpPr>
            <a:grpSpLocks noChangeAspect="1"/>
          </p:cNvGrpSpPr>
          <p:nvPr/>
        </p:nvGrpSpPr>
        <p:grpSpPr>
          <a:xfrm>
            <a:off x="9804265" y="2591996"/>
            <a:ext cx="267222" cy="398442"/>
            <a:chOff x="4669866" y="3800264"/>
            <a:chExt cx="279527" cy="416797"/>
          </a:xfrm>
          <a:solidFill>
            <a:sysClr val="window" lastClr="FFFFFF"/>
          </a:solidFill>
        </p:grpSpPr>
        <p:sp>
          <p:nvSpPr>
            <p:cNvPr id="3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Content Placeholder 7"/>
          <p:cNvSpPr txBox="1">
            <a:spLocks/>
          </p:cNvSpPr>
          <p:nvPr/>
        </p:nvSpPr>
        <p:spPr>
          <a:xfrm>
            <a:off x="3790942" y="4602475"/>
            <a:ext cx="1440000" cy="55399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Content Placeholder 7"/>
          <p:cNvSpPr txBox="1">
            <a:spLocks/>
          </p:cNvSpPr>
          <p:nvPr/>
        </p:nvSpPr>
        <p:spPr>
          <a:xfrm>
            <a:off x="6221724" y="4755351"/>
            <a:ext cx="1440000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7"/>
          <p:cNvSpPr txBox="1">
            <a:spLocks/>
          </p:cNvSpPr>
          <p:nvPr/>
        </p:nvSpPr>
        <p:spPr>
          <a:xfrm>
            <a:off x="7586561" y="4755351"/>
            <a:ext cx="1440000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ontent Placeholder 7"/>
          <p:cNvSpPr txBox="1">
            <a:spLocks/>
          </p:cNvSpPr>
          <p:nvPr/>
        </p:nvSpPr>
        <p:spPr>
          <a:xfrm>
            <a:off x="8421544" y="2947810"/>
            <a:ext cx="940171" cy="34624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sz="1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Content Placeholder 7"/>
          <p:cNvSpPr txBox="1">
            <a:spLocks/>
          </p:cNvSpPr>
          <p:nvPr/>
        </p:nvSpPr>
        <p:spPr>
          <a:xfrm>
            <a:off x="9476879" y="2954647"/>
            <a:ext cx="940171" cy="3163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sz="1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8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>
          <a:xfrm>
            <a:off x="698649" y="1990611"/>
            <a:ext cx="4851729" cy="3962601"/>
            <a:chOff x="3982285" y="1498295"/>
            <a:chExt cx="4198398" cy="3429000"/>
          </a:xfrm>
        </p:grpSpPr>
        <p:pic>
          <p:nvPicPr>
            <p:cNvPr id="3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2285" y="1498295"/>
              <a:ext cx="4198398" cy="3429000"/>
            </a:xfrm>
            <a:prstGeom prst="rect">
              <a:avLst/>
            </a:prstGeom>
          </p:spPr>
        </p:pic>
        <p:sp>
          <p:nvSpPr>
            <p:cNvPr id="4" name="Rectangle 7"/>
            <p:cNvSpPr/>
            <p:nvPr/>
          </p:nvSpPr>
          <p:spPr>
            <a:xfrm>
              <a:off x="4289612" y="1667435"/>
              <a:ext cx="3564000" cy="223221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" name="Group 8"/>
          <p:cNvGrpSpPr>
            <a:grpSpLocks noChangeAspect="1"/>
          </p:cNvGrpSpPr>
          <p:nvPr/>
        </p:nvGrpSpPr>
        <p:grpSpPr>
          <a:xfrm>
            <a:off x="5877389" y="1955357"/>
            <a:ext cx="734682" cy="677255"/>
            <a:chOff x="1189130" y="5325011"/>
            <a:chExt cx="976314" cy="900000"/>
          </a:xfrm>
        </p:grpSpPr>
        <p:sp>
          <p:nvSpPr>
            <p:cNvPr id="6" name="Oval 9"/>
            <p:cNvSpPr/>
            <p:nvPr/>
          </p:nvSpPr>
          <p:spPr>
            <a:xfrm>
              <a:off x="1216476" y="5325011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202F3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" name="TextBox 10"/>
            <p:cNvSpPr txBox="1"/>
            <p:nvPr/>
          </p:nvSpPr>
          <p:spPr>
            <a:xfrm>
              <a:off x="1189130" y="5337977"/>
              <a:ext cx="976314" cy="85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202F3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202F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11"/>
          <p:cNvSpPr>
            <a:spLocks/>
          </p:cNvSpPr>
          <p:nvPr/>
        </p:nvSpPr>
        <p:spPr bwMode="auto">
          <a:xfrm>
            <a:off x="6825544" y="2193264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9" name="Rectangle 12"/>
          <p:cNvSpPr>
            <a:spLocks/>
          </p:cNvSpPr>
          <p:nvPr/>
        </p:nvSpPr>
        <p:spPr bwMode="auto">
          <a:xfrm>
            <a:off x="6825544" y="1872648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sp>
        <p:nvSpPr>
          <p:cNvPr id="10" name="Rectangle 13"/>
          <p:cNvSpPr>
            <a:spLocks/>
          </p:cNvSpPr>
          <p:nvPr/>
        </p:nvSpPr>
        <p:spPr bwMode="auto">
          <a:xfrm>
            <a:off x="6792556" y="3162793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11" name="Rectangle 14"/>
          <p:cNvSpPr>
            <a:spLocks/>
          </p:cNvSpPr>
          <p:nvPr/>
        </p:nvSpPr>
        <p:spPr bwMode="auto">
          <a:xfrm>
            <a:off x="6792556" y="2881933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sp>
        <p:nvSpPr>
          <p:cNvPr id="12" name="Rectangle 15"/>
          <p:cNvSpPr>
            <a:spLocks/>
          </p:cNvSpPr>
          <p:nvPr/>
        </p:nvSpPr>
        <p:spPr bwMode="auto">
          <a:xfrm>
            <a:off x="6816580" y="4151464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13" name="Rectangle 16"/>
          <p:cNvSpPr>
            <a:spLocks/>
          </p:cNvSpPr>
          <p:nvPr/>
        </p:nvSpPr>
        <p:spPr bwMode="auto">
          <a:xfrm>
            <a:off x="6816580" y="3880543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grpSp>
        <p:nvGrpSpPr>
          <p:cNvPr id="14" name="Group 17"/>
          <p:cNvGrpSpPr>
            <a:grpSpLocks noChangeAspect="1"/>
          </p:cNvGrpSpPr>
          <p:nvPr/>
        </p:nvGrpSpPr>
        <p:grpSpPr>
          <a:xfrm>
            <a:off x="5877389" y="2938023"/>
            <a:ext cx="734682" cy="677254"/>
            <a:chOff x="4596117" y="5321843"/>
            <a:chExt cx="976314" cy="900000"/>
          </a:xfrm>
        </p:grpSpPr>
        <p:sp>
          <p:nvSpPr>
            <p:cNvPr id="15" name="TextBox 18"/>
            <p:cNvSpPr txBox="1"/>
            <p:nvPr/>
          </p:nvSpPr>
          <p:spPr>
            <a:xfrm>
              <a:off x="4596117" y="5338913"/>
              <a:ext cx="976314" cy="858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kern="0" dirty="0">
                  <a:solidFill>
                    <a:srgbClr val="1C94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1C949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9"/>
            <p:cNvSpPr/>
            <p:nvPr/>
          </p:nvSpPr>
          <p:spPr>
            <a:xfrm>
              <a:off x="4620205" y="5321843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1C94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7" name="Group 20"/>
          <p:cNvGrpSpPr>
            <a:grpSpLocks noChangeAspect="1"/>
          </p:cNvGrpSpPr>
          <p:nvPr/>
        </p:nvGrpSpPr>
        <p:grpSpPr>
          <a:xfrm>
            <a:off x="5877389" y="3896133"/>
            <a:ext cx="734682" cy="677255"/>
            <a:chOff x="8006284" y="5361714"/>
            <a:chExt cx="976314" cy="900000"/>
          </a:xfrm>
        </p:grpSpPr>
        <p:sp>
          <p:nvSpPr>
            <p:cNvPr id="18" name="TextBox 21"/>
            <p:cNvSpPr txBox="1"/>
            <p:nvPr/>
          </p:nvSpPr>
          <p:spPr>
            <a:xfrm>
              <a:off x="8006284" y="5376774"/>
              <a:ext cx="976314" cy="85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7CB55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7CB5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22"/>
            <p:cNvSpPr/>
            <p:nvPr/>
          </p:nvSpPr>
          <p:spPr>
            <a:xfrm>
              <a:off x="8041284" y="5361714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7CB5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0" name="TextBox 23"/>
          <p:cNvSpPr txBox="1"/>
          <p:nvPr/>
        </p:nvSpPr>
        <p:spPr>
          <a:xfrm>
            <a:off x="5733141" y="4898850"/>
            <a:ext cx="5608433" cy="913515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21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74978" y="2075538"/>
            <a:ext cx="2414034" cy="1629718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le 12"/>
          <p:cNvSpPr/>
          <p:nvPr/>
        </p:nvSpPr>
        <p:spPr>
          <a:xfrm>
            <a:off x="866066" y="4391631"/>
            <a:ext cx="2414034" cy="1629717"/>
          </a:xfrm>
          <a:prstGeom prst="rect">
            <a:avLst/>
          </a:prstGeom>
          <a:blipFill>
            <a:blip r:embed="rId4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19"/>
          <p:cNvSpPr/>
          <p:nvPr/>
        </p:nvSpPr>
        <p:spPr>
          <a:xfrm>
            <a:off x="6319818" y="2074793"/>
            <a:ext cx="2414034" cy="1629718"/>
          </a:xfrm>
          <a:prstGeom prst="rect">
            <a:avLst/>
          </a:prstGeom>
          <a:blipFill>
            <a:blip r:embed="rId5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26"/>
          <p:cNvSpPr/>
          <p:nvPr/>
        </p:nvSpPr>
        <p:spPr>
          <a:xfrm>
            <a:off x="6310906" y="4390886"/>
            <a:ext cx="2414034" cy="1629717"/>
          </a:xfrm>
          <a:prstGeom prst="rect">
            <a:avLst/>
          </a:prstGeom>
          <a:blipFill>
            <a:blip r:embed="rId6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Oval 44"/>
          <p:cNvSpPr>
            <a:spLocks noChangeAspect="1"/>
          </p:cNvSpPr>
          <p:nvPr/>
        </p:nvSpPr>
        <p:spPr>
          <a:xfrm>
            <a:off x="7113941" y="4848321"/>
            <a:ext cx="825788" cy="828000"/>
          </a:xfrm>
          <a:prstGeom prst="ellipse">
            <a:avLst/>
          </a:prstGeom>
          <a:solidFill>
            <a:srgbClr val="F95647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Oval 43"/>
          <p:cNvSpPr>
            <a:spLocks noChangeAspect="1"/>
          </p:cNvSpPr>
          <p:nvPr/>
        </p:nvSpPr>
        <p:spPr>
          <a:xfrm>
            <a:off x="7073363" y="2514034"/>
            <a:ext cx="825788" cy="828000"/>
          </a:xfrm>
          <a:prstGeom prst="ellipse">
            <a:avLst/>
          </a:prstGeom>
          <a:solidFill>
            <a:srgbClr val="7CB554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Oval 42"/>
          <p:cNvSpPr>
            <a:spLocks noChangeAspect="1"/>
          </p:cNvSpPr>
          <p:nvPr/>
        </p:nvSpPr>
        <p:spPr>
          <a:xfrm>
            <a:off x="1714845" y="4786595"/>
            <a:ext cx="825788" cy="828000"/>
          </a:xfrm>
          <a:prstGeom prst="ellipse">
            <a:avLst/>
          </a:prstGeom>
          <a:solidFill>
            <a:srgbClr val="FAC14D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val 41"/>
          <p:cNvSpPr>
            <a:spLocks noChangeAspect="1"/>
          </p:cNvSpPr>
          <p:nvPr/>
        </p:nvSpPr>
        <p:spPr>
          <a:xfrm>
            <a:off x="1693071" y="2442535"/>
            <a:ext cx="825788" cy="828000"/>
          </a:xfrm>
          <a:prstGeom prst="ellipse">
            <a:avLst/>
          </a:prstGeom>
          <a:solidFill>
            <a:srgbClr val="1C9494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0" name="Straight Connector 6"/>
          <p:cNvCxnSpPr/>
          <p:nvPr/>
        </p:nvCxnSpPr>
        <p:spPr>
          <a:xfrm>
            <a:off x="849887" y="1611074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1" name="Straight Connector 7"/>
          <p:cNvCxnSpPr/>
          <p:nvPr/>
        </p:nvCxnSpPr>
        <p:spPr>
          <a:xfrm>
            <a:off x="874978" y="1973932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2" name="Rectangle 8"/>
          <p:cNvSpPr/>
          <p:nvPr/>
        </p:nvSpPr>
        <p:spPr>
          <a:xfrm>
            <a:off x="3356803" y="2075538"/>
            <a:ext cx="2558175" cy="162971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9"/>
          <p:cNvSpPr>
            <a:spLocks/>
          </p:cNvSpPr>
          <p:nvPr/>
        </p:nvSpPr>
        <p:spPr bwMode="auto">
          <a:xfrm>
            <a:off x="873313" y="1621802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特色服务一</a:t>
            </a:r>
            <a:endParaRPr 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3407109" y="2140844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3407109" y="1635571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1C9494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$1000</a:t>
            </a:r>
            <a:endParaRPr lang="id-ID" sz="2800" b="1" dirty="0">
              <a:solidFill>
                <a:srgbClr val="1C9494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3"/>
          <p:cNvCxnSpPr/>
          <p:nvPr/>
        </p:nvCxnSpPr>
        <p:spPr>
          <a:xfrm>
            <a:off x="840975" y="3927167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7" name="Straight Connector 14"/>
          <p:cNvCxnSpPr/>
          <p:nvPr/>
        </p:nvCxnSpPr>
        <p:spPr>
          <a:xfrm>
            <a:off x="866066" y="4290025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8" name="Rectangle 15"/>
          <p:cNvSpPr/>
          <p:nvPr/>
        </p:nvSpPr>
        <p:spPr>
          <a:xfrm>
            <a:off x="3347891" y="4391631"/>
            <a:ext cx="2567087" cy="1628972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Rectangle 16"/>
          <p:cNvSpPr>
            <a:spLocks/>
          </p:cNvSpPr>
          <p:nvPr/>
        </p:nvSpPr>
        <p:spPr bwMode="auto">
          <a:xfrm>
            <a:off x="864401" y="3937895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特色服务三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3398197" y="4456937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3398197" y="3951664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FAC14D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$600</a:t>
            </a:r>
            <a:endParaRPr lang="id-ID" sz="2800" b="1" dirty="0">
              <a:solidFill>
                <a:srgbClr val="FAC14D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0"/>
          <p:cNvCxnSpPr/>
          <p:nvPr/>
        </p:nvCxnSpPr>
        <p:spPr>
          <a:xfrm>
            <a:off x="6294727" y="1610329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3" name="Straight Connector 21"/>
          <p:cNvCxnSpPr/>
          <p:nvPr/>
        </p:nvCxnSpPr>
        <p:spPr>
          <a:xfrm>
            <a:off x="6319818" y="1973187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4" name="Rectangle 22"/>
          <p:cNvSpPr/>
          <p:nvPr/>
        </p:nvSpPr>
        <p:spPr>
          <a:xfrm>
            <a:off x="8801643" y="2074793"/>
            <a:ext cx="2558175" cy="162971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5" name="Rectangle 23"/>
          <p:cNvSpPr>
            <a:spLocks/>
          </p:cNvSpPr>
          <p:nvPr/>
        </p:nvSpPr>
        <p:spPr bwMode="auto">
          <a:xfrm>
            <a:off x="6318153" y="1621057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特色服务二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8851949" y="2140099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8851949" y="1634826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7CB554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$800</a:t>
            </a:r>
            <a:endParaRPr lang="id-ID" sz="2800" b="1" dirty="0">
              <a:solidFill>
                <a:srgbClr val="7CB554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6285815" y="3926422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9" name="Straight Connector 28"/>
          <p:cNvCxnSpPr/>
          <p:nvPr/>
        </p:nvCxnSpPr>
        <p:spPr>
          <a:xfrm>
            <a:off x="6310906" y="4289280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0" name="Rectangle 29"/>
          <p:cNvSpPr/>
          <p:nvPr/>
        </p:nvSpPr>
        <p:spPr>
          <a:xfrm>
            <a:off x="8792731" y="4390886"/>
            <a:ext cx="2567087" cy="1629717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1" name="Rectangle 30"/>
          <p:cNvSpPr>
            <a:spLocks/>
          </p:cNvSpPr>
          <p:nvPr/>
        </p:nvSpPr>
        <p:spPr bwMode="auto">
          <a:xfrm>
            <a:off x="6309241" y="3937150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特色服务四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43037" y="4456192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43037" y="3950919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F95647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$400</a:t>
            </a:r>
            <a:endParaRPr lang="id-ID" sz="2800" b="1" dirty="0">
              <a:solidFill>
                <a:srgbClr val="F95647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4" name="TextBox 37"/>
          <p:cNvSpPr txBox="1"/>
          <p:nvPr/>
        </p:nvSpPr>
        <p:spPr>
          <a:xfrm>
            <a:off x="1860973" y="2532823"/>
            <a:ext cx="493547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0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</a:t>
            </a:r>
          </a:p>
        </p:txBody>
      </p:sp>
      <p:sp>
        <p:nvSpPr>
          <p:cNvPr id="35" name="TextBox 38"/>
          <p:cNvSpPr txBox="1"/>
          <p:nvPr/>
        </p:nvSpPr>
        <p:spPr>
          <a:xfrm>
            <a:off x="7271124" y="2503505"/>
            <a:ext cx="43026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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1873706" y="4836066"/>
            <a:ext cx="49354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</a:t>
            </a:r>
          </a:p>
        </p:txBody>
      </p:sp>
      <p:sp>
        <p:nvSpPr>
          <p:cNvPr id="37" name="TextBox 40"/>
          <p:cNvSpPr txBox="1"/>
          <p:nvPr/>
        </p:nvSpPr>
        <p:spPr>
          <a:xfrm>
            <a:off x="7266901" y="4855239"/>
            <a:ext cx="49354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</a:t>
            </a: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76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2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25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7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75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25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/>
      <p:bldP spid="14" grpId="0"/>
      <p:bldP spid="15" grpId="0"/>
      <p:bldP spid="18" grpId="0" animBg="1"/>
      <p:bldP spid="19" grpId="0"/>
      <p:bldP spid="20" grpId="0"/>
      <p:bldP spid="21" grpId="0"/>
      <p:bldP spid="24" grpId="0" animBg="1"/>
      <p:bldP spid="25" grpId="0"/>
      <p:bldP spid="26" grpId="0"/>
      <p:bldP spid="27" grpId="0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1D3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世界地图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037" y="2330188"/>
            <a:ext cx="6486706" cy="31945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文本框 10"/>
          <p:cNvSpPr txBox="1"/>
          <p:nvPr/>
        </p:nvSpPr>
        <p:spPr>
          <a:xfrm>
            <a:off x="8547921" y="907531"/>
            <a:ext cx="279435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Distribution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26504" y="15611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业务分布</a:t>
            </a:r>
          </a:p>
        </p:txBody>
      </p:sp>
      <p:sp>
        <p:nvSpPr>
          <p:cNvPr id="13" name="椭圆 3"/>
          <p:cNvSpPr/>
          <p:nvPr/>
        </p:nvSpPr>
        <p:spPr>
          <a:xfrm>
            <a:off x="10009766" y="3562050"/>
            <a:ext cx="188122" cy="284733"/>
          </a:xfrm>
          <a:custGeom>
            <a:avLst/>
            <a:gdLst/>
            <a:ahLst/>
            <a:cxnLst/>
            <a:rect l="l" t="t" r="r" b="b"/>
            <a:pathLst>
              <a:path w="333028" h="504056">
                <a:moveTo>
                  <a:pt x="166514" y="83913"/>
                </a:moveTo>
                <a:cubicBezTo>
                  <a:pt x="121779" y="83913"/>
                  <a:pt x="85514" y="120178"/>
                  <a:pt x="85514" y="164913"/>
                </a:cubicBezTo>
                <a:cubicBezTo>
                  <a:pt x="85514" y="209648"/>
                  <a:pt x="121779" y="245913"/>
                  <a:pt x="166514" y="245913"/>
                </a:cubicBezTo>
                <a:cubicBezTo>
                  <a:pt x="211249" y="245913"/>
                  <a:pt x="247514" y="209648"/>
                  <a:pt x="247514" y="164913"/>
                </a:cubicBezTo>
                <a:cubicBezTo>
                  <a:pt x="247514" y="120178"/>
                  <a:pt x="211249" y="83913"/>
                  <a:pt x="166514" y="83913"/>
                </a:cubicBezTo>
                <a:close/>
                <a:moveTo>
                  <a:pt x="166515" y="0"/>
                </a:moveTo>
                <a:cubicBezTo>
                  <a:pt x="258478" y="0"/>
                  <a:pt x="333028" y="69718"/>
                  <a:pt x="333028" y="155720"/>
                </a:cubicBezTo>
                <a:cubicBezTo>
                  <a:pt x="333028" y="241721"/>
                  <a:pt x="221768" y="433092"/>
                  <a:pt x="162844" y="504056"/>
                </a:cubicBezTo>
                <a:cubicBezTo>
                  <a:pt x="92908" y="428023"/>
                  <a:pt x="-610" y="239729"/>
                  <a:pt x="3" y="155720"/>
                </a:cubicBezTo>
                <a:cubicBezTo>
                  <a:pt x="614" y="71711"/>
                  <a:pt x="74553" y="0"/>
                  <a:pt x="166515" y="0"/>
                </a:cubicBezTo>
                <a:close/>
              </a:path>
            </a:pathLst>
          </a:custGeom>
          <a:solidFill>
            <a:srgbClr val="AF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5657850" y="3029730"/>
            <a:ext cx="4445977" cy="817053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534150" y="3704416"/>
            <a:ext cx="3569678" cy="142368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804660" y="3846783"/>
            <a:ext cx="3299167" cy="784098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9494520" y="3846783"/>
            <a:ext cx="609307" cy="217997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6026853" y="3438256"/>
            <a:ext cx="4076974" cy="415605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476409" y="3846783"/>
            <a:ext cx="1627418" cy="151195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476407" y="3846783"/>
            <a:ext cx="1627420" cy="837394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951557" y="1540391"/>
            <a:ext cx="3304777" cy="3969138"/>
          </a:xfrm>
          <a:prstGeom prst="roundRect">
            <a:avLst>
              <a:gd name="adj" fmla="val 4267"/>
            </a:avLst>
          </a:prstGeom>
          <a:solidFill>
            <a:schemeClr val="accent1">
              <a:lumMod val="75000"/>
              <a:alpha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1323861" y="3320124"/>
            <a:ext cx="2560168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2804517" y="1887069"/>
            <a:ext cx="1031364" cy="1031364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空心弧 23"/>
          <p:cNvSpPr/>
          <p:nvPr/>
        </p:nvSpPr>
        <p:spPr>
          <a:xfrm>
            <a:off x="2670024" y="1752576"/>
            <a:ext cx="1300350" cy="1300350"/>
          </a:xfrm>
          <a:prstGeom prst="blockArc">
            <a:avLst>
              <a:gd name="adj1" fmla="val 8710292"/>
              <a:gd name="adj2" fmla="val 16129157"/>
              <a:gd name="adj3" fmla="val 10742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>
            <a:softEdge rad="0"/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15506" y="2141141"/>
            <a:ext cx="80938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23861" y="200586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国外市场</a:t>
            </a:r>
            <a:endParaRPr lang="en-US" altLang="zh-CN" sz="20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占总销量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428750" y="3144110"/>
            <a:ext cx="23586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5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12" grpId="0"/>
      <p:bldP spid="12" grpId="1"/>
      <p:bldP spid="13" grpId="0" animBg="1"/>
      <p:bldP spid="21" grpId="0" animBg="1"/>
      <p:bldP spid="22" grpId="0"/>
      <p:bldP spid="23" grpId="0" animBg="1"/>
      <p:bldP spid="24" grpId="0" animBg="1"/>
      <p:bldP spid="25" grpId="0"/>
      <p:bldP spid="26" grpId="0"/>
      <p:bldP spid="2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6951" y="15951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03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218" y="21465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154332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50492" y="1638799"/>
            <a:ext cx="5886041" cy="4599106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6797034" y="1638799"/>
            <a:ext cx="2235202" cy="2273123"/>
          </a:xfrm>
          <a:prstGeom prst="rect">
            <a:avLst/>
          </a:prstGeom>
          <a:solidFill>
            <a:srgbClr val="1C9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6797034" y="3964782"/>
            <a:ext cx="2235202" cy="2273123"/>
          </a:xfrm>
          <a:prstGeom prst="rect">
            <a:avLst/>
          </a:prstGeom>
          <a:solidFill>
            <a:srgbClr val="FAC1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9078223" y="1638799"/>
            <a:ext cx="2235202" cy="2273123"/>
          </a:xfrm>
          <a:prstGeom prst="rect">
            <a:avLst/>
          </a:prstGeom>
          <a:solidFill>
            <a:srgbClr val="F956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78223" y="3964782"/>
            <a:ext cx="2235202" cy="2273123"/>
          </a:xfrm>
          <a:prstGeom prst="rect">
            <a:avLst/>
          </a:prstGeom>
          <a:solidFill>
            <a:srgbClr val="7CB5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69604" y="2028533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 algn="r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158714" y="2023975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878761" y="4313572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167871" y="4309014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1489" y="5785293"/>
            <a:ext cx="167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id-ID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0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 flipH="1">
            <a:off x="780734" y="1687692"/>
            <a:ext cx="7817356" cy="4441885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8148090" y="2166377"/>
            <a:ext cx="900000" cy="900000"/>
          </a:xfrm>
          <a:prstGeom prst="rect">
            <a:avLst/>
          </a:prstGeom>
          <a:solidFill>
            <a:srgbClr val="1C9494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14790" y="2296596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8148090" y="3470201"/>
            <a:ext cx="900000" cy="900000"/>
          </a:xfrm>
          <a:prstGeom prst="rect">
            <a:avLst/>
          </a:prstGeom>
          <a:solidFill>
            <a:srgbClr val="FAC14D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14790" y="3600420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8148090" y="4774025"/>
            <a:ext cx="900000" cy="900000"/>
          </a:xfrm>
          <a:prstGeom prst="rect">
            <a:avLst/>
          </a:prstGeom>
          <a:solidFill>
            <a:srgbClr val="F95647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314790" y="4904244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170922" y="2147912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id-ID" sz="1100" dirty="0">
                <a:solidFill>
                  <a:srgbClr val="1C9494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1C9494"/>
              </a:solidFill>
              <a:ea typeface="Roboto" panose="02000000000000000000" pitchFamily="2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187494" y="3449471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. </a:t>
            </a:r>
            <a:endParaRPr lang="id-ID" sz="11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id-ID" sz="1100" dirty="0">
                <a:solidFill>
                  <a:srgbClr val="FAC14D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FAC14D"/>
              </a:solidFill>
              <a:ea typeface="Roboto" panose="02000000000000000000" pitchFamily="2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187497" y="4751030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id-ID" sz="1100" dirty="0">
                <a:solidFill>
                  <a:srgbClr val="F95647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12" name="Rectangle 16"/>
          <p:cNvSpPr/>
          <p:nvPr/>
        </p:nvSpPr>
        <p:spPr>
          <a:xfrm>
            <a:off x="780734" y="1700839"/>
            <a:ext cx="3218060" cy="4428737"/>
          </a:xfrm>
          <a:prstGeom prst="rect">
            <a:avLst/>
          </a:prstGeom>
          <a:solidFill>
            <a:sysClr val="windowText" lastClr="000000">
              <a:alpha val="80000"/>
            </a:sys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149209" y="2196708"/>
            <a:ext cx="2481095" cy="3507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id-ID" sz="1100" dirty="0">
              <a:solidFill>
                <a:prstClr val="white">
                  <a:lumMod val="8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54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 animBg="1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780734" y="1604073"/>
            <a:ext cx="4023279" cy="2201157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780734" y="3872096"/>
            <a:ext cx="4023279" cy="220115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7347582" y="1604072"/>
            <a:ext cx="4023279" cy="2201157"/>
          </a:xfrm>
          <a:prstGeom prst="rect">
            <a:avLst/>
          </a:prstGeom>
          <a:blipFill>
            <a:blip r:embed="rId5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7347582" y="3872096"/>
            <a:ext cx="4023279" cy="220115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4904632" y="1604072"/>
            <a:ext cx="2342329" cy="2201157"/>
          </a:xfrm>
          <a:prstGeom prst="rect">
            <a:avLst/>
          </a:prstGeom>
          <a:solidFill>
            <a:srgbClr val="202F3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4904631" y="3872096"/>
            <a:ext cx="2342329" cy="2201157"/>
          </a:xfrm>
          <a:prstGeom prst="rect">
            <a:avLst/>
          </a:prstGeom>
          <a:solidFill>
            <a:srgbClr val="00267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85232" y="1969270"/>
            <a:ext cx="2189157" cy="13835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985232" y="4245748"/>
            <a:ext cx="2189157" cy="16977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id-ID" sz="1100" dirty="0">
              <a:solidFill>
                <a:prstClr val="white">
                  <a:lumMod val="9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3991102" y="1477060"/>
            <a:ext cx="900000" cy="900000"/>
          </a:xfrm>
          <a:prstGeom prst="rect">
            <a:avLst/>
          </a:prstGeom>
          <a:solidFill>
            <a:srgbClr val="1C9494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3991102" y="5296559"/>
            <a:ext cx="900000" cy="900000"/>
          </a:xfrm>
          <a:prstGeom prst="rect">
            <a:avLst/>
          </a:prstGeom>
          <a:solidFill>
            <a:srgbClr val="FAC14D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7260490" y="1477060"/>
            <a:ext cx="900000" cy="900000"/>
          </a:xfrm>
          <a:prstGeom prst="rect">
            <a:avLst/>
          </a:prstGeom>
          <a:solidFill>
            <a:srgbClr val="7CB554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7260490" y="5296559"/>
            <a:ext cx="900000" cy="900000"/>
          </a:xfrm>
          <a:prstGeom prst="rect">
            <a:avLst/>
          </a:prstGeom>
          <a:solidFill>
            <a:srgbClr val="F95647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157802" y="1635441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1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27190" y="1592884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2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163334" y="5403369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3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393728" y="5454940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4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55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26"/>
          <p:cNvSpPr/>
          <p:nvPr/>
        </p:nvSpPr>
        <p:spPr>
          <a:xfrm>
            <a:off x="857446" y="3000671"/>
            <a:ext cx="3093248" cy="18719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C949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Isosceles Triangle 26"/>
          <p:cNvSpPr/>
          <p:nvPr/>
        </p:nvSpPr>
        <p:spPr>
          <a:xfrm>
            <a:off x="1741909" y="3440972"/>
            <a:ext cx="3093248" cy="14316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7CB55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Isosceles Triangle 26"/>
          <p:cNvSpPr/>
          <p:nvPr/>
        </p:nvSpPr>
        <p:spPr>
          <a:xfrm>
            <a:off x="2626373" y="4143276"/>
            <a:ext cx="3093248" cy="72939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AC14D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Isosceles Triangle 26"/>
          <p:cNvSpPr/>
          <p:nvPr/>
        </p:nvSpPr>
        <p:spPr>
          <a:xfrm>
            <a:off x="3510836" y="3936670"/>
            <a:ext cx="3093248" cy="9360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956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Isosceles Triangle 26"/>
          <p:cNvSpPr/>
          <p:nvPr/>
        </p:nvSpPr>
        <p:spPr>
          <a:xfrm>
            <a:off x="4395300" y="3792126"/>
            <a:ext cx="3093248" cy="108054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02672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94680" y="2146244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1C94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093658" y="2586353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7CB5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015702" y="323214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FAC1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857506" y="303342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F956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30160" y="2881826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026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31446" y="2243511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8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0%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761422" y="2977630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65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31885" y="2676756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30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6684" y="3329585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50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890136" y="3126696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35%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1601866" y="4892403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YouTube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2616222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MySpace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3522575" y="4887335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Tumblr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4411190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Pinterest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5311009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Facebook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cxnSp>
        <p:nvCxnSpPr>
          <p:cNvPr id="22" name="Straight Connector 46"/>
          <p:cNvCxnSpPr/>
          <p:nvPr/>
        </p:nvCxnSpPr>
        <p:spPr>
          <a:xfrm>
            <a:off x="792438" y="4963248"/>
            <a:ext cx="6768000" cy="0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  <a:headEnd type="diamond" w="sm" len="sm"/>
            <a:tailEnd type="diamond" w="sm" len="sm"/>
          </a:ln>
          <a:effectLst/>
        </p:spPr>
      </p:cxnSp>
      <p:sp>
        <p:nvSpPr>
          <p:cNvPr id="23" name="TextBox 47"/>
          <p:cNvSpPr txBox="1"/>
          <p:nvPr/>
        </p:nvSpPr>
        <p:spPr>
          <a:xfrm>
            <a:off x="7807960" y="2144179"/>
            <a:ext cx="11657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优     势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7807960" y="2521707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把您要添加的内容写到此处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848048" y="3636475"/>
            <a:ext cx="34001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此处可以添加欢迎的信息，通过此处的过渡页陈述，让受众人能直观的开始了解我们的本次演示主要讲述的是什么，明确我们的演示重点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26" name="TextBox 50"/>
          <p:cNvSpPr txBox="1"/>
          <p:nvPr/>
        </p:nvSpPr>
        <p:spPr>
          <a:xfrm>
            <a:off x="9477789" y="2805959"/>
            <a:ext cx="1791216" cy="825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</a:rPr>
              <a:t>顶部“开始”面板中可以对字体、字号、颜色、行距等进行修改。</a:t>
            </a: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7807960" y="2640618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7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80%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5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7"/>
          <p:cNvSpPr/>
          <p:nvPr/>
        </p:nvSpPr>
        <p:spPr>
          <a:xfrm>
            <a:off x="2320466" y="2406535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202F3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8"/>
          <p:cNvSpPr/>
          <p:nvPr/>
        </p:nvSpPr>
        <p:spPr>
          <a:xfrm>
            <a:off x="2320465" y="454087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ular Callout 9"/>
          <p:cNvSpPr/>
          <p:nvPr/>
        </p:nvSpPr>
        <p:spPr>
          <a:xfrm>
            <a:off x="6155864" y="2407369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10"/>
          <p:cNvSpPr>
            <a:spLocks/>
          </p:cNvSpPr>
          <p:nvPr/>
        </p:nvSpPr>
        <p:spPr bwMode="auto">
          <a:xfrm>
            <a:off x="3476077" y="2618564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6" name="Rectangle 11"/>
          <p:cNvSpPr>
            <a:spLocks/>
          </p:cNvSpPr>
          <p:nvPr/>
        </p:nvSpPr>
        <p:spPr bwMode="auto">
          <a:xfrm>
            <a:off x="3476077" y="2321771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关于我们</a:t>
            </a:r>
            <a:endParaRPr lang="en-US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" name="Rectangle 16"/>
          <p:cNvSpPr>
            <a:spLocks/>
          </p:cNvSpPr>
          <p:nvPr/>
        </p:nvSpPr>
        <p:spPr bwMode="auto">
          <a:xfrm>
            <a:off x="3490364" y="4752490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8" name="Rectangle 17"/>
          <p:cNvSpPr>
            <a:spLocks/>
          </p:cNvSpPr>
          <p:nvPr/>
        </p:nvSpPr>
        <p:spPr bwMode="auto">
          <a:xfrm>
            <a:off x="3490365" y="4455697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业务介绍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" name="Rectangle 16"/>
          <p:cNvSpPr>
            <a:spLocks/>
          </p:cNvSpPr>
          <p:nvPr/>
        </p:nvSpPr>
        <p:spPr bwMode="auto">
          <a:xfrm>
            <a:off x="7325764" y="2618564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0" name="Rectangle 17"/>
          <p:cNvSpPr>
            <a:spLocks/>
          </p:cNvSpPr>
          <p:nvPr/>
        </p:nvSpPr>
        <p:spPr bwMode="auto">
          <a:xfrm>
            <a:off x="7325765" y="2321771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产品介绍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ular Callout 16"/>
          <p:cNvSpPr/>
          <p:nvPr/>
        </p:nvSpPr>
        <p:spPr>
          <a:xfrm>
            <a:off x="6208329" y="454087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Rectangle 19"/>
          <p:cNvSpPr>
            <a:spLocks/>
          </p:cNvSpPr>
          <p:nvPr/>
        </p:nvSpPr>
        <p:spPr bwMode="auto">
          <a:xfrm>
            <a:off x="7363940" y="4752907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5" name="Rectangle 20"/>
          <p:cNvSpPr>
            <a:spLocks/>
          </p:cNvSpPr>
          <p:nvPr/>
        </p:nvSpPr>
        <p:spPr bwMode="auto">
          <a:xfrm>
            <a:off x="7363940" y="4456114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未来展望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Rectangle 34"/>
          <p:cNvSpPr>
            <a:spLocks/>
          </p:cNvSpPr>
          <p:nvPr/>
        </p:nvSpPr>
        <p:spPr bwMode="auto">
          <a:xfrm>
            <a:off x="2273452" y="2670749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202F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202F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1" name="Rectangle 35"/>
          <p:cNvSpPr>
            <a:spLocks/>
          </p:cNvSpPr>
          <p:nvPr/>
        </p:nvSpPr>
        <p:spPr bwMode="auto">
          <a:xfrm>
            <a:off x="2273452" y="478677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le 36"/>
          <p:cNvSpPr>
            <a:spLocks/>
          </p:cNvSpPr>
          <p:nvPr/>
        </p:nvSpPr>
        <p:spPr bwMode="auto">
          <a:xfrm>
            <a:off x="6103256" y="264950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7CB5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3" name="Rectangle 37"/>
          <p:cNvSpPr>
            <a:spLocks/>
          </p:cNvSpPr>
          <p:nvPr/>
        </p:nvSpPr>
        <p:spPr bwMode="auto">
          <a:xfrm>
            <a:off x="6170230" y="4805092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400" b="1" dirty="0">
              <a:solidFill>
                <a:srgbClr val="FAC1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06835" y="516804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60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sz="60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15359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49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7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4" grpId="0"/>
      <p:bldP spid="15" grpId="0"/>
      <p:bldP spid="20" grpId="0"/>
      <p:bldP spid="21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6951" y="38430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04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218" y="43944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展望未来</a:t>
            </a:r>
          </a:p>
        </p:txBody>
      </p:sp>
    </p:spTree>
    <p:extLst>
      <p:ext uri="{BB962C8B-B14F-4D97-AF65-F5344CB8AC3E}">
        <p14:creationId xmlns:p14="http://schemas.microsoft.com/office/powerpoint/2010/main" val="28621700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745589" y="1049403"/>
            <a:ext cx="635859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54971" y="1621134"/>
            <a:ext cx="5322272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id-ID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Du</a:t>
            </a:r>
            <a:r>
              <a:rPr lang="en-US" sz="1200" dirty="0" err="1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mmy</a:t>
            </a:r>
            <a:r>
              <a:rPr lang="en-US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 text ever since when an </a:t>
            </a:r>
            <a:r>
              <a:rPr lang="en-US" sz="1200" dirty="0">
                <a:solidFill>
                  <a:srgbClr val="F95647"/>
                </a:solidFill>
                <a:ea typeface="Roboto" panose="02000000000000000000" pitchFamily="2" charset="0"/>
              </a:rPr>
              <a:t>unknown printer took a galley</a:t>
            </a:r>
            <a:r>
              <a:rPr lang="id-ID" sz="1200" dirty="0">
                <a:solidFill>
                  <a:srgbClr val="F95647"/>
                </a:solidFill>
                <a:ea typeface="Roboto" panose="02000000000000000000" pitchFamily="2" charset="0"/>
              </a:rPr>
              <a:t>.</a:t>
            </a:r>
            <a:endParaRPr lang="en-US" sz="12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21" name="Rectangle 21"/>
          <p:cNvSpPr/>
          <p:nvPr/>
        </p:nvSpPr>
        <p:spPr>
          <a:xfrm>
            <a:off x="6632995" y="232231"/>
            <a:ext cx="4970322" cy="6676570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42900" dist="38100" dir="13500000" algn="br" rotWithShape="0">
              <a:sysClr val="windowText" lastClr="000000">
                <a:lumMod val="50000"/>
                <a:lumOff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828679" y="2610750"/>
            <a:ext cx="5615664" cy="16694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3507549" y="5147980"/>
            <a:ext cx="236756" cy="344023"/>
            <a:chOff x="-1587" y="-1587"/>
            <a:chExt cx="4211637" cy="6119812"/>
          </a:xfrm>
          <a:solidFill>
            <a:sysClr val="window" lastClr="FFFFFF"/>
          </a:solidFill>
        </p:grpSpPr>
        <p:sp>
          <p:nvSpPr>
            <p:cNvPr id="24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solidFill>
              <a:srgbClr val="FAC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641250" y="5158868"/>
            <a:ext cx="306205" cy="306083"/>
            <a:chOff x="0" y="1588"/>
            <a:chExt cx="4016375" cy="4014787"/>
          </a:xfrm>
          <a:solidFill>
            <a:sysClr val="window" lastClr="FFFFFF"/>
          </a:solidFill>
        </p:grpSpPr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solidFill>
              <a:srgbClr val="F95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2668" y="5133466"/>
            <a:ext cx="375481" cy="323881"/>
            <a:chOff x="-838477" y="-486708"/>
            <a:chExt cx="4632324" cy="3995738"/>
          </a:xfrm>
          <a:solidFill>
            <a:sysClr val="window" lastClr="FFFFFF"/>
          </a:solidFill>
        </p:grpSpPr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-838477" y="-48670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solidFill>
              <a:srgbClr val="1C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solidFill>
              <a:srgbClr val="1C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Freeform 44"/>
          <p:cNvSpPr>
            <a:spLocks noChangeAspect="1" noEditPoints="1"/>
          </p:cNvSpPr>
          <p:nvPr/>
        </p:nvSpPr>
        <p:spPr bwMode="auto">
          <a:xfrm>
            <a:off x="2307829" y="5202878"/>
            <a:ext cx="355267" cy="266650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rgbClr val="7CB5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3" name="Oval 33"/>
          <p:cNvSpPr>
            <a:spLocks noChangeAspect="1"/>
          </p:cNvSpPr>
          <p:nvPr/>
        </p:nvSpPr>
        <p:spPr>
          <a:xfrm>
            <a:off x="986557" y="5009331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Oval 34"/>
          <p:cNvSpPr>
            <a:spLocks noChangeAspect="1"/>
          </p:cNvSpPr>
          <p:nvPr/>
        </p:nvSpPr>
        <p:spPr>
          <a:xfrm>
            <a:off x="2183937" y="5022032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5" name="Oval 35"/>
          <p:cNvSpPr>
            <a:spLocks noChangeAspect="1"/>
          </p:cNvSpPr>
          <p:nvPr/>
        </p:nvSpPr>
        <p:spPr>
          <a:xfrm>
            <a:off x="3334680" y="5016277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Oval 36"/>
          <p:cNvSpPr>
            <a:spLocks noChangeAspect="1"/>
          </p:cNvSpPr>
          <p:nvPr/>
        </p:nvSpPr>
        <p:spPr>
          <a:xfrm>
            <a:off x="4517546" y="5028978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F956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49995" y="4687224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772942" y="4680873"/>
            <a:ext cx="1416597" cy="3328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2992702" y="4680872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1200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Arial" panose="020B0604020202020204" pitchFamily="34" charset="0"/>
              </a:rPr>
              <a:t>c</a:t>
            </a:r>
            <a:endParaRPr lang="en-US" sz="1200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4167399" y="4680871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 animBg="1"/>
      <p:bldP spid="22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99605" y="3620413"/>
            <a:ext cx="2762513" cy="2220989"/>
          </a:xfrm>
          <a:prstGeom prst="rect">
            <a:avLst/>
          </a:prstGeom>
          <a:solidFill>
            <a:srgbClr val="AF935C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85" y="2139768"/>
            <a:ext cx="2780809" cy="181895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85" y="4021065"/>
            <a:ext cx="2780809" cy="1818953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945" y="2160318"/>
            <a:ext cx="1378440" cy="13784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280" y="3629118"/>
            <a:ext cx="4265407" cy="2208871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926" y="2161357"/>
            <a:ext cx="1376362" cy="1376362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25" y="2161357"/>
            <a:ext cx="1376362" cy="1376362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05" y="2138530"/>
            <a:ext cx="2762513" cy="1422016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8489181" y="3890421"/>
            <a:ext cx="238336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00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9715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 animBg="1"/>
      <p:bldP spid="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2470832258"/>
              </p:ext>
            </p:extLst>
          </p:nvPr>
        </p:nvGraphicFramePr>
        <p:xfrm>
          <a:off x="994419" y="2204223"/>
          <a:ext cx="6546908" cy="3518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882653" y="2197377"/>
            <a:ext cx="30758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5" name="TextBox 692"/>
          <p:cNvSpPr txBox="1"/>
          <p:nvPr/>
        </p:nvSpPr>
        <p:spPr>
          <a:xfrm>
            <a:off x="7882653" y="404388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全年销售额突破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82653" y="4570576"/>
            <a:ext cx="290977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400" dirty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127,586,300</a:t>
            </a:r>
            <a:endParaRPr lang="zh-CN" altLang="en-US" sz="4400" dirty="0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312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Graphic spid="33" grpId="0">
        <p:bldAsOne/>
      </p:bldGraphic>
      <p:bldP spid="34" grpId="0"/>
      <p:bldP spid="35" grpId="0"/>
      <p:bldP spid="36" grpId="0"/>
      <p:bldP spid="3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162618" y="2068705"/>
            <a:ext cx="38667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8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92988" y="3708854"/>
            <a:ext cx="3877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谢谢您的观看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413251" y="3206030"/>
            <a:ext cx="3365500" cy="186114"/>
            <a:chOff x="3674825" y="4038512"/>
            <a:chExt cx="4842351" cy="267784"/>
          </a:xfrm>
        </p:grpSpPr>
        <p:sp>
          <p:nvSpPr>
            <p:cNvPr id="36" name="任意多边形 35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4970056" y="4550558"/>
            <a:ext cx="2031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感谢一路有你</a:t>
            </a:r>
            <a:endParaRPr lang="zh-CN" altLang="en-US" sz="240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36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9500"/>
            <a:ext cx="12192000" cy="4635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5351" y="3917300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3618" y="4468708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关于我们</a:t>
            </a:r>
          </a:p>
        </p:txBody>
      </p:sp>
    </p:spTree>
    <p:extLst>
      <p:ext uri="{BB962C8B-B14F-4D97-AF65-F5344CB8AC3E}">
        <p14:creationId xmlns:p14="http://schemas.microsoft.com/office/powerpoint/2010/main" val="325279264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01295"/>
          </a:xfrm>
          <a:prstGeom prst="rect">
            <a:avLst/>
          </a:prstGeom>
        </p:spPr>
      </p:pic>
      <p:grpSp>
        <p:nvGrpSpPr>
          <p:cNvPr id="4" name="Group 12"/>
          <p:cNvGrpSpPr/>
          <p:nvPr/>
        </p:nvGrpSpPr>
        <p:grpSpPr>
          <a:xfrm>
            <a:off x="5555999" y="3140422"/>
            <a:ext cx="1080000" cy="1080000"/>
            <a:chOff x="5292331" y="4623513"/>
            <a:chExt cx="1080000" cy="1080000"/>
          </a:xfrm>
        </p:grpSpPr>
        <p:sp>
          <p:nvSpPr>
            <p:cNvPr id="5" name="Teardrop 11"/>
            <p:cNvSpPr>
              <a:spLocks noChangeAspect="1"/>
            </p:cNvSpPr>
            <p:nvPr/>
          </p:nvSpPr>
          <p:spPr>
            <a:xfrm rot="18960000">
              <a:off x="5292331" y="4623513"/>
              <a:ext cx="1080000" cy="1080000"/>
            </a:xfrm>
            <a:prstGeom prst="teardrop">
              <a:avLst>
                <a:gd name="adj" fmla="val 157569"/>
              </a:avLst>
            </a:prstGeom>
            <a:solidFill>
              <a:sysClr val="windowText" lastClr="000000">
                <a:alpha val="70000"/>
              </a:sys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" name="Oval 10"/>
            <p:cNvSpPr>
              <a:spLocks noChangeAspect="1"/>
            </p:cNvSpPr>
            <p:nvPr/>
          </p:nvSpPr>
          <p:spPr>
            <a:xfrm>
              <a:off x="5400331" y="4731513"/>
              <a:ext cx="864000" cy="86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763953" y="5402243"/>
            <a:ext cx="10664092" cy="1036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顶部“开始”面板中可以对字体、字号、颜色、行距等进行修改。顶部“开始”面板中可以对字体、字号、颜色、行距等进行修改。</a:t>
            </a:r>
          </a:p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endParaRPr lang="en-US" sz="1400" dirty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763953" y="4795090"/>
            <a:ext cx="10664092" cy="6923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2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欢迎信息</a:t>
            </a:r>
            <a:endParaRPr lang="en-US" sz="2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21040" y="4309465"/>
            <a:ext cx="2949918" cy="3788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30000"/>
              </a:lnSpc>
              <a:buClr>
                <a:srgbClr val="1F608B">
                  <a:lumMod val="75000"/>
                </a:srgbClr>
              </a:buClr>
            </a:pPr>
            <a:r>
              <a:rPr lang="id-ID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</a:rPr>
              <a:t>Coco </a:t>
            </a:r>
            <a:endParaRPr lang="en-US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</a:endParaRPr>
          </a:p>
          <a:p>
            <a:pPr algn="ctr">
              <a:lnSpc>
                <a:spcPct val="30000"/>
              </a:lnSpc>
              <a:buClr>
                <a:srgbClr val="1F608B">
                  <a:lumMod val="75000"/>
                </a:srgbClr>
              </a:buClr>
            </a:pPr>
            <a:r>
              <a:rPr lang="id-ID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</a:rPr>
              <a:t>professional design</a:t>
            </a:r>
            <a:endParaRPr lang="en-US" sz="1100" i="1" dirty="0">
              <a:solidFill>
                <a:prstClr val="white">
                  <a:lumMod val="75000"/>
                </a:prstClr>
              </a:solidFill>
              <a:ea typeface="Roboto" panose="02000000000000000000" pitchFamily="2" charset="0"/>
            </a:endParaRPr>
          </a:p>
        </p:txBody>
      </p:sp>
      <p:grpSp>
        <p:nvGrpSpPr>
          <p:cNvPr id="10" name="Group 19"/>
          <p:cNvGrpSpPr/>
          <p:nvPr/>
        </p:nvGrpSpPr>
        <p:grpSpPr>
          <a:xfrm>
            <a:off x="5828795" y="4752377"/>
            <a:ext cx="534408" cy="165606"/>
            <a:chOff x="10185009" y="4052544"/>
            <a:chExt cx="534408" cy="165606"/>
          </a:xfrm>
        </p:grpSpPr>
        <p:sp>
          <p:nvSpPr>
            <p:cNvPr id="11" name="Oval 16"/>
            <p:cNvSpPr/>
            <p:nvPr/>
          </p:nvSpPr>
          <p:spPr>
            <a:xfrm>
              <a:off x="10185009" y="4056150"/>
              <a:ext cx="162000" cy="162000"/>
            </a:xfrm>
            <a:prstGeom prst="ellipse">
              <a:avLst/>
            </a:prstGeom>
            <a:solidFill>
              <a:srgbClr val="2980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10371213" y="4052544"/>
              <a:ext cx="162000" cy="162000"/>
            </a:xfrm>
            <a:prstGeom prst="ellipse">
              <a:avLst/>
            </a:prstGeom>
            <a:solidFill>
              <a:srgbClr val="7BB8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10557417" y="4052544"/>
              <a:ext cx="162000" cy="162000"/>
            </a:xfrm>
            <a:prstGeom prst="ellipse">
              <a:avLst/>
            </a:prstGeom>
            <a:solidFill>
              <a:srgbClr val="9FCBE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47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62"/>
          <p:cNvCxnSpPr/>
          <p:nvPr/>
        </p:nvCxnSpPr>
        <p:spPr>
          <a:xfrm rot="5400000">
            <a:off x="5658974" y="6444940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56"/>
          <p:cNvCxnSpPr/>
          <p:nvPr/>
        </p:nvCxnSpPr>
        <p:spPr>
          <a:xfrm rot="5400000">
            <a:off x="5658974" y="4884886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51"/>
          <p:cNvCxnSpPr/>
          <p:nvPr/>
        </p:nvCxnSpPr>
        <p:spPr>
          <a:xfrm rot="5400000">
            <a:off x="5658974" y="3365715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>
          <a:xfrm>
            <a:off x="5152630" y="261257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6" name="Straight Connector 40"/>
          <p:cNvCxnSpPr/>
          <p:nvPr/>
        </p:nvCxnSpPr>
        <p:spPr>
          <a:xfrm rot="5400000">
            <a:off x="5886344" y="165476"/>
            <a:ext cx="36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sm" len="sm"/>
            <a:tailEnd type="oval"/>
          </a:ln>
          <a:effectLst/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2545362" y="352723"/>
            <a:ext cx="706309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3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公司发展历程</a:t>
            </a:r>
            <a:endParaRPr lang="en-US" sz="3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45363" y="840367"/>
            <a:ext cx="7063096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cxnSp>
        <p:nvCxnSpPr>
          <p:cNvPr id="9" name="Straight Connector 43"/>
          <p:cNvCxnSpPr/>
          <p:nvPr/>
        </p:nvCxnSpPr>
        <p:spPr>
          <a:xfrm rot="5400000">
            <a:off x="5568974" y="1765292"/>
            <a:ext cx="100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oval" w="med" len="med"/>
            <a:tailEnd type="none"/>
          </a:ln>
          <a:effectLst/>
        </p:spPr>
      </p:cxnSp>
      <p:sp>
        <p:nvSpPr>
          <p:cNvPr id="10" name="Oval 2"/>
          <p:cNvSpPr/>
          <p:nvPr/>
        </p:nvSpPr>
        <p:spPr>
          <a:xfrm>
            <a:off x="5698460" y="2251234"/>
            <a:ext cx="720000" cy="720000"/>
          </a:xfrm>
          <a:prstGeom prst="ellipse">
            <a:avLst/>
          </a:prstGeom>
          <a:solidFill>
            <a:srgbClr val="202F3D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667173" y="242540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6568020" y="1960640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  源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2552315" y="1902689"/>
            <a:ext cx="2598057" cy="1417089"/>
          </a:xfrm>
          <a:prstGeom prst="flowChartTerminator">
            <a:avLst/>
          </a:prstGeom>
          <a:blipFill dpi="0" rotWithShape="1">
            <a:blip r:embed="rId3"/>
            <a:srcRect/>
            <a:stretch>
              <a:fillRect t="-54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4" name="Straight Connector 50"/>
          <p:cNvCxnSpPr/>
          <p:nvPr/>
        </p:nvCxnSpPr>
        <p:spPr>
          <a:xfrm>
            <a:off x="6415372" y="4128827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5" name="Oval 52"/>
          <p:cNvSpPr/>
          <p:nvPr/>
        </p:nvSpPr>
        <p:spPr>
          <a:xfrm>
            <a:off x="5698460" y="3767489"/>
            <a:ext cx="720000" cy="720000"/>
          </a:xfrm>
          <a:prstGeom prst="ellipse">
            <a:avLst/>
          </a:prstGeom>
          <a:solidFill>
            <a:srgbClr val="1C9494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667173" y="3941661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lowchart: Terminator 54"/>
          <p:cNvSpPr/>
          <p:nvPr/>
        </p:nvSpPr>
        <p:spPr>
          <a:xfrm>
            <a:off x="6950144" y="3418944"/>
            <a:ext cx="2598057" cy="1417089"/>
          </a:xfrm>
          <a:prstGeom prst="flowChartTerminator">
            <a:avLst/>
          </a:prstGeom>
          <a:blipFill>
            <a:blip r:embed="rId4"/>
            <a:stretch>
              <a:fillRect t="-54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2558264" y="3479823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  展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Straight Connector 57"/>
          <p:cNvCxnSpPr/>
          <p:nvPr/>
        </p:nvCxnSpPr>
        <p:spPr>
          <a:xfrm>
            <a:off x="5152630" y="5652738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0" name="Oval 58"/>
          <p:cNvSpPr/>
          <p:nvPr/>
        </p:nvSpPr>
        <p:spPr>
          <a:xfrm>
            <a:off x="5698460" y="5291400"/>
            <a:ext cx="720000" cy="720000"/>
          </a:xfrm>
          <a:prstGeom prst="ellipse">
            <a:avLst/>
          </a:prstGeom>
          <a:solidFill>
            <a:srgbClr val="7CB554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67173" y="5465572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0"/>
          <p:cNvSpPr txBox="1"/>
          <p:nvPr/>
        </p:nvSpPr>
        <p:spPr>
          <a:xfrm>
            <a:off x="6568020" y="5000806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我们茁壮成长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lowchart: Terminator 61"/>
          <p:cNvSpPr/>
          <p:nvPr/>
        </p:nvSpPr>
        <p:spPr>
          <a:xfrm>
            <a:off x="2552315" y="4942855"/>
            <a:ext cx="2598057" cy="1417089"/>
          </a:xfrm>
          <a:prstGeom prst="flowChartTerminator">
            <a:avLst/>
          </a:prstGeom>
          <a:blipFill dpi="0" rotWithShape="1">
            <a:blip r:embed="rId5"/>
            <a:srcRect/>
            <a:stretch>
              <a:fillRect t="-10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1394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75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/>
      <p:bldP spid="12" grpId="0"/>
      <p:bldP spid="13" grpId="0" animBg="1"/>
      <p:bldP spid="15" grpId="0" animBg="1"/>
      <p:bldP spid="16" grpId="0"/>
      <p:bldP spid="17" grpId="0" animBg="1"/>
      <p:bldP spid="18" grpId="0"/>
      <p:bldP spid="20" grpId="0" animBg="1"/>
      <p:bldP spid="21" grpId="0"/>
      <p:bldP spid="22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62"/>
          <p:cNvCxnSpPr/>
          <p:nvPr/>
        </p:nvCxnSpPr>
        <p:spPr>
          <a:xfrm rot="5400000">
            <a:off x="5658974" y="3484024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56"/>
          <p:cNvCxnSpPr/>
          <p:nvPr/>
        </p:nvCxnSpPr>
        <p:spPr>
          <a:xfrm rot="5400000">
            <a:off x="5658974" y="1923970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51"/>
          <p:cNvCxnSpPr/>
          <p:nvPr/>
        </p:nvCxnSpPr>
        <p:spPr>
          <a:xfrm rot="5400000">
            <a:off x="5658974" y="404799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0"/>
          <p:cNvCxnSpPr/>
          <p:nvPr/>
        </p:nvCxnSpPr>
        <p:spPr>
          <a:xfrm>
            <a:off x="6415372" y="1167911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7" name="Oval 52"/>
          <p:cNvSpPr/>
          <p:nvPr/>
        </p:nvSpPr>
        <p:spPr>
          <a:xfrm>
            <a:off x="5698460" y="806573"/>
            <a:ext cx="720000" cy="720000"/>
          </a:xfrm>
          <a:prstGeom prst="ellipse">
            <a:avLst/>
          </a:prstGeom>
          <a:solidFill>
            <a:srgbClr val="FAC14D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67173" y="980745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lowchart: Terminator 54"/>
          <p:cNvSpPr/>
          <p:nvPr/>
        </p:nvSpPr>
        <p:spPr>
          <a:xfrm>
            <a:off x="6950144" y="458028"/>
            <a:ext cx="2598057" cy="1417089"/>
          </a:xfrm>
          <a:prstGeom prst="flowChartTerminator">
            <a:avLst/>
          </a:prstGeom>
          <a:blipFill dpi="0" rotWithShape="1">
            <a:blip r:embed="rId3"/>
            <a:srcRect/>
            <a:stretch>
              <a:fillRect t="-10000" r="-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2558264" y="518907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  户  端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57"/>
          <p:cNvCxnSpPr/>
          <p:nvPr/>
        </p:nvCxnSpPr>
        <p:spPr>
          <a:xfrm>
            <a:off x="5152630" y="269182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2" name="Oval 58"/>
          <p:cNvSpPr/>
          <p:nvPr/>
        </p:nvSpPr>
        <p:spPr>
          <a:xfrm>
            <a:off x="5698460" y="2330484"/>
            <a:ext cx="720000" cy="720000"/>
          </a:xfrm>
          <a:prstGeom prst="ellipse">
            <a:avLst/>
          </a:prstGeom>
          <a:solidFill>
            <a:srgbClr val="F95647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667173" y="250465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60"/>
          <p:cNvSpPr txBox="1"/>
          <p:nvPr/>
        </p:nvSpPr>
        <p:spPr>
          <a:xfrm>
            <a:off x="6568020" y="2039890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  路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owchart: Terminator 61"/>
          <p:cNvSpPr/>
          <p:nvPr/>
        </p:nvSpPr>
        <p:spPr>
          <a:xfrm>
            <a:off x="2552315" y="1981939"/>
            <a:ext cx="2598057" cy="1417089"/>
          </a:xfrm>
          <a:prstGeom prst="flowChartTerminator">
            <a:avLst/>
          </a:prstGeom>
          <a:blipFill>
            <a:blip r:embed="rId4"/>
            <a:stretch>
              <a:fillRect t="-10000" r="-1000" b="-5000"/>
            </a:stretch>
          </a:blip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6" name="Straight Connector 24"/>
          <p:cNvCxnSpPr/>
          <p:nvPr/>
        </p:nvCxnSpPr>
        <p:spPr>
          <a:xfrm rot="5400000">
            <a:off x="5622974" y="5046741"/>
            <a:ext cx="90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stealth" w="lg" len="lg"/>
          </a:ln>
          <a:effectLst/>
        </p:spPr>
      </p:cxnSp>
      <p:cxnSp>
        <p:nvCxnSpPr>
          <p:cNvPr id="17" name="Straight Connector 26"/>
          <p:cNvCxnSpPr/>
          <p:nvPr/>
        </p:nvCxnSpPr>
        <p:spPr>
          <a:xfrm>
            <a:off x="6415372" y="425468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8" name="Oval 27"/>
          <p:cNvSpPr/>
          <p:nvPr/>
        </p:nvSpPr>
        <p:spPr>
          <a:xfrm>
            <a:off x="5698460" y="3893344"/>
            <a:ext cx="720000" cy="720000"/>
          </a:xfrm>
          <a:prstGeom prst="ellipse">
            <a:avLst/>
          </a:prstGeom>
          <a:solidFill>
            <a:srgbClr val="002672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667173" y="406751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Terminator 29"/>
          <p:cNvSpPr/>
          <p:nvPr/>
        </p:nvSpPr>
        <p:spPr>
          <a:xfrm>
            <a:off x="6950144" y="3544799"/>
            <a:ext cx="2598057" cy="1417089"/>
          </a:xfrm>
          <a:prstGeom prst="flowChartTerminator">
            <a:avLst/>
          </a:prstGeom>
          <a:blipFill dpi="0" rotWithShape="1">
            <a:blip r:embed="rId5"/>
            <a:srcRect/>
            <a:stretch>
              <a:fillRect t="-1000" r="-1000" b="-11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2558264" y="3605678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标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718265" y="5507364"/>
            <a:ext cx="10755469" cy="1079714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未来的目标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顶部“开始”面板中可以对字体、字号、颜色、行距等进行修改。顶部“开始”面板中可以对字体、字号、颜色、行距等进行修改</a:t>
            </a: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040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/>
      <p:bldP spid="14" grpId="0"/>
      <p:bldP spid="15" grpId="0" animBg="1"/>
      <p:bldP spid="18" grpId="0" animBg="1"/>
      <p:bldP spid="19" grpId="0"/>
      <p:bldP spid="20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9004" y="6545939"/>
            <a:ext cx="922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rPr>
              <a:t>PAGE</a:t>
            </a: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fld id="{5612E34C-5701-4E39-8A7A-CD63D84145F2}" type="slidenum">
              <a:rPr kumimoji="0" lang="id-ID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860463" y="1781143"/>
            <a:ext cx="2414034" cy="1800000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3503976" y="1781143"/>
            <a:ext cx="2414034" cy="1800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147489" y="1781143"/>
            <a:ext cx="2414034" cy="1800000"/>
          </a:xfrm>
          <a:prstGeom prst="rect">
            <a:avLst/>
          </a:prstGeom>
          <a:blipFill>
            <a:blip r:embed="rId5"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8791002" y="1781143"/>
            <a:ext cx="2414034" cy="1800000"/>
          </a:xfrm>
          <a:prstGeom prst="rect">
            <a:avLst/>
          </a:prstGeom>
          <a:blipFill>
            <a:blip r:embed="rId6"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" name="Straight Connector 10"/>
          <p:cNvCxnSpPr/>
          <p:nvPr/>
        </p:nvCxnSpPr>
        <p:spPr>
          <a:xfrm>
            <a:off x="835372" y="1273137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8" name="Straight Connector 11"/>
          <p:cNvCxnSpPr/>
          <p:nvPr/>
        </p:nvCxnSpPr>
        <p:spPr>
          <a:xfrm>
            <a:off x="860463" y="1679537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9" name="Rectangle 12"/>
          <p:cNvSpPr/>
          <p:nvPr/>
        </p:nvSpPr>
        <p:spPr>
          <a:xfrm>
            <a:off x="858799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3502312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6145825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8789338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16"/>
          <p:cNvSpPr>
            <a:spLocks/>
          </p:cNvSpPr>
          <p:nvPr/>
        </p:nvSpPr>
        <p:spPr bwMode="auto">
          <a:xfrm>
            <a:off x="858798" y="1312893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id-ID" sz="20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1</a:t>
            </a:r>
            <a:endParaRPr lang="en-US" sz="20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cxnSp>
        <p:nvCxnSpPr>
          <p:cNvPr id="14" name="Straight Connector 17"/>
          <p:cNvCxnSpPr/>
          <p:nvPr/>
        </p:nvCxnSpPr>
        <p:spPr>
          <a:xfrm>
            <a:off x="3469713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5" name="Straight Connector 18"/>
          <p:cNvCxnSpPr/>
          <p:nvPr/>
        </p:nvCxnSpPr>
        <p:spPr>
          <a:xfrm>
            <a:off x="3494804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6" name="Rectangle 19"/>
          <p:cNvSpPr>
            <a:spLocks/>
          </p:cNvSpPr>
          <p:nvPr/>
        </p:nvSpPr>
        <p:spPr bwMode="auto">
          <a:xfrm>
            <a:off x="3493139" y="1290791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2</a:t>
            </a:r>
          </a:p>
        </p:txBody>
      </p:sp>
      <p:cxnSp>
        <p:nvCxnSpPr>
          <p:cNvPr id="17" name="Straight Connector 20"/>
          <p:cNvCxnSpPr/>
          <p:nvPr/>
        </p:nvCxnSpPr>
        <p:spPr>
          <a:xfrm>
            <a:off x="6125829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8" name="Straight Connector 21"/>
          <p:cNvCxnSpPr/>
          <p:nvPr/>
        </p:nvCxnSpPr>
        <p:spPr>
          <a:xfrm>
            <a:off x="6150920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9" name="Rectangle 22"/>
          <p:cNvSpPr>
            <a:spLocks/>
          </p:cNvSpPr>
          <p:nvPr/>
        </p:nvSpPr>
        <p:spPr bwMode="auto">
          <a:xfrm>
            <a:off x="6149255" y="1319819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3</a:t>
            </a:r>
          </a:p>
        </p:txBody>
      </p:sp>
      <p:cxnSp>
        <p:nvCxnSpPr>
          <p:cNvPr id="20" name="Straight Connector 23"/>
          <p:cNvCxnSpPr/>
          <p:nvPr/>
        </p:nvCxnSpPr>
        <p:spPr>
          <a:xfrm>
            <a:off x="8752913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1" name="Straight Connector 24"/>
          <p:cNvCxnSpPr/>
          <p:nvPr/>
        </p:nvCxnSpPr>
        <p:spPr>
          <a:xfrm>
            <a:off x="8778004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2" name="Rectangle 25"/>
          <p:cNvSpPr>
            <a:spLocks/>
          </p:cNvSpPr>
          <p:nvPr/>
        </p:nvSpPr>
        <p:spPr bwMode="auto">
          <a:xfrm>
            <a:off x="8776339" y="1319819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4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1068759" y="3820636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4" name="TextBox 27"/>
          <p:cNvSpPr txBox="1"/>
          <p:nvPr/>
        </p:nvSpPr>
        <p:spPr>
          <a:xfrm>
            <a:off x="3678835" y="3835070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5" name="TextBox 28"/>
          <p:cNvSpPr txBox="1"/>
          <p:nvPr/>
        </p:nvSpPr>
        <p:spPr>
          <a:xfrm>
            <a:off x="6355964" y="3820635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6" name="TextBox 29"/>
          <p:cNvSpPr txBox="1"/>
          <p:nvPr/>
        </p:nvSpPr>
        <p:spPr>
          <a:xfrm>
            <a:off x="8999477" y="3835070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804666" y="5975424"/>
            <a:ext cx="5322272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</a:t>
            </a:r>
            <a:r>
              <a:rPr lang="id-ID" sz="1200" dirty="0">
                <a:solidFill>
                  <a:srgbClr val="F95647"/>
                </a:solidFill>
                <a:ea typeface="Roboto" panose="02000000000000000000" pitchFamily="2" charset="0"/>
              </a:rPr>
              <a:t>.</a:t>
            </a:r>
            <a:endParaRPr lang="en-US" sz="12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44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/>
      <p:bldP spid="16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7"/>
          <p:cNvSpPr/>
          <p:nvPr/>
        </p:nvSpPr>
        <p:spPr>
          <a:xfrm>
            <a:off x="4187366" y="2224144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202F3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8"/>
          <p:cNvSpPr/>
          <p:nvPr/>
        </p:nvSpPr>
        <p:spPr>
          <a:xfrm>
            <a:off x="4187365" y="3479631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ular Callout 9"/>
          <p:cNvSpPr/>
          <p:nvPr/>
        </p:nvSpPr>
        <p:spPr>
          <a:xfrm>
            <a:off x="4187364" y="473511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10"/>
          <p:cNvSpPr>
            <a:spLocks/>
          </p:cNvSpPr>
          <p:nvPr/>
        </p:nvSpPr>
        <p:spPr bwMode="auto">
          <a:xfrm>
            <a:off x="5342977" y="2436173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6" name="Rectangle 11"/>
          <p:cNvSpPr>
            <a:spLocks/>
          </p:cNvSpPr>
          <p:nvPr/>
        </p:nvSpPr>
        <p:spPr bwMode="auto">
          <a:xfrm>
            <a:off x="5342977" y="2139380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" name="Rectangle 16"/>
          <p:cNvSpPr>
            <a:spLocks/>
          </p:cNvSpPr>
          <p:nvPr/>
        </p:nvSpPr>
        <p:spPr bwMode="auto">
          <a:xfrm>
            <a:off x="5357264" y="369124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8" name="Rectangle 17"/>
          <p:cNvSpPr>
            <a:spLocks/>
          </p:cNvSpPr>
          <p:nvPr/>
        </p:nvSpPr>
        <p:spPr bwMode="auto">
          <a:xfrm>
            <a:off x="5357265" y="339445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" name="Rectangle 16"/>
          <p:cNvSpPr>
            <a:spLocks/>
          </p:cNvSpPr>
          <p:nvPr/>
        </p:nvSpPr>
        <p:spPr bwMode="auto">
          <a:xfrm>
            <a:off x="5357264" y="494631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0" name="Rectangle 17"/>
          <p:cNvSpPr>
            <a:spLocks/>
          </p:cNvSpPr>
          <p:nvPr/>
        </p:nvSpPr>
        <p:spPr bwMode="auto">
          <a:xfrm>
            <a:off x="5357265" y="464952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ular Callout 16"/>
          <p:cNvSpPr/>
          <p:nvPr/>
        </p:nvSpPr>
        <p:spPr>
          <a:xfrm>
            <a:off x="7852230" y="2224144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ular Callout 17"/>
          <p:cNvSpPr/>
          <p:nvPr/>
        </p:nvSpPr>
        <p:spPr>
          <a:xfrm>
            <a:off x="7852229" y="3479631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956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ular Callout 18"/>
          <p:cNvSpPr/>
          <p:nvPr/>
        </p:nvSpPr>
        <p:spPr>
          <a:xfrm>
            <a:off x="7852228" y="473511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00267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Rectangle 19"/>
          <p:cNvSpPr>
            <a:spLocks/>
          </p:cNvSpPr>
          <p:nvPr/>
        </p:nvSpPr>
        <p:spPr bwMode="auto">
          <a:xfrm>
            <a:off x="9007841" y="2436173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5" name="Rectangle 20"/>
          <p:cNvSpPr>
            <a:spLocks/>
          </p:cNvSpPr>
          <p:nvPr/>
        </p:nvSpPr>
        <p:spPr bwMode="auto">
          <a:xfrm>
            <a:off x="9007841" y="2139380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6" name="Rectangle 16"/>
          <p:cNvSpPr>
            <a:spLocks/>
          </p:cNvSpPr>
          <p:nvPr/>
        </p:nvSpPr>
        <p:spPr bwMode="auto">
          <a:xfrm>
            <a:off x="9022128" y="369124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7" name="Rectangle 17"/>
          <p:cNvSpPr>
            <a:spLocks/>
          </p:cNvSpPr>
          <p:nvPr/>
        </p:nvSpPr>
        <p:spPr bwMode="auto">
          <a:xfrm>
            <a:off x="9022129" y="339445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8" name="Rectangle 16"/>
          <p:cNvSpPr>
            <a:spLocks/>
          </p:cNvSpPr>
          <p:nvPr/>
        </p:nvSpPr>
        <p:spPr bwMode="auto">
          <a:xfrm>
            <a:off x="9022128" y="494631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9" name="Rectangle 17"/>
          <p:cNvSpPr>
            <a:spLocks/>
          </p:cNvSpPr>
          <p:nvPr/>
        </p:nvSpPr>
        <p:spPr bwMode="auto">
          <a:xfrm>
            <a:off x="9022129" y="464952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Rectangle 34"/>
          <p:cNvSpPr>
            <a:spLocks/>
          </p:cNvSpPr>
          <p:nvPr/>
        </p:nvSpPr>
        <p:spPr bwMode="auto">
          <a:xfrm>
            <a:off x="4140352" y="248835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202F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202F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1" name="Rectangle 35"/>
          <p:cNvSpPr>
            <a:spLocks/>
          </p:cNvSpPr>
          <p:nvPr/>
        </p:nvSpPr>
        <p:spPr bwMode="auto">
          <a:xfrm>
            <a:off x="4140352" y="3725531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le 36"/>
          <p:cNvSpPr>
            <a:spLocks/>
          </p:cNvSpPr>
          <p:nvPr/>
        </p:nvSpPr>
        <p:spPr bwMode="auto">
          <a:xfrm>
            <a:off x="4134756" y="4977257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7CB5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3" name="Rectangle 37"/>
          <p:cNvSpPr>
            <a:spLocks/>
          </p:cNvSpPr>
          <p:nvPr/>
        </p:nvSpPr>
        <p:spPr bwMode="auto">
          <a:xfrm>
            <a:off x="7814131" y="248835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400" b="1" dirty="0">
              <a:solidFill>
                <a:srgbClr val="FAC1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4" name="Rectangle 38"/>
          <p:cNvSpPr>
            <a:spLocks/>
          </p:cNvSpPr>
          <p:nvPr/>
        </p:nvSpPr>
        <p:spPr bwMode="auto">
          <a:xfrm>
            <a:off x="7814131" y="3725531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05</a:t>
            </a:r>
            <a:endParaRPr lang="en-US" altLang="id-ID" sz="2400" b="1" dirty="0">
              <a:solidFill>
                <a:srgbClr val="F956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5" name="Rectangle 39"/>
          <p:cNvSpPr>
            <a:spLocks/>
          </p:cNvSpPr>
          <p:nvPr/>
        </p:nvSpPr>
        <p:spPr bwMode="auto">
          <a:xfrm>
            <a:off x="7808535" y="4977257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002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06</a:t>
            </a:r>
            <a:endParaRPr lang="en-US" altLang="id-ID" sz="2400" b="1" dirty="0">
              <a:solidFill>
                <a:srgbClr val="00267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6" name="Rectangle 43"/>
          <p:cNvSpPr/>
          <p:nvPr/>
        </p:nvSpPr>
        <p:spPr>
          <a:xfrm>
            <a:off x="860461" y="2139380"/>
            <a:ext cx="3092221" cy="3416578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49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04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2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6951" y="15951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02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218" y="21465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业务介绍</a:t>
            </a:r>
          </a:p>
        </p:txBody>
      </p:sp>
    </p:spTree>
    <p:extLst>
      <p:ext uri="{BB962C8B-B14F-4D97-AF65-F5344CB8AC3E}">
        <p14:creationId xmlns:p14="http://schemas.microsoft.com/office/powerpoint/2010/main" val="489693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2800</Words>
  <Application>Microsoft Office PowerPoint</Application>
  <PresentationFormat>宽屏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Bebas Neue</vt:lpstr>
      <vt:lpstr>FontAwesome</vt:lpstr>
      <vt:lpstr>Gill Sans</vt:lpstr>
      <vt:lpstr>Lato</vt:lpstr>
      <vt:lpstr>Lato Light</vt:lpstr>
      <vt:lpstr>等线</vt:lpstr>
      <vt:lpstr>方正大标宋简体</vt:lpstr>
      <vt:lpstr>宋体</vt:lpstr>
      <vt:lpstr>微软雅黑</vt:lpstr>
      <vt:lpstr>Arial</vt:lpstr>
      <vt:lpstr>Calibri</vt:lpstr>
      <vt:lpstr>Calibri Light</vt:lpstr>
      <vt:lpstr>Impact</vt:lpstr>
      <vt:lpstr>Myanmar Text</vt:lpstr>
      <vt:lpstr>Roboto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61</cp:revision>
  <dcterms:created xsi:type="dcterms:W3CDTF">2015-12-11T12:32:21Z</dcterms:created>
  <dcterms:modified xsi:type="dcterms:W3CDTF">2018-01-13T14:26:22Z</dcterms:modified>
</cp:coreProperties>
</file>