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0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5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20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21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2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23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64" r:id="rId10"/>
    <p:sldId id="273" r:id="rId11"/>
    <p:sldId id="274" r:id="rId12"/>
    <p:sldId id="275" r:id="rId13"/>
    <p:sldId id="276" r:id="rId14"/>
    <p:sldId id="265" r:id="rId15"/>
    <p:sldId id="277" r:id="rId16"/>
    <p:sldId id="278" r:id="rId17"/>
    <p:sldId id="279" r:id="rId18"/>
    <p:sldId id="284" r:id="rId19"/>
    <p:sldId id="266" r:id="rId20"/>
    <p:sldId id="280" r:id="rId21"/>
    <p:sldId id="281" r:id="rId22"/>
    <p:sldId id="282" r:id="rId23"/>
    <p:sldId id="283" r:id="rId24"/>
    <p:sldId id="267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3F3F3"/>
    <a:srgbClr val="F7FCFE"/>
    <a:srgbClr val="FFFFFC"/>
    <a:srgbClr val="FFFFFF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8" autoAdjust="0"/>
  </p:normalViewPr>
  <p:slideViewPr>
    <p:cSldViewPr snapToGrid="0" showGuides="1">
      <p:cViewPr varScale="1">
        <p:scale>
          <a:sx n="86" d="100"/>
          <a:sy n="86" d="100"/>
        </p:scale>
        <p:origin x="562" y="62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3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180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864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75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268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950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403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51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122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380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977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126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1757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21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490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831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735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72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79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38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257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875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22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719AC2B-D646-49BB-820E-B58874696F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" b="571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1B956F7-AF04-4352-BD96-D904CA9CD9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86" b="172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A4DBA91-B1F7-463A-8147-5A83271C66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3" b="4020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E5CF2531-3901-4CA8-823F-B8AD512D0150}"/>
              </a:ext>
            </a:extLst>
          </p:cNvPr>
          <p:cNvSpPr/>
          <p:nvPr userDrawn="1"/>
        </p:nvSpPr>
        <p:spPr>
          <a:xfrm>
            <a:off x="4013635" y="202781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B3B7F5D-7327-49CD-8FBD-1C78F7A5D97F}"/>
              </a:ext>
            </a:extLst>
          </p:cNvPr>
          <p:cNvSpPr/>
          <p:nvPr userDrawn="1"/>
        </p:nvSpPr>
        <p:spPr>
          <a:xfrm>
            <a:off x="4013635" y="202781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D68C654-DA57-438F-84A0-5EDC843CB4E2}"/>
              </a:ext>
            </a:extLst>
          </p:cNvPr>
          <p:cNvSpPr/>
          <p:nvPr userDrawn="1"/>
        </p:nvSpPr>
        <p:spPr>
          <a:xfrm>
            <a:off x="4013635" y="202781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9871D69-A5B9-4A43-99C7-0AE07A7E8782}"/>
              </a:ext>
            </a:extLst>
          </p:cNvPr>
          <p:cNvSpPr/>
          <p:nvPr userDrawn="1"/>
        </p:nvSpPr>
        <p:spPr>
          <a:xfrm>
            <a:off x="4013635" y="202781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2D0F961-8226-4FFE-ABA2-F28EA36230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86" b="172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audio" Target="../media/media1.mp3"/><Relationship Id="rId5" Type="http://schemas.microsoft.com/office/2007/relationships/media" Target="../media/media1.mp3"/><Relationship Id="rId4" Type="http://schemas.openxmlformats.org/officeDocument/2006/relationships/tags" Target="../tags/tag5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0" Type="http://schemas.openxmlformats.org/officeDocument/2006/relationships/tags" Target="../tags/tag71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20" Type="http://schemas.openxmlformats.org/officeDocument/2006/relationships/notesSlide" Target="../notesSlides/notesSlide18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10" Type="http://schemas.openxmlformats.org/officeDocument/2006/relationships/tags" Target="../tags/tag83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notesSlide" Target="../notesSlides/notesSlide21.xml"/><Relationship Id="rId5" Type="http://schemas.openxmlformats.org/officeDocument/2006/relationships/tags" Target="../tags/tag101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00.xml"/><Relationship Id="rId9" Type="http://schemas.openxmlformats.org/officeDocument/2006/relationships/tags" Target="../tags/tag10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notesSlide" Target="../notesSlides/notesSlide23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5" Type="http://schemas.openxmlformats.org/officeDocument/2006/relationships/tags" Target="../tags/tag115.xml"/><Relationship Id="rId10" Type="http://schemas.openxmlformats.org/officeDocument/2006/relationships/tags" Target="../tags/tag120.xml"/><Relationship Id="rId4" Type="http://schemas.openxmlformats.org/officeDocument/2006/relationships/tags" Target="../tags/tag114.xml"/><Relationship Id="rId9" Type="http://schemas.openxmlformats.org/officeDocument/2006/relationships/tags" Target="../tags/tag1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notesSlide" Target="../notesSlides/notesSlide8.xml"/><Relationship Id="rId5" Type="http://schemas.openxmlformats.org/officeDocument/2006/relationships/tags" Target="../tags/tag29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文本框 5">
            <a:extLst>
              <a:ext uri="{FF2B5EF4-FFF2-40B4-BE49-F238E27FC236}">
                <a16:creationId xmlns:a16="http://schemas.microsoft.com/office/drawing/2014/main" id="{9D828AD6-53C1-4723-B549-14084E2AB2A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595833" y="2767280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插</a:t>
            </a:r>
          </a:p>
        </p:txBody>
      </p:sp>
      <p:sp>
        <p:nvSpPr>
          <p:cNvPr id="3" name="PA_库_矩形 6">
            <a:extLst>
              <a:ext uri="{FF2B5EF4-FFF2-40B4-BE49-F238E27FC236}">
                <a16:creationId xmlns:a16="http://schemas.microsoft.com/office/drawing/2014/main" id="{AB955716-41BA-4F00-8818-00156288A8D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716859" y="3201036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画</a:t>
            </a:r>
          </a:p>
        </p:txBody>
      </p:sp>
      <p:sp>
        <p:nvSpPr>
          <p:cNvPr id="4" name="PA_库_文本框 10">
            <a:extLst>
              <a:ext uri="{FF2B5EF4-FFF2-40B4-BE49-F238E27FC236}">
                <a16:creationId xmlns:a16="http://schemas.microsoft.com/office/drawing/2014/main" id="{A295A4BB-847B-4021-B0A4-C582782F46E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89223" y="3930265"/>
            <a:ext cx="492443" cy="9499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WINTER</a:t>
            </a:r>
            <a:endParaRPr lang="zh-CN" altLang="en-US" sz="20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PA_库_文本框 10">
            <a:extLst>
              <a:ext uri="{FF2B5EF4-FFF2-40B4-BE49-F238E27FC236}">
                <a16:creationId xmlns:a16="http://schemas.microsoft.com/office/drawing/2014/main" id="{B4EF102B-B28A-4CBF-82C1-E8E61A746CD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53421" y="3789402"/>
            <a:ext cx="2780455" cy="5282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Things base and vile, holding no quantity, love can transpose to from and dignity:</a:t>
            </a:r>
            <a:endParaRPr lang="zh-CN" altLang="en-US" sz="10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C85A1EF-29F5-453B-A413-075B4077AC60}"/>
              </a:ext>
            </a:extLst>
          </p:cNvPr>
          <p:cNvSpPr txBox="1"/>
          <p:nvPr/>
        </p:nvSpPr>
        <p:spPr>
          <a:xfrm>
            <a:off x="8880361" y="4710928"/>
            <a:ext cx="1826141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汇报人：野望教育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6B3728E-1DDC-4F48-B258-C52A6B0C3E26}"/>
              </a:ext>
            </a:extLst>
          </p:cNvPr>
          <p:cNvSpPr txBox="1"/>
          <p:nvPr/>
        </p:nvSpPr>
        <p:spPr>
          <a:xfrm>
            <a:off x="8307898" y="3315511"/>
            <a:ext cx="2986715" cy="565796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商务通用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模板</a:t>
            </a:r>
          </a:p>
        </p:txBody>
      </p:sp>
      <p:pic>
        <p:nvPicPr>
          <p:cNvPr id="8" name="2848">
            <a:hlinkClick r:id="" action="ppaction://media"/>
            <a:extLst>
              <a:ext uri="{FF2B5EF4-FFF2-40B4-BE49-F238E27FC236}">
                <a16:creationId xmlns:a16="http://schemas.microsoft.com/office/drawing/2014/main" id="{17A1B512-8944-482A-AF96-6DE4CFCC751F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788025" y="-2251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Freeform: Shape 14">
            <a:extLst>
              <a:ext uri="{FF2B5EF4-FFF2-40B4-BE49-F238E27FC236}">
                <a16:creationId xmlns:a16="http://schemas.microsoft.com/office/drawing/2014/main" id="{C0EA166C-C39E-461D-8FAB-308352A7674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137576" y="4406932"/>
            <a:ext cx="8133775" cy="1152084"/>
          </a:xfrm>
          <a:custGeom>
            <a:avLst/>
            <a:gdLst>
              <a:gd name="connsiteX0" fmla="*/ 0 w 8527976"/>
              <a:gd name="connsiteY0" fmla="*/ 1099020 h 1099020"/>
              <a:gd name="connsiteX1" fmla="*/ 4403558 w 8527976"/>
              <a:gd name="connsiteY1" fmla="*/ 136 h 1099020"/>
              <a:gd name="connsiteX2" fmla="*/ 5662863 w 8527976"/>
              <a:gd name="connsiteY2" fmla="*/ 1018810 h 1099020"/>
              <a:gd name="connsiteX3" fmla="*/ 8462211 w 8527976"/>
              <a:gd name="connsiteY3" fmla="*/ 361083 h 1099020"/>
              <a:gd name="connsiteX4" fmla="*/ 7668126 w 8527976"/>
              <a:gd name="connsiteY4" fmla="*/ 272852 h 1099020"/>
              <a:gd name="connsiteX0" fmla="*/ 0 w 8664247"/>
              <a:gd name="connsiteY0" fmla="*/ 1227221 h 1227221"/>
              <a:gd name="connsiteX1" fmla="*/ 4403558 w 8664247"/>
              <a:gd name="connsiteY1" fmla="*/ 128337 h 1227221"/>
              <a:gd name="connsiteX2" fmla="*/ 5662863 w 8664247"/>
              <a:gd name="connsiteY2" fmla="*/ 1147011 h 1227221"/>
              <a:gd name="connsiteX3" fmla="*/ 8462211 w 8664247"/>
              <a:gd name="connsiteY3" fmla="*/ 489284 h 1227221"/>
              <a:gd name="connsiteX4" fmla="*/ 8390021 w 8664247"/>
              <a:gd name="connsiteY4" fmla="*/ 0 h 122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4247" h="1227221">
                <a:moveTo>
                  <a:pt x="0" y="1227221"/>
                </a:moveTo>
                <a:cubicBezTo>
                  <a:pt x="1729874" y="684463"/>
                  <a:pt x="3459748" y="141705"/>
                  <a:pt x="4403558" y="128337"/>
                </a:cubicBezTo>
                <a:cubicBezTo>
                  <a:pt x="5347368" y="114969"/>
                  <a:pt x="4986421" y="1086853"/>
                  <a:pt x="5662863" y="1147011"/>
                </a:cubicBezTo>
                <a:cubicBezTo>
                  <a:pt x="6339305" y="1207169"/>
                  <a:pt x="8007685" y="680453"/>
                  <a:pt x="8462211" y="489284"/>
                </a:cubicBezTo>
                <a:cubicBezTo>
                  <a:pt x="8916737" y="298116"/>
                  <a:pt x="8474242" y="82884"/>
                  <a:pt x="8390021" y="0"/>
                </a:cubicBezTo>
              </a:path>
            </a:pathLst>
          </a:cu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千图PPT彼岸天：ID 8661124库_组合 48">
            <a:extLst>
              <a:ext uri="{FF2B5EF4-FFF2-40B4-BE49-F238E27FC236}">
                <a16:creationId xmlns:a16="http://schemas.microsoft.com/office/drawing/2014/main" id="{1DC88281-A7D8-46CC-B89B-15A63859DA3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440342" y="1639014"/>
            <a:ext cx="3163150" cy="4176476"/>
            <a:chOff x="2653644" y="1979514"/>
            <a:chExt cx="2527084" cy="3336644"/>
          </a:xfrm>
        </p:grpSpPr>
        <p:grpSp>
          <p:nvGrpSpPr>
            <p:cNvPr id="27" name="Group 15">
              <a:extLst>
                <a:ext uri="{FF2B5EF4-FFF2-40B4-BE49-F238E27FC236}">
                  <a16:creationId xmlns:a16="http://schemas.microsoft.com/office/drawing/2014/main" id="{8202DCD7-2BBC-4862-862F-187285AEC88F}"/>
                </a:ext>
              </a:extLst>
            </p:cNvPr>
            <p:cNvGrpSpPr/>
            <p:nvPr/>
          </p:nvGrpSpPr>
          <p:grpSpPr>
            <a:xfrm rot="18810804">
              <a:off x="3297532" y="3450865"/>
              <a:ext cx="842090" cy="540692"/>
              <a:chOff x="4481513" y="3678059"/>
              <a:chExt cx="1614487" cy="1036638"/>
            </a:xfrm>
          </p:grpSpPr>
          <p:sp>
            <p:nvSpPr>
              <p:cNvPr id="44" name="Rectangle 16">
                <a:extLst>
                  <a:ext uri="{FF2B5EF4-FFF2-40B4-BE49-F238E27FC236}">
                    <a16:creationId xmlns:a16="http://schemas.microsoft.com/office/drawing/2014/main" id="{8AAAA8D7-0801-43B3-A3E7-A8EC79270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513" y="3678059"/>
                <a:ext cx="1614487" cy="3444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Rectangle 17">
                <a:extLst>
                  <a:ext uri="{FF2B5EF4-FFF2-40B4-BE49-F238E27FC236}">
                    <a16:creationId xmlns:a16="http://schemas.microsoft.com/office/drawing/2014/main" id="{998ADE25-1E4C-4FE9-8A64-0D0C36B6A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513" y="4022546"/>
                <a:ext cx="1614487" cy="34448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Rectangle 18">
                <a:extLst>
                  <a:ext uri="{FF2B5EF4-FFF2-40B4-BE49-F238E27FC236}">
                    <a16:creationId xmlns:a16="http://schemas.microsoft.com/office/drawing/2014/main" id="{B12C23A6-AB2B-4632-9B9D-2F77172ED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513" y="4367034"/>
                <a:ext cx="1614487" cy="347663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Group 19">
              <a:extLst>
                <a:ext uri="{FF2B5EF4-FFF2-40B4-BE49-F238E27FC236}">
                  <a16:creationId xmlns:a16="http://schemas.microsoft.com/office/drawing/2014/main" id="{B1E65D8F-EA22-47BB-9606-2195EADFA248}"/>
                </a:ext>
              </a:extLst>
            </p:cNvPr>
            <p:cNvGrpSpPr/>
            <p:nvPr/>
          </p:nvGrpSpPr>
          <p:grpSpPr>
            <a:xfrm rot="18810804">
              <a:off x="3875495" y="2842900"/>
              <a:ext cx="842090" cy="538209"/>
              <a:chOff x="6096000" y="3187521"/>
              <a:chExt cx="1614487" cy="1031876"/>
            </a:xfrm>
          </p:grpSpPr>
          <p:sp>
            <p:nvSpPr>
              <p:cNvPr id="41" name="Rectangle 20">
                <a:extLst>
                  <a:ext uri="{FF2B5EF4-FFF2-40B4-BE49-F238E27FC236}">
                    <a16:creationId xmlns:a16="http://schemas.microsoft.com/office/drawing/2014/main" id="{D8C7A796-8C12-486C-AFA5-132C63CB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3187521"/>
                <a:ext cx="1614487" cy="344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Rectangle 21">
                <a:extLst>
                  <a:ext uri="{FF2B5EF4-FFF2-40B4-BE49-F238E27FC236}">
                    <a16:creationId xmlns:a16="http://schemas.microsoft.com/office/drawing/2014/main" id="{549957F1-A153-4BC6-83C8-09E77FF65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3532009"/>
                <a:ext cx="1614487" cy="3429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3" name="Rectangle 22">
                <a:extLst>
                  <a:ext uri="{FF2B5EF4-FFF2-40B4-BE49-F238E27FC236}">
                    <a16:creationId xmlns:a16="http://schemas.microsoft.com/office/drawing/2014/main" id="{B0D270E2-A0FD-4E3B-B72A-785B44D4A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3874909"/>
                <a:ext cx="1614487" cy="34448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23">
              <a:extLst>
                <a:ext uri="{FF2B5EF4-FFF2-40B4-BE49-F238E27FC236}">
                  <a16:creationId xmlns:a16="http://schemas.microsoft.com/office/drawing/2014/main" id="{2FC946C9-C605-4DBA-BD2E-C37183839DF2}"/>
                </a:ext>
              </a:extLst>
            </p:cNvPr>
            <p:cNvGrpSpPr/>
            <p:nvPr/>
          </p:nvGrpSpPr>
          <p:grpSpPr>
            <a:xfrm rot="18810804">
              <a:off x="4426407" y="2193142"/>
              <a:ext cx="967950" cy="540693"/>
              <a:chOff x="7700963" y="3678059"/>
              <a:chExt cx="1855787" cy="1036638"/>
            </a:xfrm>
          </p:grpSpPr>
          <p:sp>
            <p:nvSpPr>
              <p:cNvPr id="36" name="Freeform: Shape 24">
                <a:extLst>
                  <a:ext uri="{FF2B5EF4-FFF2-40B4-BE49-F238E27FC236}">
                    <a16:creationId xmlns:a16="http://schemas.microsoft.com/office/drawing/2014/main" id="{0866423D-D8B8-4421-A3B9-DCBC3631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4963" y="3678059"/>
                <a:ext cx="331787" cy="1036638"/>
              </a:xfrm>
              <a:custGeom>
                <a:avLst/>
                <a:gdLst>
                  <a:gd name="T0" fmla="*/ 0 w 209"/>
                  <a:gd name="T1" fmla="*/ 162 h 653"/>
                  <a:gd name="T2" fmla="*/ 135 w 209"/>
                  <a:gd name="T3" fmla="*/ 0 h 653"/>
                  <a:gd name="T4" fmla="*/ 209 w 209"/>
                  <a:gd name="T5" fmla="*/ 210 h 653"/>
                  <a:gd name="T6" fmla="*/ 209 w 209"/>
                  <a:gd name="T7" fmla="*/ 443 h 653"/>
                  <a:gd name="T8" fmla="*/ 135 w 209"/>
                  <a:gd name="T9" fmla="*/ 653 h 653"/>
                  <a:gd name="T10" fmla="*/ 0 w 209"/>
                  <a:gd name="T11" fmla="*/ 488 h 653"/>
                  <a:gd name="T12" fmla="*/ 0 w 209"/>
                  <a:gd name="T13" fmla="*/ 162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9" h="653">
                    <a:moveTo>
                      <a:pt x="0" y="162"/>
                    </a:moveTo>
                    <a:lnTo>
                      <a:pt x="135" y="0"/>
                    </a:lnTo>
                    <a:lnTo>
                      <a:pt x="209" y="210"/>
                    </a:lnTo>
                    <a:lnTo>
                      <a:pt x="209" y="443"/>
                    </a:lnTo>
                    <a:lnTo>
                      <a:pt x="135" y="653"/>
                    </a:lnTo>
                    <a:lnTo>
                      <a:pt x="0" y="488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BBA17C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5">
                <a:extLst>
                  <a:ext uri="{FF2B5EF4-FFF2-40B4-BE49-F238E27FC236}">
                    <a16:creationId xmlns:a16="http://schemas.microsoft.com/office/drawing/2014/main" id="{E7697E77-EB9A-4A03-B830-13B078877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0963" y="3678059"/>
                <a:ext cx="1738312" cy="344488"/>
              </a:xfrm>
              <a:custGeom>
                <a:avLst/>
                <a:gdLst>
                  <a:gd name="T0" fmla="*/ 1020 w 1095"/>
                  <a:gd name="T1" fmla="*/ 217 h 217"/>
                  <a:gd name="T2" fmla="*/ 1095 w 1095"/>
                  <a:gd name="T3" fmla="*/ 0 h 217"/>
                  <a:gd name="T4" fmla="*/ 0 w 1095"/>
                  <a:gd name="T5" fmla="*/ 0 h 217"/>
                  <a:gd name="T6" fmla="*/ 0 w 1095"/>
                  <a:gd name="T7" fmla="*/ 217 h 217"/>
                  <a:gd name="T8" fmla="*/ 1020 w 1095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5" h="217">
                    <a:moveTo>
                      <a:pt x="1020" y="217"/>
                    </a:moveTo>
                    <a:lnTo>
                      <a:pt x="1095" y="0"/>
                    </a:lnTo>
                    <a:lnTo>
                      <a:pt x="0" y="0"/>
                    </a:lnTo>
                    <a:lnTo>
                      <a:pt x="0" y="217"/>
                    </a:lnTo>
                    <a:lnTo>
                      <a:pt x="1020" y="217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26">
                <a:extLst>
                  <a:ext uri="{FF2B5EF4-FFF2-40B4-BE49-F238E27FC236}">
                    <a16:creationId xmlns:a16="http://schemas.microsoft.com/office/drawing/2014/main" id="{C4A6B6D3-82DC-422F-9BBA-9A754506E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0963" y="4022546"/>
                <a:ext cx="1619250" cy="3444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7">
                <a:extLst>
                  <a:ext uri="{FF2B5EF4-FFF2-40B4-BE49-F238E27FC236}">
                    <a16:creationId xmlns:a16="http://schemas.microsoft.com/office/drawing/2014/main" id="{2CD8866F-20C8-42AE-A172-E63FF877D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0963" y="4367034"/>
                <a:ext cx="1738312" cy="347663"/>
              </a:xfrm>
              <a:custGeom>
                <a:avLst/>
                <a:gdLst>
                  <a:gd name="T0" fmla="*/ 1095 w 1095"/>
                  <a:gd name="T1" fmla="*/ 219 h 219"/>
                  <a:gd name="T2" fmla="*/ 1020 w 1095"/>
                  <a:gd name="T3" fmla="*/ 0 h 219"/>
                  <a:gd name="T4" fmla="*/ 0 w 1095"/>
                  <a:gd name="T5" fmla="*/ 0 h 219"/>
                  <a:gd name="T6" fmla="*/ 0 w 1095"/>
                  <a:gd name="T7" fmla="*/ 219 h 219"/>
                  <a:gd name="T8" fmla="*/ 1095 w 1095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5" h="219">
                    <a:moveTo>
                      <a:pt x="1095" y="219"/>
                    </a:moveTo>
                    <a:lnTo>
                      <a:pt x="1020" y="0"/>
                    </a:lnTo>
                    <a:lnTo>
                      <a:pt x="0" y="0"/>
                    </a:lnTo>
                    <a:lnTo>
                      <a:pt x="0" y="219"/>
                    </a:lnTo>
                    <a:lnTo>
                      <a:pt x="1095" y="21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Oval 28">
                <a:extLst>
                  <a:ext uri="{FF2B5EF4-FFF2-40B4-BE49-F238E27FC236}">
                    <a16:creationId xmlns:a16="http://schemas.microsoft.com/office/drawing/2014/main" id="{A9541356-2F1E-42D9-BB7A-B8CFFB508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00" y="4049534"/>
                <a:ext cx="82550" cy="2936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1136859-ECCE-4460-AAB2-435CAD542EFB}"/>
                </a:ext>
              </a:extLst>
            </p:cNvPr>
            <p:cNvGrpSpPr/>
            <p:nvPr/>
          </p:nvGrpSpPr>
          <p:grpSpPr>
            <a:xfrm rot="18810804">
              <a:off x="2173396" y="4297700"/>
              <a:ext cx="1498706" cy="538210"/>
              <a:chOff x="1608138" y="3187521"/>
              <a:chExt cx="2873375" cy="1031876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D902DAA-DCB0-4F6E-A973-59308E52B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138" y="3187521"/>
                <a:ext cx="1490662" cy="1031875"/>
              </a:xfrm>
              <a:custGeom>
                <a:avLst/>
                <a:gdLst>
                  <a:gd name="T0" fmla="*/ 793 w 939"/>
                  <a:gd name="T1" fmla="*/ 650 h 650"/>
                  <a:gd name="T2" fmla="*/ 0 w 939"/>
                  <a:gd name="T3" fmla="*/ 326 h 650"/>
                  <a:gd name="T4" fmla="*/ 793 w 939"/>
                  <a:gd name="T5" fmla="*/ 0 h 650"/>
                  <a:gd name="T6" fmla="*/ 939 w 939"/>
                  <a:gd name="T7" fmla="*/ 0 h 650"/>
                  <a:gd name="T8" fmla="*/ 939 w 939"/>
                  <a:gd name="T9" fmla="*/ 650 h 650"/>
                  <a:gd name="T10" fmla="*/ 793 w 939"/>
                  <a:gd name="T11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9" h="650">
                    <a:moveTo>
                      <a:pt x="793" y="650"/>
                    </a:moveTo>
                    <a:lnTo>
                      <a:pt x="0" y="326"/>
                    </a:lnTo>
                    <a:lnTo>
                      <a:pt x="793" y="0"/>
                    </a:lnTo>
                    <a:lnTo>
                      <a:pt x="939" y="0"/>
                    </a:lnTo>
                    <a:lnTo>
                      <a:pt x="939" y="650"/>
                    </a:lnTo>
                    <a:lnTo>
                      <a:pt x="793" y="650"/>
                    </a:lnTo>
                    <a:close/>
                  </a:path>
                </a:pathLst>
              </a:custGeom>
              <a:solidFill>
                <a:srgbClr val="D4AC8C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716E0F0-CC0B-4B00-976E-94856F22E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187521"/>
                <a:ext cx="1743075" cy="344488"/>
              </a:xfrm>
              <a:custGeom>
                <a:avLst/>
                <a:gdLst>
                  <a:gd name="T0" fmla="*/ 464 w 464"/>
                  <a:gd name="T1" fmla="*/ 0 h 91"/>
                  <a:gd name="T2" fmla="*/ 41 w 464"/>
                  <a:gd name="T3" fmla="*/ 0 h 91"/>
                  <a:gd name="T4" fmla="*/ 16 w 464"/>
                  <a:gd name="T5" fmla="*/ 14 h 91"/>
                  <a:gd name="T6" fmla="*/ 5 w 464"/>
                  <a:gd name="T7" fmla="*/ 31 h 91"/>
                  <a:gd name="T8" fmla="*/ 5 w 464"/>
                  <a:gd name="T9" fmla="*/ 59 h 91"/>
                  <a:gd name="T10" fmla="*/ 16 w 464"/>
                  <a:gd name="T11" fmla="*/ 77 h 91"/>
                  <a:gd name="T12" fmla="*/ 41 w 464"/>
                  <a:gd name="T13" fmla="*/ 91 h 91"/>
                  <a:gd name="T14" fmla="*/ 464 w 464"/>
                  <a:gd name="T15" fmla="*/ 91 h 91"/>
                  <a:gd name="T16" fmla="*/ 464 w 464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91">
                    <a:moveTo>
                      <a:pt x="464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1" y="6"/>
                      <a:pt x="16" y="14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0" y="39"/>
                      <a:pt x="0" y="52"/>
                      <a:pt x="5" y="59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21" y="85"/>
                      <a:pt x="32" y="91"/>
                      <a:pt x="41" y="91"/>
                    </a:cubicBezTo>
                    <a:cubicBezTo>
                      <a:pt x="464" y="91"/>
                      <a:pt x="464" y="91"/>
                      <a:pt x="464" y="91"/>
                    </a:cubicBezTo>
                    <a:lnTo>
                      <a:pt x="464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30A43F8F-1FB3-4D13-9311-C8297DB5A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532009"/>
                <a:ext cx="1743075" cy="342900"/>
              </a:xfrm>
              <a:custGeom>
                <a:avLst/>
                <a:gdLst>
                  <a:gd name="T0" fmla="*/ 464 w 464"/>
                  <a:gd name="T1" fmla="*/ 0 h 91"/>
                  <a:gd name="T2" fmla="*/ 41 w 464"/>
                  <a:gd name="T3" fmla="*/ 0 h 91"/>
                  <a:gd name="T4" fmla="*/ 16 w 464"/>
                  <a:gd name="T5" fmla="*/ 14 h 91"/>
                  <a:gd name="T6" fmla="*/ 5 w 464"/>
                  <a:gd name="T7" fmla="*/ 32 h 91"/>
                  <a:gd name="T8" fmla="*/ 5 w 464"/>
                  <a:gd name="T9" fmla="*/ 60 h 91"/>
                  <a:gd name="T10" fmla="*/ 16 w 464"/>
                  <a:gd name="T11" fmla="*/ 77 h 91"/>
                  <a:gd name="T12" fmla="*/ 41 w 464"/>
                  <a:gd name="T13" fmla="*/ 91 h 91"/>
                  <a:gd name="T14" fmla="*/ 464 w 464"/>
                  <a:gd name="T15" fmla="*/ 91 h 91"/>
                  <a:gd name="T16" fmla="*/ 464 w 464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91">
                    <a:moveTo>
                      <a:pt x="464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1" y="6"/>
                      <a:pt x="16" y="14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39"/>
                      <a:pt x="0" y="52"/>
                      <a:pt x="5" y="6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21" y="85"/>
                      <a:pt x="32" y="91"/>
                      <a:pt x="41" y="91"/>
                    </a:cubicBezTo>
                    <a:cubicBezTo>
                      <a:pt x="464" y="91"/>
                      <a:pt x="464" y="91"/>
                      <a:pt x="464" y="91"/>
                    </a:cubicBezTo>
                    <a:lnTo>
                      <a:pt x="46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8B74D02-1527-482C-821D-7943C1706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874909"/>
                <a:ext cx="1743075" cy="344488"/>
              </a:xfrm>
              <a:custGeom>
                <a:avLst/>
                <a:gdLst>
                  <a:gd name="T0" fmla="*/ 464 w 464"/>
                  <a:gd name="T1" fmla="*/ 0 h 91"/>
                  <a:gd name="T2" fmla="*/ 41 w 464"/>
                  <a:gd name="T3" fmla="*/ 0 h 91"/>
                  <a:gd name="T4" fmla="*/ 16 w 464"/>
                  <a:gd name="T5" fmla="*/ 14 h 91"/>
                  <a:gd name="T6" fmla="*/ 5 w 464"/>
                  <a:gd name="T7" fmla="*/ 32 h 91"/>
                  <a:gd name="T8" fmla="*/ 5 w 464"/>
                  <a:gd name="T9" fmla="*/ 60 h 91"/>
                  <a:gd name="T10" fmla="*/ 16 w 464"/>
                  <a:gd name="T11" fmla="*/ 77 h 91"/>
                  <a:gd name="T12" fmla="*/ 41 w 464"/>
                  <a:gd name="T13" fmla="*/ 91 h 91"/>
                  <a:gd name="T14" fmla="*/ 464 w 464"/>
                  <a:gd name="T15" fmla="*/ 91 h 91"/>
                  <a:gd name="T16" fmla="*/ 464 w 464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91">
                    <a:moveTo>
                      <a:pt x="464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1" y="6"/>
                      <a:pt x="16" y="14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40"/>
                      <a:pt x="0" y="52"/>
                      <a:pt x="5" y="6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21" y="85"/>
                      <a:pt x="32" y="91"/>
                      <a:pt x="41" y="91"/>
                    </a:cubicBezTo>
                    <a:cubicBezTo>
                      <a:pt x="464" y="91"/>
                      <a:pt x="464" y="91"/>
                      <a:pt x="464" y="91"/>
                    </a:cubicBezTo>
                    <a:lnTo>
                      <a:pt x="464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BE52508-1EA3-4C9F-8876-5C638218D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138" y="3538359"/>
                <a:ext cx="428625" cy="333375"/>
              </a:xfrm>
              <a:custGeom>
                <a:avLst/>
                <a:gdLst>
                  <a:gd name="T0" fmla="*/ 114 w 114"/>
                  <a:gd name="T1" fmla="*/ 49 h 88"/>
                  <a:gd name="T2" fmla="*/ 107 w 114"/>
                  <a:gd name="T3" fmla="*/ 0 h 88"/>
                  <a:gd name="T4" fmla="*/ 0 w 114"/>
                  <a:gd name="T5" fmla="*/ 44 h 88"/>
                  <a:gd name="T6" fmla="*/ 109 w 114"/>
                  <a:gd name="T7" fmla="*/ 88 h 88"/>
                  <a:gd name="T8" fmla="*/ 114 w 114"/>
                  <a:gd name="T9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88">
                    <a:moveTo>
                      <a:pt x="114" y="49"/>
                    </a:moveTo>
                    <a:cubicBezTo>
                      <a:pt x="114" y="32"/>
                      <a:pt x="111" y="15"/>
                      <a:pt x="107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112" y="76"/>
                      <a:pt x="114" y="63"/>
                      <a:pt x="114" y="4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6" name="Freeform: Shape 35">
            <a:extLst>
              <a:ext uri="{FF2B5EF4-FFF2-40B4-BE49-F238E27FC236}">
                <a16:creationId xmlns:a16="http://schemas.microsoft.com/office/drawing/2014/main" id="{BB6982C5-6BCD-48A5-ACCD-276A127B4DAC}"/>
              </a:ext>
            </a:extLst>
          </p:cNvPr>
          <p:cNvSpPr>
            <a:spLocks/>
          </p:cNvSpPr>
          <p:nvPr/>
        </p:nvSpPr>
        <p:spPr bwMode="auto">
          <a:xfrm>
            <a:off x="2455484" y="2009858"/>
            <a:ext cx="5669120" cy="2019363"/>
          </a:xfrm>
          <a:custGeom>
            <a:avLst/>
            <a:gdLst>
              <a:gd name="T0" fmla="*/ 3799 w 3804"/>
              <a:gd name="T1" fmla="*/ 0 h 1355"/>
              <a:gd name="T2" fmla="*/ 372 w 3804"/>
              <a:gd name="T3" fmla="*/ 0 h 1355"/>
              <a:gd name="T4" fmla="*/ 0 w 3804"/>
              <a:gd name="T5" fmla="*/ 679 h 1355"/>
              <a:gd name="T6" fmla="*/ 372 w 3804"/>
              <a:gd name="T7" fmla="*/ 1355 h 1355"/>
              <a:gd name="T8" fmla="*/ 3804 w 3804"/>
              <a:gd name="T9" fmla="*/ 1355 h 1355"/>
              <a:gd name="T10" fmla="*/ 3799 w 3804"/>
              <a:gd name="T11" fmla="*/ 0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04" h="1355">
                <a:moveTo>
                  <a:pt x="3799" y="0"/>
                </a:moveTo>
                <a:lnTo>
                  <a:pt x="372" y="0"/>
                </a:lnTo>
                <a:lnTo>
                  <a:pt x="0" y="679"/>
                </a:lnTo>
                <a:lnTo>
                  <a:pt x="372" y="1355"/>
                </a:lnTo>
                <a:lnTo>
                  <a:pt x="3804" y="1355"/>
                </a:lnTo>
                <a:lnTo>
                  <a:pt x="37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7" name="千图PPT彼岸天：ID 8661124库_组合 46">
            <a:extLst>
              <a:ext uri="{FF2B5EF4-FFF2-40B4-BE49-F238E27FC236}">
                <a16:creationId xmlns:a16="http://schemas.microsoft.com/office/drawing/2014/main" id="{EBC730EE-69EF-4D2B-8DA8-B736B4588D4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966520" y="2608054"/>
            <a:ext cx="3271915" cy="1216295"/>
            <a:chOff x="1966520" y="2608054"/>
            <a:chExt cx="3271915" cy="1216295"/>
          </a:xfrm>
        </p:grpSpPr>
        <p:cxnSp>
          <p:nvCxnSpPr>
            <p:cNvPr id="9" name="Straight Connector 38">
              <a:extLst>
                <a:ext uri="{FF2B5EF4-FFF2-40B4-BE49-F238E27FC236}">
                  <a16:creationId xmlns:a16="http://schemas.microsoft.com/office/drawing/2014/main" id="{CA15E39B-7561-4DE6-A4C6-5007515BAF58}"/>
                </a:ext>
              </a:extLst>
            </p:cNvPr>
            <p:cNvCxnSpPr/>
            <p:nvPr/>
          </p:nvCxnSpPr>
          <p:spPr>
            <a:xfrm flipH="1">
              <a:off x="4620978" y="2820139"/>
              <a:ext cx="617457" cy="0"/>
            </a:xfrm>
            <a:prstGeom prst="line">
              <a:avLst/>
            </a:prstGeom>
            <a:ln w="12700" cmpd="sng">
              <a:solidFill>
                <a:schemeClr val="accent3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42">
              <a:extLst>
                <a:ext uri="{FF2B5EF4-FFF2-40B4-BE49-F238E27FC236}">
                  <a16:creationId xmlns:a16="http://schemas.microsoft.com/office/drawing/2014/main" id="{6CFFFB19-4571-4281-A78A-68D056048F39}"/>
                </a:ext>
              </a:extLst>
            </p:cNvPr>
            <p:cNvSpPr/>
            <p:nvPr/>
          </p:nvSpPr>
          <p:spPr>
            <a:xfrm>
              <a:off x="3532514" y="2608054"/>
              <a:ext cx="820738" cy="49244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3200">
                  <a:solidFill>
                    <a:schemeClr val="accent3"/>
                  </a:solidFill>
                </a:rPr>
                <a:t>25%</a:t>
              </a:r>
            </a:p>
          </p:txBody>
        </p:sp>
        <p:grpSp>
          <p:nvGrpSpPr>
            <p:cNvPr id="15" name="Group 49">
              <a:extLst>
                <a:ext uri="{FF2B5EF4-FFF2-40B4-BE49-F238E27FC236}">
                  <a16:creationId xmlns:a16="http://schemas.microsoft.com/office/drawing/2014/main" id="{F733DC9A-4B87-4C8F-85C1-D08F5D907517}"/>
                </a:ext>
              </a:extLst>
            </p:cNvPr>
            <p:cNvGrpSpPr/>
            <p:nvPr/>
          </p:nvGrpSpPr>
          <p:grpSpPr>
            <a:xfrm>
              <a:off x="1966520" y="3100497"/>
              <a:ext cx="2386732" cy="723852"/>
              <a:chOff x="1454811" y="2057192"/>
              <a:chExt cx="2191036" cy="723852"/>
            </a:xfrm>
          </p:grpSpPr>
          <p:sp>
            <p:nvSpPr>
              <p:cNvPr id="25" name="TextBox 50">
                <a:extLst>
                  <a:ext uri="{FF2B5EF4-FFF2-40B4-BE49-F238E27FC236}">
                    <a16:creationId xmlns:a16="http://schemas.microsoft.com/office/drawing/2014/main" id="{AB8EC18D-7F16-4A8F-91A7-C330353165B9}"/>
                  </a:ext>
                </a:extLst>
              </p:cNvPr>
              <p:cNvSpPr txBox="1"/>
              <p:nvPr/>
            </p:nvSpPr>
            <p:spPr>
              <a:xfrm>
                <a:off x="1454811" y="2303413"/>
                <a:ext cx="2191036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r>
                  <a:rPr lang="zh-CN" altLang="en-US" sz="1100" dirty="0"/>
                  <a:t>千图网</a:t>
                </a:r>
                <a:r>
                  <a:rPr lang="en-US" altLang="zh-CN" sz="1100" dirty="0"/>
                  <a:t>58PIC.COM</a:t>
                </a:r>
                <a:endParaRPr lang="zh-CN" altLang="en-US" sz="1100" dirty="0"/>
              </a:p>
            </p:txBody>
          </p:sp>
          <p:sp>
            <p:nvSpPr>
              <p:cNvPr id="26" name="Rectangle 51">
                <a:extLst>
                  <a:ext uri="{FF2B5EF4-FFF2-40B4-BE49-F238E27FC236}">
                    <a16:creationId xmlns:a16="http://schemas.microsoft.com/office/drawing/2014/main" id="{61DFFCAB-7F70-4F23-974A-6FD8005B540A}"/>
                  </a:ext>
                </a:extLst>
              </p:cNvPr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E8A8C9A6-8235-4864-A062-20776F8475C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49117" y="4174384"/>
            <a:ext cx="3202829" cy="1216295"/>
            <a:chOff x="649117" y="4174384"/>
            <a:chExt cx="3202829" cy="1216295"/>
          </a:xfrm>
        </p:grpSpPr>
        <p:cxnSp>
          <p:nvCxnSpPr>
            <p:cNvPr id="10" name="Straight Connector 39">
              <a:extLst>
                <a:ext uri="{FF2B5EF4-FFF2-40B4-BE49-F238E27FC236}">
                  <a16:creationId xmlns:a16="http://schemas.microsoft.com/office/drawing/2014/main" id="{7543BA45-9B17-46E0-9586-791F2E0A457E}"/>
                </a:ext>
              </a:extLst>
            </p:cNvPr>
            <p:cNvCxnSpPr/>
            <p:nvPr/>
          </p:nvCxnSpPr>
          <p:spPr>
            <a:xfrm flipH="1">
              <a:off x="3234489" y="4289426"/>
              <a:ext cx="617457" cy="0"/>
            </a:xfrm>
            <a:prstGeom prst="line">
              <a:avLst/>
            </a:prstGeom>
            <a:ln w="12700" cmpd="sng">
              <a:solidFill>
                <a:schemeClr val="accent2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43">
              <a:extLst>
                <a:ext uri="{FF2B5EF4-FFF2-40B4-BE49-F238E27FC236}">
                  <a16:creationId xmlns:a16="http://schemas.microsoft.com/office/drawing/2014/main" id="{4538826D-3BF9-4182-AA84-2A724EB6C1D1}"/>
                </a:ext>
              </a:extLst>
            </p:cNvPr>
            <p:cNvSpPr/>
            <p:nvPr/>
          </p:nvSpPr>
          <p:spPr>
            <a:xfrm>
              <a:off x="2215111" y="4174384"/>
              <a:ext cx="820738" cy="49244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3200">
                  <a:solidFill>
                    <a:schemeClr val="accent2"/>
                  </a:solidFill>
                </a:rPr>
                <a:t>25%</a:t>
              </a:r>
            </a:p>
          </p:txBody>
        </p:sp>
        <p:grpSp>
          <p:nvGrpSpPr>
            <p:cNvPr id="16" name="Group 52">
              <a:extLst>
                <a:ext uri="{FF2B5EF4-FFF2-40B4-BE49-F238E27FC236}">
                  <a16:creationId xmlns:a16="http://schemas.microsoft.com/office/drawing/2014/main" id="{8C840E0F-5E95-4A76-9CE1-E5FB41BC2CEA}"/>
                </a:ext>
              </a:extLst>
            </p:cNvPr>
            <p:cNvGrpSpPr/>
            <p:nvPr/>
          </p:nvGrpSpPr>
          <p:grpSpPr>
            <a:xfrm>
              <a:off x="649117" y="4666827"/>
              <a:ext cx="2386732" cy="723852"/>
              <a:chOff x="1454811" y="2057192"/>
              <a:chExt cx="2191036" cy="723852"/>
            </a:xfrm>
          </p:grpSpPr>
          <p:sp>
            <p:nvSpPr>
              <p:cNvPr id="23" name="TextBox 53">
                <a:extLst>
                  <a:ext uri="{FF2B5EF4-FFF2-40B4-BE49-F238E27FC236}">
                    <a16:creationId xmlns:a16="http://schemas.microsoft.com/office/drawing/2014/main" id="{419DBD8F-F0DF-4959-8C90-FF85126FA898}"/>
                  </a:ext>
                </a:extLst>
              </p:cNvPr>
              <p:cNvSpPr txBox="1"/>
              <p:nvPr/>
            </p:nvSpPr>
            <p:spPr>
              <a:xfrm>
                <a:off x="1454811" y="2303413"/>
                <a:ext cx="2191036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r>
                  <a:rPr lang="zh-CN" altLang="en-US" sz="1100" dirty="0"/>
                  <a:t>千图网</a:t>
                </a:r>
                <a:r>
                  <a:rPr lang="en-US" altLang="zh-CN" sz="1100" dirty="0"/>
                  <a:t>58PIC.COM</a:t>
                </a:r>
                <a:endParaRPr lang="zh-CN" altLang="en-US" sz="1100" dirty="0"/>
              </a:p>
            </p:txBody>
          </p:sp>
          <p:sp>
            <p:nvSpPr>
              <p:cNvPr id="24" name="Rectangle 54">
                <a:extLst>
                  <a:ext uri="{FF2B5EF4-FFF2-40B4-BE49-F238E27FC236}">
                    <a16:creationId xmlns:a16="http://schemas.microsoft.com/office/drawing/2014/main" id="{B43A07C7-B499-4981-B930-CCBAAF041C9A}"/>
                  </a:ext>
                </a:extLst>
              </p:cNvPr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49" name="千图PPT彼岸天：ID 8661124库_组合 48">
            <a:extLst>
              <a:ext uri="{FF2B5EF4-FFF2-40B4-BE49-F238E27FC236}">
                <a16:creationId xmlns:a16="http://schemas.microsoft.com/office/drawing/2014/main" id="{6AFCB9B8-1D8D-4FF5-98F5-5B34F15C6BD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480878" y="2271528"/>
            <a:ext cx="3187000" cy="1216295"/>
            <a:chOff x="6480878" y="2271528"/>
            <a:chExt cx="3187000" cy="1216295"/>
          </a:xfrm>
        </p:grpSpPr>
        <p:cxnSp>
          <p:nvCxnSpPr>
            <p:cNvPr id="7" name="Straight Connector 36">
              <a:extLst>
                <a:ext uri="{FF2B5EF4-FFF2-40B4-BE49-F238E27FC236}">
                  <a16:creationId xmlns:a16="http://schemas.microsoft.com/office/drawing/2014/main" id="{F643EE2D-D246-440D-97FE-80F7CADFB86E}"/>
                </a:ext>
              </a:extLst>
            </p:cNvPr>
            <p:cNvCxnSpPr/>
            <p:nvPr/>
          </p:nvCxnSpPr>
          <p:spPr>
            <a:xfrm>
              <a:off x="6480878" y="2499424"/>
              <a:ext cx="617457" cy="0"/>
            </a:xfrm>
            <a:prstGeom prst="line">
              <a:avLst/>
            </a:prstGeom>
            <a:ln w="12700" cmpd="sng">
              <a:solidFill>
                <a:schemeClr val="accent4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40">
              <a:extLst>
                <a:ext uri="{FF2B5EF4-FFF2-40B4-BE49-F238E27FC236}">
                  <a16:creationId xmlns:a16="http://schemas.microsoft.com/office/drawing/2014/main" id="{5B2F5C43-DFFE-484E-8B4A-6AEF7B672A6A}"/>
                </a:ext>
              </a:extLst>
            </p:cNvPr>
            <p:cNvSpPr/>
            <p:nvPr/>
          </p:nvSpPr>
          <p:spPr>
            <a:xfrm>
              <a:off x="7281146" y="2271528"/>
              <a:ext cx="820738" cy="49244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en-US" sz="3200">
                  <a:solidFill>
                    <a:schemeClr val="accent4"/>
                  </a:solidFill>
                </a:rPr>
                <a:t>25%</a:t>
              </a:r>
            </a:p>
          </p:txBody>
        </p:sp>
        <p:grpSp>
          <p:nvGrpSpPr>
            <p:cNvPr id="17" name="Group 55">
              <a:extLst>
                <a:ext uri="{FF2B5EF4-FFF2-40B4-BE49-F238E27FC236}">
                  <a16:creationId xmlns:a16="http://schemas.microsoft.com/office/drawing/2014/main" id="{94D16193-8706-4E54-8616-A71A9F3B5D77}"/>
                </a:ext>
              </a:extLst>
            </p:cNvPr>
            <p:cNvGrpSpPr/>
            <p:nvPr/>
          </p:nvGrpSpPr>
          <p:grpSpPr>
            <a:xfrm>
              <a:off x="7281146" y="2763971"/>
              <a:ext cx="2386732" cy="723852"/>
              <a:chOff x="1454811" y="2057192"/>
              <a:chExt cx="2191036" cy="723852"/>
            </a:xfrm>
          </p:grpSpPr>
          <p:sp>
            <p:nvSpPr>
              <p:cNvPr id="21" name="TextBox 56">
                <a:extLst>
                  <a:ext uri="{FF2B5EF4-FFF2-40B4-BE49-F238E27FC236}">
                    <a16:creationId xmlns:a16="http://schemas.microsoft.com/office/drawing/2014/main" id="{2C97E205-5F16-4165-888B-0B30EB49E96B}"/>
                  </a:ext>
                </a:extLst>
              </p:cNvPr>
              <p:cNvSpPr txBox="1"/>
              <p:nvPr/>
            </p:nvSpPr>
            <p:spPr>
              <a:xfrm>
                <a:off x="1454811" y="2303413"/>
                <a:ext cx="2191036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r>
                  <a:rPr lang="zh-CN" altLang="en-US" sz="1100" dirty="0"/>
                  <a:t>千图网</a:t>
                </a:r>
                <a:r>
                  <a:rPr lang="en-US" altLang="zh-CN" sz="1100" dirty="0"/>
                  <a:t>58PIC.COM</a:t>
                </a:r>
                <a:endParaRPr lang="zh-CN" altLang="en-US" sz="1100" dirty="0"/>
              </a:p>
            </p:txBody>
          </p:sp>
          <p:sp>
            <p:nvSpPr>
              <p:cNvPr id="22" name="Rectangle 57">
                <a:extLst>
                  <a:ext uri="{FF2B5EF4-FFF2-40B4-BE49-F238E27FC236}">
                    <a16:creationId xmlns:a16="http://schemas.microsoft.com/office/drawing/2014/main" id="{40C620DD-969F-42EE-B1A3-1CAC620C20D2}"/>
                  </a:ext>
                </a:extLst>
              </p:cNvPr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48" name="千图PPT彼岸天：ID 8661124库_组合 47">
            <a:extLst>
              <a:ext uri="{FF2B5EF4-FFF2-40B4-BE49-F238E27FC236}">
                <a16:creationId xmlns:a16="http://schemas.microsoft.com/office/drawing/2014/main" id="{5884354D-0C9A-4781-9BE4-2E8B93766E2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052718" y="3794066"/>
            <a:ext cx="3179781" cy="1216295"/>
            <a:chOff x="5052718" y="3794066"/>
            <a:chExt cx="3179781" cy="1216295"/>
          </a:xfrm>
        </p:grpSpPr>
        <p:cxnSp>
          <p:nvCxnSpPr>
            <p:cNvPr id="8" name="Straight Connector 37">
              <a:extLst>
                <a:ext uri="{FF2B5EF4-FFF2-40B4-BE49-F238E27FC236}">
                  <a16:creationId xmlns:a16="http://schemas.microsoft.com/office/drawing/2014/main" id="{FB6B93FB-9507-4257-802C-3B59E71755FF}"/>
                </a:ext>
              </a:extLst>
            </p:cNvPr>
            <p:cNvCxnSpPr/>
            <p:nvPr/>
          </p:nvCxnSpPr>
          <p:spPr>
            <a:xfrm>
              <a:off x="5052718" y="4021689"/>
              <a:ext cx="617457" cy="0"/>
            </a:xfrm>
            <a:prstGeom prst="line">
              <a:avLst/>
            </a:prstGeom>
            <a:ln w="12700" cmpd="sng">
              <a:solidFill>
                <a:schemeClr val="accent1"/>
              </a:solidFill>
              <a:prstDash val="sysDash"/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41">
              <a:extLst>
                <a:ext uri="{FF2B5EF4-FFF2-40B4-BE49-F238E27FC236}">
                  <a16:creationId xmlns:a16="http://schemas.microsoft.com/office/drawing/2014/main" id="{6D59E36D-DF06-4840-BB25-4ED2B4F19FD4}"/>
                </a:ext>
              </a:extLst>
            </p:cNvPr>
            <p:cNvSpPr/>
            <p:nvPr/>
          </p:nvSpPr>
          <p:spPr>
            <a:xfrm>
              <a:off x="5845767" y="3794066"/>
              <a:ext cx="820738" cy="49244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en-US" sz="3200" b="1">
                  <a:solidFill>
                    <a:schemeClr val="accent1"/>
                  </a:solidFill>
                </a:rPr>
                <a:t>25%</a:t>
              </a:r>
            </a:p>
          </p:txBody>
        </p:sp>
        <p:grpSp>
          <p:nvGrpSpPr>
            <p:cNvPr id="18" name="Group 58">
              <a:extLst>
                <a:ext uri="{FF2B5EF4-FFF2-40B4-BE49-F238E27FC236}">
                  <a16:creationId xmlns:a16="http://schemas.microsoft.com/office/drawing/2014/main" id="{2228A3FF-414B-4C29-9812-45BE372CB6B5}"/>
                </a:ext>
              </a:extLst>
            </p:cNvPr>
            <p:cNvGrpSpPr/>
            <p:nvPr/>
          </p:nvGrpSpPr>
          <p:grpSpPr>
            <a:xfrm>
              <a:off x="5845767" y="4286509"/>
              <a:ext cx="2386732" cy="723852"/>
              <a:chOff x="1454811" y="2057192"/>
              <a:chExt cx="2191036" cy="723852"/>
            </a:xfrm>
          </p:grpSpPr>
          <p:sp>
            <p:nvSpPr>
              <p:cNvPr id="19" name="TextBox 59">
                <a:extLst>
                  <a:ext uri="{FF2B5EF4-FFF2-40B4-BE49-F238E27FC236}">
                    <a16:creationId xmlns:a16="http://schemas.microsoft.com/office/drawing/2014/main" id="{A02E44EB-46D6-4133-90D2-3940DF8480F2}"/>
                  </a:ext>
                </a:extLst>
              </p:cNvPr>
              <p:cNvSpPr txBox="1"/>
              <p:nvPr/>
            </p:nvSpPr>
            <p:spPr>
              <a:xfrm>
                <a:off x="1454811" y="2303413"/>
                <a:ext cx="2191036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r>
                  <a:rPr lang="zh-CN" altLang="en-US" sz="1100" dirty="0"/>
                  <a:t>千图网</a:t>
                </a:r>
                <a:r>
                  <a:rPr lang="en-US" altLang="zh-CN" sz="1100" dirty="0"/>
                  <a:t>58PIC.COM</a:t>
                </a:r>
                <a:endParaRPr lang="zh-CN" altLang="en-US" sz="1100" dirty="0"/>
              </a:p>
            </p:txBody>
          </p:sp>
          <p:sp>
            <p:nvSpPr>
              <p:cNvPr id="20" name="Rectangle 60">
                <a:extLst>
                  <a:ext uri="{FF2B5EF4-FFF2-40B4-BE49-F238E27FC236}">
                    <a16:creationId xmlns:a16="http://schemas.microsoft.com/office/drawing/2014/main" id="{3A007DF1-9889-4203-B082-E3129DAAB2B5}"/>
                  </a:ext>
                </a:extLst>
              </p:cNvPr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957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">
            <a:extLst>
              <a:ext uri="{FF2B5EF4-FFF2-40B4-BE49-F238E27FC236}">
                <a16:creationId xmlns:a16="http://schemas.microsoft.com/office/drawing/2014/main" id="{FE585A5C-C923-4F09-9930-5DBDC118A56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547828" y="1340768"/>
            <a:ext cx="3096532" cy="4319514"/>
            <a:chOff x="1797606" y="1470168"/>
            <a:chExt cx="3096532" cy="4319514"/>
          </a:xfrm>
        </p:grpSpPr>
        <p:grpSp>
          <p:nvGrpSpPr>
            <p:cNvPr id="24" name="Group 42">
              <a:extLst>
                <a:ext uri="{FF2B5EF4-FFF2-40B4-BE49-F238E27FC236}">
                  <a16:creationId xmlns:a16="http://schemas.microsoft.com/office/drawing/2014/main" id="{3A41E0A7-B7B2-4568-8627-6FD563CFDAB4}"/>
                </a:ext>
              </a:extLst>
            </p:cNvPr>
            <p:cNvGrpSpPr/>
            <p:nvPr/>
          </p:nvGrpSpPr>
          <p:grpSpPr>
            <a:xfrm>
              <a:off x="1797606" y="1470168"/>
              <a:ext cx="3096532" cy="4319514"/>
              <a:chOff x="1797606" y="1470168"/>
              <a:chExt cx="3096532" cy="4319514"/>
            </a:xfrm>
          </p:grpSpPr>
          <p:sp>
            <p:nvSpPr>
              <p:cNvPr id="29" name="Arc 6">
                <a:extLst>
                  <a:ext uri="{FF2B5EF4-FFF2-40B4-BE49-F238E27FC236}">
                    <a16:creationId xmlns:a16="http://schemas.microsoft.com/office/drawing/2014/main" id="{9B38FFFF-13A4-4147-AA49-80F9ACCAE49A}"/>
                  </a:ext>
                </a:extLst>
              </p:cNvPr>
              <p:cNvSpPr/>
              <p:nvPr/>
            </p:nvSpPr>
            <p:spPr>
              <a:xfrm rot="17767266">
                <a:off x="1863511" y="1697739"/>
                <a:ext cx="2949457" cy="2949457"/>
              </a:xfrm>
              <a:prstGeom prst="arc">
                <a:avLst>
                  <a:gd name="adj1" fmla="val 10740212"/>
                  <a:gd name="adj2" fmla="val 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 cap="rnd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0" name="Straight Connector 8">
                <a:extLst>
                  <a:ext uri="{FF2B5EF4-FFF2-40B4-BE49-F238E27FC236}">
                    <a16:creationId xmlns:a16="http://schemas.microsoft.com/office/drawing/2014/main" id="{8D8AE812-D6BD-4458-A90B-24E167C93C18}"/>
                  </a:ext>
                </a:extLst>
              </p:cNvPr>
              <p:cNvCxnSpPr/>
              <p:nvPr/>
            </p:nvCxnSpPr>
            <p:spPr>
              <a:xfrm flipV="1">
                <a:off x="2249040" y="4449952"/>
                <a:ext cx="462783" cy="943777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 cap="rnd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11">
                <a:extLst>
                  <a:ext uri="{FF2B5EF4-FFF2-40B4-BE49-F238E27FC236}">
                    <a16:creationId xmlns:a16="http://schemas.microsoft.com/office/drawing/2014/main" id="{10F3A3F2-44F0-4A74-B5F7-3046F8909102}"/>
                  </a:ext>
                </a:extLst>
              </p:cNvPr>
              <p:cNvCxnSpPr/>
              <p:nvPr/>
            </p:nvCxnSpPr>
            <p:spPr>
              <a:xfrm flipV="1">
                <a:off x="3964656" y="1470168"/>
                <a:ext cx="208309" cy="424817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 cap="rnd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14">
                <a:extLst>
                  <a:ext uri="{FF2B5EF4-FFF2-40B4-BE49-F238E27FC236}">
                    <a16:creationId xmlns:a16="http://schemas.microsoft.com/office/drawing/2014/main" id="{E3A486E7-5D22-4018-8E93-694A7ED53145}"/>
                  </a:ext>
                </a:extLst>
              </p:cNvPr>
              <p:cNvSpPr/>
              <p:nvPr/>
            </p:nvSpPr>
            <p:spPr>
              <a:xfrm>
                <a:off x="2131739" y="5176458"/>
                <a:ext cx="2157272" cy="613224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7">
                <a:extLst>
                  <a:ext uri="{FF2B5EF4-FFF2-40B4-BE49-F238E27FC236}">
                    <a16:creationId xmlns:a16="http://schemas.microsoft.com/office/drawing/2014/main" id="{ED6D1B49-4382-42D0-A1BA-3514EB5039F2}"/>
                  </a:ext>
                </a:extLst>
              </p:cNvPr>
              <p:cNvSpPr/>
              <p:nvPr/>
            </p:nvSpPr>
            <p:spPr>
              <a:xfrm rot="1757658">
                <a:off x="2719449" y="2015452"/>
                <a:ext cx="2174689" cy="628834"/>
              </a:xfrm>
              <a:custGeom>
                <a:avLst/>
                <a:gdLst>
                  <a:gd name="connsiteX0" fmla="*/ 895136 w 1790272"/>
                  <a:gd name="connsiteY0" fmla="*/ 0 h 517676"/>
                  <a:gd name="connsiteX1" fmla="*/ 1752819 w 1790272"/>
                  <a:gd name="connsiteY1" fmla="*/ 456026 h 517676"/>
                  <a:gd name="connsiteX2" fmla="*/ 1790272 w 1790272"/>
                  <a:gd name="connsiteY2" fmla="*/ 517676 h 517676"/>
                  <a:gd name="connsiteX3" fmla="*/ 0 w 1790272"/>
                  <a:gd name="connsiteY3" fmla="*/ 517676 h 517676"/>
                  <a:gd name="connsiteX4" fmla="*/ 37453 w 1790272"/>
                  <a:gd name="connsiteY4" fmla="*/ 456026 h 517676"/>
                  <a:gd name="connsiteX5" fmla="*/ 895136 w 1790272"/>
                  <a:gd name="connsiteY5" fmla="*/ 0 h 5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90272" h="517676">
                    <a:moveTo>
                      <a:pt x="895136" y="0"/>
                    </a:moveTo>
                    <a:cubicBezTo>
                      <a:pt x="1252164" y="0"/>
                      <a:pt x="1566942" y="180893"/>
                      <a:pt x="1752819" y="456026"/>
                    </a:cubicBezTo>
                    <a:lnTo>
                      <a:pt x="1790272" y="517676"/>
                    </a:lnTo>
                    <a:lnTo>
                      <a:pt x="0" y="517676"/>
                    </a:lnTo>
                    <a:lnTo>
                      <a:pt x="37453" y="456026"/>
                    </a:lnTo>
                    <a:cubicBezTo>
                      <a:pt x="223330" y="180893"/>
                      <a:pt x="538108" y="0"/>
                      <a:pt x="8951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2">
                <a:extLst>
                  <a:ext uri="{FF2B5EF4-FFF2-40B4-BE49-F238E27FC236}">
                    <a16:creationId xmlns:a16="http://schemas.microsoft.com/office/drawing/2014/main" id="{5F8C6551-D12E-457C-8CFF-04D5835D851F}"/>
                  </a:ext>
                </a:extLst>
              </p:cNvPr>
              <p:cNvSpPr/>
              <p:nvPr/>
            </p:nvSpPr>
            <p:spPr>
              <a:xfrm rot="1757658">
                <a:off x="1935602" y="3111205"/>
                <a:ext cx="2512854" cy="628834"/>
              </a:xfrm>
              <a:custGeom>
                <a:avLst/>
                <a:gdLst>
                  <a:gd name="connsiteX0" fmla="*/ 0 w 2068660"/>
                  <a:gd name="connsiteY0" fmla="*/ 0 h 517676"/>
                  <a:gd name="connsiteX1" fmla="*/ 2068660 w 2068660"/>
                  <a:gd name="connsiteY1" fmla="*/ 0 h 517676"/>
                  <a:gd name="connsiteX2" fmla="*/ 1943822 w 2068660"/>
                  <a:gd name="connsiteY2" fmla="*/ 493023 h 517676"/>
                  <a:gd name="connsiteX3" fmla="*/ 1928845 w 2068660"/>
                  <a:gd name="connsiteY3" fmla="*/ 517676 h 517676"/>
                  <a:gd name="connsiteX4" fmla="*/ 139815 w 2068660"/>
                  <a:gd name="connsiteY4" fmla="*/ 517676 h 517676"/>
                  <a:gd name="connsiteX5" fmla="*/ 124838 w 2068660"/>
                  <a:gd name="connsiteY5" fmla="*/ 493023 h 517676"/>
                  <a:gd name="connsiteX6" fmla="*/ 0 w 2068660"/>
                  <a:gd name="connsiteY6" fmla="*/ 0 h 5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8660" h="517676">
                    <a:moveTo>
                      <a:pt x="0" y="0"/>
                    </a:moveTo>
                    <a:lnTo>
                      <a:pt x="2068660" y="0"/>
                    </a:lnTo>
                    <a:cubicBezTo>
                      <a:pt x="2068660" y="178514"/>
                      <a:pt x="2023437" y="346466"/>
                      <a:pt x="1943822" y="493023"/>
                    </a:cubicBezTo>
                    <a:lnTo>
                      <a:pt x="1928845" y="517676"/>
                    </a:lnTo>
                    <a:lnTo>
                      <a:pt x="139815" y="517676"/>
                    </a:lnTo>
                    <a:lnTo>
                      <a:pt x="124838" y="493023"/>
                    </a:lnTo>
                    <a:cubicBezTo>
                      <a:pt x="45223" y="346466"/>
                      <a:pt x="0" y="178514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29">
                <a:extLst>
                  <a:ext uri="{FF2B5EF4-FFF2-40B4-BE49-F238E27FC236}">
                    <a16:creationId xmlns:a16="http://schemas.microsoft.com/office/drawing/2014/main" id="{25F456BA-CC75-4227-99AC-E60B53A9FB63}"/>
                  </a:ext>
                </a:extLst>
              </p:cNvPr>
              <p:cNvSpPr/>
              <p:nvPr/>
            </p:nvSpPr>
            <p:spPr>
              <a:xfrm rot="1757658">
                <a:off x="2243288" y="2562787"/>
                <a:ext cx="2512854" cy="628834"/>
              </a:xfrm>
              <a:custGeom>
                <a:avLst/>
                <a:gdLst>
                  <a:gd name="connsiteX0" fmla="*/ 139815 w 2068660"/>
                  <a:gd name="connsiteY0" fmla="*/ 0 h 517676"/>
                  <a:gd name="connsiteX1" fmla="*/ 1928845 w 2068660"/>
                  <a:gd name="connsiteY1" fmla="*/ 0 h 517676"/>
                  <a:gd name="connsiteX2" fmla="*/ 1943822 w 2068660"/>
                  <a:gd name="connsiteY2" fmla="*/ 24653 h 517676"/>
                  <a:gd name="connsiteX3" fmla="*/ 2068660 w 2068660"/>
                  <a:gd name="connsiteY3" fmla="*/ 517676 h 517676"/>
                  <a:gd name="connsiteX4" fmla="*/ 0 w 2068660"/>
                  <a:gd name="connsiteY4" fmla="*/ 517676 h 517676"/>
                  <a:gd name="connsiteX5" fmla="*/ 124838 w 2068660"/>
                  <a:gd name="connsiteY5" fmla="*/ 24653 h 5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8660" h="517676">
                    <a:moveTo>
                      <a:pt x="139815" y="0"/>
                    </a:moveTo>
                    <a:lnTo>
                      <a:pt x="1928845" y="0"/>
                    </a:lnTo>
                    <a:lnTo>
                      <a:pt x="1943822" y="24653"/>
                    </a:lnTo>
                    <a:cubicBezTo>
                      <a:pt x="2023437" y="171211"/>
                      <a:pt x="2068660" y="339162"/>
                      <a:pt x="2068660" y="517676"/>
                    </a:cubicBezTo>
                    <a:lnTo>
                      <a:pt x="0" y="517676"/>
                    </a:lnTo>
                    <a:cubicBezTo>
                      <a:pt x="0" y="339162"/>
                      <a:pt x="45223" y="171211"/>
                      <a:pt x="124838" y="2465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1">
                <a:extLst>
                  <a:ext uri="{FF2B5EF4-FFF2-40B4-BE49-F238E27FC236}">
                    <a16:creationId xmlns:a16="http://schemas.microsoft.com/office/drawing/2014/main" id="{C91C3709-A13D-4FC2-B809-08E8700DB2AD}"/>
                  </a:ext>
                </a:extLst>
              </p:cNvPr>
              <p:cNvSpPr/>
              <p:nvPr/>
            </p:nvSpPr>
            <p:spPr>
              <a:xfrm rot="1757658">
                <a:off x="1797606" y="3658540"/>
                <a:ext cx="2174689" cy="628834"/>
              </a:xfrm>
              <a:custGeom>
                <a:avLst/>
                <a:gdLst>
                  <a:gd name="connsiteX0" fmla="*/ 0 w 1790272"/>
                  <a:gd name="connsiteY0" fmla="*/ 0 h 517676"/>
                  <a:gd name="connsiteX1" fmla="*/ 1790272 w 1790272"/>
                  <a:gd name="connsiteY1" fmla="*/ 0 h 517676"/>
                  <a:gd name="connsiteX2" fmla="*/ 1752819 w 1790272"/>
                  <a:gd name="connsiteY2" fmla="*/ 61650 h 517676"/>
                  <a:gd name="connsiteX3" fmla="*/ 895136 w 1790272"/>
                  <a:gd name="connsiteY3" fmla="*/ 517676 h 517676"/>
                  <a:gd name="connsiteX4" fmla="*/ 37453 w 1790272"/>
                  <a:gd name="connsiteY4" fmla="*/ 61650 h 5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0272" h="517676">
                    <a:moveTo>
                      <a:pt x="0" y="0"/>
                    </a:moveTo>
                    <a:lnTo>
                      <a:pt x="1790272" y="0"/>
                    </a:lnTo>
                    <a:lnTo>
                      <a:pt x="1752819" y="61650"/>
                    </a:lnTo>
                    <a:cubicBezTo>
                      <a:pt x="1566942" y="336784"/>
                      <a:pt x="1252164" y="517676"/>
                      <a:pt x="895136" y="517676"/>
                    </a:cubicBezTo>
                    <a:cubicBezTo>
                      <a:pt x="538108" y="517676"/>
                      <a:pt x="223330" y="336784"/>
                      <a:pt x="37453" y="6165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1">
              <a:extLst>
                <a:ext uri="{FF2B5EF4-FFF2-40B4-BE49-F238E27FC236}">
                  <a16:creationId xmlns:a16="http://schemas.microsoft.com/office/drawing/2014/main" id="{F9B049E4-377B-4B71-9874-C02440C685B3}"/>
                </a:ext>
              </a:extLst>
            </p:cNvPr>
            <p:cNvSpPr/>
            <p:nvPr/>
          </p:nvSpPr>
          <p:spPr>
            <a:xfrm rot="1845868">
              <a:off x="2988169" y="2216625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id="{2BCBD9FA-1A66-4FB8-8904-012EAEFEBC7C}"/>
                </a:ext>
              </a:extLst>
            </p:cNvPr>
            <p:cNvSpPr/>
            <p:nvPr/>
          </p:nvSpPr>
          <p:spPr>
            <a:xfrm rot="1845868">
              <a:off x="2707949" y="2710675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7" name="Rectangle 30">
              <a:extLst>
                <a:ext uri="{FF2B5EF4-FFF2-40B4-BE49-F238E27FC236}">
                  <a16:creationId xmlns:a16="http://schemas.microsoft.com/office/drawing/2014/main" id="{B28EFFB4-45FB-49C5-B8AB-35ABE3FB1423}"/>
                </a:ext>
              </a:extLst>
            </p:cNvPr>
            <p:cNvSpPr/>
            <p:nvPr/>
          </p:nvSpPr>
          <p:spPr>
            <a:xfrm rot="1845868">
              <a:off x="2436601" y="3241976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8" name="Rectangle 33">
              <a:extLst>
                <a:ext uri="{FF2B5EF4-FFF2-40B4-BE49-F238E27FC236}">
                  <a16:creationId xmlns:a16="http://schemas.microsoft.com/office/drawing/2014/main" id="{AC81ABD6-E8DC-4FD6-9547-A754CFE8C2DB}"/>
                </a:ext>
              </a:extLst>
            </p:cNvPr>
            <p:cNvSpPr/>
            <p:nvPr/>
          </p:nvSpPr>
          <p:spPr>
            <a:xfrm rot="1845868">
              <a:off x="2156515" y="3713674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5" name="千图PPT彼岸天：ID 8661124库_组合 34">
            <a:extLst>
              <a:ext uri="{FF2B5EF4-FFF2-40B4-BE49-F238E27FC236}">
                <a16:creationId xmlns:a16="http://schemas.microsoft.com/office/drawing/2014/main" id="{9800051C-CAE8-4DEE-A57D-A9F876D6B01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07468" y="2624665"/>
            <a:ext cx="9613068" cy="2139516"/>
            <a:chOff x="1307468" y="2624665"/>
            <a:chExt cx="9613068" cy="2139516"/>
          </a:xfrm>
        </p:grpSpPr>
        <p:grpSp>
          <p:nvGrpSpPr>
            <p:cNvPr id="6" name="Group 35">
              <a:extLst>
                <a:ext uri="{FF2B5EF4-FFF2-40B4-BE49-F238E27FC236}">
                  <a16:creationId xmlns:a16="http://schemas.microsoft.com/office/drawing/2014/main" id="{8B7A30B5-8011-4A5E-8E97-BCDA9016E458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Group 50">
                <a:extLst>
                  <a:ext uri="{FF2B5EF4-FFF2-40B4-BE49-F238E27FC236}">
                    <a16:creationId xmlns:a16="http://schemas.microsoft.com/office/drawing/2014/main" id="{5BC9841E-0DF0-452F-9041-57DBAE62D5AD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Group 52">
                  <a:extLst>
                    <a:ext uri="{FF2B5EF4-FFF2-40B4-BE49-F238E27FC236}">
                      <a16:creationId xmlns:a16="http://schemas.microsoft.com/office/drawing/2014/main" id="{4634728C-382F-4197-A32A-4889EAD82A8F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TextBox 56">
                    <a:extLst>
                      <a:ext uri="{FF2B5EF4-FFF2-40B4-BE49-F238E27FC236}">
                        <a16:creationId xmlns:a16="http://schemas.microsoft.com/office/drawing/2014/main" id="{5282625A-9149-4B79-AA71-925486D7EEF1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请替换文字内容复制你的内容到此</a:t>
                    </a:r>
                    <a:br>
                      <a:rPr lang="zh-CN" altLang="en-US" sz="1000" dirty="0"/>
                    </a:br>
                    <a:r>
                      <a:rPr lang="zh-CN" altLang="en-US" sz="1000" dirty="0"/>
                      <a:t>千图网</a:t>
                    </a:r>
                    <a:r>
                      <a:rPr lang="en-US" altLang="zh-CN" sz="1000" dirty="0"/>
                      <a:t>58PIC.COM</a:t>
                    </a:r>
                    <a:endParaRPr lang="zh-CN" altLang="en-US" sz="1000" dirty="0"/>
                  </a:p>
                </p:txBody>
              </p:sp>
              <p:sp>
                <p:nvSpPr>
                  <p:cNvPr id="23" name="Rectangle 57">
                    <a:extLst>
                      <a:ext uri="{FF2B5EF4-FFF2-40B4-BE49-F238E27FC236}">
                        <a16:creationId xmlns:a16="http://schemas.microsoft.com/office/drawing/2014/main" id="{319DBBFF-1957-40B8-B42B-D8721D71E8F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1"/>
                        </a:solidFill>
                      </a:rPr>
                      <a:t>输入标题文本</a:t>
                    </a:r>
                  </a:p>
                </p:txBody>
              </p:sp>
            </p:grpSp>
            <p:grpSp>
              <p:nvGrpSpPr>
                <p:cNvPr id="19" name="Group 53">
                  <a:extLst>
                    <a:ext uri="{FF2B5EF4-FFF2-40B4-BE49-F238E27FC236}">
                      <a16:creationId xmlns:a16="http://schemas.microsoft.com/office/drawing/2014/main" id="{84915890-D16D-48DE-B3C4-4B51A4542373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TextBox 54">
                    <a:extLst>
                      <a:ext uri="{FF2B5EF4-FFF2-40B4-BE49-F238E27FC236}">
                        <a16:creationId xmlns:a16="http://schemas.microsoft.com/office/drawing/2014/main" id="{073D44E8-B778-4B01-BFF3-B1B1244E2CB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请替换文字内容复制你的内容到此</a:t>
                    </a:r>
                    <a:br>
                      <a:rPr lang="zh-CN" altLang="en-US" sz="1000" dirty="0"/>
                    </a:br>
                    <a:r>
                      <a:rPr lang="zh-CN" altLang="en-US" sz="1000" dirty="0"/>
                      <a:t>千图网</a:t>
                    </a:r>
                    <a:r>
                      <a:rPr lang="en-US" altLang="zh-CN" sz="1000" dirty="0"/>
                      <a:t>58PIC.COM</a:t>
                    </a:r>
                    <a:endParaRPr lang="zh-CN" altLang="en-US" sz="1000" dirty="0"/>
                  </a:p>
                </p:txBody>
              </p:sp>
              <p:sp>
                <p:nvSpPr>
                  <p:cNvPr id="21" name="Rectangle 55">
                    <a:extLst>
                      <a:ext uri="{FF2B5EF4-FFF2-40B4-BE49-F238E27FC236}">
                        <a16:creationId xmlns:a16="http://schemas.microsoft.com/office/drawing/2014/main" id="{5C709833-A196-487B-8450-EAD99A8C198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2"/>
                        </a:solidFill>
                      </a:rPr>
                      <a:t>输入标题文本</a:t>
                    </a:r>
                  </a:p>
                </p:txBody>
              </p:sp>
            </p:grpSp>
          </p:grpSp>
          <p:cxnSp>
            <p:nvCxnSpPr>
              <p:cNvPr id="17" name="Straight Connector 51">
                <a:extLst>
                  <a:ext uri="{FF2B5EF4-FFF2-40B4-BE49-F238E27FC236}">
                    <a16:creationId xmlns:a16="http://schemas.microsoft.com/office/drawing/2014/main" id="{CC6FB1CB-FB71-4DF7-B1F0-8B08349391D3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36">
              <a:extLst>
                <a:ext uri="{FF2B5EF4-FFF2-40B4-BE49-F238E27FC236}">
                  <a16:creationId xmlns:a16="http://schemas.microsoft.com/office/drawing/2014/main" id="{4AE3781C-8145-4EE3-AFD7-96E86194708B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Group 37">
                <a:extLst>
                  <a:ext uri="{FF2B5EF4-FFF2-40B4-BE49-F238E27FC236}">
                    <a16:creationId xmlns:a16="http://schemas.microsoft.com/office/drawing/2014/main" id="{97049ACD-6859-4518-B837-0F8F548F9BF7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Group 44">
                  <a:extLst>
                    <a:ext uri="{FF2B5EF4-FFF2-40B4-BE49-F238E27FC236}">
                      <a16:creationId xmlns:a16="http://schemas.microsoft.com/office/drawing/2014/main" id="{564ECBDB-722B-4519-A415-BA43995843E1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TextBox 48">
                    <a:extLst>
                      <a:ext uri="{FF2B5EF4-FFF2-40B4-BE49-F238E27FC236}">
                        <a16:creationId xmlns:a16="http://schemas.microsoft.com/office/drawing/2014/main" id="{E749BF37-AEFC-42C3-BEE7-A138A38B344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/>
                      <a:t>请替换文字内容复制你的内容到此</a:t>
                    </a:r>
                    <a:br>
                      <a:rPr lang="zh-CN" altLang="en-US" sz="1000" dirty="0"/>
                    </a:br>
                    <a:r>
                      <a:rPr lang="zh-CN" altLang="en-US" sz="1000" dirty="0"/>
                      <a:t>千图网</a:t>
                    </a:r>
                    <a:r>
                      <a:rPr lang="en-US" altLang="zh-CN" sz="1000" dirty="0"/>
                      <a:t>58PIC.COM</a:t>
                    </a:r>
                    <a:endParaRPr lang="zh-CN" altLang="en-US" sz="1000" dirty="0"/>
                  </a:p>
                </p:txBody>
              </p:sp>
              <p:sp>
                <p:nvSpPr>
                  <p:cNvPr id="15" name="Rectangle 49">
                    <a:extLst>
                      <a:ext uri="{FF2B5EF4-FFF2-40B4-BE49-F238E27FC236}">
                        <a16:creationId xmlns:a16="http://schemas.microsoft.com/office/drawing/2014/main" id="{3DFC653E-BC87-43C2-94F6-E0F1707857BC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1"/>
                        </a:solidFill>
                      </a:rPr>
                      <a:t>输入标题文本</a:t>
                    </a:r>
                  </a:p>
                </p:txBody>
              </p:sp>
            </p:grpSp>
            <p:grpSp>
              <p:nvGrpSpPr>
                <p:cNvPr id="11" name="Group 45">
                  <a:extLst>
                    <a:ext uri="{FF2B5EF4-FFF2-40B4-BE49-F238E27FC236}">
                      <a16:creationId xmlns:a16="http://schemas.microsoft.com/office/drawing/2014/main" id="{ADD9E7A2-5205-4960-9B6D-258588AEA547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TextBox 46">
                    <a:extLst>
                      <a:ext uri="{FF2B5EF4-FFF2-40B4-BE49-F238E27FC236}">
                        <a16:creationId xmlns:a16="http://schemas.microsoft.com/office/drawing/2014/main" id="{1FB7DD5F-A7D1-41E3-B8D3-FB3D1C879CCD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/>
                      <a:t>请替换文字内容复制你的内容到此</a:t>
                    </a:r>
                    <a:br>
                      <a:rPr lang="zh-CN" altLang="en-US" sz="1000" dirty="0"/>
                    </a:br>
                    <a:r>
                      <a:rPr lang="zh-CN" altLang="en-US" sz="1000" dirty="0"/>
                      <a:t>千图网</a:t>
                    </a:r>
                    <a:r>
                      <a:rPr lang="en-US" altLang="zh-CN" sz="1000" dirty="0"/>
                      <a:t>58PIC.COM</a:t>
                    </a:r>
                    <a:endParaRPr lang="zh-CN" altLang="en-US" sz="1000" dirty="0"/>
                  </a:p>
                </p:txBody>
              </p:sp>
              <p:sp>
                <p:nvSpPr>
                  <p:cNvPr id="13" name="Rectangle 47">
                    <a:extLst>
                      <a:ext uri="{FF2B5EF4-FFF2-40B4-BE49-F238E27FC236}">
                        <a16:creationId xmlns:a16="http://schemas.microsoft.com/office/drawing/2014/main" id="{796A1488-6AF3-4280-9B4A-F344C493DC2B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2"/>
                        </a:solidFill>
                      </a:rPr>
                      <a:t>输入标题文本</a:t>
                    </a:r>
                  </a:p>
                </p:txBody>
              </p:sp>
            </p:grpSp>
          </p:grpSp>
          <p:cxnSp>
            <p:nvCxnSpPr>
              <p:cNvPr id="9" name="Straight Connector 43">
                <a:extLst>
                  <a:ext uri="{FF2B5EF4-FFF2-40B4-BE49-F238E27FC236}">
                    <a16:creationId xmlns:a16="http://schemas.microsoft.com/office/drawing/2014/main" id="{28F0CF9B-19E6-45A6-832E-693B9AD5E18C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1168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3B880B20-FB22-4B19-8FF2-64B83A6651D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44643" y="1538287"/>
            <a:ext cx="4378326" cy="3781426"/>
            <a:chOff x="3944643" y="1538287"/>
            <a:chExt cx="4378326" cy="3781426"/>
          </a:xfrm>
        </p:grpSpPr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C572D453-5BFA-433F-83BF-9D1C74BF4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231" y="4222750"/>
              <a:ext cx="1425575" cy="1001713"/>
            </a:xfrm>
            <a:custGeom>
              <a:avLst/>
              <a:gdLst>
                <a:gd name="T0" fmla="*/ 367 w 432"/>
                <a:gd name="T1" fmla="*/ 19 h 304"/>
                <a:gd name="T2" fmla="*/ 357 w 432"/>
                <a:gd name="T3" fmla="*/ 83 h 304"/>
                <a:gd name="T4" fmla="*/ 383 w 432"/>
                <a:gd name="T5" fmla="*/ 128 h 304"/>
                <a:gd name="T6" fmla="*/ 409 w 432"/>
                <a:gd name="T7" fmla="*/ 115 h 304"/>
                <a:gd name="T8" fmla="*/ 432 w 432"/>
                <a:gd name="T9" fmla="*/ 147 h 304"/>
                <a:gd name="T10" fmla="*/ 407 w 432"/>
                <a:gd name="T11" fmla="*/ 188 h 304"/>
                <a:gd name="T12" fmla="*/ 372 w 432"/>
                <a:gd name="T13" fmla="*/ 173 h 304"/>
                <a:gd name="T14" fmla="*/ 354 w 432"/>
                <a:gd name="T15" fmla="*/ 222 h 304"/>
                <a:gd name="T16" fmla="*/ 362 w 432"/>
                <a:gd name="T17" fmla="*/ 291 h 304"/>
                <a:gd name="T18" fmla="*/ 264 w 432"/>
                <a:gd name="T19" fmla="*/ 298 h 304"/>
                <a:gd name="T20" fmla="*/ 233 w 432"/>
                <a:gd name="T21" fmla="*/ 277 h 304"/>
                <a:gd name="T22" fmla="*/ 246 w 432"/>
                <a:gd name="T23" fmla="*/ 238 h 304"/>
                <a:gd name="T24" fmla="*/ 213 w 432"/>
                <a:gd name="T25" fmla="*/ 218 h 304"/>
                <a:gd name="T26" fmla="*/ 172 w 432"/>
                <a:gd name="T27" fmla="*/ 245 h 304"/>
                <a:gd name="T28" fmla="*/ 184 w 432"/>
                <a:gd name="T29" fmla="*/ 279 h 304"/>
                <a:gd name="T30" fmla="*/ 139 w 432"/>
                <a:gd name="T31" fmla="*/ 288 h 304"/>
                <a:gd name="T32" fmla="*/ 63 w 432"/>
                <a:gd name="T33" fmla="*/ 277 h 304"/>
                <a:gd name="T34" fmla="*/ 75 w 432"/>
                <a:gd name="T35" fmla="*/ 200 h 304"/>
                <a:gd name="T36" fmla="*/ 62 w 432"/>
                <a:gd name="T37" fmla="*/ 168 h 304"/>
                <a:gd name="T38" fmla="*/ 26 w 432"/>
                <a:gd name="T39" fmla="*/ 174 h 304"/>
                <a:gd name="T40" fmla="*/ 1 w 432"/>
                <a:gd name="T41" fmla="*/ 142 h 304"/>
                <a:gd name="T42" fmla="*/ 24 w 432"/>
                <a:gd name="T43" fmla="*/ 114 h 304"/>
                <a:gd name="T44" fmla="*/ 62 w 432"/>
                <a:gd name="T45" fmla="*/ 124 h 304"/>
                <a:gd name="T46" fmla="*/ 76 w 432"/>
                <a:gd name="T47" fmla="*/ 71 h 304"/>
                <a:gd name="T48" fmla="*/ 69 w 432"/>
                <a:gd name="T49" fmla="*/ 16 h 304"/>
                <a:gd name="T50" fmla="*/ 189 w 432"/>
                <a:gd name="T51" fmla="*/ 15 h 304"/>
                <a:gd name="T52" fmla="*/ 193 w 432"/>
                <a:gd name="T53" fmla="*/ 39 h 304"/>
                <a:gd name="T54" fmla="*/ 181 w 432"/>
                <a:gd name="T55" fmla="*/ 59 h 304"/>
                <a:gd name="T56" fmla="*/ 219 w 432"/>
                <a:gd name="T57" fmla="*/ 87 h 304"/>
                <a:gd name="T58" fmla="*/ 256 w 432"/>
                <a:gd name="T59" fmla="*/ 63 h 304"/>
                <a:gd name="T60" fmla="*/ 236 w 432"/>
                <a:gd name="T61" fmla="*/ 24 h 304"/>
                <a:gd name="T62" fmla="*/ 288 w 432"/>
                <a:gd name="T63" fmla="*/ 11 h 304"/>
                <a:gd name="T64" fmla="*/ 367 w 432"/>
                <a:gd name="T65" fmla="*/ 1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304">
                  <a:moveTo>
                    <a:pt x="367" y="19"/>
                  </a:moveTo>
                  <a:cubicBezTo>
                    <a:pt x="367" y="19"/>
                    <a:pt x="357" y="62"/>
                    <a:pt x="357" y="83"/>
                  </a:cubicBezTo>
                  <a:cubicBezTo>
                    <a:pt x="358" y="104"/>
                    <a:pt x="363" y="132"/>
                    <a:pt x="383" y="128"/>
                  </a:cubicBezTo>
                  <a:cubicBezTo>
                    <a:pt x="397" y="125"/>
                    <a:pt x="394" y="114"/>
                    <a:pt x="409" y="115"/>
                  </a:cubicBezTo>
                  <a:cubicBezTo>
                    <a:pt x="423" y="116"/>
                    <a:pt x="432" y="137"/>
                    <a:pt x="432" y="147"/>
                  </a:cubicBezTo>
                  <a:cubicBezTo>
                    <a:pt x="432" y="173"/>
                    <a:pt x="421" y="189"/>
                    <a:pt x="407" y="188"/>
                  </a:cubicBezTo>
                  <a:cubicBezTo>
                    <a:pt x="393" y="188"/>
                    <a:pt x="387" y="173"/>
                    <a:pt x="372" y="173"/>
                  </a:cubicBezTo>
                  <a:cubicBezTo>
                    <a:pt x="357" y="173"/>
                    <a:pt x="353" y="186"/>
                    <a:pt x="354" y="222"/>
                  </a:cubicBezTo>
                  <a:cubicBezTo>
                    <a:pt x="355" y="257"/>
                    <a:pt x="362" y="291"/>
                    <a:pt x="362" y="291"/>
                  </a:cubicBezTo>
                  <a:cubicBezTo>
                    <a:pt x="362" y="291"/>
                    <a:pt x="294" y="304"/>
                    <a:pt x="264" y="298"/>
                  </a:cubicBezTo>
                  <a:cubicBezTo>
                    <a:pt x="246" y="294"/>
                    <a:pt x="233" y="287"/>
                    <a:pt x="233" y="277"/>
                  </a:cubicBezTo>
                  <a:cubicBezTo>
                    <a:pt x="233" y="261"/>
                    <a:pt x="251" y="254"/>
                    <a:pt x="246" y="238"/>
                  </a:cubicBezTo>
                  <a:cubicBezTo>
                    <a:pt x="243" y="229"/>
                    <a:pt x="229" y="219"/>
                    <a:pt x="213" y="218"/>
                  </a:cubicBezTo>
                  <a:cubicBezTo>
                    <a:pt x="196" y="217"/>
                    <a:pt x="170" y="231"/>
                    <a:pt x="172" y="245"/>
                  </a:cubicBezTo>
                  <a:cubicBezTo>
                    <a:pt x="174" y="263"/>
                    <a:pt x="188" y="270"/>
                    <a:pt x="184" y="279"/>
                  </a:cubicBezTo>
                  <a:cubicBezTo>
                    <a:pt x="179" y="288"/>
                    <a:pt x="160" y="289"/>
                    <a:pt x="139" y="288"/>
                  </a:cubicBezTo>
                  <a:cubicBezTo>
                    <a:pt x="92" y="287"/>
                    <a:pt x="63" y="277"/>
                    <a:pt x="63" y="277"/>
                  </a:cubicBezTo>
                  <a:cubicBezTo>
                    <a:pt x="63" y="277"/>
                    <a:pt x="73" y="227"/>
                    <a:pt x="75" y="200"/>
                  </a:cubicBezTo>
                  <a:cubicBezTo>
                    <a:pt x="77" y="176"/>
                    <a:pt x="68" y="169"/>
                    <a:pt x="62" y="168"/>
                  </a:cubicBezTo>
                  <a:cubicBezTo>
                    <a:pt x="56" y="166"/>
                    <a:pt x="37" y="175"/>
                    <a:pt x="26" y="174"/>
                  </a:cubicBezTo>
                  <a:cubicBezTo>
                    <a:pt x="14" y="173"/>
                    <a:pt x="0" y="164"/>
                    <a:pt x="1" y="142"/>
                  </a:cubicBezTo>
                  <a:cubicBezTo>
                    <a:pt x="2" y="129"/>
                    <a:pt x="10" y="114"/>
                    <a:pt x="24" y="114"/>
                  </a:cubicBezTo>
                  <a:cubicBezTo>
                    <a:pt x="45" y="114"/>
                    <a:pt x="50" y="124"/>
                    <a:pt x="62" y="124"/>
                  </a:cubicBezTo>
                  <a:cubicBezTo>
                    <a:pt x="70" y="124"/>
                    <a:pt x="75" y="99"/>
                    <a:pt x="76" y="71"/>
                  </a:cubicBezTo>
                  <a:cubicBezTo>
                    <a:pt x="77" y="44"/>
                    <a:pt x="69" y="16"/>
                    <a:pt x="69" y="16"/>
                  </a:cubicBezTo>
                  <a:cubicBezTo>
                    <a:pt x="69" y="16"/>
                    <a:pt x="157" y="0"/>
                    <a:pt x="189" y="15"/>
                  </a:cubicBezTo>
                  <a:cubicBezTo>
                    <a:pt x="203" y="22"/>
                    <a:pt x="198" y="34"/>
                    <a:pt x="193" y="39"/>
                  </a:cubicBezTo>
                  <a:cubicBezTo>
                    <a:pt x="188" y="43"/>
                    <a:pt x="180" y="51"/>
                    <a:pt x="181" y="59"/>
                  </a:cubicBezTo>
                  <a:cubicBezTo>
                    <a:pt x="183" y="72"/>
                    <a:pt x="204" y="87"/>
                    <a:pt x="219" y="87"/>
                  </a:cubicBezTo>
                  <a:cubicBezTo>
                    <a:pt x="236" y="87"/>
                    <a:pt x="255" y="75"/>
                    <a:pt x="256" y="63"/>
                  </a:cubicBezTo>
                  <a:cubicBezTo>
                    <a:pt x="258" y="41"/>
                    <a:pt x="236" y="37"/>
                    <a:pt x="236" y="24"/>
                  </a:cubicBezTo>
                  <a:cubicBezTo>
                    <a:pt x="237" y="11"/>
                    <a:pt x="256" y="8"/>
                    <a:pt x="288" y="11"/>
                  </a:cubicBezTo>
                  <a:cubicBezTo>
                    <a:pt x="322" y="14"/>
                    <a:pt x="367" y="19"/>
                    <a:pt x="367" y="1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E00F54F6-E71D-4523-A599-D0C77485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193" y="4208462"/>
              <a:ext cx="1422400" cy="946150"/>
            </a:xfrm>
            <a:custGeom>
              <a:avLst/>
              <a:gdLst>
                <a:gd name="T0" fmla="*/ 363 w 431"/>
                <a:gd name="T1" fmla="*/ 16 h 287"/>
                <a:gd name="T2" fmla="*/ 356 w 431"/>
                <a:gd name="T3" fmla="*/ 79 h 287"/>
                <a:gd name="T4" fmla="*/ 382 w 431"/>
                <a:gd name="T5" fmla="*/ 124 h 287"/>
                <a:gd name="T6" fmla="*/ 408 w 431"/>
                <a:gd name="T7" fmla="*/ 112 h 287"/>
                <a:gd name="T8" fmla="*/ 431 w 431"/>
                <a:gd name="T9" fmla="*/ 144 h 287"/>
                <a:gd name="T10" fmla="*/ 406 w 431"/>
                <a:gd name="T11" fmla="*/ 185 h 287"/>
                <a:gd name="T12" fmla="*/ 371 w 431"/>
                <a:gd name="T13" fmla="*/ 170 h 287"/>
                <a:gd name="T14" fmla="*/ 353 w 431"/>
                <a:gd name="T15" fmla="*/ 218 h 287"/>
                <a:gd name="T16" fmla="*/ 359 w 431"/>
                <a:gd name="T17" fmla="*/ 275 h 287"/>
                <a:gd name="T18" fmla="*/ 256 w 431"/>
                <a:gd name="T19" fmla="*/ 281 h 287"/>
                <a:gd name="T20" fmla="*/ 235 w 431"/>
                <a:gd name="T21" fmla="*/ 263 h 287"/>
                <a:gd name="T22" fmla="*/ 248 w 431"/>
                <a:gd name="T23" fmla="*/ 226 h 287"/>
                <a:gd name="T24" fmla="*/ 213 w 431"/>
                <a:gd name="T25" fmla="*/ 206 h 287"/>
                <a:gd name="T26" fmla="*/ 172 w 431"/>
                <a:gd name="T27" fmla="*/ 235 h 287"/>
                <a:gd name="T28" fmla="*/ 181 w 431"/>
                <a:gd name="T29" fmla="*/ 267 h 287"/>
                <a:gd name="T30" fmla="*/ 135 w 431"/>
                <a:gd name="T31" fmla="*/ 284 h 287"/>
                <a:gd name="T32" fmla="*/ 62 w 431"/>
                <a:gd name="T33" fmla="*/ 274 h 287"/>
                <a:gd name="T34" fmla="*/ 74 w 431"/>
                <a:gd name="T35" fmla="*/ 196 h 287"/>
                <a:gd name="T36" fmla="*/ 61 w 431"/>
                <a:gd name="T37" fmla="*/ 164 h 287"/>
                <a:gd name="T38" fmla="*/ 25 w 431"/>
                <a:gd name="T39" fmla="*/ 171 h 287"/>
                <a:gd name="T40" fmla="*/ 0 w 431"/>
                <a:gd name="T41" fmla="*/ 139 h 287"/>
                <a:gd name="T42" fmla="*/ 23 w 431"/>
                <a:gd name="T43" fmla="*/ 111 h 287"/>
                <a:gd name="T44" fmla="*/ 61 w 431"/>
                <a:gd name="T45" fmla="*/ 121 h 287"/>
                <a:gd name="T46" fmla="*/ 75 w 431"/>
                <a:gd name="T47" fmla="*/ 67 h 287"/>
                <a:gd name="T48" fmla="*/ 67 w 431"/>
                <a:gd name="T49" fmla="*/ 11 h 287"/>
                <a:gd name="T50" fmla="*/ 159 w 431"/>
                <a:gd name="T51" fmla="*/ 5 h 287"/>
                <a:gd name="T52" fmla="*/ 198 w 431"/>
                <a:gd name="T53" fmla="*/ 24 h 287"/>
                <a:gd name="T54" fmla="*/ 180 w 431"/>
                <a:gd name="T55" fmla="*/ 53 h 287"/>
                <a:gd name="T56" fmla="*/ 221 w 431"/>
                <a:gd name="T57" fmla="*/ 84 h 287"/>
                <a:gd name="T58" fmla="*/ 256 w 431"/>
                <a:gd name="T59" fmla="*/ 60 h 287"/>
                <a:gd name="T60" fmla="*/ 237 w 431"/>
                <a:gd name="T61" fmla="*/ 19 h 287"/>
                <a:gd name="T62" fmla="*/ 298 w 431"/>
                <a:gd name="T63" fmla="*/ 9 h 287"/>
                <a:gd name="T64" fmla="*/ 332 w 431"/>
                <a:gd name="T65" fmla="*/ 13 h 287"/>
                <a:gd name="T66" fmla="*/ 363 w 431"/>
                <a:gd name="T67" fmla="*/ 1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287">
                  <a:moveTo>
                    <a:pt x="363" y="16"/>
                  </a:moveTo>
                  <a:cubicBezTo>
                    <a:pt x="363" y="16"/>
                    <a:pt x="356" y="58"/>
                    <a:pt x="356" y="79"/>
                  </a:cubicBezTo>
                  <a:cubicBezTo>
                    <a:pt x="357" y="100"/>
                    <a:pt x="362" y="128"/>
                    <a:pt x="382" y="124"/>
                  </a:cubicBezTo>
                  <a:cubicBezTo>
                    <a:pt x="396" y="121"/>
                    <a:pt x="393" y="111"/>
                    <a:pt x="408" y="112"/>
                  </a:cubicBezTo>
                  <a:cubicBezTo>
                    <a:pt x="422" y="112"/>
                    <a:pt x="431" y="134"/>
                    <a:pt x="431" y="144"/>
                  </a:cubicBezTo>
                  <a:cubicBezTo>
                    <a:pt x="431" y="169"/>
                    <a:pt x="420" y="185"/>
                    <a:pt x="406" y="185"/>
                  </a:cubicBezTo>
                  <a:cubicBezTo>
                    <a:pt x="392" y="184"/>
                    <a:pt x="386" y="170"/>
                    <a:pt x="371" y="170"/>
                  </a:cubicBezTo>
                  <a:cubicBezTo>
                    <a:pt x="356" y="170"/>
                    <a:pt x="352" y="183"/>
                    <a:pt x="353" y="218"/>
                  </a:cubicBezTo>
                  <a:cubicBezTo>
                    <a:pt x="354" y="254"/>
                    <a:pt x="359" y="275"/>
                    <a:pt x="359" y="275"/>
                  </a:cubicBezTo>
                  <a:cubicBezTo>
                    <a:pt x="359" y="275"/>
                    <a:pt x="286" y="287"/>
                    <a:pt x="256" y="281"/>
                  </a:cubicBezTo>
                  <a:cubicBezTo>
                    <a:pt x="239" y="278"/>
                    <a:pt x="235" y="273"/>
                    <a:pt x="235" y="263"/>
                  </a:cubicBezTo>
                  <a:cubicBezTo>
                    <a:pt x="234" y="254"/>
                    <a:pt x="253" y="242"/>
                    <a:pt x="248" y="226"/>
                  </a:cubicBezTo>
                  <a:cubicBezTo>
                    <a:pt x="245" y="216"/>
                    <a:pt x="236" y="208"/>
                    <a:pt x="213" y="206"/>
                  </a:cubicBezTo>
                  <a:cubicBezTo>
                    <a:pt x="193" y="205"/>
                    <a:pt x="171" y="221"/>
                    <a:pt x="172" y="235"/>
                  </a:cubicBezTo>
                  <a:cubicBezTo>
                    <a:pt x="174" y="253"/>
                    <a:pt x="185" y="258"/>
                    <a:pt x="181" y="267"/>
                  </a:cubicBezTo>
                  <a:cubicBezTo>
                    <a:pt x="177" y="276"/>
                    <a:pt x="158" y="284"/>
                    <a:pt x="135" y="284"/>
                  </a:cubicBezTo>
                  <a:cubicBezTo>
                    <a:pt x="101" y="285"/>
                    <a:pt x="62" y="274"/>
                    <a:pt x="62" y="274"/>
                  </a:cubicBezTo>
                  <a:cubicBezTo>
                    <a:pt x="62" y="274"/>
                    <a:pt x="72" y="224"/>
                    <a:pt x="74" y="196"/>
                  </a:cubicBezTo>
                  <a:cubicBezTo>
                    <a:pt x="76" y="173"/>
                    <a:pt x="67" y="166"/>
                    <a:pt x="61" y="164"/>
                  </a:cubicBezTo>
                  <a:cubicBezTo>
                    <a:pt x="55" y="163"/>
                    <a:pt x="36" y="172"/>
                    <a:pt x="25" y="171"/>
                  </a:cubicBezTo>
                  <a:cubicBezTo>
                    <a:pt x="13" y="170"/>
                    <a:pt x="0" y="160"/>
                    <a:pt x="0" y="139"/>
                  </a:cubicBezTo>
                  <a:cubicBezTo>
                    <a:pt x="1" y="125"/>
                    <a:pt x="9" y="111"/>
                    <a:pt x="23" y="111"/>
                  </a:cubicBezTo>
                  <a:cubicBezTo>
                    <a:pt x="44" y="111"/>
                    <a:pt x="49" y="120"/>
                    <a:pt x="61" y="121"/>
                  </a:cubicBezTo>
                  <a:cubicBezTo>
                    <a:pt x="70" y="121"/>
                    <a:pt x="74" y="94"/>
                    <a:pt x="75" y="67"/>
                  </a:cubicBezTo>
                  <a:cubicBezTo>
                    <a:pt x="76" y="39"/>
                    <a:pt x="67" y="11"/>
                    <a:pt x="67" y="11"/>
                  </a:cubicBezTo>
                  <a:cubicBezTo>
                    <a:pt x="67" y="11"/>
                    <a:pt x="130" y="3"/>
                    <a:pt x="159" y="5"/>
                  </a:cubicBezTo>
                  <a:cubicBezTo>
                    <a:pt x="193" y="8"/>
                    <a:pt x="198" y="18"/>
                    <a:pt x="198" y="24"/>
                  </a:cubicBezTo>
                  <a:cubicBezTo>
                    <a:pt x="197" y="33"/>
                    <a:pt x="181" y="42"/>
                    <a:pt x="180" y="53"/>
                  </a:cubicBezTo>
                  <a:cubicBezTo>
                    <a:pt x="178" y="69"/>
                    <a:pt x="205" y="84"/>
                    <a:pt x="221" y="84"/>
                  </a:cubicBezTo>
                  <a:cubicBezTo>
                    <a:pt x="240" y="84"/>
                    <a:pt x="255" y="72"/>
                    <a:pt x="256" y="60"/>
                  </a:cubicBezTo>
                  <a:cubicBezTo>
                    <a:pt x="257" y="36"/>
                    <a:pt x="235" y="37"/>
                    <a:pt x="237" y="19"/>
                  </a:cubicBezTo>
                  <a:cubicBezTo>
                    <a:pt x="237" y="10"/>
                    <a:pt x="248" y="0"/>
                    <a:pt x="298" y="9"/>
                  </a:cubicBezTo>
                  <a:cubicBezTo>
                    <a:pt x="304" y="10"/>
                    <a:pt x="318" y="12"/>
                    <a:pt x="332" y="13"/>
                  </a:cubicBezTo>
                  <a:cubicBezTo>
                    <a:pt x="348" y="14"/>
                    <a:pt x="363" y="16"/>
                    <a:pt x="363" y="16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B105276F-3D55-44D4-A1CA-95A74A5EA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593" y="4054475"/>
              <a:ext cx="1036638" cy="1265238"/>
            </a:xfrm>
            <a:custGeom>
              <a:avLst/>
              <a:gdLst>
                <a:gd name="T0" fmla="*/ 304 w 314"/>
                <a:gd name="T1" fmla="*/ 67 h 384"/>
                <a:gd name="T2" fmla="*/ 233 w 314"/>
                <a:gd name="T3" fmla="*/ 74 h 384"/>
                <a:gd name="T4" fmla="*/ 178 w 314"/>
                <a:gd name="T5" fmla="*/ 55 h 384"/>
                <a:gd name="T6" fmla="*/ 185 w 314"/>
                <a:gd name="T7" fmla="*/ 24 h 384"/>
                <a:gd name="T8" fmla="*/ 156 w 314"/>
                <a:gd name="T9" fmla="*/ 1 h 384"/>
                <a:gd name="T10" fmla="*/ 128 w 314"/>
                <a:gd name="T11" fmla="*/ 24 h 384"/>
                <a:gd name="T12" fmla="*/ 134 w 314"/>
                <a:gd name="T13" fmla="*/ 61 h 384"/>
                <a:gd name="T14" fmla="*/ 71 w 314"/>
                <a:gd name="T15" fmla="*/ 73 h 384"/>
                <a:gd name="T16" fmla="*/ 11 w 314"/>
                <a:gd name="T17" fmla="*/ 64 h 384"/>
                <a:gd name="T18" fmla="*/ 4 w 314"/>
                <a:gd name="T19" fmla="*/ 122 h 384"/>
                <a:gd name="T20" fmla="*/ 9 w 314"/>
                <a:gd name="T21" fmla="*/ 156 h 384"/>
                <a:gd name="T22" fmla="*/ 27 w 314"/>
                <a:gd name="T23" fmla="*/ 169 h 384"/>
                <a:gd name="T24" fmla="*/ 53 w 314"/>
                <a:gd name="T25" fmla="*/ 156 h 384"/>
                <a:gd name="T26" fmla="*/ 79 w 314"/>
                <a:gd name="T27" fmla="*/ 193 h 384"/>
                <a:gd name="T28" fmla="*/ 54 w 314"/>
                <a:gd name="T29" fmla="*/ 234 h 384"/>
                <a:gd name="T30" fmla="*/ 17 w 314"/>
                <a:gd name="T31" fmla="*/ 218 h 384"/>
                <a:gd name="T32" fmla="*/ 1 w 314"/>
                <a:gd name="T33" fmla="*/ 249 h 384"/>
                <a:gd name="T34" fmla="*/ 3 w 314"/>
                <a:gd name="T35" fmla="*/ 299 h 384"/>
                <a:gd name="T36" fmla="*/ 7 w 314"/>
                <a:gd name="T37" fmla="*/ 321 h 384"/>
                <a:gd name="T38" fmla="*/ 73 w 314"/>
                <a:gd name="T39" fmla="*/ 308 h 384"/>
                <a:gd name="T40" fmla="*/ 132 w 314"/>
                <a:gd name="T41" fmla="*/ 317 h 384"/>
                <a:gd name="T42" fmla="*/ 121 w 314"/>
                <a:gd name="T43" fmla="*/ 360 h 384"/>
                <a:gd name="T44" fmla="*/ 150 w 314"/>
                <a:gd name="T45" fmla="*/ 383 h 384"/>
                <a:gd name="T46" fmla="*/ 181 w 314"/>
                <a:gd name="T47" fmla="*/ 369 h 384"/>
                <a:gd name="T48" fmla="*/ 174 w 314"/>
                <a:gd name="T49" fmla="*/ 319 h 384"/>
                <a:gd name="T50" fmla="*/ 223 w 314"/>
                <a:gd name="T51" fmla="*/ 307 h 384"/>
                <a:gd name="T52" fmla="*/ 298 w 314"/>
                <a:gd name="T53" fmla="*/ 327 h 384"/>
                <a:gd name="T54" fmla="*/ 308 w 314"/>
                <a:gd name="T55" fmla="*/ 272 h 384"/>
                <a:gd name="T56" fmla="*/ 296 w 314"/>
                <a:gd name="T57" fmla="*/ 221 h 384"/>
                <a:gd name="T58" fmla="*/ 264 w 314"/>
                <a:gd name="T59" fmla="*/ 228 h 384"/>
                <a:gd name="T60" fmla="*/ 236 w 314"/>
                <a:gd name="T61" fmla="*/ 192 h 384"/>
                <a:gd name="T62" fmla="*/ 261 w 314"/>
                <a:gd name="T63" fmla="*/ 163 h 384"/>
                <a:gd name="T64" fmla="*/ 299 w 314"/>
                <a:gd name="T65" fmla="*/ 173 h 384"/>
                <a:gd name="T66" fmla="*/ 310 w 314"/>
                <a:gd name="T67" fmla="*/ 121 h 384"/>
                <a:gd name="T68" fmla="*/ 304 w 314"/>
                <a:gd name="T69" fmla="*/ 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4" h="384">
                  <a:moveTo>
                    <a:pt x="304" y="67"/>
                  </a:moveTo>
                  <a:cubicBezTo>
                    <a:pt x="304" y="67"/>
                    <a:pt x="271" y="73"/>
                    <a:pt x="233" y="74"/>
                  </a:cubicBezTo>
                  <a:cubicBezTo>
                    <a:pt x="203" y="75"/>
                    <a:pt x="177" y="72"/>
                    <a:pt x="178" y="55"/>
                  </a:cubicBezTo>
                  <a:cubicBezTo>
                    <a:pt x="178" y="37"/>
                    <a:pt x="187" y="40"/>
                    <a:pt x="185" y="24"/>
                  </a:cubicBezTo>
                  <a:cubicBezTo>
                    <a:pt x="183" y="10"/>
                    <a:pt x="173" y="0"/>
                    <a:pt x="156" y="1"/>
                  </a:cubicBezTo>
                  <a:cubicBezTo>
                    <a:pt x="138" y="1"/>
                    <a:pt x="128" y="10"/>
                    <a:pt x="128" y="24"/>
                  </a:cubicBezTo>
                  <a:cubicBezTo>
                    <a:pt x="128" y="37"/>
                    <a:pt x="135" y="55"/>
                    <a:pt x="134" y="61"/>
                  </a:cubicBezTo>
                  <a:cubicBezTo>
                    <a:pt x="132" y="76"/>
                    <a:pt x="104" y="76"/>
                    <a:pt x="71" y="73"/>
                  </a:cubicBezTo>
                  <a:cubicBezTo>
                    <a:pt x="43" y="71"/>
                    <a:pt x="11" y="64"/>
                    <a:pt x="11" y="64"/>
                  </a:cubicBezTo>
                  <a:cubicBezTo>
                    <a:pt x="11" y="64"/>
                    <a:pt x="4" y="109"/>
                    <a:pt x="4" y="122"/>
                  </a:cubicBezTo>
                  <a:cubicBezTo>
                    <a:pt x="4" y="135"/>
                    <a:pt x="6" y="150"/>
                    <a:pt x="9" y="156"/>
                  </a:cubicBezTo>
                  <a:cubicBezTo>
                    <a:pt x="12" y="161"/>
                    <a:pt x="17" y="172"/>
                    <a:pt x="27" y="169"/>
                  </a:cubicBezTo>
                  <a:cubicBezTo>
                    <a:pt x="38" y="167"/>
                    <a:pt x="43" y="154"/>
                    <a:pt x="53" y="156"/>
                  </a:cubicBezTo>
                  <a:cubicBezTo>
                    <a:pt x="63" y="157"/>
                    <a:pt x="81" y="172"/>
                    <a:pt x="79" y="193"/>
                  </a:cubicBezTo>
                  <a:cubicBezTo>
                    <a:pt x="78" y="214"/>
                    <a:pt x="69" y="235"/>
                    <a:pt x="54" y="234"/>
                  </a:cubicBezTo>
                  <a:cubicBezTo>
                    <a:pt x="39" y="232"/>
                    <a:pt x="29" y="220"/>
                    <a:pt x="17" y="218"/>
                  </a:cubicBezTo>
                  <a:cubicBezTo>
                    <a:pt x="4" y="217"/>
                    <a:pt x="0" y="238"/>
                    <a:pt x="1" y="249"/>
                  </a:cubicBezTo>
                  <a:cubicBezTo>
                    <a:pt x="1" y="261"/>
                    <a:pt x="1" y="287"/>
                    <a:pt x="3" y="299"/>
                  </a:cubicBezTo>
                  <a:cubicBezTo>
                    <a:pt x="5" y="312"/>
                    <a:pt x="7" y="321"/>
                    <a:pt x="7" y="321"/>
                  </a:cubicBezTo>
                  <a:cubicBezTo>
                    <a:pt x="7" y="321"/>
                    <a:pt x="30" y="313"/>
                    <a:pt x="73" y="308"/>
                  </a:cubicBezTo>
                  <a:cubicBezTo>
                    <a:pt x="105" y="305"/>
                    <a:pt x="131" y="305"/>
                    <a:pt x="132" y="317"/>
                  </a:cubicBezTo>
                  <a:cubicBezTo>
                    <a:pt x="133" y="330"/>
                    <a:pt x="119" y="346"/>
                    <a:pt x="121" y="360"/>
                  </a:cubicBezTo>
                  <a:cubicBezTo>
                    <a:pt x="123" y="374"/>
                    <a:pt x="136" y="381"/>
                    <a:pt x="150" y="383"/>
                  </a:cubicBezTo>
                  <a:cubicBezTo>
                    <a:pt x="158" y="384"/>
                    <a:pt x="173" y="384"/>
                    <a:pt x="181" y="369"/>
                  </a:cubicBezTo>
                  <a:cubicBezTo>
                    <a:pt x="189" y="355"/>
                    <a:pt x="185" y="341"/>
                    <a:pt x="174" y="319"/>
                  </a:cubicBezTo>
                  <a:cubicBezTo>
                    <a:pt x="169" y="309"/>
                    <a:pt x="192" y="302"/>
                    <a:pt x="223" y="307"/>
                  </a:cubicBezTo>
                  <a:cubicBezTo>
                    <a:pt x="235" y="309"/>
                    <a:pt x="298" y="327"/>
                    <a:pt x="298" y="327"/>
                  </a:cubicBezTo>
                  <a:cubicBezTo>
                    <a:pt x="298" y="327"/>
                    <a:pt x="304" y="299"/>
                    <a:pt x="308" y="272"/>
                  </a:cubicBezTo>
                  <a:cubicBezTo>
                    <a:pt x="314" y="237"/>
                    <a:pt x="308" y="220"/>
                    <a:pt x="296" y="221"/>
                  </a:cubicBezTo>
                  <a:cubicBezTo>
                    <a:pt x="289" y="221"/>
                    <a:pt x="278" y="228"/>
                    <a:pt x="264" y="228"/>
                  </a:cubicBezTo>
                  <a:cubicBezTo>
                    <a:pt x="250" y="227"/>
                    <a:pt x="234" y="215"/>
                    <a:pt x="236" y="192"/>
                  </a:cubicBezTo>
                  <a:cubicBezTo>
                    <a:pt x="238" y="174"/>
                    <a:pt x="247" y="162"/>
                    <a:pt x="261" y="163"/>
                  </a:cubicBezTo>
                  <a:cubicBezTo>
                    <a:pt x="275" y="163"/>
                    <a:pt x="290" y="172"/>
                    <a:pt x="299" y="173"/>
                  </a:cubicBezTo>
                  <a:cubicBezTo>
                    <a:pt x="305" y="173"/>
                    <a:pt x="310" y="134"/>
                    <a:pt x="310" y="121"/>
                  </a:cubicBezTo>
                  <a:cubicBezTo>
                    <a:pt x="311" y="95"/>
                    <a:pt x="304" y="67"/>
                    <a:pt x="304" y="67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62AAA6D2-8C5D-4FC8-AB23-46A842815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218" y="4027487"/>
              <a:ext cx="1058863" cy="1258888"/>
            </a:xfrm>
            <a:custGeom>
              <a:avLst/>
              <a:gdLst>
                <a:gd name="T0" fmla="*/ 312 w 321"/>
                <a:gd name="T1" fmla="*/ 67 h 382"/>
                <a:gd name="T2" fmla="*/ 240 w 321"/>
                <a:gd name="T3" fmla="*/ 75 h 382"/>
                <a:gd name="T4" fmla="*/ 187 w 321"/>
                <a:gd name="T5" fmla="*/ 55 h 382"/>
                <a:gd name="T6" fmla="*/ 193 w 321"/>
                <a:gd name="T7" fmla="*/ 19 h 382"/>
                <a:gd name="T8" fmla="*/ 165 w 321"/>
                <a:gd name="T9" fmla="*/ 1 h 382"/>
                <a:gd name="T10" fmla="*/ 137 w 321"/>
                <a:gd name="T11" fmla="*/ 24 h 382"/>
                <a:gd name="T12" fmla="*/ 144 w 321"/>
                <a:gd name="T13" fmla="*/ 63 h 382"/>
                <a:gd name="T14" fmla="*/ 80 w 321"/>
                <a:gd name="T15" fmla="*/ 74 h 382"/>
                <a:gd name="T16" fmla="*/ 20 w 321"/>
                <a:gd name="T17" fmla="*/ 65 h 382"/>
                <a:gd name="T18" fmla="*/ 15 w 321"/>
                <a:gd name="T19" fmla="*/ 123 h 382"/>
                <a:gd name="T20" fmla="*/ 20 w 321"/>
                <a:gd name="T21" fmla="*/ 157 h 382"/>
                <a:gd name="T22" fmla="*/ 38 w 321"/>
                <a:gd name="T23" fmla="*/ 171 h 382"/>
                <a:gd name="T24" fmla="*/ 64 w 321"/>
                <a:gd name="T25" fmla="*/ 157 h 382"/>
                <a:gd name="T26" fmla="*/ 90 w 321"/>
                <a:gd name="T27" fmla="*/ 194 h 382"/>
                <a:gd name="T28" fmla="*/ 64 w 321"/>
                <a:gd name="T29" fmla="*/ 235 h 382"/>
                <a:gd name="T30" fmla="*/ 28 w 321"/>
                <a:gd name="T31" fmla="*/ 221 h 382"/>
                <a:gd name="T32" fmla="*/ 2 w 321"/>
                <a:gd name="T33" fmla="*/ 268 h 382"/>
                <a:gd name="T34" fmla="*/ 8 w 321"/>
                <a:gd name="T35" fmla="*/ 309 h 382"/>
                <a:gd name="T36" fmla="*/ 98 w 321"/>
                <a:gd name="T37" fmla="*/ 304 h 382"/>
                <a:gd name="T38" fmla="*/ 141 w 321"/>
                <a:gd name="T39" fmla="*/ 320 h 382"/>
                <a:gd name="T40" fmla="*/ 132 w 321"/>
                <a:gd name="T41" fmla="*/ 367 h 382"/>
                <a:gd name="T42" fmla="*/ 169 w 321"/>
                <a:gd name="T43" fmla="*/ 382 h 382"/>
                <a:gd name="T44" fmla="*/ 194 w 321"/>
                <a:gd name="T45" fmla="*/ 349 h 382"/>
                <a:gd name="T46" fmla="*/ 185 w 321"/>
                <a:gd name="T47" fmla="*/ 320 h 382"/>
                <a:gd name="T48" fmla="*/ 211 w 321"/>
                <a:gd name="T49" fmla="*/ 306 h 382"/>
                <a:gd name="T50" fmla="*/ 307 w 321"/>
                <a:gd name="T51" fmla="*/ 328 h 382"/>
                <a:gd name="T52" fmla="*/ 317 w 321"/>
                <a:gd name="T53" fmla="*/ 275 h 382"/>
                <a:gd name="T54" fmla="*/ 305 w 321"/>
                <a:gd name="T55" fmla="*/ 221 h 382"/>
                <a:gd name="T56" fmla="*/ 271 w 321"/>
                <a:gd name="T57" fmla="*/ 228 h 382"/>
                <a:gd name="T58" fmla="*/ 245 w 321"/>
                <a:gd name="T59" fmla="*/ 190 h 382"/>
                <a:gd name="T60" fmla="*/ 274 w 321"/>
                <a:gd name="T61" fmla="*/ 164 h 382"/>
                <a:gd name="T62" fmla="*/ 310 w 321"/>
                <a:gd name="T63" fmla="*/ 173 h 382"/>
                <a:gd name="T64" fmla="*/ 321 w 321"/>
                <a:gd name="T65" fmla="*/ 123 h 382"/>
                <a:gd name="T66" fmla="*/ 312 w 321"/>
                <a:gd name="T67" fmla="*/ 6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382">
                  <a:moveTo>
                    <a:pt x="312" y="67"/>
                  </a:moveTo>
                  <a:cubicBezTo>
                    <a:pt x="312" y="67"/>
                    <a:pt x="275" y="75"/>
                    <a:pt x="240" y="75"/>
                  </a:cubicBezTo>
                  <a:cubicBezTo>
                    <a:pt x="210" y="76"/>
                    <a:pt x="186" y="72"/>
                    <a:pt x="187" y="55"/>
                  </a:cubicBezTo>
                  <a:cubicBezTo>
                    <a:pt x="187" y="37"/>
                    <a:pt x="198" y="40"/>
                    <a:pt x="193" y="19"/>
                  </a:cubicBezTo>
                  <a:cubicBezTo>
                    <a:pt x="191" y="12"/>
                    <a:pt x="182" y="0"/>
                    <a:pt x="165" y="1"/>
                  </a:cubicBezTo>
                  <a:cubicBezTo>
                    <a:pt x="150" y="2"/>
                    <a:pt x="137" y="10"/>
                    <a:pt x="137" y="24"/>
                  </a:cubicBezTo>
                  <a:cubicBezTo>
                    <a:pt x="137" y="37"/>
                    <a:pt x="145" y="56"/>
                    <a:pt x="144" y="63"/>
                  </a:cubicBezTo>
                  <a:cubicBezTo>
                    <a:pt x="144" y="74"/>
                    <a:pt x="125" y="76"/>
                    <a:pt x="80" y="74"/>
                  </a:cubicBezTo>
                  <a:cubicBezTo>
                    <a:pt x="52" y="72"/>
                    <a:pt x="20" y="65"/>
                    <a:pt x="20" y="65"/>
                  </a:cubicBezTo>
                  <a:cubicBezTo>
                    <a:pt x="20" y="65"/>
                    <a:pt x="14" y="110"/>
                    <a:pt x="15" y="123"/>
                  </a:cubicBezTo>
                  <a:cubicBezTo>
                    <a:pt x="15" y="136"/>
                    <a:pt x="17" y="152"/>
                    <a:pt x="20" y="157"/>
                  </a:cubicBezTo>
                  <a:cubicBezTo>
                    <a:pt x="22" y="163"/>
                    <a:pt x="27" y="173"/>
                    <a:pt x="38" y="171"/>
                  </a:cubicBezTo>
                  <a:cubicBezTo>
                    <a:pt x="48" y="168"/>
                    <a:pt x="53" y="155"/>
                    <a:pt x="64" y="157"/>
                  </a:cubicBezTo>
                  <a:cubicBezTo>
                    <a:pt x="74" y="159"/>
                    <a:pt x="91" y="173"/>
                    <a:pt x="90" y="194"/>
                  </a:cubicBezTo>
                  <a:cubicBezTo>
                    <a:pt x="88" y="216"/>
                    <a:pt x="80" y="236"/>
                    <a:pt x="64" y="235"/>
                  </a:cubicBezTo>
                  <a:cubicBezTo>
                    <a:pt x="49" y="234"/>
                    <a:pt x="40" y="222"/>
                    <a:pt x="28" y="221"/>
                  </a:cubicBezTo>
                  <a:cubicBezTo>
                    <a:pt x="15" y="220"/>
                    <a:pt x="0" y="228"/>
                    <a:pt x="2" y="268"/>
                  </a:cubicBezTo>
                  <a:cubicBezTo>
                    <a:pt x="4" y="297"/>
                    <a:pt x="8" y="309"/>
                    <a:pt x="8" y="309"/>
                  </a:cubicBezTo>
                  <a:cubicBezTo>
                    <a:pt x="8" y="309"/>
                    <a:pt x="66" y="303"/>
                    <a:pt x="98" y="304"/>
                  </a:cubicBezTo>
                  <a:cubicBezTo>
                    <a:pt x="131" y="305"/>
                    <a:pt x="140" y="307"/>
                    <a:pt x="141" y="320"/>
                  </a:cubicBezTo>
                  <a:cubicBezTo>
                    <a:pt x="142" y="332"/>
                    <a:pt x="130" y="353"/>
                    <a:pt x="132" y="367"/>
                  </a:cubicBezTo>
                  <a:cubicBezTo>
                    <a:pt x="134" y="381"/>
                    <a:pt x="155" y="382"/>
                    <a:pt x="169" y="382"/>
                  </a:cubicBezTo>
                  <a:cubicBezTo>
                    <a:pt x="183" y="382"/>
                    <a:pt x="196" y="374"/>
                    <a:pt x="194" y="349"/>
                  </a:cubicBezTo>
                  <a:cubicBezTo>
                    <a:pt x="192" y="333"/>
                    <a:pt x="185" y="330"/>
                    <a:pt x="185" y="320"/>
                  </a:cubicBezTo>
                  <a:cubicBezTo>
                    <a:pt x="184" y="309"/>
                    <a:pt x="199" y="305"/>
                    <a:pt x="211" y="306"/>
                  </a:cubicBezTo>
                  <a:cubicBezTo>
                    <a:pt x="243" y="307"/>
                    <a:pt x="307" y="328"/>
                    <a:pt x="307" y="328"/>
                  </a:cubicBezTo>
                  <a:cubicBezTo>
                    <a:pt x="307" y="328"/>
                    <a:pt x="315" y="302"/>
                    <a:pt x="317" y="275"/>
                  </a:cubicBezTo>
                  <a:cubicBezTo>
                    <a:pt x="321" y="240"/>
                    <a:pt x="318" y="220"/>
                    <a:pt x="305" y="221"/>
                  </a:cubicBezTo>
                  <a:cubicBezTo>
                    <a:pt x="298" y="221"/>
                    <a:pt x="285" y="229"/>
                    <a:pt x="271" y="228"/>
                  </a:cubicBezTo>
                  <a:cubicBezTo>
                    <a:pt x="257" y="227"/>
                    <a:pt x="244" y="213"/>
                    <a:pt x="245" y="190"/>
                  </a:cubicBezTo>
                  <a:cubicBezTo>
                    <a:pt x="247" y="172"/>
                    <a:pt x="260" y="163"/>
                    <a:pt x="274" y="164"/>
                  </a:cubicBezTo>
                  <a:cubicBezTo>
                    <a:pt x="288" y="165"/>
                    <a:pt x="299" y="175"/>
                    <a:pt x="310" y="173"/>
                  </a:cubicBezTo>
                  <a:cubicBezTo>
                    <a:pt x="315" y="172"/>
                    <a:pt x="321" y="135"/>
                    <a:pt x="321" y="123"/>
                  </a:cubicBezTo>
                  <a:cubicBezTo>
                    <a:pt x="321" y="96"/>
                    <a:pt x="312" y="67"/>
                    <a:pt x="312" y="67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E5110633-6822-437C-B0BB-68CD28D0C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8843" y="3268662"/>
              <a:ext cx="1033463" cy="1236663"/>
            </a:xfrm>
            <a:custGeom>
              <a:avLst/>
              <a:gdLst>
                <a:gd name="T0" fmla="*/ 310 w 313"/>
                <a:gd name="T1" fmla="*/ 73 h 375"/>
                <a:gd name="T2" fmla="*/ 231 w 313"/>
                <a:gd name="T3" fmla="*/ 81 h 375"/>
                <a:gd name="T4" fmla="*/ 179 w 313"/>
                <a:gd name="T5" fmla="*/ 56 h 375"/>
                <a:gd name="T6" fmla="*/ 193 w 313"/>
                <a:gd name="T7" fmla="*/ 22 h 375"/>
                <a:gd name="T8" fmla="*/ 156 w 313"/>
                <a:gd name="T9" fmla="*/ 0 h 375"/>
                <a:gd name="T10" fmla="*/ 122 w 313"/>
                <a:gd name="T11" fmla="*/ 26 h 375"/>
                <a:gd name="T12" fmla="*/ 134 w 313"/>
                <a:gd name="T13" fmla="*/ 61 h 375"/>
                <a:gd name="T14" fmla="*/ 72 w 313"/>
                <a:gd name="T15" fmla="*/ 69 h 375"/>
                <a:gd name="T16" fmla="*/ 10 w 313"/>
                <a:gd name="T17" fmla="*/ 59 h 375"/>
                <a:gd name="T18" fmla="*/ 4 w 313"/>
                <a:gd name="T19" fmla="*/ 103 h 375"/>
                <a:gd name="T20" fmla="*/ 9 w 313"/>
                <a:gd name="T21" fmla="*/ 137 h 375"/>
                <a:gd name="T22" fmla="*/ 27 w 313"/>
                <a:gd name="T23" fmla="*/ 151 h 375"/>
                <a:gd name="T24" fmla="*/ 53 w 313"/>
                <a:gd name="T25" fmla="*/ 137 h 375"/>
                <a:gd name="T26" fmla="*/ 79 w 313"/>
                <a:gd name="T27" fmla="*/ 175 h 375"/>
                <a:gd name="T28" fmla="*/ 54 w 313"/>
                <a:gd name="T29" fmla="*/ 215 h 375"/>
                <a:gd name="T30" fmla="*/ 17 w 313"/>
                <a:gd name="T31" fmla="*/ 200 h 375"/>
                <a:gd name="T32" fmla="*/ 1 w 313"/>
                <a:gd name="T33" fmla="*/ 231 h 375"/>
                <a:gd name="T34" fmla="*/ 3 w 313"/>
                <a:gd name="T35" fmla="*/ 281 h 375"/>
                <a:gd name="T36" fmla="*/ 7 w 313"/>
                <a:gd name="T37" fmla="*/ 303 h 375"/>
                <a:gd name="T38" fmla="*/ 89 w 313"/>
                <a:gd name="T39" fmla="*/ 296 h 375"/>
                <a:gd name="T40" fmla="*/ 139 w 313"/>
                <a:gd name="T41" fmla="*/ 316 h 375"/>
                <a:gd name="T42" fmla="*/ 122 w 313"/>
                <a:gd name="T43" fmla="*/ 348 h 375"/>
                <a:gd name="T44" fmla="*/ 159 w 313"/>
                <a:gd name="T45" fmla="*/ 375 h 375"/>
                <a:gd name="T46" fmla="*/ 194 w 313"/>
                <a:gd name="T47" fmla="*/ 349 h 375"/>
                <a:gd name="T48" fmla="*/ 174 w 313"/>
                <a:gd name="T49" fmla="*/ 315 h 375"/>
                <a:gd name="T50" fmla="*/ 197 w 313"/>
                <a:gd name="T51" fmla="*/ 297 h 375"/>
                <a:gd name="T52" fmla="*/ 306 w 313"/>
                <a:gd name="T53" fmla="*/ 306 h 375"/>
                <a:gd name="T54" fmla="*/ 311 w 313"/>
                <a:gd name="T55" fmla="*/ 243 h 375"/>
                <a:gd name="T56" fmla="*/ 298 w 313"/>
                <a:gd name="T57" fmla="*/ 205 h 375"/>
                <a:gd name="T58" fmla="*/ 263 w 313"/>
                <a:gd name="T59" fmla="*/ 216 h 375"/>
                <a:gd name="T60" fmla="*/ 236 w 313"/>
                <a:gd name="T61" fmla="*/ 176 h 375"/>
                <a:gd name="T62" fmla="*/ 262 w 313"/>
                <a:gd name="T63" fmla="*/ 141 h 375"/>
                <a:gd name="T64" fmla="*/ 300 w 313"/>
                <a:gd name="T65" fmla="*/ 159 h 375"/>
                <a:gd name="T66" fmla="*/ 311 w 313"/>
                <a:gd name="T67" fmla="*/ 136 h 375"/>
                <a:gd name="T68" fmla="*/ 313 w 313"/>
                <a:gd name="T69" fmla="*/ 103 h 375"/>
                <a:gd name="T70" fmla="*/ 310 w 313"/>
                <a:gd name="T71" fmla="*/ 7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375">
                  <a:moveTo>
                    <a:pt x="310" y="73"/>
                  </a:moveTo>
                  <a:cubicBezTo>
                    <a:pt x="310" y="73"/>
                    <a:pt x="261" y="83"/>
                    <a:pt x="231" y="81"/>
                  </a:cubicBezTo>
                  <a:cubicBezTo>
                    <a:pt x="201" y="79"/>
                    <a:pt x="179" y="73"/>
                    <a:pt x="179" y="56"/>
                  </a:cubicBezTo>
                  <a:cubicBezTo>
                    <a:pt x="180" y="38"/>
                    <a:pt x="195" y="38"/>
                    <a:pt x="193" y="22"/>
                  </a:cubicBezTo>
                  <a:cubicBezTo>
                    <a:pt x="190" y="6"/>
                    <a:pt x="173" y="0"/>
                    <a:pt x="156" y="0"/>
                  </a:cubicBezTo>
                  <a:cubicBezTo>
                    <a:pt x="138" y="1"/>
                    <a:pt x="122" y="12"/>
                    <a:pt x="122" y="26"/>
                  </a:cubicBezTo>
                  <a:cubicBezTo>
                    <a:pt x="122" y="40"/>
                    <a:pt x="139" y="51"/>
                    <a:pt x="134" y="61"/>
                  </a:cubicBezTo>
                  <a:cubicBezTo>
                    <a:pt x="128" y="71"/>
                    <a:pt x="99" y="74"/>
                    <a:pt x="72" y="69"/>
                  </a:cubicBezTo>
                  <a:cubicBezTo>
                    <a:pt x="44" y="65"/>
                    <a:pt x="10" y="59"/>
                    <a:pt x="10" y="59"/>
                  </a:cubicBezTo>
                  <a:cubicBezTo>
                    <a:pt x="10" y="59"/>
                    <a:pt x="4" y="90"/>
                    <a:pt x="4" y="103"/>
                  </a:cubicBezTo>
                  <a:cubicBezTo>
                    <a:pt x="5" y="117"/>
                    <a:pt x="7" y="132"/>
                    <a:pt x="9" y="137"/>
                  </a:cubicBezTo>
                  <a:cubicBezTo>
                    <a:pt x="12" y="143"/>
                    <a:pt x="17" y="153"/>
                    <a:pt x="27" y="151"/>
                  </a:cubicBezTo>
                  <a:cubicBezTo>
                    <a:pt x="38" y="148"/>
                    <a:pt x="43" y="135"/>
                    <a:pt x="53" y="137"/>
                  </a:cubicBezTo>
                  <a:cubicBezTo>
                    <a:pt x="64" y="139"/>
                    <a:pt x="81" y="153"/>
                    <a:pt x="79" y="175"/>
                  </a:cubicBezTo>
                  <a:cubicBezTo>
                    <a:pt x="78" y="196"/>
                    <a:pt x="69" y="216"/>
                    <a:pt x="54" y="215"/>
                  </a:cubicBezTo>
                  <a:cubicBezTo>
                    <a:pt x="39" y="214"/>
                    <a:pt x="30" y="201"/>
                    <a:pt x="17" y="200"/>
                  </a:cubicBezTo>
                  <a:cubicBezTo>
                    <a:pt x="4" y="199"/>
                    <a:pt x="0" y="220"/>
                    <a:pt x="1" y="231"/>
                  </a:cubicBezTo>
                  <a:cubicBezTo>
                    <a:pt x="1" y="242"/>
                    <a:pt x="2" y="269"/>
                    <a:pt x="3" y="281"/>
                  </a:cubicBezTo>
                  <a:cubicBezTo>
                    <a:pt x="5" y="293"/>
                    <a:pt x="7" y="303"/>
                    <a:pt x="7" y="303"/>
                  </a:cubicBezTo>
                  <a:cubicBezTo>
                    <a:pt x="7" y="303"/>
                    <a:pt x="56" y="295"/>
                    <a:pt x="89" y="296"/>
                  </a:cubicBezTo>
                  <a:cubicBezTo>
                    <a:pt x="121" y="297"/>
                    <a:pt x="139" y="304"/>
                    <a:pt x="139" y="316"/>
                  </a:cubicBezTo>
                  <a:cubicBezTo>
                    <a:pt x="140" y="328"/>
                    <a:pt x="120" y="334"/>
                    <a:pt x="122" y="348"/>
                  </a:cubicBezTo>
                  <a:cubicBezTo>
                    <a:pt x="124" y="362"/>
                    <a:pt x="145" y="375"/>
                    <a:pt x="159" y="375"/>
                  </a:cubicBezTo>
                  <a:cubicBezTo>
                    <a:pt x="173" y="374"/>
                    <a:pt x="194" y="366"/>
                    <a:pt x="194" y="349"/>
                  </a:cubicBezTo>
                  <a:cubicBezTo>
                    <a:pt x="193" y="332"/>
                    <a:pt x="175" y="325"/>
                    <a:pt x="174" y="315"/>
                  </a:cubicBezTo>
                  <a:cubicBezTo>
                    <a:pt x="173" y="305"/>
                    <a:pt x="185" y="297"/>
                    <a:pt x="197" y="297"/>
                  </a:cubicBezTo>
                  <a:cubicBezTo>
                    <a:pt x="209" y="297"/>
                    <a:pt x="306" y="306"/>
                    <a:pt x="306" y="306"/>
                  </a:cubicBezTo>
                  <a:cubicBezTo>
                    <a:pt x="306" y="306"/>
                    <a:pt x="312" y="260"/>
                    <a:pt x="311" y="243"/>
                  </a:cubicBezTo>
                  <a:cubicBezTo>
                    <a:pt x="311" y="227"/>
                    <a:pt x="305" y="203"/>
                    <a:pt x="298" y="205"/>
                  </a:cubicBezTo>
                  <a:cubicBezTo>
                    <a:pt x="292" y="206"/>
                    <a:pt x="277" y="218"/>
                    <a:pt x="263" y="216"/>
                  </a:cubicBezTo>
                  <a:cubicBezTo>
                    <a:pt x="249" y="214"/>
                    <a:pt x="234" y="199"/>
                    <a:pt x="236" y="176"/>
                  </a:cubicBezTo>
                  <a:cubicBezTo>
                    <a:pt x="239" y="154"/>
                    <a:pt x="248" y="141"/>
                    <a:pt x="262" y="141"/>
                  </a:cubicBezTo>
                  <a:cubicBezTo>
                    <a:pt x="276" y="142"/>
                    <a:pt x="293" y="160"/>
                    <a:pt x="300" y="159"/>
                  </a:cubicBezTo>
                  <a:cubicBezTo>
                    <a:pt x="306" y="158"/>
                    <a:pt x="310" y="144"/>
                    <a:pt x="311" y="136"/>
                  </a:cubicBezTo>
                  <a:cubicBezTo>
                    <a:pt x="313" y="129"/>
                    <a:pt x="313" y="116"/>
                    <a:pt x="313" y="103"/>
                  </a:cubicBezTo>
                  <a:cubicBezTo>
                    <a:pt x="312" y="91"/>
                    <a:pt x="310" y="73"/>
                    <a:pt x="310" y="73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C284275D-C305-4D24-B420-AAA5399EE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643" y="3338512"/>
              <a:ext cx="1427163" cy="946150"/>
            </a:xfrm>
            <a:custGeom>
              <a:avLst/>
              <a:gdLst>
                <a:gd name="T0" fmla="*/ 363 w 432"/>
                <a:gd name="T1" fmla="*/ 29 h 287"/>
                <a:gd name="T2" fmla="*/ 357 w 432"/>
                <a:gd name="T3" fmla="*/ 79 h 287"/>
                <a:gd name="T4" fmla="*/ 382 w 432"/>
                <a:gd name="T5" fmla="*/ 124 h 287"/>
                <a:gd name="T6" fmla="*/ 408 w 432"/>
                <a:gd name="T7" fmla="*/ 112 h 287"/>
                <a:gd name="T8" fmla="*/ 432 w 432"/>
                <a:gd name="T9" fmla="*/ 144 h 287"/>
                <a:gd name="T10" fmla="*/ 406 w 432"/>
                <a:gd name="T11" fmla="*/ 185 h 287"/>
                <a:gd name="T12" fmla="*/ 372 w 432"/>
                <a:gd name="T13" fmla="*/ 170 h 287"/>
                <a:gd name="T14" fmla="*/ 353 w 432"/>
                <a:gd name="T15" fmla="*/ 218 h 287"/>
                <a:gd name="T16" fmla="*/ 360 w 432"/>
                <a:gd name="T17" fmla="*/ 275 h 287"/>
                <a:gd name="T18" fmla="*/ 257 w 432"/>
                <a:gd name="T19" fmla="*/ 281 h 287"/>
                <a:gd name="T20" fmla="*/ 235 w 432"/>
                <a:gd name="T21" fmla="*/ 264 h 287"/>
                <a:gd name="T22" fmla="*/ 242 w 432"/>
                <a:gd name="T23" fmla="*/ 228 h 287"/>
                <a:gd name="T24" fmla="*/ 214 w 432"/>
                <a:gd name="T25" fmla="*/ 209 h 287"/>
                <a:gd name="T26" fmla="*/ 183 w 432"/>
                <a:gd name="T27" fmla="*/ 232 h 287"/>
                <a:gd name="T28" fmla="*/ 188 w 432"/>
                <a:gd name="T29" fmla="*/ 273 h 287"/>
                <a:gd name="T30" fmla="*/ 132 w 432"/>
                <a:gd name="T31" fmla="*/ 281 h 287"/>
                <a:gd name="T32" fmla="*/ 68 w 432"/>
                <a:gd name="T33" fmla="*/ 271 h 287"/>
                <a:gd name="T34" fmla="*/ 75 w 432"/>
                <a:gd name="T35" fmla="*/ 196 h 287"/>
                <a:gd name="T36" fmla="*/ 61 w 432"/>
                <a:gd name="T37" fmla="*/ 164 h 287"/>
                <a:gd name="T38" fmla="*/ 25 w 432"/>
                <a:gd name="T39" fmla="*/ 171 h 287"/>
                <a:gd name="T40" fmla="*/ 1 w 432"/>
                <a:gd name="T41" fmla="*/ 139 h 287"/>
                <a:gd name="T42" fmla="*/ 24 w 432"/>
                <a:gd name="T43" fmla="*/ 111 h 287"/>
                <a:gd name="T44" fmla="*/ 61 w 432"/>
                <a:gd name="T45" fmla="*/ 121 h 287"/>
                <a:gd name="T46" fmla="*/ 75 w 432"/>
                <a:gd name="T47" fmla="*/ 67 h 287"/>
                <a:gd name="T48" fmla="*/ 65 w 432"/>
                <a:gd name="T49" fmla="*/ 10 h 287"/>
                <a:gd name="T50" fmla="*/ 187 w 432"/>
                <a:gd name="T51" fmla="*/ 9 h 287"/>
                <a:gd name="T52" fmla="*/ 191 w 432"/>
                <a:gd name="T53" fmla="*/ 37 h 287"/>
                <a:gd name="T54" fmla="*/ 186 w 432"/>
                <a:gd name="T55" fmla="*/ 69 h 287"/>
                <a:gd name="T56" fmla="*/ 221 w 432"/>
                <a:gd name="T57" fmla="*/ 84 h 287"/>
                <a:gd name="T58" fmla="*/ 251 w 432"/>
                <a:gd name="T59" fmla="*/ 60 h 287"/>
                <a:gd name="T60" fmla="*/ 242 w 432"/>
                <a:gd name="T61" fmla="*/ 17 h 287"/>
                <a:gd name="T62" fmla="*/ 298 w 432"/>
                <a:gd name="T63" fmla="*/ 12 h 287"/>
                <a:gd name="T64" fmla="*/ 363 w 432"/>
                <a:gd name="T65" fmla="*/ 2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287">
                  <a:moveTo>
                    <a:pt x="363" y="29"/>
                  </a:moveTo>
                  <a:cubicBezTo>
                    <a:pt x="363" y="29"/>
                    <a:pt x="356" y="58"/>
                    <a:pt x="357" y="79"/>
                  </a:cubicBezTo>
                  <a:cubicBezTo>
                    <a:pt x="357" y="100"/>
                    <a:pt x="362" y="128"/>
                    <a:pt x="382" y="124"/>
                  </a:cubicBezTo>
                  <a:cubicBezTo>
                    <a:pt x="396" y="121"/>
                    <a:pt x="394" y="111"/>
                    <a:pt x="408" y="112"/>
                  </a:cubicBezTo>
                  <a:cubicBezTo>
                    <a:pt x="422" y="112"/>
                    <a:pt x="432" y="134"/>
                    <a:pt x="432" y="144"/>
                  </a:cubicBezTo>
                  <a:cubicBezTo>
                    <a:pt x="432" y="169"/>
                    <a:pt x="420" y="185"/>
                    <a:pt x="406" y="185"/>
                  </a:cubicBezTo>
                  <a:cubicBezTo>
                    <a:pt x="392" y="184"/>
                    <a:pt x="387" y="170"/>
                    <a:pt x="372" y="170"/>
                  </a:cubicBezTo>
                  <a:cubicBezTo>
                    <a:pt x="357" y="170"/>
                    <a:pt x="353" y="183"/>
                    <a:pt x="353" y="218"/>
                  </a:cubicBezTo>
                  <a:cubicBezTo>
                    <a:pt x="354" y="254"/>
                    <a:pt x="360" y="275"/>
                    <a:pt x="360" y="275"/>
                  </a:cubicBezTo>
                  <a:cubicBezTo>
                    <a:pt x="360" y="275"/>
                    <a:pt x="287" y="287"/>
                    <a:pt x="257" y="281"/>
                  </a:cubicBezTo>
                  <a:cubicBezTo>
                    <a:pt x="239" y="278"/>
                    <a:pt x="236" y="273"/>
                    <a:pt x="235" y="264"/>
                  </a:cubicBezTo>
                  <a:cubicBezTo>
                    <a:pt x="234" y="254"/>
                    <a:pt x="247" y="244"/>
                    <a:pt x="242" y="228"/>
                  </a:cubicBezTo>
                  <a:cubicBezTo>
                    <a:pt x="239" y="219"/>
                    <a:pt x="230" y="210"/>
                    <a:pt x="214" y="209"/>
                  </a:cubicBezTo>
                  <a:cubicBezTo>
                    <a:pt x="197" y="208"/>
                    <a:pt x="183" y="218"/>
                    <a:pt x="183" y="232"/>
                  </a:cubicBezTo>
                  <a:cubicBezTo>
                    <a:pt x="182" y="257"/>
                    <a:pt x="193" y="264"/>
                    <a:pt x="188" y="273"/>
                  </a:cubicBezTo>
                  <a:cubicBezTo>
                    <a:pt x="184" y="282"/>
                    <a:pt x="171" y="283"/>
                    <a:pt x="132" y="281"/>
                  </a:cubicBezTo>
                  <a:cubicBezTo>
                    <a:pt x="85" y="278"/>
                    <a:pt x="68" y="271"/>
                    <a:pt x="68" y="271"/>
                  </a:cubicBezTo>
                  <a:cubicBezTo>
                    <a:pt x="68" y="271"/>
                    <a:pt x="72" y="224"/>
                    <a:pt x="75" y="196"/>
                  </a:cubicBezTo>
                  <a:cubicBezTo>
                    <a:pt x="76" y="173"/>
                    <a:pt x="67" y="166"/>
                    <a:pt x="61" y="164"/>
                  </a:cubicBezTo>
                  <a:cubicBezTo>
                    <a:pt x="55" y="163"/>
                    <a:pt x="37" y="172"/>
                    <a:pt x="25" y="171"/>
                  </a:cubicBezTo>
                  <a:cubicBezTo>
                    <a:pt x="14" y="170"/>
                    <a:pt x="0" y="160"/>
                    <a:pt x="1" y="139"/>
                  </a:cubicBezTo>
                  <a:cubicBezTo>
                    <a:pt x="1" y="125"/>
                    <a:pt x="9" y="111"/>
                    <a:pt x="24" y="111"/>
                  </a:cubicBezTo>
                  <a:cubicBezTo>
                    <a:pt x="44" y="111"/>
                    <a:pt x="50" y="120"/>
                    <a:pt x="61" y="121"/>
                  </a:cubicBezTo>
                  <a:cubicBezTo>
                    <a:pt x="70" y="121"/>
                    <a:pt x="74" y="94"/>
                    <a:pt x="75" y="67"/>
                  </a:cubicBezTo>
                  <a:cubicBezTo>
                    <a:pt x="76" y="39"/>
                    <a:pt x="65" y="10"/>
                    <a:pt x="65" y="10"/>
                  </a:cubicBezTo>
                  <a:cubicBezTo>
                    <a:pt x="65" y="10"/>
                    <a:pt x="171" y="0"/>
                    <a:pt x="187" y="9"/>
                  </a:cubicBezTo>
                  <a:cubicBezTo>
                    <a:pt x="200" y="17"/>
                    <a:pt x="194" y="25"/>
                    <a:pt x="191" y="37"/>
                  </a:cubicBezTo>
                  <a:cubicBezTo>
                    <a:pt x="187" y="52"/>
                    <a:pt x="185" y="61"/>
                    <a:pt x="186" y="69"/>
                  </a:cubicBezTo>
                  <a:cubicBezTo>
                    <a:pt x="188" y="82"/>
                    <a:pt x="206" y="84"/>
                    <a:pt x="221" y="84"/>
                  </a:cubicBezTo>
                  <a:cubicBezTo>
                    <a:pt x="240" y="84"/>
                    <a:pt x="251" y="73"/>
                    <a:pt x="251" y="60"/>
                  </a:cubicBezTo>
                  <a:cubicBezTo>
                    <a:pt x="253" y="33"/>
                    <a:pt x="241" y="30"/>
                    <a:pt x="242" y="17"/>
                  </a:cubicBezTo>
                  <a:cubicBezTo>
                    <a:pt x="243" y="5"/>
                    <a:pt x="272" y="7"/>
                    <a:pt x="298" y="12"/>
                  </a:cubicBezTo>
                  <a:cubicBezTo>
                    <a:pt x="319" y="16"/>
                    <a:pt x="363" y="29"/>
                    <a:pt x="363" y="2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AE7EE79C-D291-42CA-BCCB-743F3E03A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806" y="2540000"/>
              <a:ext cx="1427163" cy="1003300"/>
            </a:xfrm>
            <a:custGeom>
              <a:avLst/>
              <a:gdLst>
                <a:gd name="T0" fmla="*/ 364 w 432"/>
                <a:gd name="T1" fmla="*/ 18 h 304"/>
                <a:gd name="T2" fmla="*/ 357 w 432"/>
                <a:gd name="T3" fmla="*/ 84 h 304"/>
                <a:gd name="T4" fmla="*/ 383 w 432"/>
                <a:gd name="T5" fmla="*/ 129 h 304"/>
                <a:gd name="T6" fmla="*/ 409 w 432"/>
                <a:gd name="T7" fmla="*/ 116 h 304"/>
                <a:gd name="T8" fmla="*/ 432 w 432"/>
                <a:gd name="T9" fmla="*/ 148 h 304"/>
                <a:gd name="T10" fmla="*/ 407 w 432"/>
                <a:gd name="T11" fmla="*/ 189 h 304"/>
                <a:gd name="T12" fmla="*/ 372 w 432"/>
                <a:gd name="T13" fmla="*/ 174 h 304"/>
                <a:gd name="T14" fmla="*/ 354 w 432"/>
                <a:gd name="T15" fmla="*/ 223 h 304"/>
                <a:gd name="T16" fmla="*/ 362 w 432"/>
                <a:gd name="T17" fmla="*/ 292 h 304"/>
                <a:gd name="T18" fmla="*/ 264 w 432"/>
                <a:gd name="T19" fmla="*/ 299 h 304"/>
                <a:gd name="T20" fmla="*/ 233 w 432"/>
                <a:gd name="T21" fmla="*/ 278 h 304"/>
                <a:gd name="T22" fmla="*/ 246 w 432"/>
                <a:gd name="T23" fmla="*/ 239 h 304"/>
                <a:gd name="T24" fmla="*/ 213 w 432"/>
                <a:gd name="T25" fmla="*/ 219 h 304"/>
                <a:gd name="T26" fmla="*/ 172 w 432"/>
                <a:gd name="T27" fmla="*/ 246 h 304"/>
                <a:gd name="T28" fmla="*/ 184 w 432"/>
                <a:gd name="T29" fmla="*/ 280 h 304"/>
                <a:gd name="T30" fmla="*/ 139 w 432"/>
                <a:gd name="T31" fmla="*/ 289 h 304"/>
                <a:gd name="T32" fmla="*/ 63 w 432"/>
                <a:gd name="T33" fmla="*/ 278 h 304"/>
                <a:gd name="T34" fmla="*/ 75 w 432"/>
                <a:gd name="T35" fmla="*/ 201 h 304"/>
                <a:gd name="T36" fmla="*/ 62 w 432"/>
                <a:gd name="T37" fmla="*/ 169 h 304"/>
                <a:gd name="T38" fmla="*/ 26 w 432"/>
                <a:gd name="T39" fmla="*/ 175 h 304"/>
                <a:gd name="T40" fmla="*/ 1 w 432"/>
                <a:gd name="T41" fmla="*/ 143 h 304"/>
                <a:gd name="T42" fmla="*/ 24 w 432"/>
                <a:gd name="T43" fmla="*/ 115 h 304"/>
                <a:gd name="T44" fmla="*/ 62 w 432"/>
                <a:gd name="T45" fmla="*/ 125 h 304"/>
                <a:gd name="T46" fmla="*/ 76 w 432"/>
                <a:gd name="T47" fmla="*/ 71 h 304"/>
                <a:gd name="T48" fmla="*/ 65 w 432"/>
                <a:gd name="T49" fmla="*/ 14 h 304"/>
                <a:gd name="T50" fmla="*/ 189 w 432"/>
                <a:gd name="T51" fmla="*/ 16 h 304"/>
                <a:gd name="T52" fmla="*/ 189 w 432"/>
                <a:gd name="T53" fmla="*/ 38 h 304"/>
                <a:gd name="T54" fmla="*/ 178 w 432"/>
                <a:gd name="T55" fmla="*/ 57 h 304"/>
                <a:gd name="T56" fmla="*/ 217 w 432"/>
                <a:gd name="T57" fmla="*/ 87 h 304"/>
                <a:gd name="T58" fmla="*/ 253 w 432"/>
                <a:gd name="T59" fmla="*/ 61 h 304"/>
                <a:gd name="T60" fmla="*/ 234 w 432"/>
                <a:gd name="T61" fmla="*/ 23 h 304"/>
                <a:gd name="T62" fmla="*/ 297 w 432"/>
                <a:gd name="T63" fmla="*/ 11 h 304"/>
                <a:gd name="T64" fmla="*/ 364 w 432"/>
                <a:gd name="T65" fmla="*/ 1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304">
                  <a:moveTo>
                    <a:pt x="364" y="18"/>
                  </a:moveTo>
                  <a:cubicBezTo>
                    <a:pt x="364" y="18"/>
                    <a:pt x="357" y="63"/>
                    <a:pt x="357" y="84"/>
                  </a:cubicBezTo>
                  <a:cubicBezTo>
                    <a:pt x="358" y="105"/>
                    <a:pt x="363" y="133"/>
                    <a:pt x="383" y="129"/>
                  </a:cubicBezTo>
                  <a:cubicBezTo>
                    <a:pt x="397" y="126"/>
                    <a:pt x="394" y="115"/>
                    <a:pt x="409" y="116"/>
                  </a:cubicBezTo>
                  <a:cubicBezTo>
                    <a:pt x="423" y="117"/>
                    <a:pt x="432" y="138"/>
                    <a:pt x="432" y="148"/>
                  </a:cubicBezTo>
                  <a:cubicBezTo>
                    <a:pt x="432" y="174"/>
                    <a:pt x="421" y="190"/>
                    <a:pt x="407" y="189"/>
                  </a:cubicBezTo>
                  <a:cubicBezTo>
                    <a:pt x="393" y="189"/>
                    <a:pt x="387" y="174"/>
                    <a:pt x="372" y="174"/>
                  </a:cubicBezTo>
                  <a:cubicBezTo>
                    <a:pt x="357" y="174"/>
                    <a:pt x="353" y="187"/>
                    <a:pt x="354" y="223"/>
                  </a:cubicBezTo>
                  <a:cubicBezTo>
                    <a:pt x="355" y="258"/>
                    <a:pt x="362" y="292"/>
                    <a:pt x="362" y="292"/>
                  </a:cubicBezTo>
                  <a:cubicBezTo>
                    <a:pt x="362" y="292"/>
                    <a:pt x="294" y="304"/>
                    <a:pt x="264" y="299"/>
                  </a:cubicBezTo>
                  <a:cubicBezTo>
                    <a:pt x="246" y="295"/>
                    <a:pt x="233" y="288"/>
                    <a:pt x="233" y="278"/>
                  </a:cubicBezTo>
                  <a:cubicBezTo>
                    <a:pt x="233" y="262"/>
                    <a:pt x="251" y="255"/>
                    <a:pt x="246" y="239"/>
                  </a:cubicBezTo>
                  <a:cubicBezTo>
                    <a:pt x="243" y="230"/>
                    <a:pt x="229" y="220"/>
                    <a:pt x="213" y="219"/>
                  </a:cubicBezTo>
                  <a:cubicBezTo>
                    <a:pt x="196" y="218"/>
                    <a:pt x="170" y="232"/>
                    <a:pt x="172" y="246"/>
                  </a:cubicBezTo>
                  <a:cubicBezTo>
                    <a:pt x="174" y="264"/>
                    <a:pt x="188" y="271"/>
                    <a:pt x="184" y="280"/>
                  </a:cubicBezTo>
                  <a:cubicBezTo>
                    <a:pt x="179" y="289"/>
                    <a:pt x="160" y="290"/>
                    <a:pt x="139" y="289"/>
                  </a:cubicBezTo>
                  <a:cubicBezTo>
                    <a:pt x="92" y="288"/>
                    <a:pt x="63" y="278"/>
                    <a:pt x="63" y="278"/>
                  </a:cubicBezTo>
                  <a:cubicBezTo>
                    <a:pt x="63" y="278"/>
                    <a:pt x="73" y="228"/>
                    <a:pt x="75" y="201"/>
                  </a:cubicBezTo>
                  <a:cubicBezTo>
                    <a:pt x="77" y="177"/>
                    <a:pt x="68" y="170"/>
                    <a:pt x="62" y="169"/>
                  </a:cubicBezTo>
                  <a:cubicBezTo>
                    <a:pt x="56" y="167"/>
                    <a:pt x="37" y="176"/>
                    <a:pt x="26" y="175"/>
                  </a:cubicBezTo>
                  <a:cubicBezTo>
                    <a:pt x="14" y="174"/>
                    <a:pt x="0" y="165"/>
                    <a:pt x="1" y="143"/>
                  </a:cubicBezTo>
                  <a:cubicBezTo>
                    <a:pt x="2" y="130"/>
                    <a:pt x="10" y="115"/>
                    <a:pt x="24" y="115"/>
                  </a:cubicBezTo>
                  <a:cubicBezTo>
                    <a:pt x="45" y="115"/>
                    <a:pt x="50" y="125"/>
                    <a:pt x="62" y="125"/>
                  </a:cubicBezTo>
                  <a:cubicBezTo>
                    <a:pt x="70" y="125"/>
                    <a:pt x="75" y="99"/>
                    <a:pt x="76" y="71"/>
                  </a:cubicBezTo>
                  <a:cubicBezTo>
                    <a:pt x="77" y="44"/>
                    <a:pt x="65" y="14"/>
                    <a:pt x="65" y="14"/>
                  </a:cubicBezTo>
                  <a:cubicBezTo>
                    <a:pt x="65" y="14"/>
                    <a:pt x="160" y="0"/>
                    <a:pt x="189" y="16"/>
                  </a:cubicBezTo>
                  <a:cubicBezTo>
                    <a:pt x="202" y="24"/>
                    <a:pt x="194" y="34"/>
                    <a:pt x="189" y="38"/>
                  </a:cubicBezTo>
                  <a:cubicBezTo>
                    <a:pt x="184" y="42"/>
                    <a:pt x="177" y="49"/>
                    <a:pt x="178" y="57"/>
                  </a:cubicBezTo>
                  <a:cubicBezTo>
                    <a:pt x="180" y="70"/>
                    <a:pt x="201" y="87"/>
                    <a:pt x="217" y="87"/>
                  </a:cubicBezTo>
                  <a:cubicBezTo>
                    <a:pt x="236" y="87"/>
                    <a:pt x="253" y="74"/>
                    <a:pt x="253" y="61"/>
                  </a:cubicBezTo>
                  <a:cubicBezTo>
                    <a:pt x="254" y="39"/>
                    <a:pt x="233" y="36"/>
                    <a:pt x="234" y="23"/>
                  </a:cubicBezTo>
                  <a:cubicBezTo>
                    <a:pt x="235" y="6"/>
                    <a:pt x="266" y="8"/>
                    <a:pt x="297" y="11"/>
                  </a:cubicBezTo>
                  <a:cubicBezTo>
                    <a:pt x="324" y="15"/>
                    <a:pt x="364" y="18"/>
                    <a:pt x="364" y="18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AA90070B-56EC-4659-B254-AFB16D3E5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381" y="2346325"/>
              <a:ext cx="1065213" cy="1262063"/>
            </a:xfrm>
            <a:custGeom>
              <a:avLst/>
              <a:gdLst>
                <a:gd name="T0" fmla="*/ 310 w 323"/>
                <a:gd name="T1" fmla="*/ 67 h 383"/>
                <a:gd name="T2" fmla="*/ 236 w 323"/>
                <a:gd name="T3" fmla="*/ 74 h 383"/>
                <a:gd name="T4" fmla="*/ 183 w 323"/>
                <a:gd name="T5" fmla="*/ 55 h 383"/>
                <a:gd name="T6" fmla="*/ 191 w 323"/>
                <a:gd name="T7" fmla="*/ 23 h 383"/>
                <a:gd name="T8" fmla="*/ 161 w 323"/>
                <a:gd name="T9" fmla="*/ 1 h 383"/>
                <a:gd name="T10" fmla="*/ 135 w 323"/>
                <a:gd name="T11" fmla="*/ 24 h 383"/>
                <a:gd name="T12" fmla="*/ 140 w 323"/>
                <a:gd name="T13" fmla="*/ 64 h 383"/>
                <a:gd name="T14" fmla="*/ 75 w 323"/>
                <a:gd name="T15" fmla="*/ 73 h 383"/>
                <a:gd name="T16" fmla="*/ 17 w 323"/>
                <a:gd name="T17" fmla="*/ 63 h 383"/>
                <a:gd name="T18" fmla="*/ 14 w 323"/>
                <a:gd name="T19" fmla="*/ 124 h 383"/>
                <a:gd name="T20" fmla="*/ 19 w 323"/>
                <a:gd name="T21" fmla="*/ 158 h 383"/>
                <a:gd name="T22" fmla="*/ 37 w 323"/>
                <a:gd name="T23" fmla="*/ 171 h 383"/>
                <a:gd name="T24" fmla="*/ 63 w 323"/>
                <a:gd name="T25" fmla="*/ 157 h 383"/>
                <a:gd name="T26" fmla="*/ 89 w 323"/>
                <a:gd name="T27" fmla="*/ 195 h 383"/>
                <a:gd name="T28" fmla="*/ 64 w 323"/>
                <a:gd name="T29" fmla="*/ 237 h 383"/>
                <a:gd name="T30" fmla="*/ 27 w 323"/>
                <a:gd name="T31" fmla="*/ 221 h 383"/>
                <a:gd name="T32" fmla="*/ 2 w 323"/>
                <a:gd name="T33" fmla="*/ 268 h 383"/>
                <a:gd name="T34" fmla="*/ 8 w 323"/>
                <a:gd name="T35" fmla="*/ 309 h 383"/>
                <a:gd name="T36" fmla="*/ 98 w 323"/>
                <a:gd name="T37" fmla="*/ 304 h 383"/>
                <a:gd name="T38" fmla="*/ 141 w 323"/>
                <a:gd name="T39" fmla="*/ 320 h 383"/>
                <a:gd name="T40" fmla="*/ 132 w 323"/>
                <a:gd name="T41" fmla="*/ 368 h 383"/>
                <a:gd name="T42" fmla="*/ 169 w 323"/>
                <a:gd name="T43" fmla="*/ 383 h 383"/>
                <a:gd name="T44" fmla="*/ 193 w 323"/>
                <a:gd name="T45" fmla="*/ 350 h 383"/>
                <a:gd name="T46" fmla="*/ 184 w 323"/>
                <a:gd name="T47" fmla="*/ 320 h 383"/>
                <a:gd name="T48" fmla="*/ 211 w 323"/>
                <a:gd name="T49" fmla="*/ 306 h 383"/>
                <a:gd name="T50" fmla="*/ 307 w 323"/>
                <a:gd name="T51" fmla="*/ 328 h 383"/>
                <a:gd name="T52" fmla="*/ 317 w 323"/>
                <a:gd name="T53" fmla="*/ 276 h 383"/>
                <a:gd name="T54" fmla="*/ 305 w 323"/>
                <a:gd name="T55" fmla="*/ 221 h 383"/>
                <a:gd name="T56" fmla="*/ 271 w 323"/>
                <a:gd name="T57" fmla="*/ 228 h 383"/>
                <a:gd name="T58" fmla="*/ 245 w 323"/>
                <a:gd name="T59" fmla="*/ 191 h 383"/>
                <a:gd name="T60" fmla="*/ 274 w 323"/>
                <a:gd name="T61" fmla="*/ 165 h 383"/>
                <a:gd name="T62" fmla="*/ 310 w 323"/>
                <a:gd name="T63" fmla="*/ 173 h 383"/>
                <a:gd name="T64" fmla="*/ 321 w 323"/>
                <a:gd name="T65" fmla="*/ 123 h 383"/>
                <a:gd name="T66" fmla="*/ 310 w 323"/>
                <a:gd name="T67" fmla="*/ 6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3" h="383">
                  <a:moveTo>
                    <a:pt x="310" y="67"/>
                  </a:moveTo>
                  <a:cubicBezTo>
                    <a:pt x="275" y="72"/>
                    <a:pt x="276" y="72"/>
                    <a:pt x="236" y="74"/>
                  </a:cubicBezTo>
                  <a:cubicBezTo>
                    <a:pt x="210" y="76"/>
                    <a:pt x="185" y="71"/>
                    <a:pt x="183" y="55"/>
                  </a:cubicBezTo>
                  <a:cubicBezTo>
                    <a:pt x="181" y="40"/>
                    <a:pt x="193" y="36"/>
                    <a:pt x="191" y="23"/>
                  </a:cubicBezTo>
                  <a:cubicBezTo>
                    <a:pt x="190" y="14"/>
                    <a:pt x="179" y="0"/>
                    <a:pt x="161" y="1"/>
                  </a:cubicBezTo>
                  <a:cubicBezTo>
                    <a:pt x="144" y="1"/>
                    <a:pt x="135" y="11"/>
                    <a:pt x="135" y="24"/>
                  </a:cubicBezTo>
                  <a:cubicBezTo>
                    <a:pt x="135" y="48"/>
                    <a:pt x="145" y="54"/>
                    <a:pt x="140" y="64"/>
                  </a:cubicBezTo>
                  <a:cubicBezTo>
                    <a:pt x="135" y="74"/>
                    <a:pt x="105" y="76"/>
                    <a:pt x="75" y="73"/>
                  </a:cubicBezTo>
                  <a:cubicBezTo>
                    <a:pt x="47" y="69"/>
                    <a:pt x="17" y="63"/>
                    <a:pt x="17" y="63"/>
                  </a:cubicBezTo>
                  <a:cubicBezTo>
                    <a:pt x="17" y="63"/>
                    <a:pt x="14" y="110"/>
                    <a:pt x="14" y="124"/>
                  </a:cubicBezTo>
                  <a:cubicBezTo>
                    <a:pt x="15" y="137"/>
                    <a:pt x="17" y="152"/>
                    <a:pt x="19" y="158"/>
                  </a:cubicBezTo>
                  <a:cubicBezTo>
                    <a:pt x="22" y="163"/>
                    <a:pt x="27" y="174"/>
                    <a:pt x="37" y="171"/>
                  </a:cubicBezTo>
                  <a:cubicBezTo>
                    <a:pt x="48" y="168"/>
                    <a:pt x="53" y="156"/>
                    <a:pt x="63" y="157"/>
                  </a:cubicBezTo>
                  <a:cubicBezTo>
                    <a:pt x="74" y="159"/>
                    <a:pt x="91" y="174"/>
                    <a:pt x="89" y="195"/>
                  </a:cubicBezTo>
                  <a:cubicBezTo>
                    <a:pt x="88" y="216"/>
                    <a:pt x="79" y="238"/>
                    <a:pt x="64" y="237"/>
                  </a:cubicBezTo>
                  <a:cubicBezTo>
                    <a:pt x="49" y="236"/>
                    <a:pt x="40" y="223"/>
                    <a:pt x="27" y="221"/>
                  </a:cubicBezTo>
                  <a:cubicBezTo>
                    <a:pt x="15" y="220"/>
                    <a:pt x="0" y="229"/>
                    <a:pt x="2" y="268"/>
                  </a:cubicBezTo>
                  <a:cubicBezTo>
                    <a:pt x="4" y="297"/>
                    <a:pt x="8" y="309"/>
                    <a:pt x="8" y="309"/>
                  </a:cubicBezTo>
                  <a:cubicBezTo>
                    <a:pt x="8" y="309"/>
                    <a:pt x="65" y="304"/>
                    <a:pt x="98" y="304"/>
                  </a:cubicBezTo>
                  <a:cubicBezTo>
                    <a:pt x="130" y="305"/>
                    <a:pt x="140" y="308"/>
                    <a:pt x="141" y="320"/>
                  </a:cubicBezTo>
                  <a:cubicBezTo>
                    <a:pt x="142" y="332"/>
                    <a:pt x="130" y="354"/>
                    <a:pt x="132" y="368"/>
                  </a:cubicBezTo>
                  <a:cubicBezTo>
                    <a:pt x="134" y="382"/>
                    <a:pt x="155" y="383"/>
                    <a:pt x="169" y="383"/>
                  </a:cubicBezTo>
                  <a:cubicBezTo>
                    <a:pt x="183" y="382"/>
                    <a:pt x="196" y="374"/>
                    <a:pt x="193" y="350"/>
                  </a:cubicBezTo>
                  <a:cubicBezTo>
                    <a:pt x="192" y="333"/>
                    <a:pt x="185" y="330"/>
                    <a:pt x="184" y="320"/>
                  </a:cubicBezTo>
                  <a:cubicBezTo>
                    <a:pt x="184" y="310"/>
                    <a:pt x="199" y="306"/>
                    <a:pt x="211" y="306"/>
                  </a:cubicBezTo>
                  <a:cubicBezTo>
                    <a:pt x="242" y="308"/>
                    <a:pt x="307" y="328"/>
                    <a:pt x="307" y="328"/>
                  </a:cubicBezTo>
                  <a:cubicBezTo>
                    <a:pt x="307" y="328"/>
                    <a:pt x="313" y="306"/>
                    <a:pt x="317" y="276"/>
                  </a:cubicBezTo>
                  <a:cubicBezTo>
                    <a:pt x="323" y="241"/>
                    <a:pt x="317" y="220"/>
                    <a:pt x="305" y="221"/>
                  </a:cubicBezTo>
                  <a:cubicBezTo>
                    <a:pt x="298" y="222"/>
                    <a:pt x="285" y="229"/>
                    <a:pt x="271" y="228"/>
                  </a:cubicBezTo>
                  <a:cubicBezTo>
                    <a:pt x="256" y="228"/>
                    <a:pt x="244" y="213"/>
                    <a:pt x="245" y="191"/>
                  </a:cubicBezTo>
                  <a:cubicBezTo>
                    <a:pt x="247" y="173"/>
                    <a:pt x="260" y="164"/>
                    <a:pt x="274" y="165"/>
                  </a:cubicBezTo>
                  <a:cubicBezTo>
                    <a:pt x="288" y="165"/>
                    <a:pt x="299" y="176"/>
                    <a:pt x="310" y="173"/>
                  </a:cubicBezTo>
                  <a:cubicBezTo>
                    <a:pt x="315" y="172"/>
                    <a:pt x="321" y="136"/>
                    <a:pt x="321" y="123"/>
                  </a:cubicBezTo>
                  <a:cubicBezTo>
                    <a:pt x="321" y="97"/>
                    <a:pt x="310" y="67"/>
                    <a:pt x="310" y="67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FC7B2FB0-76D4-4B07-BD20-7A4329629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493" y="1685925"/>
              <a:ext cx="1425575" cy="939800"/>
            </a:xfrm>
            <a:custGeom>
              <a:avLst/>
              <a:gdLst>
                <a:gd name="T0" fmla="*/ 363 w 432"/>
                <a:gd name="T1" fmla="*/ 27 h 285"/>
                <a:gd name="T2" fmla="*/ 357 w 432"/>
                <a:gd name="T3" fmla="*/ 77 h 285"/>
                <a:gd name="T4" fmla="*/ 382 w 432"/>
                <a:gd name="T5" fmla="*/ 122 h 285"/>
                <a:gd name="T6" fmla="*/ 408 w 432"/>
                <a:gd name="T7" fmla="*/ 109 h 285"/>
                <a:gd name="T8" fmla="*/ 432 w 432"/>
                <a:gd name="T9" fmla="*/ 142 h 285"/>
                <a:gd name="T10" fmla="*/ 406 w 432"/>
                <a:gd name="T11" fmla="*/ 183 h 285"/>
                <a:gd name="T12" fmla="*/ 372 w 432"/>
                <a:gd name="T13" fmla="*/ 168 h 285"/>
                <a:gd name="T14" fmla="*/ 353 w 432"/>
                <a:gd name="T15" fmla="*/ 216 h 285"/>
                <a:gd name="T16" fmla="*/ 360 w 432"/>
                <a:gd name="T17" fmla="*/ 273 h 285"/>
                <a:gd name="T18" fmla="*/ 257 w 432"/>
                <a:gd name="T19" fmla="*/ 279 h 285"/>
                <a:gd name="T20" fmla="*/ 235 w 432"/>
                <a:gd name="T21" fmla="*/ 261 h 285"/>
                <a:gd name="T22" fmla="*/ 242 w 432"/>
                <a:gd name="T23" fmla="*/ 226 h 285"/>
                <a:gd name="T24" fmla="*/ 214 w 432"/>
                <a:gd name="T25" fmla="*/ 207 h 285"/>
                <a:gd name="T26" fmla="*/ 183 w 432"/>
                <a:gd name="T27" fmla="*/ 230 h 285"/>
                <a:gd name="T28" fmla="*/ 188 w 432"/>
                <a:gd name="T29" fmla="*/ 271 h 285"/>
                <a:gd name="T30" fmla="*/ 132 w 432"/>
                <a:gd name="T31" fmla="*/ 279 h 285"/>
                <a:gd name="T32" fmla="*/ 68 w 432"/>
                <a:gd name="T33" fmla="*/ 269 h 285"/>
                <a:gd name="T34" fmla="*/ 74 w 432"/>
                <a:gd name="T35" fmla="*/ 194 h 285"/>
                <a:gd name="T36" fmla="*/ 61 w 432"/>
                <a:gd name="T37" fmla="*/ 162 h 285"/>
                <a:gd name="T38" fmla="*/ 25 w 432"/>
                <a:gd name="T39" fmla="*/ 169 h 285"/>
                <a:gd name="T40" fmla="*/ 0 w 432"/>
                <a:gd name="T41" fmla="*/ 137 h 285"/>
                <a:gd name="T42" fmla="*/ 24 w 432"/>
                <a:gd name="T43" fmla="*/ 109 h 285"/>
                <a:gd name="T44" fmla="*/ 61 w 432"/>
                <a:gd name="T45" fmla="*/ 119 h 285"/>
                <a:gd name="T46" fmla="*/ 75 w 432"/>
                <a:gd name="T47" fmla="*/ 65 h 285"/>
                <a:gd name="T48" fmla="*/ 73 w 432"/>
                <a:gd name="T49" fmla="*/ 21 h 285"/>
                <a:gd name="T50" fmla="*/ 189 w 432"/>
                <a:gd name="T51" fmla="*/ 10 h 285"/>
                <a:gd name="T52" fmla="*/ 190 w 432"/>
                <a:gd name="T53" fmla="*/ 34 h 285"/>
                <a:gd name="T54" fmla="*/ 185 w 432"/>
                <a:gd name="T55" fmla="*/ 63 h 285"/>
                <a:gd name="T56" fmla="*/ 221 w 432"/>
                <a:gd name="T57" fmla="*/ 84 h 285"/>
                <a:gd name="T58" fmla="*/ 251 w 432"/>
                <a:gd name="T59" fmla="*/ 58 h 285"/>
                <a:gd name="T60" fmla="*/ 242 w 432"/>
                <a:gd name="T61" fmla="*/ 15 h 285"/>
                <a:gd name="T62" fmla="*/ 298 w 432"/>
                <a:gd name="T63" fmla="*/ 10 h 285"/>
                <a:gd name="T64" fmla="*/ 363 w 432"/>
                <a:gd name="T65" fmla="*/ 2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285">
                  <a:moveTo>
                    <a:pt x="363" y="27"/>
                  </a:moveTo>
                  <a:cubicBezTo>
                    <a:pt x="363" y="27"/>
                    <a:pt x="356" y="56"/>
                    <a:pt x="357" y="77"/>
                  </a:cubicBezTo>
                  <a:cubicBezTo>
                    <a:pt x="357" y="98"/>
                    <a:pt x="362" y="126"/>
                    <a:pt x="382" y="122"/>
                  </a:cubicBezTo>
                  <a:cubicBezTo>
                    <a:pt x="396" y="119"/>
                    <a:pt x="394" y="109"/>
                    <a:pt x="408" y="109"/>
                  </a:cubicBezTo>
                  <a:cubicBezTo>
                    <a:pt x="422" y="110"/>
                    <a:pt x="432" y="131"/>
                    <a:pt x="432" y="142"/>
                  </a:cubicBezTo>
                  <a:cubicBezTo>
                    <a:pt x="432" y="167"/>
                    <a:pt x="420" y="183"/>
                    <a:pt x="406" y="183"/>
                  </a:cubicBezTo>
                  <a:cubicBezTo>
                    <a:pt x="392" y="182"/>
                    <a:pt x="387" y="168"/>
                    <a:pt x="372" y="168"/>
                  </a:cubicBezTo>
                  <a:cubicBezTo>
                    <a:pt x="357" y="168"/>
                    <a:pt x="352" y="181"/>
                    <a:pt x="353" y="216"/>
                  </a:cubicBezTo>
                  <a:cubicBezTo>
                    <a:pt x="354" y="252"/>
                    <a:pt x="360" y="273"/>
                    <a:pt x="360" y="273"/>
                  </a:cubicBezTo>
                  <a:cubicBezTo>
                    <a:pt x="360" y="273"/>
                    <a:pt x="287" y="285"/>
                    <a:pt x="257" y="279"/>
                  </a:cubicBezTo>
                  <a:cubicBezTo>
                    <a:pt x="239" y="275"/>
                    <a:pt x="236" y="271"/>
                    <a:pt x="235" y="261"/>
                  </a:cubicBezTo>
                  <a:cubicBezTo>
                    <a:pt x="234" y="252"/>
                    <a:pt x="247" y="242"/>
                    <a:pt x="242" y="226"/>
                  </a:cubicBezTo>
                  <a:cubicBezTo>
                    <a:pt x="238" y="216"/>
                    <a:pt x="230" y="208"/>
                    <a:pt x="214" y="207"/>
                  </a:cubicBezTo>
                  <a:cubicBezTo>
                    <a:pt x="197" y="206"/>
                    <a:pt x="183" y="215"/>
                    <a:pt x="183" y="230"/>
                  </a:cubicBezTo>
                  <a:cubicBezTo>
                    <a:pt x="182" y="255"/>
                    <a:pt x="192" y="262"/>
                    <a:pt x="188" y="271"/>
                  </a:cubicBezTo>
                  <a:cubicBezTo>
                    <a:pt x="184" y="280"/>
                    <a:pt x="171" y="281"/>
                    <a:pt x="132" y="279"/>
                  </a:cubicBezTo>
                  <a:cubicBezTo>
                    <a:pt x="85" y="276"/>
                    <a:pt x="68" y="269"/>
                    <a:pt x="68" y="269"/>
                  </a:cubicBezTo>
                  <a:cubicBezTo>
                    <a:pt x="68" y="269"/>
                    <a:pt x="72" y="222"/>
                    <a:pt x="74" y="194"/>
                  </a:cubicBezTo>
                  <a:cubicBezTo>
                    <a:pt x="76" y="171"/>
                    <a:pt x="67" y="164"/>
                    <a:pt x="61" y="162"/>
                  </a:cubicBezTo>
                  <a:cubicBezTo>
                    <a:pt x="55" y="160"/>
                    <a:pt x="37" y="170"/>
                    <a:pt x="25" y="169"/>
                  </a:cubicBezTo>
                  <a:cubicBezTo>
                    <a:pt x="14" y="168"/>
                    <a:pt x="0" y="158"/>
                    <a:pt x="0" y="137"/>
                  </a:cubicBezTo>
                  <a:cubicBezTo>
                    <a:pt x="1" y="123"/>
                    <a:pt x="9" y="109"/>
                    <a:pt x="24" y="109"/>
                  </a:cubicBezTo>
                  <a:cubicBezTo>
                    <a:pt x="44" y="109"/>
                    <a:pt x="50" y="118"/>
                    <a:pt x="61" y="119"/>
                  </a:cubicBezTo>
                  <a:cubicBezTo>
                    <a:pt x="70" y="119"/>
                    <a:pt x="74" y="92"/>
                    <a:pt x="75" y="65"/>
                  </a:cubicBezTo>
                  <a:cubicBezTo>
                    <a:pt x="76" y="37"/>
                    <a:pt x="73" y="21"/>
                    <a:pt x="73" y="21"/>
                  </a:cubicBezTo>
                  <a:cubicBezTo>
                    <a:pt x="73" y="21"/>
                    <a:pt x="172" y="0"/>
                    <a:pt x="189" y="10"/>
                  </a:cubicBezTo>
                  <a:cubicBezTo>
                    <a:pt x="202" y="17"/>
                    <a:pt x="193" y="27"/>
                    <a:pt x="190" y="34"/>
                  </a:cubicBezTo>
                  <a:cubicBezTo>
                    <a:pt x="185" y="45"/>
                    <a:pt x="182" y="55"/>
                    <a:pt x="185" y="63"/>
                  </a:cubicBezTo>
                  <a:cubicBezTo>
                    <a:pt x="190" y="76"/>
                    <a:pt x="205" y="84"/>
                    <a:pt x="221" y="84"/>
                  </a:cubicBezTo>
                  <a:cubicBezTo>
                    <a:pt x="240" y="84"/>
                    <a:pt x="251" y="71"/>
                    <a:pt x="251" y="58"/>
                  </a:cubicBezTo>
                  <a:cubicBezTo>
                    <a:pt x="253" y="31"/>
                    <a:pt x="242" y="24"/>
                    <a:pt x="242" y="15"/>
                  </a:cubicBezTo>
                  <a:cubicBezTo>
                    <a:pt x="242" y="3"/>
                    <a:pt x="272" y="5"/>
                    <a:pt x="298" y="10"/>
                  </a:cubicBezTo>
                  <a:cubicBezTo>
                    <a:pt x="319" y="14"/>
                    <a:pt x="363" y="27"/>
                    <a:pt x="363" y="27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80C70951-64B3-448E-819E-A3CA30BF8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7893" y="1584325"/>
              <a:ext cx="1033463" cy="1236663"/>
            </a:xfrm>
            <a:custGeom>
              <a:avLst/>
              <a:gdLst>
                <a:gd name="T0" fmla="*/ 310 w 313"/>
                <a:gd name="T1" fmla="*/ 73 h 375"/>
                <a:gd name="T2" fmla="*/ 231 w 313"/>
                <a:gd name="T3" fmla="*/ 81 h 375"/>
                <a:gd name="T4" fmla="*/ 179 w 313"/>
                <a:gd name="T5" fmla="*/ 56 h 375"/>
                <a:gd name="T6" fmla="*/ 193 w 313"/>
                <a:gd name="T7" fmla="*/ 22 h 375"/>
                <a:gd name="T8" fmla="*/ 156 w 313"/>
                <a:gd name="T9" fmla="*/ 1 h 375"/>
                <a:gd name="T10" fmla="*/ 122 w 313"/>
                <a:gd name="T11" fmla="*/ 26 h 375"/>
                <a:gd name="T12" fmla="*/ 134 w 313"/>
                <a:gd name="T13" fmla="*/ 61 h 375"/>
                <a:gd name="T14" fmla="*/ 72 w 313"/>
                <a:gd name="T15" fmla="*/ 69 h 375"/>
                <a:gd name="T16" fmla="*/ 10 w 313"/>
                <a:gd name="T17" fmla="*/ 59 h 375"/>
                <a:gd name="T18" fmla="*/ 4 w 313"/>
                <a:gd name="T19" fmla="*/ 104 h 375"/>
                <a:gd name="T20" fmla="*/ 9 w 313"/>
                <a:gd name="T21" fmla="*/ 138 h 375"/>
                <a:gd name="T22" fmla="*/ 27 w 313"/>
                <a:gd name="T23" fmla="*/ 151 h 375"/>
                <a:gd name="T24" fmla="*/ 53 w 313"/>
                <a:gd name="T25" fmla="*/ 137 h 375"/>
                <a:gd name="T26" fmla="*/ 79 w 313"/>
                <a:gd name="T27" fmla="*/ 175 h 375"/>
                <a:gd name="T28" fmla="*/ 54 w 313"/>
                <a:gd name="T29" fmla="*/ 215 h 375"/>
                <a:gd name="T30" fmla="*/ 17 w 313"/>
                <a:gd name="T31" fmla="*/ 200 h 375"/>
                <a:gd name="T32" fmla="*/ 1 w 313"/>
                <a:gd name="T33" fmla="*/ 231 h 375"/>
                <a:gd name="T34" fmla="*/ 3 w 313"/>
                <a:gd name="T35" fmla="*/ 281 h 375"/>
                <a:gd name="T36" fmla="*/ 7 w 313"/>
                <a:gd name="T37" fmla="*/ 303 h 375"/>
                <a:gd name="T38" fmla="*/ 89 w 313"/>
                <a:gd name="T39" fmla="*/ 296 h 375"/>
                <a:gd name="T40" fmla="*/ 139 w 313"/>
                <a:gd name="T41" fmla="*/ 316 h 375"/>
                <a:gd name="T42" fmla="*/ 122 w 313"/>
                <a:gd name="T43" fmla="*/ 348 h 375"/>
                <a:gd name="T44" fmla="*/ 159 w 313"/>
                <a:gd name="T45" fmla="*/ 375 h 375"/>
                <a:gd name="T46" fmla="*/ 194 w 313"/>
                <a:gd name="T47" fmla="*/ 349 h 375"/>
                <a:gd name="T48" fmla="*/ 174 w 313"/>
                <a:gd name="T49" fmla="*/ 315 h 375"/>
                <a:gd name="T50" fmla="*/ 197 w 313"/>
                <a:gd name="T51" fmla="*/ 297 h 375"/>
                <a:gd name="T52" fmla="*/ 306 w 313"/>
                <a:gd name="T53" fmla="*/ 306 h 375"/>
                <a:gd name="T54" fmla="*/ 311 w 313"/>
                <a:gd name="T55" fmla="*/ 243 h 375"/>
                <a:gd name="T56" fmla="*/ 298 w 313"/>
                <a:gd name="T57" fmla="*/ 205 h 375"/>
                <a:gd name="T58" fmla="*/ 263 w 313"/>
                <a:gd name="T59" fmla="*/ 217 h 375"/>
                <a:gd name="T60" fmla="*/ 236 w 313"/>
                <a:gd name="T61" fmla="*/ 177 h 375"/>
                <a:gd name="T62" fmla="*/ 262 w 313"/>
                <a:gd name="T63" fmla="*/ 142 h 375"/>
                <a:gd name="T64" fmla="*/ 300 w 313"/>
                <a:gd name="T65" fmla="*/ 159 h 375"/>
                <a:gd name="T66" fmla="*/ 311 w 313"/>
                <a:gd name="T67" fmla="*/ 137 h 375"/>
                <a:gd name="T68" fmla="*/ 313 w 313"/>
                <a:gd name="T69" fmla="*/ 104 h 375"/>
                <a:gd name="T70" fmla="*/ 310 w 313"/>
                <a:gd name="T71" fmla="*/ 7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375">
                  <a:moveTo>
                    <a:pt x="310" y="73"/>
                  </a:moveTo>
                  <a:cubicBezTo>
                    <a:pt x="310" y="73"/>
                    <a:pt x="261" y="83"/>
                    <a:pt x="231" y="81"/>
                  </a:cubicBezTo>
                  <a:cubicBezTo>
                    <a:pt x="201" y="79"/>
                    <a:pt x="179" y="73"/>
                    <a:pt x="179" y="56"/>
                  </a:cubicBezTo>
                  <a:cubicBezTo>
                    <a:pt x="180" y="39"/>
                    <a:pt x="195" y="39"/>
                    <a:pt x="193" y="22"/>
                  </a:cubicBezTo>
                  <a:cubicBezTo>
                    <a:pt x="190" y="6"/>
                    <a:pt x="173" y="0"/>
                    <a:pt x="156" y="1"/>
                  </a:cubicBezTo>
                  <a:cubicBezTo>
                    <a:pt x="138" y="1"/>
                    <a:pt x="122" y="12"/>
                    <a:pt x="122" y="26"/>
                  </a:cubicBezTo>
                  <a:cubicBezTo>
                    <a:pt x="122" y="40"/>
                    <a:pt x="139" y="51"/>
                    <a:pt x="134" y="61"/>
                  </a:cubicBezTo>
                  <a:cubicBezTo>
                    <a:pt x="128" y="71"/>
                    <a:pt x="99" y="74"/>
                    <a:pt x="72" y="69"/>
                  </a:cubicBezTo>
                  <a:cubicBezTo>
                    <a:pt x="44" y="65"/>
                    <a:pt x="10" y="59"/>
                    <a:pt x="10" y="59"/>
                  </a:cubicBezTo>
                  <a:cubicBezTo>
                    <a:pt x="10" y="59"/>
                    <a:pt x="4" y="90"/>
                    <a:pt x="4" y="104"/>
                  </a:cubicBezTo>
                  <a:cubicBezTo>
                    <a:pt x="5" y="117"/>
                    <a:pt x="7" y="132"/>
                    <a:pt x="9" y="138"/>
                  </a:cubicBezTo>
                  <a:cubicBezTo>
                    <a:pt x="12" y="143"/>
                    <a:pt x="17" y="154"/>
                    <a:pt x="27" y="151"/>
                  </a:cubicBezTo>
                  <a:cubicBezTo>
                    <a:pt x="38" y="149"/>
                    <a:pt x="43" y="136"/>
                    <a:pt x="53" y="137"/>
                  </a:cubicBezTo>
                  <a:cubicBezTo>
                    <a:pt x="64" y="139"/>
                    <a:pt x="81" y="154"/>
                    <a:pt x="79" y="175"/>
                  </a:cubicBezTo>
                  <a:cubicBezTo>
                    <a:pt x="78" y="196"/>
                    <a:pt x="69" y="217"/>
                    <a:pt x="54" y="215"/>
                  </a:cubicBezTo>
                  <a:cubicBezTo>
                    <a:pt x="39" y="214"/>
                    <a:pt x="30" y="201"/>
                    <a:pt x="17" y="200"/>
                  </a:cubicBezTo>
                  <a:cubicBezTo>
                    <a:pt x="4" y="199"/>
                    <a:pt x="0" y="220"/>
                    <a:pt x="1" y="231"/>
                  </a:cubicBezTo>
                  <a:cubicBezTo>
                    <a:pt x="1" y="242"/>
                    <a:pt x="2" y="269"/>
                    <a:pt x="3" y="281"/>
                  </a:cubicBezTo>
                  <a:cubicBezTo>
                    <a:pt x="5" y="293"/>
                    <a:pt x="7" y="303"/>
                    <a:pt x="7" y="303"/>
                  </a:cubicBezTo>
                  <a:cubicBezTo>
                    <a:pt x="7" y="303"/>
                    <a:pt x="56" y="296"/>
                    <a:pt x="89" y="296"/>
                  </a:cubicBezTo>
                  <a:cubicBezTo>
                    <a:pt x="121" y="297"/>
                    <a:pt x="139" y="304"/>
                    <a:pt x="139" y="316"/>
                  </a:cubicBezTo>
                  <a:cubicBezTo>
                    <a:pt x="140" y="329"/>
                    <a:pt x="120" y="334"/>
                    <a:pt x="122" y="348"/>
                  </a:cubicBezTo>
                  <a:cubicBezTo>
                    <a:pt x="124" y="362"/>
                    <a:pt x="145" y="375"/>
                    <a:pt x="159" y="375"/>
                  </a:cubicBezTo>
                  <a:cubicBezTo>
                    <a:pt x="173" y="375"/>
                    <a:pt x="194" y="366"/>
                    <a:pt x="194" y="349"/>
                  </a:cubicBezTo>
                  <a:cubicBezTo>
                    <a:pt x="193" y="333"/>
                    <a:pt x="175" y="326"/>
                    <a:pt x="174" y="315"/>
                  </a:cubicBezTo>
                  <a:cubicBezTo>
                    <a:pt x="173" y="305"/>
                    <a:pt x="185" y="297"/>
                    <a:pt x="197" y="297"/>
                  </a:cubicBezTo>
                  <a:cubicBezTo>
                    <a:pt x="209" y="297"/>
                    <a:pt x="306" y="306"/>
                    <a:pt x="306" y="306"/>
                  </a:cubicBezTo>
                  <a:cubicBezTo>
                    <a:pt x="306" y="306"/>
                    <a:pt x="312" y="260"/>
                    <a:pt x="311" y="243"/>
                  </a:cubicBezTo>
                  <a:cubicBezTo>
                    <a:pt x="311" y="227"/>
                    <a:pt x="305" y="204"/>
                    <a:pt x="298" y="205"/>
                  </a:cubicBezTo>
                  <a:cubicBezTo>
                    <a:pt x="292" y="207"/>
                    <a:pt x="277" y="219"/>
                    <a:pt x="263" y="217"/>
                  </a:cubicBezTo>
                  <a:cubicBezTo>
                    <a:pt x="249" y="215"/>
                    <a:pt x="234" y="199"/>
                    <a:pt x="236" y="177"/>
                  </a:cubicBezTo>
                  <a:cubicBezTo>
                    <a:pt x="239" y="154"/>
                    <a:pt x="248" y="141"/>
                    <a:pt x="262" y="142"/>
                  </a:cubicBezTo>
                  <a:cubicBezTo>
                    <a:pt x="276" y="142"/>
                    <a:pt x="293" y="161"/>
                    <a:pt x="300" y="159"/>
                  </a:cubicBezTo>
                  <a:cubicBezTo>
                    <a:pt x="306" y="158"/>
                    <a:pt x="310" y="144"/>
                    <a:pt x="311" y="137"/>
                  </a:cubicBezTo>
                  <a:cubicBezTo>
                    <a:pt x="313" y="129"/>
                    <a:pt x="313" y="116"/>
                    <a:pt x="313" y="104"/>
                  </a:cubicBezTo>
                  <a:cubicBezTo>
                    <a:pt x="312" y="91"/>
                    <a:pt x="310" y="73"/>
                    <a:pt x="310" y="7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2B746EC4-8B29-4093-848E-869E867A5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281" y="1654175"/>
              <a:ext cx="1425575" cy="946150"/>
            </a:xfrm>
            <a:custGeom>
              <a:avLst/>
              <a:gdLst>
                <a:gd name="T0" fmla="*/ 363 w 432"/>
                <a:gd name="T1" fmla="*/ 30 h 287"/>
                <a:gd name="T2" fmla="*/ 357 w 432"/>
                <a:gd name="T3" fmla="*/ 80 h 287"/>
                <a:gd name="T4" fmla="*/ 382 w 432"/>
                <a:gd name="T5" fmla="*/ 125 h 287"/>
                <a:gd name="T6" fmla="*/ 408 w 432"/>
                <a:gd name="T7" fmla="*/ 112 h 287"/>
                <a:gd name="T8" fmla="*/ 432 w 432"/>
                <a:gd name="T9" fmla="*/ 144 h 287"/>
                <a:gd name="T10" fmla="*/ 406 w 432"/>
                <a:gd name="T11" fmla="*/ 185 h 287"/>
                <a:gd name="T12" fmla="*/ 372 w 432"/>
                <a:gd name="T13" fmla="*/ 170 h 287"/>
                <a:gd name="T14" fmla="*/ 353 w 432"/>
                <a:gd name="T15" fmla="*/ 219 h 287"/>
                <a:gd name="T16" fmla="*/ 360 w 432"/>
                <a:gd name="T17" fmla="*/ 275 h 287"/>
                <a:gd name="T18" fmla="*/ 257 w 432"/>
                <a:gd name="T19" fmla="*/ 281 h 287"/>
                <a:gd name="T20" fmla="*/ 235 w 432"/>
                <a:gd name="T21" fmla="*/ 264 h 287"/>
                <a:gd name="T22" fmla="*/ 242 w 432"/>
                <a:gd name="T23" fmla="*/ 229 h 287"/>
                <a:gd name="T24" fmla="*/ 214 w 432"/>
                <a:gd name="T25" fmla="*/ 209 h 287"/>
                <a:gd name="T26" fmla="*/ 183 w 432"/>
                <a:gd name="T27" fmla="*/ 232 h 287"/>
                <a:gd name="T28" fmla="*/ 188 w 432"/>
                <a:gd name="T29" fmla="*/ 274 h 287"/>
                <a:gd name="T30" fmla="*/ 132 w 432"/>
                <a:gd name="T31" fmla="*/ 281 h 287"/>
                <a:gd name="T32" fmla="*/ 68 w 432"/>
                <a:gd name="T33" fmla="*/ 271 h 287"/>
                <a:gd name="T34" fmla="*/ 75 w 432"/>
                <a:gd name="T35" fmla="*/ 197 h 287"/>
                <a:gd name="T36" fmla="*/ 61 w 432"/>
                <a:gd name="T37" fmla="*/ 165 h 287"/>
                <a:gd name="T38" fmla="*/ 25 w 432"/>
                <a:gd name="T39" fmla="*/ 171 h 287"/>
                <a:gd name="T40" fmla="*/ 1 w 432"/>
                <a:gd name="T41" fmla="*/ 139 h 287"/>
                <a:gd name="T42" fmla="*/ 24 w 432"/>
                <a:gd name="T43" fmla="*/ 111 h 287"/>
                <a:gd name="T44" fmla="*/ 61 w 432"/>
                <a:gd name="T45" fmla="*/ 121 h 287"/>
                <a:gd name="T46" fmla="*/ 75 w 432"/>
                <a:gd name="T47" fmla="*/ 67 h 287"/>
                <a:gd name="T48" fmla="*/ 65 w 432"/>
                <a:gd name="T49" fmla="*/ 10 h 287"/>
                <a:gd name="T50" fmla="*/ 187 w 432"/>
                <a:gd name="T51" fmla="*/ 10 h 287"/>
                <a:gd name="T52" fmla="*/ 191 w 432"/>
                <a:gd name="T53" fmla="*/ 38 h 287"/>
                <a:gd name="T54" fmla="*/ 186 w 432"/>
                <a:gd name="T55" fmla="*/ 70 h 287"/>
                <a:gd name="T56" fmla="*/ 221 w 432"/>
                <a:gd name="T57" fmla="*/ 84 h 287"/>
                <a:gd name="T58" fmla="*/ 251 w 432"/>
                <a:gd name="T59" fmla="*/ 61 h 287"/>
                <a:gd name="T60" fmla="*/ 242 w 432"/>
                <a:gd name="T61" fmla="*/ 18 h 287"/>
                <a:gd name="T62" fmla="*/ 298 w 432"/>
                <a:gd name="T63" fmla="*/ 12 h 287"/>
                <a:gd name="T64" fmla="*/ 363 w 432"/>
                <a:gd name="T65" fmla="*/ 3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287">
                  <a:moveTo>
                    <a:pt x="363" y="30"/>
                  </a:moveTo>
                  <a:cubicBezTo>
                    <a:pt x="363" y="30"/>
                    <a:pt x="356" y="59"/>
                    <a:pt x="357" y="80"/>
                  </a:cubicBezTo>
                  <a:cubicBezTo>
                    <a:pt x="357" y="101"/>
                    <a:pt x="362" y="129"/>
                    <a:pt x="382" y="125"/>
                  </a:cubicBezTo>
                  <a:cubicBezTo>
                    <a:pt x="396" y="122"/>
                    <a:pt x="394" y="111"/>
                    <a:pt x="408" y="112"/>
                  </a:cubicBezTo>
                  <a:cubicBezTo>
                    <a:pt x="422" y="113"/>
                    <a:pt x="432" y="134"/>
                    <a:pt x="432" y="144"/>
                  </a:cubicBezTo>
                  <a:cubicBezTo>
                    <a:pt x="432" y="170"/>
                    <a:pt x="420" y="186"/>
                    <a:pt x="406" y="185"/>
                  </a:cubicBezTo>
                  <a:cubicBezTo>
                    <a:pt x="392" y="185"/>
                    <a:pt x="387" y="170"/>
                    <a:pt x="372" y="170"/>
                  </a:cubicBezTo>
                  <a:cubicBezTo>
                    <a:pt x="357" y="170"/>
                    <a:pt x="353" y="183"/>
                    <a:pt x="353" y="219"/>
                  </a:cubicBezTo>
                  <a:cubicBezTo>
                    <a:pt x="354" y="254"/>
                    <a:pt x="360" y="275"/>
                    <a:pt x="360" y="275"/>
                  </a:cubicBezTo>
                  <a:cubicBezTo>
                    <a:pt x="360" y="275"/>
                    <a:pt x="287" y="287"/>
                    <a:pt x="257" y="281"/>
                  </a:cubicBezTo>
                  <a:cubicBezTo>
                    <a:pt x="239" y="278"/>
                    <a:pt x="236" y="273"/>
                    <a:pt x="235" y="264"/>
                  </a:cubicBezTo>
                  <a:cubicBezTo>
                    <a:pt x="234" y="255"/>
                    <a:pt x="247" y="245"/>
                    <a:pt x="242" y="229"/>
                  </a:cubicBezTo>
                  <a:cubicBezTo>
                    <a:pt x="239" y="219"/>
                    <a:pt x="230" y="210"/>
                    <a:pt x="214" y="209"/>
                  </a:cubicBezTo>
                  <a:cubicBezTo>
                    <a:pt x="197" y="208"/>
                    <a:pt x="183" y="218"/>
                    <a:pt x="183" y="232"/>
                  </a:cubicBezTo>
                  <a:cubicBezTo>
                    <a:pt x="182" y="257"/>
                    <a:pt x="193" y="265"/>
                    <a:pt x="188" y="274"/>
                  </a:cubicBezTo>
                  <a:cubicBezTo>
                    <a:pt x="184" y="283"/>
                    <a:pt x="171" y="283"/>
                    <a:pt x="132" y="281"/>
                  </a:cubicBezTo>
                  <a:cubicBezTo>
                    <a:pt x="85" y="279"/>
                    <a:pt x="68" y="271"/>
                    <a:pt x="68" y="271"/>
                  </a:cubicBezTo>
                  <a:cubicBezTo>
                    <a:pt x="68" y="271"/>
                    <a:pt x="72" y="224"/>
                    <a:pt x="75" y="197"/>
                  </a:cubicBezTo>
                  <a:cubicBezTo>
                    <a:pt x="76" y="173"/>
                    <a:pt x="67" y="166"/>
                    <a:pt x="61" y="165"/>
                  </a:cubicBezTo>
                  <a:cubicBezTo>
                    <a:pt x="55" y="163"/>
                    <a:pt x="37" y="172"/>
                    <a:pt x="25" y="171"/>
                  </a:cubicBezTo>
                  <a:cubicBezTo>
                    <a:pt x="14" y="170"/>
                    <a:pt x="0" y="161"/>
                    <a:pt x="1" y="139"/>
                  </a:cubicBezTo>
                  <a:cubicBezTo>
                    <a:pt x="1" y="126"/>
                    <a:pt x="9" y="111"/>
                    <a:pt x="24" y="111"/>
                  </a:cubicBezTo>
                  <a:cubicBezTo>
                    <a:pt x="44" y="111"/>
                    <a:pt x="50" y="121"/>
                    <a:pt x="61" y="121"/>
                  </a:cubicBezTo>
                  <a:cubicBezTo>
                    <a:pt x="70" y="121"/>
                    <a:pt x="74" y="95"/>
                    <a:pt x="75" y="67"/>
                  </a:cubicBezTo>
                  <a:cubicBezTo>
                    <a:pt x="76" y="40"/>
                    <a:pt x="65" y="10"/>
                    <a:pt x="65" y="10"/>
                  </a:cubicBezTo>
                  <a:cubicBezTo>
                    <a:pt x="65" y="10"/>
                    <a:pt x="171" y="0"/>
                    <a:pt x="187" y="10"/>
                  </a:cubicBezTo>
                  <a:cubicBezTo>
                    <a:pt x="200" y="17"/>
                    <a:pt x="194" y="25"/>
                    <a:pt x="191" y="38"/>
                  </a:cubicBezTo>
                  <a:cubicBezTo>
                    <a:pt x="187" y="53"/>
                    <a:pt x="185" y="61"/>
                    <a:pt x="186" y="70"/>
                  </a:cubicBezTo>
                  <a:cubicBezTo>
                    <a:pt x="188" y="82"/>
                    <a:pt x="206" y="84"/>
                    <a:pt x="221" y="84"/>
                  </a:cubicBezTo>
                  <a:cubicBezTo>
                    <a:pt x="240" y="84"/>
                    <a:pt x="251" y="73"/>
                    <a:pt x="251" y="61"/>
                  </a:cubicBezTo>
                  <a:cubicBezTo>
                    <a:pt x="253" y="34"/>
                    <a:pt x="241" y="30"/>
                    <a:pt x="242" y="18"/>
                  </a:cubicBezTo>
                  <a:cubicBezTo>
                    <a:pt x="243" y="5"/>
                    <a:pt x="272" y="7"/>
                    <a:pt x="298" y="12"/>
                  </a:cubicBezTo>
                  <a:cubicBezTo>
                    <a:pt x="319" y="16"/>
                    <a:pt x="363" y="30"/>
                    <a:pt x="363" y="3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5238F15E-AE98-466A-A0B9-A6C126177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856" y="1538287"/>
              <a:ext cx="1027113" cy="1258888"/>
            </a:xfrm>
            <a:custGeom>
              <a:avLst/>
              <a:gdLst>
                <a:gd name="T0" fmla="*/ 307 w 311"/>
                <a:gd name="T1" fmla="*/ 67 h 382"/>
                <a:gd name="T2" fmla="*/ 233 w 311"/>
                <a:gd name="T3" fmla="*/ 75 h 382"/>
                <a:gd name="T4" fmla="*/ 181 w 311"/>
                <a:gd name="T5" fmla="*/ 55 h 382"/>
                <a:gd name="T6" fmla="*/ 194 w 311"/>
                <a:gd name="T7" fmla="*/ 22 h 382"/>
                <a:gd name="T8" fmla="*/ 157 w 311"/>
                <a:gd name="T9" fmla="*/ 0 h 382"/>
                <a:gd name="T10" fmla="*/ 123 w 311"/>
                <a:gd name="T11" fmla="*/ 26 h 382"/>
                <a:gd name="T12" fmla="*/ 131 w 311"/>
                <a:gd name="T13" fmla="*/ 60 h 382"/>
                <a:gd name="T14" fmla="*/ 72 w 311"/>
                <a:gd name="T15" fmla="*/ 76 h 382"/>
                <a:gd name="T16" fmla="*/ 9 w 311"/>
                <a:gd name="T17" fmla="*/ 65 h 382"/>
                <a:gd name="T18" fmla="*/ 4 w 311"/>
                <a:gd name="T19" fmla="*/ 110 h 382"/>
                <a:gd name="T20" fmla="*/ 9 w 311"/>
                <a:gd name="T21" fmla="*/ 144 h 382"/>
                <a:gd name="T22" fmla="*/ 27 w 311"/>
                <a:gd name="T23" fmla="*/ 158 h 382"/>
                <a:gd name="T24" fmla="*/ 53 w 311"/>
                <a:gd name="T25" fmla="*/ 144 h 382"/>
                <a:gd name="T26" fmla="*/ 79 w 311"/>
                <a:gd name="T27" fmla="*/ 181 h 382"/>
                <a:gd name="T28" fmla="*/ 53 w 311"/>
                <a:gd name="T29" fmla="*/ 222 h 382"/>
                <a:gd name="T30" fmla="*/ 16 w 311"/>
                <a:gd name="T31" fmla="*/ 207 h 382"/>
                <a:gd name="T32" fmla="*/ 0 w 311"/>
                <a:gd name="T33" fmla="*/ 238 h 382"/>
                <a:gd name="T34" fmla="*/ 3 w 311"/>
                <a:gd name="T35" fmla="*/ 288 h 382"/>
                <a:gd name="T36" fmla="*/ 6 w 311"/>
                <a:gd name="T37" fmla="*/ 309 h 382"/>
                <a:gd name="T38" fmla="*/ 88 w 311"/>
                <a:gd name="T39" fmla="*/ 303 h 382"/>
                <a:gd name="T40" fmla="*/ 139 w 311"/>
                <a:gd name="T41" fmla="*/ 323 h 382"/>
                <a:gd name="T42" fmla="*/ 121 w 311"/>
                <a:gd name="T43" fmla="*/ 354 h 382"/>
                <a:gd name="T44" fmla="*/ 158 w 311"/>
                <a:gd name="T45" fmla="*/ 381 h 382"/>
                <a:gd name="T46" fmla="*/ 193 w 311"/>
                <a:gd name="T47" fmla="*/ 356 h 382"/>
                <a:gd name="T48" fmla="*/ 173 w 311"/>
                <a:gd name="T49" fmla="*/ 322 h 382"/>
                <a:gd name="T50" fmla="*/ 196 w 311"/>
                <a:gd name="T51" fmla="*/ 304 h 382"/>
                <a:gd name="T52" fmla="*/ 302 w 311"/>
                <a:gd name="T53" fmla="*/ 313 h 382"/>
                <a:gd name="T54" fmla="*/ 308 w 311"/>
                <a:gd name="T55" fmla="*/ 260 h 382"/>
                <a:gd name="T56" fmla="*/ 295 w 311"/>
                <a:gd name="T57" fmla="*/ 209 h 382"/>
                <a:gd name="T58" fmla="*/ 263 w 311"/>
                <a:gd name="T59" fmla="*/ 216 h 382"/>
                <a:gd name="T60" fmla="*/ 236 w 311"/>
                <a:gd name="T61" fmla="*/ 181 h 382"/>
                <a:gd name="T62" fmla="*/ 261 w 311"/>
                <a:gd name="T63" fmla="*/ 151 h 382"/>
                <a:gd name="T64" fmla="*/ 298 w 311"/>
                <a:gd name="T65" fmla="*/ 161 h 382"/>
                <a:gd name="T66" fmla="*/ 310 w 311"/>
                <a:gd name="T67" fmla="*/ 110 h 382"/>
                <a:gd name="T68" fmla="*/ 307 w 311"/>
                <a:gd name="T69" fmla="*/ 6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1" h="382">
                  <a:moveTo>
                    <a:pt x="307" y="67"/>
                  </a:moveTo>
                  <a:cubicBezTo>
                    <a:pt x="307" y="67"/>
                    <a:pt x="268" y="75"/>
                    <a:pt x="233" y="75"/>
                  </a:cubicBezTo>
                  <a:cubicBezTo>
                    <a:pt x="203" y="75"/>
                    <a:pt x="180" y="73"/>
                    <a:pt x="181" y="55"/>
                  </a:cubicBezTo>
                  <a:cubicBezTo>
                    <a:pt x="181" y="38"/>
                    <a:pt x="196" y="38"/>
                    <a:pt x="194" y="22"/>
                  </a:cubicBezTo>
                  <a:cubicBezTo>
                    <a:pt x="192" y="6"/>
                    <a:pt x="175" y="0"/>
                    <a:pt x="157" y="0"/>
                  </a:cubicBezTo>
                  <a:cubicBezTo>
                    <a:pt x="140" y="0"/>
                    <a:pt x="123" y="12"/>
                    <a:pt x="123" y="26"/>
                  </a:cubicBezTo>
                  <a:cubicBezTo>
                    <a:pt x="123" y="39"/>
                    <a:pt x="137" y="50"/>
                    <a:pt x="131" y="60"/>
                  </a:cubicBezTo>
                  <a:cubicBezTo>
                    <a:pt x="126" y="70"/>
                    <a:pt x="102" y="78"/>
                    <a:pt x="72" y="76"/>
                  </a:cubicBezTo>
                  <a:cubicBezTo>
                    <a:pt x="44" y="74"/>
                    <a:pt x="9" y="65"/>
                    <a:pt x="9" y="65"/>
                  </a:cubicBezTo>
                  <a:cubicBezTo>
                    <a:pt x="9" y="65"/>
                    <a:pt x="3" y="97"/>
                    <a:pt x="4" y="110"/>
                  </a:cubicBezTo>
                  <a:cubicBezTo>
                    <a:pt x="4" y="123"/>
                    <a:pt x="6" y="139"/>
                    <a:pt x="9" y="144"/>
                  </a:cubicBezTo>
                  <a:cubicBezTo>
                    <a:pt x="11" y="150"/>
                    <a:pt x="16" y="160"/>
                    <a:pt x="27" y="158"/>
                  </a:cubicBezTo>
                  <a:cubicBezTo>
                    <a:pt x="37" y="155"/>
                    <a:pt x="42" y="142"/>
                    <a:pt x="53" y="144"/>
                  </a:cubicBezTo>
                  <a:cubicBezTo>
                    <a:pt x="63" y="146"/>
                    <a:pt x="80" y="160"/>
                    <a:pt x="79" y="181"/>
                  </a:cubicBezTo>
                  <a:cubicBezTo>
                    <a:pt x="77" y="203"/>
                    <a:pt x="69" y="223"/>
                    <a:pt x="53" y="222"/>
                  </a:cubicBezTo>
                  <a:cubicBezTo>
                    <a:pt x="38" y="221"/>
                    <a:pt x="29" y="208"/>
                    <a:pt x="16" y="207"/>
                  </a:cubicBezTo>
                  <a:cubicBezTo>
                    <a:pt x="3" y="205"/>
                    <a:pt x="0" y="226"/>
                    <a:pt x="0" y="238"/>
                  </a:cubicBezTo>
                  <a:cubicBezTo>
                    <a:pt x="1" y="249"/>
                    <a:pt x="1" y="275"/>
                    <a:pt x="3" y="288"/>
                  </a:cubicBezTo>
                  <a:cubicBezTo>
                    <a:pt x="4" y="300"/>
                    <a:pt x="6" y="309"/>
                    <a:pt x="6" y="309"/>
                  </a:cubicBezTo>
                  <a:cubicBezTo>
                    <a:pt x="6" y="309"/>
                    <a:pt x="56" y="302"/>
                    <a:pt x="88" y="303"/>
                  </a:cubicBezTo>
                  <a:cubicBezTo>
                    <a:pt x="121" y="304"/>
                    <a:pt x="138" y="311"/>
                    <a:pt x="139" y="323"/>
                  </a:cubicBezTo>
                  <a:cubicBezTo>
                    <a:pt x="139" y="335"/>
                    <a:pt x="119" y="340"/>
                    <a:pt x="121" y="354"/>
                  </a:cubicBezTo>
                  <a:cubicBezTo>
                    <a:pt x="123" y="368"/>
                    <a:pt x="144" y="382"/>
                    <a:pt x="158" y="381"/>
                  </a:cubicBezTo>
                  <a:cubicBezTo>
                    <a:pt x="172" y="381"/>
                    <a:pt x="194" y="373"/>
                    <a:pt x="193" y="356"/>
                  </a:cubicBezTo>
                  <a:cubicBezTo>
                    <a:pt x="193" y="339"/>
                    <a:pt x="174" y="332"/>
                    <a:pt x="173" y="322"/>
                  </a:cubicBezTo>
                  <a:cubicBezTo>
                    <a:pt x="173" y="312"/>
                    <a:pt x="184" y="304"/>
                    <a:pt x="196" y="304"/>
                  </a:cubicBezTo>
                  <a:cubicBezTo>
                    <a:pt x="208" y="303"/>
                    <a:pt x="302" y="313"/>
                    <a:pt x="302" y="313"/>
                  </a:cubicBezTo>
                  <a:cubicBezTo>
                    <a:pt x="302" y="313"/>
                    <a:pt x="305" y="287"/>
                    <a:pt x="308" y="260"/>
                  </a:cubicBezTo>
                  <a:cubicBezTo>
                    <a:pt x="311" y="225"/>
                    <a:pt x="308" y="208"/>
                    <a:pt x="295" y="209"/>
                  </a:cubicBezTo>
                  <a:cubicBezTo>
                    <a:pt x="289" y="210"/>
                    <a:pt x="277" y="217"/>
                    <a:pt x="263" y="216"/>
                  </a:cubicBezTo>
                  <a:cubicBezTo>
                    <a:pt x="249" y="215"/>
                    <a:pt x="234" y="203"/>
                    <a:pt x="236" y="181"/>
                  </a:cubicBezTo>
                  <a:cubicBezTo>
                    <a:pt x="237" y="163"/>
                    <a:pt x="247" y="150"/>
                    <a:pt x="261" y="151"/>
                  </a:cubicBezTo>
                  <a:cubicBezTo>
                    <a:pt x="275" y="152"/>
                    <a:pt x="289" y="161"/>
                    <a:pt x="298" y="161"/>
                  </a:cubicBezTo>
                  <a:cubicBezTo>
                    <a:pt x="305" y="161"/>
                    <a:pt x="310" y="122"/>
                    <a:pt x="310" y="110"/>
                  </a:cubicBezTo>
                  <a:cubicBezTo>
                    <a:pt x="310" y="84"/>
                    <a:pt x="307" y="67"/>
                    <a:pt x="307" y="67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24398FA8-1E6B-4741-AF84-006D73D47723}"/>
                </a:ext>
              </a:extLst>
            </p:cNvPr>
            <p:cNvGrpSpPr/>
            <p:nvPr/>
          </p:nvGrpSpPr>
          <p:grpSpPr>
            <a:xfrm>
              <a:off x="5300954" y="2940050"/>
              <a:ext cx="1590092" cy="831252"/>
              <a:chOff x="5300954" y="3278354"/>
              <a:chExt cx="1590092" cy="831252"/>
            </a:xfrm>
          </p:grpSpPr>
          <p:sp>
            <p:nvSpPr>
              <p:cNvPr id="55" name="任意多边形: 形状 54">
                <a:extLst>
                  <a:ext uri="{FF2B5EF4-FFF2-40B4-BE49-F238E27FC236}">
                    <a16:creationId xmlns:a16="http://schemas.microsoft.com/office/drawing/2014/main" id="{21ACBA44-4072-4BAC-88BE-D8145037A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812" y="3278354"/>
                <a:ext cx="356376" cy="440425"/>
              </a:xfrm>
              <a:custGeom>
                <a:avLst/>
                <a:gdLst>
                  <a:gd name="T0" fmla="*/ 13 w 51"/>
                  <a:gd name="T1" fmla="*/ 13 h 63"/>
                  <a:gd name="T2" fmla="*/ 26 w 51"/>
                  <a:gd name="T3" fmla="*/ 25 h 63"/>
                  <a:gd name="T4" fmla="*/ 38 w 51"/>
                  <a:gd name="T5" fmla="*/ 13 h 63"/>
                  <a:gd name="T6" fmla="*/ 26 w 51"/>
                  <a:gd name="T7" fmla="*/ 0 h 63"/>
                  <a:gd name="T8" fmla="*/ 13 w 51"/>
                  <a:gd name="T9" fmla="*/ 13 h 63"/>
                  <a:gd name="T10" fmla="*/ 42 w 51"/>
                  <a:gd name="T11" fmla="*/ 29 h 63"/>
                  <a:gd name="T12" fmla="*/ 42 w 51"/>
                  <a:gd name="T13" fmla="*/ 29 h 63"/>
                  <a:gd name="T14" fmla="*/ 40 w 51"/>
                  <a:gd name="T15" fmla="*/ 29 h 63"/>
                  <a:gd name="T16" fmla="*/ 27 w 51"/>
                  <a:gd name="T17" fmla="*/ 56 h 63"/>
                  <a:gd name="T18" fmla="*/ 32 w 51"/>
                  <a:gd name="T19" fmla="*/ 31 h 63"/>
                  <a:gd name="T20" fmla="*/ 26 w 51"/>
                  <a:gd name="T21" fmla="*/ 25 h 63"/>
                  <a:gd name="T22" fmla="*/ 19 w 51"/>
                  <a:gd name="T23" fmla="*/ 31 h 63"/>
                  <a:gd name="T24" fmla="*/ 24 w 51"/>
                  <a:gd name="T25" fmla="*/ 56 h 63"/>
                  <a:gd name="T26" fmla="*/ 11 w 51"/>
                  <a:gd name="T27" fmla="*/ 29 h 63"/>
                  <a:gd name="T28" fmla="*/ 9 w 51"/>
                  <a:gd name="T29" fmla="*/ 29 h 63"/>
                  <a:gd name="T30" fmla="*/ 9 w 51"/>
                  <a:gd name="T31" fmla="*/ 29 h 63"/>
                  <a:gd name="T32" fmla="*/ 0 w 51"/>
                  <a:gd name="T33" fmla="*/ 42 h 63"/>
                  <a:gd name="T34" fmla="*/ 0 w 51"/>
                  <a:gd name="T35" fmla="*/ 63 h 63"/>
                  <a:gd name="T36" fmla="*/ 51 w 51"/>
                  <a:gd name="T37" fmla="*/ 63 h 63"/>
                  <a:gd name="T38" fmla="*/ 51 w 51"/>
                  <a:gd name="T39" fmla="*/ 42 h 63"/>
                  <a:gd name="T40" fmla="*/ 42 w 51"/>
                  <a:gd name="T41" fmla="*/ 2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" h="63">
                    <a:moveTo>
                      <a:pt x="13" y="13"/>
                    </a:moveTo>
                    <a:cubicBezTo>
                      <a:pt x="13" y="20"/>
                      <a:pt x="19" y="25"/>
                      <a:pt x="26" y="25"/>
                    </a:cubicBezTo>
                    <a:cubicBezTo>
                      <a:pt x="32" y="25"/>
                      <a:pt x="38" y="20"/>
                      <a:pt x="38" y="13"/>
                    </a:cubicBezTo>
                    <a:cubicBezTo>
                      <a:pt x="38" y="6"/>
                      <a:pt x="32" y="0"/>
                      <a:pt x="26" y="0"/>
                    </a:cubicBezTo>
                    <a:cubicBezTo>
                      <a:pt x="19" y="0"/>
                      <a:pt x="13" y="6"/>
                      <a:pt x="13" y="13"/>
                    </a:cubicBezTo>
                    <a:moveTo>
                      <a:pt x="42" y="29"/>
                    </a:moveTo>
                    <a:cubicBezTo>
                      <a:pt x="42" y="29"/>
                      <a:pt x="42" y="29"/>
                      <a:pt x="42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4" y="56"/>
                      <a:pt x="24" y="56"/>
                      <a:pt x="24" y="5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0" y="29"/>
                      <a:pt x="0" y="35"/>
                      <a:pt x="0" y="4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35"/>
                      <a:pt x="51" y="29"/>
                      <a:pt x="42" y="29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文本框 18">
                <a:extLst>
                  <a:ext uri="{FF2B5EF4-FFF2-40B4-BE49-F238E27FC236}">
                    <a16:creationId xmlns:a16="http://schemas.microsoft.com/office/drawing/2014/main" id="{0127F549-70E5-40D4-BB92-AFB7A686F353}"/>
                  </a:ext>
                </a:extLst>
              </p:cNvPr>
              <p:cNvSpPr txBox="1"/>
              <p:nvPr/>
            </p:nvSpPr>
            <p:spPr>
              <a:xfrm>
                <a:off x="5300954" y="3801829"/>
                <a:ext cx="1590092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tx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9C7715C2-6628-4850-84CF-9550F67AE6C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3154" y="2143616"/>
            <a:ext cx="3077078" cy="782232"/>
            <a:chOff x="373154" y="2143616"/>
            <a:chExt cx="3077078" cy="782232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821A3BFF-EB9F-42CF-9E29-29A574119D51}"/>
                </a:ext>
              </a:extLst>
            </p:cNvPr>
            <p:cNvGrpSpPr/>
            <p:nvPr/>
          </p:nvGrpSpPr>
          <p:grpSpPr>
            <a:xfrm>
              <a:off x="2960374" y="2166414"/>
              <a:ext cx="489858" cy="489858"/>
              <a:chOff x="1427243" y="1987229"/>
              <a:chExt cx="1016000" cy="1016000"/>
            </a:xfrm>
            <a:effectLst/>
          </p:grpSpPr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id="{F5E81682-0E78-4EC6-A7CE-C8D4B258059A}"/>
                  </a:ext>
                </a:extLst>
              </p:cNvPr>
              <p:cNvSpPr/>
              <p:nvPr/>
            </p:nvSpPr>
            <p:spPr>
              <a:xfrm>
                <a:off x="1427243" y="1987229"/>
                <a:ext cx="1016000" cy="1016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D15DB048-75D2-4ACB-A31E-5FE6ED037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604" y="2300569"/>
                <a:ext cx="373276" cy="373276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D827C8B6-8B44-458C-99CB-1CF0F01FA91E}"/>
                </a:ext>
              </a:extLst>
            </p:cNvPr>
            <p:cNvGrpSpPr/>
            <p:nvPr/>
          </p:nvGrpSpPr>
          <p:grpSpPr>
            <a:xfrm>
              <a:off x="373154" y="2143616"/>
              <a:ext cx="2587220" cy="782232"/>
              <a:chOff x="256106" y="2443620"/>
              <a:chExt cx="2587220" cy="782232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4F0A761C-7949-475A-9B62-F09F42E28799}"/>
                  </a:ext>
                </a:extLst>
              </p:cNvPr>
              <p:cNvSpPr/>
              <p:nvPr/>
            </p:nvSpPr>
            <p:spPr>
              <a:xfrm>
                <a:off x="256106" y="2443620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6208E03F-3CDC-4FB8-857C-1F80B163536D}"/>
                  </a:ext>
                </a:extLst>
              </p:cNvPr>
              <p:cNvSpPr/>
              <p:nvPr/>
            </p:nvSpPr>
            <p:spPr>
              <a:xfrm>
                <a:off x="256106" y="268984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千图网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59" name="千图PPT彼岸天：ID 8661124库_组合 58">
            <a:extLst>
              <a:ext uri="{FF2B5EF4-FFF2-40B4-BE49-F238E27FC236}">
                <a16:creationId xmlns:a16="http://schemas.microsoft.com/office/drawing/2014/main" id="{57CE2333-BDBD-4338-912F-980AA9DD092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73154" y="3905431"/>
            <a:ext cx="3077078" cy="808954"/>
            <a:chOff x="373154" y="3905431"/>
            <a:chExt cx="3077078" cy="80895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36446BF0-7E5F-4409-A8F1-7A1FF130FF00}"/>
                </a:ext>
              </a:extLst>
            </p:cNvPr>
            <p:cNvGrpSpPr/>
            <p:nvPr/>
          </p:nvGrpSpPr>
          <p:grpSpPr>
            <a:xfrm>
              <a:off x="2960374" y="3905431"/>
              <a:ext cx="489858" cy="489858"/>
              <a:chOff x="1427243" y="3314803"/>
              <a:chExt cx="1016000" cy="1016000"/>
            </a:xfrm>
            <a:effectLst/>
          </p:grpSpPr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58E73A57-B09D-4F38-BDB3-1215D8369379}"/>
                  </a:ext>
                </a:extLst>
              </p:cNvPr>
              <p:cNvSpPr/>
              <p:nvPr/>
            </p:nvSpPr>
            <p:spPr>
              <a:xfrm>
                <a:off x="1427243" y="3314803"/>
                <a:ext cx="1016000" cy="1016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56C2BBE4-9A85-4BBF-A7A9-2274689F0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561" y="3643499"/>
                <a:ext cx="327256" cy="373276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DFD5A21B-E40A-43A3-B355-850ED6BD02F2}"/>
                </a:ext>
              </a:extLst>
            </p:cNvPr>
            <p:cNvGrpSpPr/>
            <p:nvPr/>
          </p:nvGrpSpPr>
          <p:grpSpPr>
            <a:xfrm>
              <a:off x="373154" y="3932153"/>
              <a:ext cx="2587220" cy="782232"/>
              <a:chOff x="256106" y="4232157"/>
              <a:chExt cx="2587220" cy="782232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41CFD616-78E4-49FB-A4EB-9761DAE5C6C5}"/>
                  </a:ext>
                </a:extLst>
              </p:cNvPr>
              <p:cNvSpPr/>
              <p:nvPr/>
            </p:nvSpPr>
            <p:spPr>
              <a:xfrm>
                <a:off x="256106" y="4232157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41964906-BE3C-41DA-8A7B-FB962355F5AF}"/>
                  </a:ext>
                </a:extLst>
              </p:cNvPr>
              <p:cNvSpPr/>
              <p:nvPr/>
            </p:nvSpPr>
            <p:spPr>
              <a:xfrm>
                <a:off x="256106" y="4478378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千图网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57" name="千图PPT彼岸天：ID 8661124库_组合 56">
            <a:extLst>
              <a:ext uri="{FF2B5EF4-FFF2-40B4-BE49-F238E27FC236}">
                <a16:creationId xmlns:a16="http://schemas.microsoft.com/office/drawing/2014/main" id="{D812EA58-FDA8-4F65-9154-0DD40474716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17381" y="2143616"/>
            <a:ext cx="3077078" cy="782232"/>
            <a:chOff x="8817381" y="2143616"/>
            <a:chExt cx="3077078" cy="78223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89199854-A3A8-46B1-9863-A4107E511EE5}"/>
                </a:ext>
              </a:extLst>
            </p:cNvPr>
            <p:cNvGrpSpPr/>
            <p:nvPr/>
          </p:nvGrpSpPr>
          <p:grpSpPr>
            <a:xfrm>
              <a:off x="8817381" y="2166414"/>
              <a:ext cx="489858" cy="489858"/>
              <a:chOff x="6262908" y="1987229"/>
              <a:chExt cx="1016000" cy="1016000"/>
            </a:xfrm>
            <a:effectLst/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6B5F8550-4260-4C44-818D-938B993C3AD7}"/>
                  </a:ext>
                </a:extLst>
              </p:cNvPr>
              <p:cNvSpPr/>
              <p:nvPr/>
            </p:nvSpPr>
            <p:spPr>
              <a:xfrm>
                <a:off x="6262908" y="1987229"/>
                <a:ext cx="1016000" cy="10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id="{1B5C903A-1AED-46C0-9143-A97E8C425A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1713" y="2281761"/>
                <a:ext cx="378392" cy="370722"/>
                <a:chOff x="0" y="0"/>
                <a:chExt cx="581" cy="573"/>
              </a:xfrm>
              <a:solidFill>
                <a:srgbClr val="FFFFFF"/>
              </a:solidFill>
            </p:grpSpPr>
            <p:sp>
              <p:nvSpPr>
                <p:cNvPr id="19" name="任意多边形: 形状 18">
                  <a:extLst>
                    <a:ext uri="{FF2B5EF4-FFF2-40B4-BE49-F238E27FC236}">
                      <a16:creationId xmlns:a16="http://schemas.microsoft.com/office/drawing/2014/main" id="{2286476C-A584-4752-9E23-C46FEE960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id="{E31C4321-9A48-4469-8053-4116A0EB8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任意多边形: 形状 20">
                  <a:extLst>
                    <a:ext uri="{FF2B5EF4-FFF2-40B4-BE49-F238E27FC236}">
                      <a16:creationId xmlns:a16="http://schemas.microsoft.com/office/drawing/2014/main" id="{19E66D02-2A16-421F-BCF6-FDF51149F1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id="{074B02C0-8DB2-43D6-B09C-AA4909DBC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>
                  <a:extLst>
                    <a:ext uri="{FF2B5EF4-FFF2-40B4-BE49-F238E27FC236}">
                      <a16:creationId xmlns:a16="http://schemas.microsoft.com/office/drawing/2014/main" id="{1AAF9F58-1A47-4A4A-BECE-6FE107D751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id="{7C776949-D223-47CB-A2AD-2C89E1971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: 形状 24">
                  <a:extLst>
                    <a:ext uri="{FF2B5EF4-FFF2-40B4-BE49-F238E27FC236}">
                      <a16:creationId xmlns:a16="http://schemas.microsoft.com/office/drawing/2014/main" id="{FA2C7416-8D48-4418-BDBE-7A15DC3D6E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25">
                  <a:extLst>
                    <a:ext uri="{FF2B5EF4-FFF2-40B4-BE49-F238E27FC236}">
                      <a16:creationId xmlns:a16="http://schemas.microsoft.com/office/drawing/2014/main" id="{3B5A2BF3-9947-4CC9-BA0C-47B0A622E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A6C0967-300D-436B-B0E6-45090A0CA5C3}"/>
                </a:ext>
              </a:extLst>
            </p:cNvPr>
            <p:cNvGrpSpPr/>
            <p:nvPr/>
          </p:nvGrpSpPr>
          <p:grpSpPr>
            <a:xfrm>
              <a:off x="9307239" y="2143616"/>
              <a:ext cx="2587220" cy="782232"/>
              <a:chOff x="9360305" y="2443620"/>
              <a:chExt cx="2587220" cy="782232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FC24DD8F-C6D1-4A21-B19D-7F4EEA2D8AF4}"/>
                  </a:ext>
                </a:extLst>
              </p:cNvPr>
              <p:cNvSpPr/>
              <p:nvPr/>
            </p:nvSpPr>
            <p:spPr>
              <a:xfrm>
                <a:off x="9360305" y="2443620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15029471-0546-4696-938E-817F2D06DFF8}"/>
                  </a:ext>
                </a:extLst>
              </p:cNvPr>
              <p:cNvSpPr/>
              <p:nvPr/>
            </p:nvSpPr>
            <p:spPr>
              <a:xfrm>
                <a:off x="9360305" y="2689841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千图网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58" name="千图PPT彼岸天：ID 8661124库_组合 57">
            <a:extLst>
              <a:ext uri="{FF2B5EF4-FFF2-40B4-BE49-F238E27FC236}">
                <a16:creationId xmlns:a16="http://schemas.microsoft.com/office/drawing/2014/main" id="{5711967C-0800-4791-92F0-89C517A6598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817381" y="3905431"/>
            <a:ext cx="3077078" cy="808954"/>
            <a:chOff x="8817381" y="3905431"/>
            <a:chExt cx="3077078" cy="808954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FE51EC8-1B79-488C-9603-F6E58E080D97}"/>
                </a:ext>
              </a:extLst>
            </p:cNvPr>
            <p:cNvGrpSpPr/>
            <p:nvPr/>
          </p:nvGrpSpPr>
          <p:grpSpPr>
            <a:xfrm>
              <a:off x="8817381" y="3905431"/>
              <a:ext cx="489858" cy="489858"/>
              <a:chOff x="6262908" y="3314803"/>
              <a:chExt cx="1016000" cy="1016000"/>
            </a:xfrm>
            <a:effectLst/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AF34EF38-5F54-4ACD-A98D-79D7F909A146}"/>
                  </a:ext>
                </a:extLst>
              </p:cNvPr>
              <p:cNvSpPr/>
              <p:nvPr/>
            </p:nvSpPr>
            <p:spPr>
              <a:xfrm>
                <a:off x="6262908" y="3314803"/>
                <a:ext cx="1016000" cy="1016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8D9EE81D-6582-4A64-913E-A0088CD133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2682" y="3643499"/>
                <a:ext cx="373277" cy="373278"/>
                <a:chOff x="0" y="0"/>
                <a:chExt cx="577" cy="574"/>
              </a:xfrm>
              <a:solidFill>
                <a:srgbClr val="FFFFFF"/>
              </a:solidFill>
            </p:grpSpPr>
            <p:sp>
              <p:nvSpPr>
                <p:cNvPr id="29" name="任意多边形: 形状 28">
                  <a:extLst>
                    <a:ext uri="{FF2B5EF4-FFF2-40B4-BE49-F238E27FC236}">
                      <a16:creationId xmlns:a16="http://schemas.microsoft.com/office/drawing/2014/main" id="{9E0F5D6F-EB13-433F-B37D-CFAE3ACBD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id="{34BEC7A9-3F20-4791-AFC4-5763A5528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id="{29B72E08-6315-4633-B8CE-2A4F1F6A0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id="{54ACAFD5-F299-4C26-85C6-3EEE4EFA2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任意多边形: 形状 32">
                  <a:extLst>
                    <a:ext uri="{FF2B5EF4-FFF2-40B4-BE49-F238E27FC236}">
                      <a16:creationId xmlns:a16="http://schemas.microsoft.com/office/drawing/2014/main" id="{8AC30A5A-BC50-480C-955D-F47C27C21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0AF15F8D-2891-440F-A139-CB624F1DB477}"/>
                </a:ext>
              </a:extLst>
            </p:cNvPr>
            <p:cNvGrpSpPr/>
            <p:nvPr/>
          </p:nvGrpSpPr>
          <p:grpSpPr>
            <a:xfrm>
              <a:off x="9307239" y="3932153"/>
              <a:ext cx="2587220" cy="782232"/>
              <a:chOff x="9360305" y="4232157"/>
              <a:chExt cx="2587220" cy="782232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3ACD6AFB-F7CC-4321-BF2E-B2730B2EE632}"/>
                  </a:ext>
                </a:extLst>
              </p:cNvPr>
              <p:cNvSpPr/>
              <p:nvPr/>
            </p:nvSpPr>
            <p:spPr>
              <a:xfrm>
                <a:off x="9360305" y="4232157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CB2FDBF1-6106-49A8-831B-74E9FCCCDD78}"/>
                  </a:ext>
                </a:extLst>
              </p:cNvPr>
              <p:cNvSpPr/>
              <p:nvPr/>
            </p:nvSpPr>
            <p:spPr>
              <a:xfrm>
                <a:off x="9360305" y="4478378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千图网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777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:a16="http://schemas.microsoft.com/office/drawing/2014/main" id="{A7232B35-0C5C-42DA-8FFD-A2E4EC6C9AA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779717" y="1369448"/>
            <a:ext cx="2652337" cy="4485211"/>
            <a:chOff x="1468323" y="1573648"/>
            <a:chExt cx="2760777" cy="4668589"/>
          </a:xfrm>
        </p:grpSpPr>
        <p:grpSp>
          <p:nvGrpSpPr>
            <p:cNvPr id="33" name="Group 5">
              <a:extLst>
                <a:ext uri="{FF2B5EF4-FFF2-40B4-BE49-F238E27FC236}">
                  <a16:creationId xmlns:a16="http://schemas.microsoft.com/office/drawing/2014/main" id="{A82B8D88-E18B-49A0-9A50-4E8C6E4A7602}"/>
                </a:ext>
              </a:extLst>
            </p:cNvPr>
            <p:cNvGrpSpPr/>
            <p:nvPr/>
          </p:nvGrpSpPr>
          <p:grpSpPr>
            <a:xfrm>
              <a:off x="1468323" y="2098813"/>
              <a:ext cx="2760777" cy="4143424"/>
              <a:chOff x="1454036" y="2352178"/>
              <a:chExt cx="2276135" cy="4143424"/>
            </a:xfrm>
          </p:grpSpPr>
          <p:sp>
            <p:nvSpPr>
              <p:cNvPr id="37" name="Freeform: Shape 9">
                <a:extLst>
                  <a:ext uri="{FF2B5EF4-FFF2-40B4-BE49-F238E27FC236}">
                    <a16:creationId xmlns:a16="http://schemas.microsoft.com/office/drawing/2014/main" id="{DE0A7471-6168-433B-94D3-4FAE191CE930}"/>
                  </a:ext>
                </a:extLst>
              </p:cNvPr>
              <p:cNvSpPr>
                <a:spLocks/>
              </p:cNvSpPr>
              <p:nvPr/>
            </p:nvSpPr>
            <p:spPr bwMode="auto">
              <a:xfrm rot="240385">
                <a:off x="1692103" y="3420299"/>
                <a:ext cx="1800000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0">
                <a:extLst>
                  <a:ext uri="{FF2B5EF4-FFF2-40B4-BE49-F238E27FC236}">
                    <a16:creationId xmlns:a16="http://schemas.microsoft.com/office/drawing/2014/main" id="{9B6D1C5F-9EB6-445F-932A-7F8EB9F54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682" y="6289093"/>
                <a:ext cx="832843" cy="206509"/>
              </a:xfrm>
              <a:custGeom>
                <a:avLst/>
                <a:gdLst>
                  <a:gd name="T0" fmla="*/ 0 w 155"/>
                  <a:gd name="T1" fmla="*/ 0 h 38"/>
                  <a:gd name="T2" fmla="*/ 31 w 155"/>
                  <a:gd name="T3" fmla="*/ 38 h 38"/>
                  <a:gd name="T4" fmla="*/ 117 w 155"/>
                  <a:gd name="T5" fmla="*/ 38 h 38"/>
                  <a:gd name="T6" fmla="*/ 155 w 155"/>
                  <a:gd name="T7" fmla="*/ 0 h 38"/>
                  <a:gd name="T8" fmla="*/ 0 w 155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38">
                    <a:moveTo>
                      <a:pt x="0" y="0"/>
                    </a:moveTo>
                    <a:cubicBezTo>
                      <a:pt x="0" y="19"/>
                      <a:pt x="13" y="34"/>
                      <a:pt x="31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38" y="37"/>
                      <a:pt x="155" y="21"/>
                      <a:pt x="1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1">
                <a:extLst>
                  <a:ext uri="{FF2B5EF4-FFF2-40B4-BE49-F238E27FC236}">
                    <a16:creationId xmlns:a16="http://schemas.microsoft.com/office/drawing/2014/main" id="{AD5F69C3-4DE2-4793-AD01-2E75E2472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4036" y="3976649"/>
                <a:ext cx="2276135" cy="1302593"/>
              </a:xfrm>
              <a:custGeom>
                <a:avLst/>
                <a:gdLst>
                  <a:gd name="T0" fmla="*/ 29 w 424"/>
                  <a:gd name="T1" fmla="*/ 172 h 242"/>
                  <a:gd name="T2" fmla="*/ 30 w 424"/>
                  <a:gd name="T3" fmla="*/ 172 h 242"/>
                  <a:gd name="T4" fmla="*/ 157 w 424"/>
                  <a:gd name="T5" fmla="*/ 242 h 242"/>
                  <a:gd name="T6" fmla="*/ 261 w 424"/>
                  <a:gd name="T7" fmla="*/ 242 h 242"/>
                  <a:gd name="T8" fmla="*/ 269 w 424"/>
                  <a:gd name="T9" fmla="*/ 242 h 242"/>
                  <a:gd name="T10" fmla="*/ 271 w 424"/>
                  <a:gd name="T11" fmla="*/ 242 h 242"/>
                  <a:gd name="T12" fmla="*/ 282 w 424"/>
                  <a:gd name="T13" fmla="*/ 242 h 242"/>
                  <a:gd name="T14" fmla="*/ 363 w 424"/>
                  <a:gd name="T15" fmla="*/ 202 h 242"/>
                  <a:gd name="T16" fmla="*/ 381 w 424"/>
                  <a:gd name="T17" fmla="*/ 146 h 242"/>
                  <a:gd name="T18" fmla="*/ 324 w 424"/>
                  <a:gd name="T19" fmla="*/ 135 h 242"/>
                  <a:gd name="T20" fmla="*/ 218 w 424"/>
                  <a:gd name="T21" fmla="*/ 187 h 242"/>
                  <a:gd name="T22" fmla="*/ 148 w 424"/>
                  <a:gd name="T23" fmla="*/ 147 h 242"/>
                  <a:gd name="T24" fmla="*/ 391 w 424"/>
                  <a:gd name="T25" fmla="*/ 81 h 242"/>
                  <a:gd name="T26" fmla="*/ 418 w 424"/>
                  <a:gd name="T27" fmla="*/ 33 h 242"/>
                  <a:gd name="T28" fmla="*/ 370 w 424"/>
                  <a:gd name="T29" fmla="*/ 6 h 242"/>
                  <a:gd name="T30" fmla="*/ 33 w 424"/>
                  <a:gd name="T31" fmla="*/ 99 h 242"/>
                  <a:gd name="T32" fmla="*/ 6 w 424"/>
                  <a:gd name="T33" fmla="*/ 146 h 242"/>
                  <a:gd name="T34" fmla="*/ 29 w 424"/>
                  <a:gd name="T35" fmla="*/ 17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4" h="242">
                    <a:moveTo>
                      <a:pt x="29" y="172"/>
                    </a:moveTo>
                    <a:cubicBezTo>
                      <a:pt x="29" y="172"/>
                      <a:pt x="29" y="172"/>
                      <a:pt x="30" y="172"/>
                    </a:cubicBezTo>
                    <a:cubicBezTo>
                      <a:pt x="157" y="242"/>
                      <a:pt x="157" y="242"/>
                      <a:pt x="157" y="242"/>
                    </a:cubicBezTo>
                    <a:cubicBezTo>
                      <a:pt x="261" y="242"/>
                      <a:pt x="261" y="242"/>
                      <a:pt x="261" y="242"/>
                    </a:cubicBezTo>
                    <a:cubicBezTo>
                      <a:pt x="269" y="242"/>
                      <a:pt x="269" y="242"/>
                      <a:pt x="269" y="242"/>
                    </a:cubicBezTo>
                    <a:cubicBezTo>
                      <a:pt x="269" y="242"/>
                      <a:pt x="270" y="242"/>
                      <a:pt x="271" y="242"/>
                    </a:cubicBezTo>
                    <a:cubicBezTo>
                      <a:pt x="282" y="242"/>
                      <a:pt x="282" y="242"/>
                      <a:pt x="282" y="242"/>
                    </a:cubicBezTo>
                    <a:cubicBezTo>
                      <a:pt x="363" y="202"/>
                      <a:pt x="363" y="202"/>
                      <a:pt x="363" y="202"/>
                    </a:cubicBezTo>
                    <a:cubicBezTo>
                      <a:pt x="384" y="190"/>
                      <a:pt x="392" y="165"/>
                      <a:pt x="381" y="146"/>
                    </a:cubicBezTo>
                    <a:cubicBezTo>
                      <a:pt x="370" y="128"/>
                      <a:pt x="345" y="123"/>
                      <a:pt x="324" y="135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148" y="147"/>
                      <a:pt x="148" y="147"/>
                      <a:pt x="148" y="147"/>
                    </a:cubicBezTo>
                    <a:cubicBezTo>
                      <a:pt x="391" y="81"/>
                      <a:pt x="391" y="81"/>
                      <a:pt x="391" y="81"/>
                    </a:cubicBezTo>
                    <a:cubicBezTo>
                      <a:pt x="412" y="75"/>
                      <a:pt x="424" y="54"/>
                      <a:pt x="418" y="33"/>
                    </a:cubicBezTo>
                    <a:cubicBezTo>
                      <a:pt x="412" y="12"/>
                      <a:pt x="391" y="0"/>
                      <a:pt x="370" y="6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12" y="104"/>
                      <a:pt x="0" y="126"/>
                      <a:pt x="6" y="146"/>
                    </a:cubicBezTo>
                    <a:cubicBezTo>
                      <a:pt x="9" y="159"/>
                      <a:pt x="18" y="168"/>
                      <a:pt x="29" y="1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2">
                <a:extLst>
                  <a:ext uri="{FF2B5EF4-FFF2-40B4-BE49-F238E27FC236}">
                    <a16:creationId xmlns:a16="http://schemas.microsoft.com/office/drawing/2014/main" id="{822A5A95-8BA7-4FE3-825A-E4625EBDEF57}"/>
                  </a:ext>
                </a:extLst>
              </p:cNvPr>
              <p:cNvSpPr>
                <a:spLocks/>
              </p:cNvSpPr>
              <p:nvPr/>
            </p:nvSpPr>
            <p:spPr bwMode="auto">
              <a:xfrm rot="637550">
                <a:off x="1962102" y="2876424"/>
                <a:ext cx="1260000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3">
                <a:extLst>
                  <a:ext uri="{FF2B5EF4-FFF2-40B4-BE49-F238E27FC236}">
                    <a16:creationId xmlns:a16="http://schemas.microsoft.com/office/drawing/2014/main" id="{EB05CA85-F382-48CD-9225-351706763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504" y="5374554"/>
                <a:ext cx="1257206" cy="796533"/>
              </a:xfrm>
              <a:custGeom>
                <a:avLst/>
                <a:gdLst>
                  <a:gd name="T0" fmla="*/ 183 w 234"/>
                  <a:gd name="T1" fmla="*/ 0 h 148"/>
                  <a:gd name="T2" fmla="*/ 57 w 234"/>
                  <a:gd name="T3" fmla="*/ 0 h 148"/>
                  <a:gd name="T4" fmla="*/ 0 w 234"/>
                  <a:gd name="T5" fmla="*/ 64 h 148"/>
                  <a:gd name="T6" fmla="*/ 0 w 234"/>
                  <a:gd name="T7" fmla="*/ 86 h 148"/>
                  <a:gd name="T8" fmla="*/ 52 w 234"/>
                  <a:gd name="T9" fmla="*/ 148 h 148"/>
                  <a:gd name="T10" fmla="*/ 171 w 234"/>
                  <a:gd name="T11" fmla="*/ 148 h 148"/>
                  <a:gd name="T12" fmla="*/ 233 w 234"/>
                  <a:gd name="T13" fmla="*/ 84 h 148"/>
                  <a:gd name="T14" fmla="*/ 233 w 234"/>
                  <a:gd name="T15" fmla="*/ 62 h 148"/>
                  <a:gd name="T16" fmla="*/ 183 w 234"/>
                  <a:gd name="T1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48">
                    <a:moveTo>
                      <a:pt x="183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5" y="3"/>
                      <a:pt x="0" y="31"/>
                      <a:pt x="0" y="64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117"/>
                      <a:pt x="23" y="143"/>
                      <a:pt x="52" y="148"/>
                    </a:cubicBezTo>
                    <a:cubicBezTo>
                      <a:pt x="171" y="148"/>
                      <a:pt x="171" y="148"/>
                      <a:pt x="171" y="148"/>
                    </a:cubicBezTo>
                    <a:cubicBezTo>
                      <a:pt x="206" y="148"/>
                      <a:pt x="234" y="119"/>
                      <a:pt x="233" y="84"/>
                    </a:cubicBezTo>
                    <a:cubicBezTo>
                      <a:pt x="233" y="62"/>
                      <a:pt x="233" y="62"/>
                      <a:pt x="233" y="62"/>
                    </a:cubicBezTo>
                    <a:cubicBezTo>
                      <a:pt x="233" y="31"/>
                      <a:pt x="211" y="6"/>
                      <a:pt x="18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4">
                <a:extLst>
                  <a:ext uri="{FF2B5EF4-FFF2-40B4-BE49-F238E27FC236}">
                    <a16:creationId xmlns:a16="http://schemas.microsoft.com/office/drawing/2014/main" id="{EEDBFBDD-0DD3-4D6E-B017-80E05554B16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2925">
                <a:off x="2146896" y="2352178"/>
                <a:ext cx="890411" cy="964464"/>
              </a:xfrm>
              <a:custGeom>
                <a:avLst/>
                <a:gdLst>
                  <a:gd name="T0" fmla="*/ 417 w 423"/>
                  <a:gd name="T1" fmla="*/ 33 h 179"/>
                  <a:gd name="T2" fmla="*/ 390 w 423"/>
                  <a:gd name="T3" fmla="*/ 81 h 179"/>
                  <a:gd name="T4" fmla="*/ 53 w 423"/>
                  <a:gd name="T5" fmla="*/ 173 h 179"/>
                  <a:gd name="T6" fmla="*/ 5 w 423"/>
                  <a:gd name="T7" fmla="*/ 146 h 179"/>
                  <a:gd name="T8" fmla="*/ 5 w 423"/>
                  <a:gd name="T9" fmla="*/ 146 h 179"/>
                  <a:gd name="T10" fmla="*/ 33 w 423"/>
                  <a:gd name="T11" fmla="*/ 98 h 179"/>
                  <a:gd name="T12" fmla="*/ 370 w 423"/>
                  <a:gd name="T13" fmla="*/ 6 h 179"/>
                  <a:gd name="T14" fmla="*/ 417 w 423"/>
                  <a:gd name="T15" fmla="*/ 3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179">
                    <a:moveTo>
                      <a:pt x="417" y="33"/>
                    </a:moveTo>
                    <a:cubicBezTo>
                      <a:pt x="423" y="54"/>
                      <a:pt x="411" y="75"/>
                      <a:pt x="390" y="81"/>
                    </a:cubicBezTo>
                    <a:cubicBezTo>
                      <a:pt x="53" y="173"/>
                      <a:pt x="53" y="173"/>
                      <a:pt x="53" y="173"/>
                    </a:cubicBezTo>
                    <a:cubicBezTo>
                      <a:pt x="32" y="179"/>
                      <a:pt x="11" y="167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26"/>
                      <a:pt x="12" y="104"/>
                      <a:pt x="33" y="98"/>
                    </a:cubicBezTo>
                    <a:cubicBezTo>
                      <a:pt x="370" y="6"/>
                      <a:pt x="370" y="6"/>
                      <a:pt x="370" y="6"/>
                    </a:cubicBezTo>
                    <a:cubicBezTo>
                      <a:pt x="390" y="0"/>
                      <a:pt x="412" y="12"/>
                      <a:pt x="417" y="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Group 6">
              <a:extLst>
                <a:ext uri="{FF2B5EF4-FFF2-40B4-BE49-F238E27FC236}">
                  <a16:creationId xmlns:a16="http://schemas.microsoft.com/office/drawing/2014/main" id="{D7E11962-B908-4585-8F78-0E56FE833D8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43909" y="1573648"/>
              <a:ext cx="609600" cy="677153"/>
              <a:chOff x="347" y="3344"/>
              <a:chExt cx="586" cy="707"/>
            </a:xfrm>
            <a:solidFill>
              <a:schemeClr val="accent1"/>
            </a:solidFill>
          </p:grpSpPr>
          <p:sp>
            <p:nvSpPr>
              <p:cNvPr id="35" name="Oval 7">
                <a:extLst>
                  <a:ext uri="{FF2B5EF4-FFF2-40B4-BE49-F238E27FC236}">
                    <a16:creationId xmlns:a16="http://schemas.microsoft.com/office/drawing/2014/main" id="{43DE5F39-A2E6-4DFB-B8F5-395BE56E9B9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47" y="3466"/>
                <a:ext cx="586" cy="58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8">
                <a:extLst>
                  <a:ext uri="{FF2B5EF4-FFF2-40B4-BE49-F238E27FC236}">
                    <a16:creationId xmlns:a16="http://schemas.microsoft.com/office/drawing/2014/main" id="{7961C9D9-EEF0-4B94-A6E2-FBD8A932F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" y="3344"/>
                <a:ext cx="414" cy="207"/>
              </a:xfrm>
              <a:custGeom>
                <a:avLst/>
                <a:gdLst>
                  <a:gd name="T0" fmla="*/ 0 w 414"/>
                  <a:gd name="T1" fmla="*/ 207 h 207"/>
                  <a:gd name="T2" fmla="*/ 206 w 414"/>
                  <a:gd name="T3" fmla="*/ 0 h 207"/>
                  <a:gd name="T4" fmla="*/ 414 w 414"/>
                  <a:gd name="T5" fmla="*/ 207 h 207"/>
                  <a:gd name="T6" fmla="*/ 0 w 414"/>
                  <a:gd name="T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4" h="207">
                    <a:moveTo>
                      <a:pt x="0" y="207"/>
                    </a:moveTo>
                    <a:lnTo>
                      <a:pt x="206" y="0"/>
                    </a:lnTo>
                    <a:lnTo>
                      <a:pt x="414" y="207"/>
                    </a:lnTo>
                    <a:lnTo>
                      <a:pt x="0" y="20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5" name="千图PPT彼岸天：ID 8661124库_组合 44">
            <a:extLst>
              <a:ext uri="{FF2B5EF4-FFF2-40B4-BE49-F238E27FC236}">
                <a16:creationId xmlns:a16="http://schemas.microsoft.com/office/drawing/2014/main" id="{E356AACB-8F09-4C78-A5A1-85936120613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505360" y="2456892"/>
            <a:ext cx="3725012" cy="1029742"/>
            <a:chOff x="7505360" y="2456892"/>
            <a:chExt cx="3725012" cy="1029742"/>
          </a:xfrm>
        </p:grpSpPr>
        <p:cxnSp>
          <p:nvCxnSpPr>
            <p:cNvPr id="6" name="Straight Arrow Connector 20">
              <a:extLst>
                <a:ext uri="{FF2B5EF4-FFF2-40B4-BE49-F238E27FC236}">
                  <a16:creationId xmlns:a16="http://schemas.microsoft.com/office/drawing/2014/main" id="{E95F521E-4922-472C-B2E0-D3512D7065CE}"/>
                </a:ext>
              </a:extLst>
            </p:cNvPr>
            <p:cNvCxnSpPr/>
            <p:nvPr/>
          </p:nvCxnSpPr>
          <p:spPr>
            <a:xfrm>
              <a:off x="7505360" y="2929769"/>
              <a:ext cx="1080243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21">
              <a:extLst>
                <a:ext uri="{FF2B5EF4-FFF2-40B4-BE49-F238E27FC236}">
                  <a16:creationId xmlns:a16="http://schemas.microsoft.com/office/drawing/2014/main" id="{91F3BE54-1015-4630-AD86-AA278C461BA9}"/>
                </a:ext>
              </a:extLst>
            </p:cNvPr>
            <p:cNvGrpSpPr/>
            <p:nvPr/>
          </p:nvGrpSpPr>
          <p:grpSpPr>
            <a:xfrm>
              <a:off x="8922048" y="2456892"/>
              <a:ext cx="2308324" cy="1029742"/>
              <a:chOff x="8922048" y="2456892"/>
              <a:chExt cx="2308324" cy="1029742"/>
            </a:xfrm>
          </p:grpSpPr>
          <p:sp>
            <p:nvSpPr>
              <p:cNvPr id="28" name="TextBox 22">
                <a:extLst>
                  <a:ext uri="{FF2B5EF4-FFF2-40B4-BE49-F238E27FC236}">
                    <a16:creationId xmlns:a16="http://schemas.microsoft.com/office/drawing/2014/main" id="{A5F5D762-A2E8-448F-974F-0145559C428C}"/>
                  </a:ext>
                </a:extLst>
              </p:cNvPr>
              <p:cNvSpPr txBox="1"/>
              <p:nvPr/>
            </p:nvSpPr>
            <p:spPr>
              <a:xfrm>
                <a:off x="8922048" y="2456892"/>
                <a:ext cx="2308324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cxnSp>
            <p:nvCxnSpPr>
              <p:cNvPr id="29" name="Straight Connector 23">
                <a:extLst>
                  <a:ext uri="{FF2B5EF4-FFF2-40B4-BE49-F238E27FC236}">
                    <a16:creationId xmlns:a16="http://schemas.microsoft.com/office/drawing/2014/main" id="{12FFA640-CE84-4BA5-8720-77E24C543C48}"/>
                  </a:ext>
                </a:extLst>
              </p:cNvPr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16">
                <a:extLst>
                  <a:ext uri="{FF2B5EF4-FFF2-40B4-BE49-F238E27FC236}">
                    <a16:creationId xmlns:a16="http://schemas.microsoft.com/office/drawing/2014/main" id="{D71B7516-03B5-4740-B80E-178BE2667B85}"/>
                  </a:ext>
                </a:extLst>
              </p:cNvPr>
              <p:cNvGrpSpPr/>
              <p:nvPr/>
            </p:nvGrpSpPr>
            <p:grpSpPr>
              <a:xfrm>
                <a:off x="8922048" y="2780928"/>
                <a:ext cx="2308324" cy="705706"/>
                <a:chOff x="8922049" y="2765435"/>
                <a:chExt cx="2308324" cy="705706"/>
              </a:xfrm>
            </p:grpSpPr>
            <p:sp>
              <p:nvSpPr>
                <p:cNvPr id="31" name="Rectangle 24">
                  <a:extLst>
                    <a:ext uri="{FF2B5EF4-FFF2-40B4-BE49-F238E27FC236}">
                      <a16:creationId xmlns:a16="http://schemas.microsoft.com/office/drawing/2014/main" id="{D5F530C3-8921-4D4A-B642-97D81E398357}"/>
                    </a:ext>
                  </a:extLst>
                </p:cNvPr>
                <p:cNvSpPr/>
                <p:nvPr/>
              </p:nvSpPr>
              <p:spPr>
                <a:xfrm>
                  <a:off x="8922049" y="2765435"/>
                  <a:ext cx="2308324" cy="184666"/>
                </a:xfrm>
                <a:prstGeom prst="rect">
                  <a:avLst/>
                </a:prstGeom>
              </p:spPr>
              <p:txBody>
                <a:bodyPr wrap="none" lIns="0" tIns="0" rIns="0" bIns="0" anchor="b" anchorCtr="0">
                  <a:normAutofit/>
                </a:bodyPr>
                <a:lstStyle/>
                <a:p>
                  <a:r>
                    <a:rPr lang="zh-CN" altLang="en-US" sz="1200" b="1" dirty="0"/>
                    <a:t>输入标题文本</a:t>
                  </a:r>
                </a:p>
              </p:txBody>
            </p:sp>
            <p:sp>
              <p:nvSpPr>
                <p:cNvPr id="32" name="Rectangle 1">
                  <a:extLst>
                    <a:ext uri="{FF2B5EF4-FFF2-40B4-BE49-F238E27FC236}">
                      <a16:creationId xmlns:a16="http://schemas.microsoft.com/office/drawing/2014/main" id="{40B22B8F-79E3-4E9F-A663-C811D3EB0A07}"/>
                    </a:ext>
                  </a:extLst>
                </p:cNvPr>
                <p:cNvSpPr/>
                <p:nvPr/>
              </p:nvSpPr>
              <p:spPr>
                <a:xfrm>
                  <a:off x="8922049" y="2950101"/>
                  <a:ext cx="2308324" cy="521040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/>
                    <a:t>请替换文字内容复制你的内容到此</a:t>
                  </a:r>
                  <a:br>
                    <a:rPr lang="zh-CN" altLang="en-US" sz="1100" dirty="0"/>
                  </a:br>
                  <a:r>
                    <a:rPr lang="zh-CN" altLang="en-US" sz="1100" dirty="0"/>
                    <a:t>千图网</a:t>
                  </a:r>
                  <a:r>
                    <a:rPr lang="en-US" altLang="zh-CN" sz="1100" dirty="0"/>
                    <a:t>58PIC.COM</a:t>
                  </a:r>
                  <a:endParaRPr lang="zh-CN" altLang="en-US" sz="1100" dirty="0"/>
                </a:p>
              </p:txBody>
            </p:sp>
          </p:grpSp>
        </p:grpSp>
      </p:grpSp>
      <p:grpSp>
        <p:nvGrpSpPr>
          <p:cNvPr id="44" name="千图PPT彼岸天：ID 8661124库_组合 43">
            <a:extLst>
              <a:ext uri="{FF2B5EF4-FFF2-40B4-BE49-F238E27FC236}">
                <a16:creationId xmlns:a16="http://schemas.microsoft.com/office/drawing/2014/main" id="{5791E02E-F7F1-4805-91BD-CFB4A7E78DE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84445" y="4731449"/>
            <a:ext cx="4276747" cy="1029742"/>
            <a:chOff x="7184445" y="4731449"/>
            <a:chExt cx="4276747" cy="1029742"/>
          </a:xfrm>
        </p:grpSpPr>
        <p:cxnSp>
          <p:nvCxnSpPr>
            <p:cNvPr id="8" name="Straight Arrow Connector 30">
              <a:extLst>
                <a:ext uri="{FF2B5EF4-FFF2-40B4-BE49-F238E27FC236}">
                  <a16:creationId xmlns:a16="http://schemas.microsoft.com/office/drawing/2014/main" id="{8864B3B4-B3A5-4F85-9AB8-8CED8CC6E09B}"/>
                </a:ext>
              </a:extLst>
            </p:cNvPr>
            <p:cNvCxnSpPr/>
            <p:nvPr/>
          </p:nvCxnSpPr>
          <p:spPr>
            <a:xfrm>
              <a:off x="7184445" y="5209794"/>
              <a:ext cx="1080243" cy="0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5">
              <a:extLst>
                <a:ext uri="{FF2B5EF4-FFF2-40B4-BE49-F238E27FC236}">
                  <a16:creationId xmlns:a16="http://schemas.microsoft.com/office/drawing/2014/main" id="{A790F655-9390-4A28-8581-438727EE564E}"/>
                </a:ext>
              </a:extLst>
            </p:cNvPr>
            <p:cNvGrpSpPr/>
            <p:nvPr/>
          </p:nvGrpSpPr>
          <p:grpSpPr>
            <a:xfrm>
              <a:off x="8610745" y="4731449"/>
              <a:ext cx="2850447" cy="1029742"/>
              <a:chOff x="8922048" y="2456892"/>
              <a:chExt cx="2308324" cy="1029742"/>
            </a:xfrm>
          </p:grpSpPr>
          <p:sp>
            <p:nvSpPr>
              <p:cNvPr id="23" name="TextBox 36">
                <a:extLst>
                  <a:ext uri="{FF2B5EF4-FFF2-40B4-BE49-F238E27FC236}">
                    <a16:creationId xmlns:a16="http://schemas.microsoft.com/office/drawing/2014/main" id="{7416A8FD-9A30-4280-BB02-CA08489416D9}"/>
                  </a:ext>
                </a:extLst>
              </p:cNvPr>
              <p:cNvSpPr txBox="1"/>
              <p:nvPr/>
            </p:nvSpPr>
            <p:spPr>
              <a:xfrm>
                <a:off x="8922048" y="2456892"/>
                <a:ext cx="2308324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cxnSp>
            <p:nvCxnSpPr>
              <p:cNvPr id="24" name="Straight Connector 37">
                <a:extLst>
                  <a:ext uri="{FF2B5EF4-FFF2-40B4-BE49-F238E27FC236}">
                    <a16:creationId xmlns:a16="http://schemas.microsoft.com/office/drawing/2014/main" id="{439B83E2-67EA-4BCE-9271-F7ADE2AFD91B}"/>
                  </a:ext>
                </a:extLst>
              </p:cNvPr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38">
                <a:extLst>
                  <a:ext uri="{FF2B5EF4-FFF2-40B4-BE49-F238E27FC236}">
                    <a16:creationId xmlns:a16="http://schemas.microsoft.com/office/drawing/2014/main" id="{A6CDB69A-43DE-442A-A995-E67B812A482B}"/>
                  </a:ext>
                </a:extLst>
              </p:cNvPr>
              <p:cNvGrpSpPr/>
              <p:nvPr/>
            </p:nvGrpSpPr>
            <p:grpSpPr>
              <a:xfrm>
                <a:off x="8922048" y="2780928"/>
                <a:ext cx="2308324" cy="705706"/>
                <a:chOff x="8922049" y="2765435"/>
                <a:chExt cx="2308324" cy="705706"/>
              </a:xfrm>
            </p:grpSpPr>
            <p:sp>
              <p:nvSpPr>
                <p:cNvPr id="26" name="Rectangle 39">
                  <a:extLst>
                    <a:ext uri="{FF2B5EF4-FFF2-40B4-BE49-F238E27FC236}">
                      <a16:creationId xmlns:a16="http://schemas.microsoft.com/office/drawing/2014/main" id="{9E2AD1D5-1229-4A44-B7FD-BC252F60848C}"/>
                    </a:ext>
                  </a:extLst>
                </p:cNvPr>
                <p:cNvSpPr/>
                <p:nvPr/>
              </p:nvSpPr>
              <p:spPr>
                <a:xfrm>
                  <a:off x="8922049" y="2765435"/>
                  <a:ext cx="2308324" cy="184666"/>
                </a:xfrm>
                <a:prstGeom prst="rect">
                  <a:avLst/>
                </a:prstGeom>
              </p:spPr>
              <p:txBody>
                <a:bodyPr wrap="none" lIns="0" tIns="0" rIns="0" bIns="0" anchor="b" anchorCtr="0">
                  <a:normAutofit/>
                </a:bodyPr>
                <a:lstStyle/>
                <a:p>
                  <a:r>
                    <a:rPr lang="zh-CN" altLang="en-US" sz="1200" b="1" dirty="0"/>
                    <a:t>输入标题文本</a:t>
                  </a:r>
                </a:p>
              </p:txBody>
            </p:sp>
            <p:sp>
              <p:nvSpPr>
                <p:cNvPr id="27" name="Rectangle 40">
                  <a:extLst>
                    <a:ext uri="{FF2B5EF4-FFF2-40B4-BE49-F238E27FC236}">
                      <a16:creationId xmlns:a16="http://schemas.microsoft.com/office/drawing/2014/main" id="{21194A48-A8EA-450A-AA80-A926A6F1E7DE}"/>
                    </a:ext>
                  </a:extLst>
                </p:cNvPr>
                <p:cNvSpPr/>
                <p:nvPr/>
              </p:nvSpPr>
              <p:spPr>
                <a:xfrm>
                  <a:off x="8922049" y="2950101"/>
                  <a:ext cx="2308324" cy="521040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/>
                    <a:t>请替换文字内容复制你的内容到此</a:t>
                  </a:r>
                  <a:br>
                    <a:rPr lang="zh-CN" altLang="en-US" sz="1100" dirty="0"/>
                  </a:br>
                  <a:r>
                    <a:rPr lang="zh-CN" altLang="en-US" sz="1100" dirty="0"/>
                    <a:t>千图网</a:t>
                  </a:r>
                  <a:r>
                    <a:rPr lang="en-US" altLang="zh-CN" sz="1100" dirty="0"/>
                    <a:t>58PIC.COM</a:t>
                  </a:r>
                  <a:endParaRPr lang="zh-CN" altLang="en-US" sz="1100" dirty="0"/>
                </a:p>
              </p:txBody>
            </p:sp>
          </p:grp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800D8AA7-9D11-4B77-91BC-A9E20AA15DF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1509" y="1357520"/>
            <a:ext cx="5012605" cy="1029742"/>
            <a:chOff x="711509" y="1357520"/>
            <a:chExt cx="5012605" cy="1029742"/>
          </a:xfrm>
        </p:grpSpPr>
        <p:cxnSp>
          <p:nvCxnSpPr>
            <p:cNvPr id="5" name="Straight Arrow Connector 15">
              <a:extLst>
                <a:ext uri="{FF2B5EF4-FFF2-40B4-BE49-F238E27FC236}">
                  <a16:creationId xmlns:a16="http://schemas.microsoft.com/office/drawing/2014/main" id="{F39C3FBA-9647-4E39-B766-9E19B0B7A6E5}"/>
                </a:ext>
              </a:extLst>
            </p:cNvPr>
            <p:cNvCxnSpPr/>
            <p:nvPr/>
          </p:nvCxnSpPr>
          <p:spPr>
            <a:xfrm flipH="1">
              <a:off x="4643871" y="1736047"/>
              <a:ext cx="1080243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41">
              <a:extLst>
                <a:ext uri="{FF2B5EF4-FFF2-40B4-BE49-F238E27FC236}">
                  <a16:creationId xmlns:a16="http://schemas.microsoft.com/office/drawing/2014/main" id="{0D1C6F5B-849F-4704-BE73-E0D49DDC28FE}"/>
                </a:ext>
              </a:extLst>
            </p:cNvPr>
            <p:cNvGrpSpPr/>
            <p:nvPr/>
          </p:nvGrpSpPr>
          <p:grpSpPr>
            <a:xfrm>
              <a:off x="711509" y="1357520"/>
              <a:ext cx="3377318" cy="1029742"/>
              <a:chOff x="8922048" y="2456892"/>
              <a:chExt cx="2219623" cy="1029742"/>
            </a:xfrm>
          </p:grpSpPr>
          <p:sp>
            <p:nvSpPr>
              <p:cNvPr id="18" name="TextBox 42">
                <a:extLst>
                  <a:ext uri="{FF2B5EF4-FFF2-40B4-BE49-F238E27FC236}">
                    <a16:creationId xmlns:a16="http://schemas.microsoft.com/office/drawing/2014/main" id="{B766FDAB-6093-4933-BB7E-DEF8B9CCEF8D}"/>
                  </a:ext>
                </a:extLst>
              </p:cNvPr>
              <p:cNvSpPr txBox="1"/>
              <p:nvPr/>
            </p:nvSpPr>
            <p:spPr>
              <a:xfrm>
                <a:off x="8922048" y="2456892"/>
                <a:ext cx="221962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cxnSp>
            <p:nvCxnSpPr>
              <p:cNvPr id="19" name="Straight Connector 43">
                <a:extLst>
                  <a:ext uri="{FF2B5EF4-FFF2-40B4-BE49-F238E27FC236}">
                    <a16:creationId xmlns:a16="http://schemas.microsoft.com/office/drawing/2014/main" id="{69EA6CB5-1B05-43AB-A19C-C6F9E0450426}"/>
                  </a:ext>
                </a:extLst>
              </p:cNvPr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44">
                <a:extLst>
                  <a:ext uri="{FF2B5EF4-FFF2-40B4-BE49-F238E27FC236}">
                    <a16:creationId xmlns:a16="http://schemas.microsoft.com/office/drawing/2014/main" id="{D593B016-5952-4195-9E39-9E132861F743}"/>
                  </a:ext>
                </a:extLst>
              </p:cNvPr>
              <p:cNvGrpSpPr/>
              <p:nvPr/>
            </p:nvGrpSpPr>
            <p:grpSpPr>
              <a:xfrm>
                <a:off x="8922049" y="2780928"/>
                <a:ext cx="2219622" cy="705706"/>
                <a:chOff x="8922050" y="2765435"/>
                <a:chExt cx="2219622" cy="705706"/>
              </a:xfrm>
            </p:grpSpPr>
            <p:sp>
              <p:nvSpPr>
                <p:cNvPr id="21" name="Rectangle 45">
                  <a:extLst>
                    <a:ext uri="{FF2B5EF4-FFF2-40B4-BE49-F238E27FC236}">
                      <a16:creationId xmlns:a16="http://schemas.microsoft.com/office/drawing/2014/main" id="{9F370DF2-C59E-4C35-A0B2-46792F439F54}"/>
                    </a:ext>
                  </a:extLst>
                </p:cNvPr>
                <p:cNvSpPr/>
                <p:nvPr/>
              </p:nvSpPr>
              <p:spPr>
                <a:xfrm>
                  <a:off x="8922050" y="2765435"/>
                  <a:ext cx="2219622" cy="184666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r"/>
                  <a:r>
                    <a:rPr lang="zh-CN" altLang="en-US" sz="1200" b="1" dirty="0"/>
                    <a:t>输入标题文本</a:t>
                  </a:r>
                </a:p>
              </p:txBody>
            </p:sp>
            <p:sp>
              <p:nvSpPr>
                <p:cNvPr id="22" name="Rectangle 46">
                  <a:extLst>
                    <a:ext uri="{FF2B5EF4-FFF2-40B4-BE49-F238E27FC236}">
                      <a16:creationId xmlns:a16="http://schemas.microsoft.com/office/drawing/2014/main" id="{2DFFA3B7-8F6C-459E-A09F-9B7B52C25C21}"/>
                    </a:ext>
                  </a:extLst>
                </p:cNvPr>
                <p:cNvSpPr/>
                <p:nvPr/>
              </p:nvSpPr>
              <p:spPr>
                <a:xfrm>
                  <a:off x="8922050" y="2950101"/>
                  <a:ext cx="2219622" cy="521040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/>
                    <a:t>请替换文字内容复制你的内容到此</a:t>
                  </a:r>
                  <a:br>
                    <a:rPr lang="zh-CN" altLang="en-US" sz="1100" dirty="0"/>
                  </a:br>
                  <a:r>
                    <a:rPr lang="zh-CN" altLang="en-US" sz="1100" dirty="0"/>
                    <a:t>千图网</a:t>
                  </a:r>
                  <a:r>
                    <a:rPr lang="en-US" altLang="zh-CN" sz="1100" dirty="0"/>
                    <a:t>58PIC.COM</a:t>
                  </a:r>
                  <a:endParaRPr lang="zh-CN" altLang="en-US" sz="1100" dirty="0"/>
                </a:p>
              </p:txBody>
            </p:sp>
          </p:grpSp>
        </p:grp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id="{7F8DC440-9F28-4473-8EE1-59E2D8DE23A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11507" y="3728295"/>
            <a:ext cx="3871468" cy="1029742"/>
            <a:chOff x="711507" y="3728295"/>
            <a:chExt cx="3871468" cy="1029742"/>
          </a:xfrm>
        </p:grpSpPr>
        <p:cxnSp>
          <p:nvCxnSpPr>
            <p:cNvPr id="7" name="Straight Arrow Connector 25">
              <a:extLst>
                <a:ext uri="{FF2B5EF4-FFF2-40B4-BE49-F238E27FC236}">
                  <a16:creationId xmlns:a16="http://schemas.microsoft.com/office/drawing/2014/main" id="{1B88B39F-2075-4E1B-9729-C052E67A51EB}"/>
                </a:ext>
              </a:extLst>
            </p:cNvPr>
            <p:cNvCxnSpPr/>
            <p:nvPr/>
          </p:nvCxnSpPr>
          <p:spPr>
            <a:xfrm flipH="1">
              <a:off x="3502732" y="4175260"/>
              <a:ext cx="1080243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D797F85B-65F4-4246-9FAF-6FC59B204F6C}"/>
                </a:ext>
              </a:extLst>
            </p:cNvPr>
            <p:cNvGrpSpPr/>
            <p:nvPr/>
          </p:nvGrpSpPr>
          <p:grpSpPr>
            <a:xfrm>
              <a:off x="711507" y="3728295"/>
              <a:ext cx="2375381" cy="1029742"/>
              <a:chOff x="8922048" y="2456892"/>
              <a:chExt cx="2219622" cy="1029742"/>
            </a:xfrm>
          </p:grpSpPr>
          <p:sp>
            <p:nvSpPr>
              <p:cNvPr id="13" name="TextBox 48">
                <a:extLst>
                  <a:ext uri="{FF2B5EF4-FFF2-40B4-BE49-F238E27FC236}">
                    <a16:creationId xmlns:a16="http://schemas.microsoft.com/office/drawing/2014/main" id="{538FFC76-1C92-4102-87CD-9CADF4775FA2}"/>
                  </a:ext>
                </a:extLst>
              </p:cNvPr>
              <p:cNvSpPr txBox="1"/>
              <p:nvPr/>
            </p:nvSpPr>
            <p:spPr>
              <a:xfrm>
                <a:off x="8922048" y="2456892"/>
                <a:ext cx="221962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cxnSp>
            <p:nvCxnSpPr>
              <p:cNvPr id="14" name="Straight Connector 49">
                <a:extLst>
                  <a:ext uri="{FF2B5EF4-FFF2-40B4-BE49-F238E27FC236}">
                    <a16:creationId xmlns:a16="http://schemas.microsoft.com/office/drawing/2014/main" id="{4135344F-5EFA-4157-AA77-A3F52DEF8C37}"/>
                  </a:ext>
                </a:extLst>
              </p:cNvPr>
              <p:cNvCxnSpPr/>
              <p:nvPr/>
            </p:nvCxnSpPr>
            <p:spPr>
              <a:xfrm>
                <a:off x="8922049" y="2716080"/>
                <a:ext cx="2219621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50">
                <a:extLst>
                  <a:ext uri="{FF2B5EF4-FFF2-40B4-BE49-F238E27FC236}">
                    <a16:creationId xmlns:a16="http://schemas.microsoft.com/office/drawing/2014/main" id="{C585E5BB-E15F-414A-B75E-CC37D437F5E5}"/>
                  </a:ext>
                </a:extLst>
              </p:cNvPr>
              <p:cNvGrpSpPr/>
              <p:nvPr/>
            </p:nvGrpSpPr>
            <p:grpSpPr>
              <a:xfrm>
                <a:off x="8922048" y="2780928"/>
                <a:ext cx="2219622" cy="705706"/>
                <a:chOff x="8922049" y="2765435"/>
                <a:chExt cx="2219622" cy="705706"/>
              </a:xfrm>
            </p:grpSpPr>
            <p:sp>
              <p:nvSpPr>
                <p:cNvPr id="16" name="Rectangle 51">
                  <a:extLst>
                    <a:ext uri="{FF2B5EF4-FFF2-40B4-BE49-F238E27FC236}">
                      <a16:creationId xmlns:a16="http://schemas.microsoft.com/office/drawing/2014/main" id="{B2AF577C-48B2-457E-8333-65DBEB563440}"/>
                    </a:ext>
                  </a:extLst>
                </p:cNvPr>
                <p:cNvSpPr/>
                <p:nvPr/>
              </p:nvSpPr>
              <p:spPr>
                <a:xfrm>
                  <a:off x="8922049" y="2765435"/>
                  <a:ext cx="2219622" cy="184666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r"/>
                  <a:r>
                    <a:rPr lang="zh-CN" altLang="en-US" sz="1200" b="1" dirty="0"/>
                    <a:t>输入标题文本</a:t>
                  </a:r>
                </a:p>
              </p:txBody>
            </p:sp>
            <p:sp>
              <p:nvSpPr>
                <p:cNvPr id="17" name="Rectangle 52">
                  <a:extLst>
                    <a:ext uri="{FF2B5EF4-FFF2-40B4-BE49-F238E27FC236}">
                      <a16:creationId xmlns:a16="http://schemas.microsoft.com/office/drawing/2014/main" id="{5B50134C-ED61-4F58-B353-6242627AB5B0}"/>
                    </a:ext>
                  </a:extLst>
                </p:cNvPr>
                <p:cNvSpPr/>
                <p:nvPr/>
              </p:nvSpPr>
              <p:spPr>
                <a:xfrm>
                  <a:off x="8922049" y="2950101"/>
                  <a:ext cx="2219622" cy="521040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/>
                    <a:t>请替换文字内容复制你的内容到此</a:t>
                  </a:r>
                  <a:br>
                    <a:rPr lang="zh-CN" altLang="en-US" sz="1100" dirty="0"/>
                  </a:br>
                  <a:r>
                    <a:rPr lang="zh-CN" altLang="en-US" sz="1100" dirty="0"/>
                    <a:t>千图网</a:t>
                  </a:r>
                  <a:r>
                    <a:rPr lang="en-US" altLang="zh-CN" sz="1100" dirty="0"/>
                    <a:t>58PIC.COM</a:t>
                  </a:r>
                  <a:endParaRPr lang="zh-CN" altLang="en-US" sz="11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9110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4AA711B-6DA4-4304-B2CB-AFD4C0F7C46D}"/>
              </a:ext>
            </a:extLst>
          </p:cNvPr>
          <p:cNvSpPr txBox="1"/>
          <p:nvPr/>
        </p:nvSpPr>
        <p:spPr>
          <a:xfrm>
            <a:off x="824796" y="3084847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0666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2CB3082-AAF3-4E07-B9D8-B789CD5B3398}"/>
              </a:ext>
            </a:extLst>
          </p:cNvPr>
          <p:cNvSpPr/>
          <p:nvPr/>
        </p:nvSpPr>
        <p:spPr>
          <a:xfrm>
            <a:off x="2587567" y="3205202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课文赏析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32AA01CC-B661-4B01-8E38-FEEB3FF3878E}"/>
              </a:ext>
            </a:extLst>
          </p:cNvPr>
          <p:cNvSpPr txBox="1"/>
          <p:nvPr/>
        </p:nvSpPr>
        <p:spPr>
          <a:xfrm>
            <a:off x="2486934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157680B5-CB73-4334-8CCE-FAA7E8CED6B2}"/>
              </a:ext>
            </a:extLst>
          </p:cNvPr>
          <p:cNvSpPr txBox="1"/>
          <p:nvPr/>
        </p:nvSpPr>
        <p:spPr>
          <a:xfrm>
            <a:off x="4363597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84D804A1-10AD-4172-9352-A71B2599F48D}"/>
              </a:ext>
            </a:extLst>
          </p:cNvPr>
          <p:cNvSpPr txBox="1"/>
          <p:nvPr/>
        </p:nvSpPr>
        <p:spPr>
          <a:xfrm>
            <a:off x="2486934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DB45BB23-6AD6-4A6D-81F0-BF867AD68908}"/>
              </a:ext>
            </a:extLst>
          </p:cNvPr>
          <p:cNvSpPr txBox="1"/>
          <p:nvPr/>
        </p:nvSpPr>
        <p:spPr>
          <a:xfrm>
            <a:off x="4363597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F6992BF4-5B14-4DFE-9DF7-FFD5DCCBE5B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534551" y="1987184"/>
            <a:ext cx="4705794" cy="568767"/>
            <a:chOff x="6534551" y="1987184"/>
            <a:chExt cx="4705794" cy="568767"/>
          </a:xfrm>
        </p:grpSpPr>
        <p:sp>
          <p:nvSpPr>
            <p:cNvPr id="6" name="TextBox 23">
              <a:extLst>
                <a:ext uri="{FF2B5EF4-FFF2-40B4-BE49-F238E27FC236}">
                  <a16:creationId xmlns:a16="http://schemas.microsoft.com/office/drawing/2014/main" id="{FEDBDEA2-0704-4157-8229-9AB7AAA7B57B}"/>
                </a:ext>
              </a:extLst>
            </p:cNvPr>
            <p:cNvSpPr txBox="1"/>
            <p:nvPr/>
          </p:nvSpPr>
          <p:spPr>
            <a:xfrm>
              <a:off x="7139993" y="2015050"/>
              <a:ext cx="4100352" cy="52835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请替换文字内容复制你的内容到此千图网</a:t>
              </a:r>
              <a:r>
                <a:rPr lang="en-US" altLang="zh-CN" sz="1000" dirty="0"/>
                <a:t>58PIC.COM</a:t>
              </a:r>
              <a:r>
                <a:rPr lang="zh-CN" altLang="en-US" sz="1000" dirty="0"/>
                <a:t>通常规则为在</a:t>
              </a:r>
              <a:r>
                <a:rPr lang="en-US" altLang="zh-CN" sz="1000" dirty="0"/>
                <a:t>PPT</a:t>
              </a:r>
              <a:r>
                <a:rPr lang="zh-CN" altLang="en-US" sz="1000" dirty="0"/>
                <a:t>文档下中英文各使用一种字体以保持全文档统一</a:t>
              </a:r>
            </a:p>
          </p:txBody>
        </p:sp>
        <p:sp>
          <p:nvSpPr>
            <p:cNvPr id="7" name="Oval 24">
              <a:extLst>
                <a:ext uri="{FF2B5EF4-FFF2-40B4-BE49-F238E27FC236}">
                  <a16:creationId xmlns:a16="http://schemas.microsoft.com/office/drawing/2014/main" id="{0A67ACB8-59C3-4AD7-A846-90A456D011FD}"/>
                </a:ext>
              </a:extLst>
            </p:cNvPr>
            <p:cNvSpPr/>
            <p:nvPr/>
          </p:nvSpPr>
          <p:spPr>
            <a:xfrm>
              <a:off x="6534551" y="1987184"/>
              <a:ext cx="568767" cy="56876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TextBox 31">
              <a:extLst>
                <a:ext uri="{FF2B5EF4-FFF2-40B4-BE49-F238E27FC236}">
                  <a16:creationId xmlns:a16="http://schemas.microsoft.com/office/drawing/2014/main" id="{B0DCC405-699A-4597-B5D4-B93731A9A494}"/>
                </a:ext>
              </a:extLst>
            </p:cNvPr>
            <p:cNvSpPr txBox="1"/>
            <p:nvPr/>
          </p:nvSpPr>
          <p:spPr>
            <a:xfrm>
              <a:off x="6534551" y="2084218"/>
              <a:ext cx="595035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600" b="1">
                  <a:solidFill>
                    <a:schemeClr val="bg1"/>
                  </a:solidFill>
                </a:rPr>
                <a:t>30%</a:t>
              </a:r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BD8268E5-751F-47CA-8680-595D7A86FA9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533399" y="2883238"/>
            <a:ext cx="4706946" cy="568767"/>
            <a:chOff x="6533399" y="2883238"/>
            <a:chExt cx="4706946" cy="568767"/>
          </a:xfrm>
        </p:grpSpPr>
        <p:sp>
          <p:nvSpPr>
            <p:cNvPr id="8" name="TextBox 25">
              <a:extLst>
                <a:ext uri="{FF2B5EF4-FFF2-40B4-BE49-F238E27FC236}">
                  <a16:creationId xmlns:a16="http://schemas.microsoft.com/office/drawing/2014/main" id="{953CE27F-2063-47CA-8105-D44508592917}"/>
                </a:ext>
              </a:extLst>
            </p:cNvPr>
            <p:cNvSpPr txBox="1"/>
            <p:nvPr/>
          </p:nvSpPr>
          <p:spPr>
            <a:xfrm>
              <a:off x="7139993" y="2911104"/>
              <a:ext cx="4100352" cy="52835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请替换文字内容复制你的内容到此千图网</a:t>
              </a:r>
              <a:r>
                <a:rPr lang="en-US" altLang="zh-CN" sz="1000" dirty="0"/>
                <a:t>58PIC.COM</a:t>
              </a:r>
              <a:r>
                <a:rPr lang="zh-CN" altLang="en-US" sz="1000" dirty="0"/>
                <a:t>通常规则为在</a:t>
              </a:r>
              <a:r>
                <a:rPr lang="en-US" altLang="zh-CN" sz="1000" dirty="0"/>
                <a:t>PPT</a:t>
              </a:r>
              <a:r>
                <a:rPr lang="zh-CN" altLang="en-US" sz="1000" dirty="0"/>
                <a:t>文档下中英文各使用一种字体以保持全文档统一</a:t>
              </a:r>
            </a:p>
          </p:txBody>
        </p:sp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1C1A7A5A-4B5F-413F-A54F-BC99FE2BA803}"/>
                </a:ext>
              </a:extLst>
            </p:cNvPr>
            <p:cNvSpPr/>
            <p:nvPr/>
          </p:nvSpPr>
          <p:spPr>
            <a:xfrm>
              <a:off x="6534551" y="2883238"/>
              <a:ext cx="568767" cy="5687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32">
              <a:extLst>
                <a:ext uri="{FF2B5EF4-FFF2-40B4-BE49-F238E27FC236}">
                  <a16:creationId xmlns:a16="http://schemas.microsoft.com/office/drawing/2014/main" id="{CF2E8AE6-0E9C-4642-B6A9-9818AF339A94}"/>
                </a:ext>
              </a:extLst>
            </p:cNvPr>
            <p:cNvSpPr txBox="1"/>
            <p:nvPr/>
          </p:nvSpPr>
          <p:spPr>
            <a:xfrm>
              <a:off x="6533399" y="2982755"/>
              <a:ext cx="595035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600" b="1">
                  <a:solidFill>
                    <a:schemeClr val="bg1"/>
                  </a:solidFill>
                </a:rPr>
                <a:t>70%</a:t>
              </a:r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CCCED9F1-7338-4E9E-95C4-8C0B0CE9BF9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34551" y="3765713"/>
            <a:ext cx="4705794" cy="568767"/>
            <a:chOff x="6534551" y="3765713"/>
            <a:chExt cx="4705794" cy="568767"/>
          </a:xfrm>
        </p:grpSpPr>
        <p:sp>
          <p:nvSpPr>
            <p:cNvPr id="10" name="TextBox 27">
              <a:extLst>
                <a:ext uri="{FF2B5EF4-FFF2-40B4-BE49-F238E27FC236}">
                  <a16:creationId xmlns:a16="http://schemas.microsoft.com/office/drawing/2014/main" id="{FCA9EEAC-B7D9-474B-9E25-9E922DA7F5E3}"/>
                </a:ext>
              </a:extLst>
            </p:cNvPr>
            <p:cNvSpPr txBox="1"/>
            <p:nvPr/>
          </p:nvSpPr>
          <p:spPr>
            <a:xfrm>
              <a:off x="7139993" y="3793579"/>
              <a:ext cx="4100352" cy="52835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请替换文字内容复制你的内容到此千图网</a:t>
              </a:r>
              <a:r>
                <a:rPr lang="en-US" altLang="zh-CN" sz="1000" dirty="0"/>
                <a:t>58PIC.COM</a:t>
              </a:r>
              <a:r>
                <a:rPr lang="zh-CN" altLang="en-US" sz="1000" dirty="0"/>
                <a:t>通常规则为在</a:t>
              </a:r>
              <a:r>
                <a:rPr lang="en-US" altLang="zh-CN" sz="1000" dirty="0"/>
                <a:t>PPT</a:t>
              </a:r>
              <a:r>
                <a:rPr lang="zh-CN" altLang="en-US" sz="1000" dirty="0"/>
                <a:t>文档下中英文各使用一种字体以保持全文档统一</a:t>
              </a:r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38A3D16D-FFED-4E44-9B7A-55C5A250EE5C}"/>
                </a:ext>
              </a:extLst>
            </p:cNvPr>
            <p:cNvSpPr/>
            <p:nvPr/>
          </p:nvSpPr>
          <p:spPr>
            <a:xfrm>
              <a:off x="6534551" y="3765713"/>
              <a:ext cx="568767" cy="56876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33">
              <a:extLst>
                <a:ext uri="{FF2B5EF4-FFF2-40B4-BE49-F238E27FC236}">
                  <a16:creationId xmlns:a16="http://schemas.microsoft.com/office/drawing/2014/main" id="{9F4D0A5D-BE39-4D59-90C6-0CDDE73D684D}"/>
                </a:ext>
              </a:extLst>
            </p:cNvPr>
            <p:cNvSpPr txBox="1"/>
            <p:nvPr/>
          </p:nvSpPr>
          <p:spPr>
            <a:xfrm>
              <a:off x="6537623" y="3865230"/>
              <a:ext cx="595035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600" b="1">
                  <a:solidFill>
                    <a:schemeClr val="bg1"/>
                  </a:solidFill>
                </a:rPr>
                <a:t>50%</a:t>
              </a:r>
            </a:p>
          </p:txBody>
        </p: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6A2D57F3-9C5E-487D-9D87-89F5E1807F7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33399" y="4661768"/>
            <a:ext cx="4706946" cy="568767"/>
            <a:chOff x="6533399" y="4661768"/>
            <a:chExt cx="4706946" cy="568767"/>
          </a:xfrm>
        </p:grpSpPr>
        <p:sp>
          <p:nvSpPr>
            <p:cNvPr id="12" name="TextBox 29">
              <a:extLst>
                <a:ext uri="{FF2B5EF4-FFF2-40B4-BE49-F238E27FC236}">
                  <a16:creationId xmlns:a16="http://schemas.microsoft.com/office/drawing/2014/main" id="{8965C641-63F0-4270-BD09-D15B1EA25063}"/>
                </a:ext>
              </a:extLst>
            </p:cNvPr>
            <p:cNvSpPr txBox="1"/>
            <p:nvPr/>
          </p:nvSpPr>
          <p:spPr>
            <a:xfrm>
              <a:off x="7139993" y="4689634"/>
              <a:ext cx="4100352" cy="52835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请替换文字内容复制你的内容到此千图网</a:t>
              </a:r>
              <a:r>
                <a:rPr lang="en-US" altLang="zh-CN" sz="1000" dirty="0"/>
                <a:t>58PIC.COM</a:t>
              </a:r>
              <a:r>
                <a:rPr lang="zh-CN" altLang="en-US" sz="1000" dirty="0"/>
                <a:t>通常规则为在</a:t>
              </a:r>
              <a:r>
                <a:rPr lang="en-US" altLang="zh-CN" sz="1000" dirty="0"/>
                <a:t>PPT</a:t>
              </a:r>
              <a:r>
                <a:rPr lang="zh-CN" altLang="en-US" sz="1000" dirty="0"/>
                <a:t>文档下中英文各使用一种字体以保持全文档统一</a:t>
              </a:r>
            </a:p>
          </p:txBody>
        </p:sp>
        <p:sp>
          <p:nvSpPr>
            <p:cNvPr id="13" name="Oval 30">
              <a:extLst>
                <a:ext uri="{FF2B5EF4-FFF2-40B4-BE49-F238E27FC236}">
                  <a16:creationId xmlns:a16="http://schemas.microsoft.com/office/drawing/2014/main" id="{721B6EC2-1E62-4A50-A7F5-1185397F9D14}"/>
                </a:ext>
              </a:extLst>
            </p:cNvPr>
            <p:cNvSpPr/>
            <p:nvPr/>
          </p:nvSpPr>
          <p:spPr>
            <a:xfrm>
              <a:off x="6534551" y="4661768"/>
              <a:ext cx="568767" cy="5687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34">
              <a:extLst>
                <a:ext uri="{FF2B5EF4-FFF2-40B4-BE49-F238E27FC236}">
                  <a16:creationId xmlns:a16="http://schemas.microsoft.com/office/drawing/2014/main" id="{6FD587C6-DC72-479C-A4F4-0E114CB326D2}"/>
                </a:ext>
              </a:extLst>
            </p:cNvPr>
            <p:cNvSpPr txBox="1"/>
            <p:nvPr/>
          </p:nvSpPr>
          <p:spPr>
            <a:xfrm>
              <a:off x="6533399" y="4761285"/>
              <a:ext cx="595035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600" b="1">
                  <a:solidFill>
                    <a:schemeClr val="bg1"/>
                  </a:solidFill>
                </a:rPr>
                <a:t>40%</a:t>
              </a:r>
            </a:p>
          </p:txBody>
        </p:sp>
      </p:grpSp>
      <p:cxnSp>
        <p:nvCxnSpPr>
          <p:cNvPr id="18" name="千图PPT彼岸天：ID 8661124库_直接连接符 35">
            <a:extLst>
              <a:ext uri="{FF2B5EF4-FFF2-40B4-BE49-F238E27FC236}">
                <a16:creationId xmlns:a16="http://schemas.microsoft.com/office/drawing/2014/main" id="{E79B1480-99CD-4B73-A805-4F5EB1AC770D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6102149" y="1448780"/>
            <a:ext cx="0" cy="414451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5DAEBE74-1CEE-4586-935B-686B40992AD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12046" y="1812682"/>
            <a:ext cx="5405879" cy="2997261"/>
            <a:chOff x="412046" y="1812682"/>
            <a:chExt cx="5405879" cy="2997261"/>
          </a:xfrm>
        </p:grpSpPr>
        <p:sp>
          <p:nvSpPr>
            <p:cNvPr id="4" name="TextBox 8">
              <a:extLst>
                <a:ext uri="{FF2B5EF4-FFF2-40B4-BE49-F238E27FC236}">
                  <a16:creationId xmlns:a16="http://schemas.microsoft.com/office/drawing/2014/main" id="{AC6E56ED-3DAE-428C-8492-3DB598A8EE05}"/>
                </a:ext>
              </a:extLst>
            </p:cNvPr>
            <p:cNvSpPr txBox="1"/>
            <p:nvPr/>
          </p:nvSpPr>
          <p:spPr>
            <a:xfrm>
              <a:off x="412046" y="3848513"/>
              <a:ext cx="5405879" cy="52835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</a:rPr>
                <a:t>请替换文字内容复制你的内容到此千图网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</a:rPr>
                <a:t>58PIC.COM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5" name="TextBox 9">
              <a:extLst>
                <a:ext uri="{FF2B5EF4-FFF2-40B4-BE49-F238E27FC236}">
                  <a16:creationId xmlns:a16="http://schemas.microsoft.com/office/drawing/2014/main" id="{42369854-DAD9-49BE-9D49-9869DF6F282C}"/>
                </a:ext>
              </a:extLst>
            </p:cNvPr>
            <p:cNvSpPr txBox="1"/>
            <p:nvPr/>
          </p:nvSpPr>
          <p:spPr>
            <a:xfrm>
              <a:off x="2362493" y="3459267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</a:rPr>
                <a:t>输入标题文本</a:t>
              </a:r>
            </a:p>
          </p:txBody>
        </p:sp>
        <p:grpSp>
          <p:nvGrpSpPr>
            <p:cNvPr id="19" name="Group 41">
              <a:extLst>
                <a:ext uri="{FF2B5EF4-FFF2-40B4-BE49-F238E27FC236}">
                  <a16:creationId xmlns:a16="http://schemas.microsoft.com/office/drawing/2014/main" id="{A1DED4D1-DD76-4983-BCBE-52ED1734BFCA}"/>
                </a:ext>
              </a:extLst>
            </p:cNvPr>
            <p:cNvGrpSpPr/>
            <p:nvPr/>
          </p:nvGrpSpPr>
          <p:grpSpPr>
            <a:xfrm>
              <a:off x="667027" y="2368260"/>
              <a:ext cx="5002722" cy="1009418"/>
              <a:chOff x="38765" y="1803577"/>
              <a:chExt cx="8847120" cy="1471937"/>
            </a:xfrm>
          </p:grpSpPr>
          <p:sp>
            <p:nvSpPr>
              <p:cNvPr id="33" name="Freeform: Shape 37">
                <a:extLst>
                  <a:ext uri="{FF2B5EF4-FFF2-40B4-BE49-F238E27FC236}">
                    <a16:creationId xmlns:a16="http://schemas.microsoft.com/office/drawing/2014/main" id="{B920F63E-D59E-4389-81DD-64014C875BD4}"/>
                  </a:ext>
                </a:extLst>
              </p:cNvPr>
              <p:cNvSpPr/>
              <p:nvPr/>
            </p:nvSpPr>
            <p:spPr>
              <a:xfrm>
                <a:off x="38765" y="1903085"/>
                <a:ext cx="6489813" cy="1358046"/>
              </a:xfrm>
              <a:custGeom>
                <a:avLst/>
                <a:gdLst>
                  <a:gd name="connsiteX0" fmla="*/ 0 w 1795861"/>
                  <a:gd name="connsiteY0" fmla="*/ 1723829 h 1723829"/>
                  <a:gd name="connsiteX1" fmla="*/ 865569 w 1795861"/>
                  <a:gd name="connsiteY1" fmla="*/ 0 h 1723829"/>
                  <a:gd name="connsiteX2" fmla="*/ 1795861 w 1795861"/>
                  <a:gd name="connsiteY2" fmla="*/ 1723829 h 1723829"/>
                  <a:gd name="connsiteX3" fmla="*/ 0 w 179586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17435"/>
                  <a:gd name="connsiteY0" fmla="*/ 1723829 h 1723829"/>
                  <a:gd name="connsiteX1" fmla="*/ 887143 w 1817435"/>
                  <a:gd name="connsiteY1" fmla="*/ 0 h 1723829"/>
                  <a:gd name="connsiteX2" fmla="*/ 1817435 w 1817435"/>
                  <a:gd name="connsiteY2" fmla="*/ 1723829 h 1723829"/>
                  <a:gd name="connsiteX3" fmla="*/ 21574 w 1817435"/>
                  <a:gd name="connsiteY3" fmla="*/ 1723829 h 1723829"/>
                  <a:gd name="connsiteX0" fmla="*/ 0 w 1795861"/>
                  <a:gd name="connsiteY0" fmla="*/ 1723829 h 1723835"/>
                  <a:gd name="connsiteX1" fmla="*/ 865569 w 1795861"/>
                  <a:gd name="connsiteY1" fmla="*/ 0 h 1723835"/>
                  <a:gd name="connsiteX2" fmla="*/ 1795861 w 1795861"/>
                  <a:gd name="connsiteY2" fmla="*/ 1723829 h 1723835"/>
                  <a:gd name="connsiteX3" fmla="*/ 0 w 1795861"/>
                  <a:gd name="connsiteY3" fmla="*/ 1723829 h 172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5861" h="1723835">
                    <a:moveTo>
                      <a:pt x="0" y="1723829"/>
                    </a:moveTo>
                    <a:cubicBezTo>
                      <a:pt x="492651" y="1727609"/>
                      <a:pt x="566259" y="0"/>
                      <a:pt x="865569" y="0"/>
                    </a:cubicBezTo>
                    <a:cubicBezTo>
                      <a:pt x="1164879" y="0"/>
                      <a:pt x="1203522" y="1721281"/>
                      <a:pt x="1795861" y="1723829"/>
                    </a:cubicBezTo>
                    <a:lnTo>
                      <a:pt x="0" y="1723829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8">
                <a:extLst>
                  <a:ext uri="{FF2B5EF4-FFF2-40B4-BE49-F238E27FC236}">
                    <a16:creationId xmlns:a16="http://schemas.microsoft.com/office/drawing/2014/main" id="{3CD2FD9C-EBCB-4ED8-A14D-1E33FDA56547}"/>
                  </a:ext>
                </a:extLst>
              </p:cNvPr>
              <p:cNvSpPr/>
              <p:nvPr/>
            </p:nvSpPr>
            <p:spPr>
              <a:xfrm>
                <a:off x="1189755" y="1803577"/>
                <a:ext cx="5877136" cy="1465558"/>
              </a:xfrm>
              <a:custGeom>
                <a:avLst/>
                <a:gdLst>
                  <a:gd name="connsiteX0" fmla="*/ 0 w 1795861"/>
                  <a:gd name="connsiteY0" fmla="*/ 1723829 h 1723829"/>
                  <a:gd name="connsiteX1" fmla="*/ 865569 w 1795861"/>
                  <a:gd name="connsiteY1" fmla="*/ 0 h 1723829"/>
                  <a:gd name="connsiteX2" fmla="*/ 1795861 w 1795861"/>
                  <a:gd name="connsiteY2" fmla="*/ 1723829 h 1723829"/>
                  <a:gd name="connsiteX3" fmla="*/ 0 w 179586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17435"/>
                  <a:gd name="connsiteY0" fmla="*/ 1723829 h 1723829"/>
                  <a:gd name="connsiteX1" fmla="*/ 887143 w 1817435"/>
                  <a:gd name="connsiteY1" fmla="*/ 0 h 1723829"/>
                  <a:gd name="connsiteX2" fmla="*/ 1817435 w 1817435"/>
                  <a:gd name="connsiteY2" fmla="*/ 1723829 h 1723829"/>
                  <a:gd name="connsiteX3" fmla="*/ 21574 w 1817435"/>
                  <a:gd name="connsiteY3" fmla="*/ 1723829 h 1723829"/>
                  <a:gd name="connsiteX0" fmla="*/ 0 w 1795861"/>
                  <a:gd name="connsiteY0" fmla="*/ 1723829 h 1723835"/>
                  <a:gd name="connsiteX1" fmla="*/ 865569 w 1795861"/>
                  <a:gd name="connsiteY1" fmla="*/ 0 h 1723835"/>
                  <a:gd name="connsiteX2" fmla="*/ 1795861 w 1795861"/>
                  <a:gd name="connsiteY2" fmla="*/ 1723829 h 1723835"/>
                  <a:gd name="connsiteX3" fmla="*/ 0 w 1795861"/>
                  <a:gd name="connsiteY3" fmla="*/ 1723829 h 172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5861" h="1723835">
                    <a:moveTo>
                      <a:pt x="0" y="1723829"/>
                    </a:moveTo>
                    <a:cubicBezTo>
                      <a:pt x="492651" y="1727609"/>
                      <a:pt x="566259" y="0"/>
                      <a:pt x="865569" y="0"/>
                    </a:cubicBezTo>
                    <a:cubicBezTo>
                      <a:pt x="1164879" y="0"/>
                      <a:pt x="1203522" y="1721281"/>
                      <a:pt x="1795861" y="1723829"/>
                    </a:cubicBezTo>
                    <a:lnTo>
                      <a:pt x="0" y="1723829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9">
                <a:extLst>
                  <a:ext uri="{FF2B5EF4-FFF2-40B4-BE49-F238E27FC236}">
                    <a16:creationId xmlns:a16="http://schemas.microsoft.com/office/drawing/2014/main" id="{FC950E2A-A1D8-4279-B7A5-A20BAB83363A}"/>
                  </a:ext>
                </a:extLst>
              </p:cNvPr>
              <p:cNvSpPr/>
              <p:nvPr/>
            </p:nvSpPr>
            <p:spPr>
              <a:xfrm>
                <a:off x="2233303" y="1819246"/>
                <a:ext cx="5956337" cy="1450560"/>
              </a:xfrm>
              <a:custGeom>
                <a:avLst/>
                <a:gdLst>
                  <a:gd name="connsiteX0" fmla="*/ 0 w 1795861"/>
                  <a:gd name="connsiteY0" fmla="*/ 1723829 h 1723829"/>
                  <a:gd name="connsiteX1" fmla="*/ 865569 w 1795861"/>
                  <a:gd name="connsiteY1" fmla="*/ 0 h 1723829"/>
                  <a:gd name="connsiteX2" fmla="*/ 1795861 w 1795861"/>
                  <a:gd name="connsiteY2" fmla="*/ 1723829 h 1723829"/>
                  <a:gd name="connsiteX3" fmla="*/ 0 w 179586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17435"/>
                  <a:gd name="connsiteY0" fmla="*/ 1723829 h 1723829"/>
                  <a:gd name="connsiteX1" fmla="*/ 887143 w 1817435"/>
                  <a:gd name="connsiteY1" fmla="*/ 0 h 1723829"/>
                  <a:gd name="connsiteX2" fmla="*/ 1817435 w 1817435"/>
                  <a:gd name="connsiteY2" fmla="*/ 1723829 h 1723829"/>
                  <a:gd name="connsiteX3" fmla="*/ 21574 w 1817435"/>
                  <a:gd name="connsiteY3" fmla="*/ 1723829 h 1723829"/>
                  <a:gd name="connsiteX0" fmla="*/ 0 w 1795861"/>
                  <a:gd name="connsiteY0" fmla="*/ 1723829 h 1723835"/>
                  <a:gd name="connsiteX1" fmla="*/ 865569 w 1795861"/>
                  <a:gd name="connsiteY1" fmla="*/ 0 h 1723835"/>
                  <a:gd name="connsiteX2" fmla="*/ 1795861 w 1795861"/>
                  <a:gd name="connsiteY2" fmla="*/ 1723829 h 1723835"/>
                  <a:gd name="connsiteX3" fmla="*/ 0 w 1795861"/>
                  <a:gd name="connsiteY3" fmla="*/ 1723829 h 172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5861" h="1723835">
                    <a:moveTo>
                      <a:pt x="0" y="1723829"/>
                    </a:moveTo>
                    <a:cubicBezTo>
                      <a:pt x="492651" y="1727609"/>
                      <a:pt x="566259" y="0"/>
                      <a:pt x="865569" y="0"/>
                    </a:cubicBezTo>
                    <a:cubicBezTo>
                      <a:pt x="1164879" y="0"/>
                      <a:pt x="1203522" y="1721281"/>
                      <a:pt x="1795861" y="1723829"/>
                    </a:cubicBezTo>
                    <a:lnTo>
                      <a:pt x="0" y="1723829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0">
                <a:extLst>
                  <a:ext uri="{FF2B5EF4-FFF2-40B4-BE49-F238E27FC236}">
                    <a16:creationId xmlns:a16="http://schemas.microsoft.com/office/drawing/2014/main" id="{CA4D7F3E-A2BE-4D52-BD95-3804ADA15348}"/>
                  </a:ext>
                </a:extLst>
              </p:cNvPr>
              <p:cNvSpPr/>
              <p:nvPr/>
            </p:nvSpPr>
            <p:spPr>
              <a:xfrm>
                <a:off x="3111226" y="2047372"/>
                <a:ext cx="5774659" cy="1228142"/>
              </a:xfrm>
              <a:custGeom>
                <a:avLst/>
                <a:gdLst>
                  <a:gd name="connsiteX0" fmla="*/ 0 w 1795861"/>
                  <a:gd name="connsiteY0" fmla="*/ 1723829 h 1723829"/>
                  <a:gd name="connsiteX1" fmla="*/ 865569 w 1795861"/>
                  <a:gd name="connsiteY1" fmla="*/ 0 h 1723829"/>
                  <a:gd name="connsiteX2" fmla="*/ 1795861 w 1795861"/>
                  <a:gd name="connsiteY2" fmla="*/ 1723829 h 1723829"/>
                  <a:gd name="connsiteX3" fmla="*/ 0 w 179586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35151"/>
                  <a:gd name="connsiteY0" fmla="*/ 1723829 h 1723829"/>
                  <a:gd name="connsiteX1" fmla="*/ 887143 w 1835151"/>
                  <a:gd name="connsiteY1" fmla="*/ 0 h 1723829"/>
                  <a:gd name="connsiteX2" fmla="*/ 1817435 w 1835151"/>
                  <a:gd name="connsiteY2" fmla="*/ 1723829 h 1723829"/>
                  <a:gd name="connsiteX3" fmla="*/ 21574 w 1835151"/>
                  <a:gd name="connsiteY3" fmla="*/ 1723829 h 1723829"/>
                  <a:gd name="connsiteX0" fmla="*/ 21574 w 1817435"/>
                  <a:gd name="connsiteY0" fmla="*/ 1723829 h 1723829"/>
                  <a:gd name="connsiteX1" fmla="*/ 887143 w 1817435"/>
                  <a:gd name="connsiteY1" fmla="*/ 0 h 1723829"/>
                  <a:gd name="connsiteX2" fmla="*/ 1817435 w 1817435"/>
                  <a:gd name="connsiteY2" fmla="*/ 1723829 h 1723829"/>
                  <a:gd name="connsiteX3" fmla="*/ 21574 w 1817435"/>
                  <a:gd name="connsiteY3" fmla="*/ 1723829 h 1723829"/>
                  <a:gd name="connsiteX0" fmla="*/ 0 w 1795861"/>
                  <a:gd name="connsiteY0" fmla="*/ 1723829 h 1723835"/>
                  <a:gd name="connsiteX1" fmla="*/ 865569 w 1795861"/>
                  <a:gd name="connsiteY1" fmla="*/ 0 h 1723835"/>
                  <a:gd name="connsiteX2" fmla="*/ 1795861 w 1795861"/>
                  <a:gd name="connsiteY2" fmla="*/ 1723829 h 1723835"/>
                  <a:gd name="connsiteX3" fmla="*/ 0 w 1795861"/>
                  <a:gd name="connsiteY3" fmla="*/ 1723829 h 172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5861" h="1723835">
                    <a:moveTo>
                      <a:pt x="0" y="1723829"/>
                    </a:moveTo>
                    <a:cubicBezTo>
                      <a:pt x="492651" y="1727609"/>
                      <a:pt x="566259" y="0"/>
                      <a:pt x="865569" y="0"/>
                    </a:cubicBezTo>
                    <a:cubicBezTo>
                      <a:pt x="1164879" y="0"/>
                      <a:pt x="1203522" y="1721281"/>
                      <a:pt x="1795861" y="1723829"/>
                    </a:cubicBezTo>
                    <a:lnTo>
                      <a:pt x="0" y="1723829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TextBox 42">
              <a:extLst>
                <a:ext uri="{FF2B5EF4-FFF2-40B4-BE49-F238E27FC236}">
                  <a16:creationId xmlns:a16="http://schemas.microsoft.com/office/drawing/2014/main" id="{5817059B-DD0A-4EFD-A59A-706239B52F4F}"/>
                </a:ext>
              </a:extLst>
            </p:cNvPr>
            <p:cNvSpPr txBox="1"/>
            <p:nvPr/>
          </p:nvSpPr>
          <p:spPr>
            <a:xfrm>
              <a:off x="2102812" y="1985131"/>
              <a:ext cx="526106" cy="2974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333" b="1">
                  <a:solidFill>
                    <a:schemeClr val="bg1">
                      <a:lumMod val="50000"/>
                    </a:schemeClr>
                  </a:solidFill>
                </a:rPr>
                <a:t>30%</a:t>
              </a:r>
            </a:p>
          </p:txBody>
        </p:sp>
        <p:sp>
          <p:nvSpPr>
            <p:cNvPr id="21" name="TextBox 43">
              <a:extLst>
                <a:ext uri="{FF2B5EF4-FFF2-40B4-BE49-F238E27FC236}">
                  <a16:creationId xmlns:a16="http://schemas.microsoft.com/office/drawing/2014/main" id="{CA2BEC8C-3EA6-4CD3-9B35-07A1F75FAA0B}"/>
                </a:ext>
              </a:extLst>
            </p:cNvPr>
            <p:cNvSpPr txBox="1"/>
            <p:nvPr/>
          </p:nvSpPr>
          <p:spPr>
            <a:xfrm>
              <a:off x="2673584" y="1812682"/>
              <a:ext cx="526106" cy="2974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333" b="1">
                  <a:solidFill>
                    <a:schemeClr val="bg1">
                      <a:lumMod val="50000"/>
                    </a:schemeClr>
                  </a:solidFill>
                </a:rPr>
                <a:t>70%</a:t>
              </a:r>
            </a:p>
          </p:txBody>
        </p:sp>
        <p:sp>
          <p:nvSpPr>
            <p:cNvPr id="22" name="TextBox 44">
              <a:extLst>
                <a:ext uri="{FF2B5EF4-FFF2-40B4-BE49-F238E27FC236}">
                  <a16:creationId xmlns:a16="http://schemas.microsoft.com/office/drawing/2014/main" id="{ECFCAFFF-2ED9-42A7-BBCB-4F6FB9622879}"/>
                </a:ext>
              </a:extLst>
            </p:cNvPr>
            <p:cNvSpPr txBox="1"/>
            <p:nvPr/>
          </p:nvSpPr>
          <p:spPr>
            <a:xfrm>
              <a:off x="3285991" y="1951802"/>
              <a:ext cx="526106" cy="2974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333" b="1">
                  <a:solidFill>
                    <a:schemeClr val="bg1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23" name="TextBox 45">
              <a:extLst>
                <a:ext uri="{FF2B5EF4-FFF2-40B4-BE49-F238E27FC236}">
                  <a16:creationId xmlns:a16="http://schemas.microsoft.com/office/drawing/2014/main" id="{B38BB952-7968-4B05-81FD-82EF077C9B39}"/>
                </a:ext>
              </a:extLst>
            </p:cNvPr>
            <p:cNvSpPr txBox="1"/>
            <p:nvPr/>
          </p:nvSpPr>
          <p:spPr>
            <a:xfrm>
              <a:off x="3766796" y="2117385"/>
              <a:ext cx="526106" cy="2974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333" b="1">
                  <a:solidFill>
                    <a:schemeClr val="bg1">
                      <a:lumMod val="50000"/>
                    </a:schemeClr>
                  </a:solidFill>
                </a:rPr>
                <a:t>40%</a:t>
              </a:r>
            </a:p>
          </p:txBody>
        </p:sp>
        <p:grpSp>
          <p:nvGrpSpPr>
            <p:cNvPr id="24" name="Group 46">
              <a:extLst>
                <a:ext uri="{FF2B5EF4-FFF2-40B4-BE49-F238E27FC236}">
                  <a16:creationId xmlns:a16="http://schemas.microsoft.com/office/drawing/2014/main" id="{9EA3AE3A-BD71-4B90-9A83-9C3EE0D1B74E}"/>
                </a:ext>
              </a:extLst>
            </p:cNvPr>
            <p:cNvGrpSpPr/>
            <p:nvPr/>
          </p:nvGrpSpPr>
          <p:grpSpPr>
            <a:xfrm>
              <a:off x="1555517" y="4637711"/>
              <a:ext cx="3183603" cy="172232"/>
              <a:chOff x="3632609" y="4343239"/>
              <a:chExt cx="4541393" cy="245688"/>
            </a:xfrm>
          </p:grpSpPr>
          <p:sp>
            <p:nvSpPr>
              <p:cNvPr id="25" name="Oval 47">
                <a:extLst>
                  <a:ext uri="{FF2B5EF4-FFF2-40B4-BE49-F238E27FC236}">
                    <a16:creationId xmlns:a16="http://schemas.microsoft.com/office/drawing/2014/main" id="{CA93CCE7-FE47-43BA-99D3-99B26018EB2A}"/>
                  </a:ext>
                </a:extLst>
              </p:cNvPr>
              <p:cNvSpPr/>
              <p:nvPr/>
            </p:nvSpPr>
            <p:spPr>
              <a:xfrm>
                <a:off x="3632609" y="4388132"/>
                <a:ext cx="158953" cy="158953"/>
              </a:xfrm>
              <a:prstGeom prst="ellipse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Oval 48">
                <a:extLst>
                  <a:ext uri="{FF2B5EF4-FFF2-40B4-BE49-F238E27FC236}">
                    <a16:creationId xmlns:a16="http://schemas.microsoft.com/office/drawing/2014/main" id="{AFC7CCC7-1D37-4AF9-87B5-D6A389109660}"/>
                  </a:ext>
                </a:extLst>
              </p:cNvPr>
              <p:cNvSpPr/>
              <p:nvPr/>
            </p:nvSpPr>
            <p:spPr>
              <a:xfrm>
                <a:off x="4855395" y="4385779"/>
                <a:ext cx="158953" cy="158953"/>
              </a:xfrm>
              <a:prstGeom prst="ellipse">
                <a:avLst/>
              </a:prstGeom>
              <a:solidFill>
                <a:schemeClr val="accent2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TextBox 49">
                <a:extLst>
                  <a:ext uri="{FF2B5EF4-FFF2-40B4-BE49-F238E27FC236}">
                    <a16:creationId xmlns:a16="http://schemas.microsoft.com/office/drawing/2014/main" id="{B165D31F-C855-4CFB-91F5-78EF00BC1578}"/>
                  </a:ext>
                </a:extLst>
              </p:cNvPr>
              <p:cNvSpPr txBox="1"/>
              <p:nvPr/>
            </p:nvSpPr>
            <p:spPr>
              <a:xfrm>
                <a:off x="5060262" y="4347455"/>
                <a:ext cx="631122" cy="241472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100">
                    <a:solidFill>
                      <a:schemeClr val="tx2"/>
                    </a:solidFill>
                  </a:rPr>
                  <a:t>Data 2</a:t>
                </a:r>
              </a:p>
            </p:txBody>
          </p:sp>
          <p:sp>
            <p:nvSpPr>
              <p:cNvPr id="28" name="Oval 50">
                <a:extLst>
                  <a:ext uri="{FF2B5EF4-FFF2-40B4-BE49-F238E27FC236}">
                    <a16:creationId xmlns:a16="http://schemas.microsoft.com/office/drawing/2014/main" id="{D097D268-CA61-454F-9885-21779914907C}"/>
                  </a:ext>
                </a:extLst>
              </p:cNvPr>
              <p:cNvSpPr/>
              <p:nvPr/>
            </p:nvSpPr>
            <p:spPr>
              <a:xfrm>
                <a:off x="6124010" y="4387843"/>
                <a:ext cx="158953" cy="158953"/>
              </a:xfrm>
              <a:prstGeom prst="ellipse">
                <a:avLst/>
              </a:prstGeom>
              <a:solidFill>
                <a:schemeClr val="accent4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TextBox 51">
                <a:extLst>
                  <a:ext uri="{FF2B5EF4-FFF2-40B4-BE49-F238E27FC236}">
                    <a16:creationId xmlns:a16="http://schemas.microsoft.com/office/drawing/2014/main" id="{C10D70D9-4623-4FE3-9FBD-677AF11F89C6}"/>
                  </a:ext>
                </a:extLst>
              </p:cNvPr>
              <p:cNvSpPr txBox="1"/>
              <p:nvPr/>
            </p:nvSpPr>
            <p:spPr>
              <a:xfrm>
                <a:off x="6328878" y="4345304"/>
                <a:ext cx="631122" cy="241473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100">
                    <a:solidFill>
                      <a:schemeClr val="tx2"/>
                    </a:solidFill>
                  </a:rPr>
                  <a:t>Data 3</a:t>
                </a:r>
              </a:p>
            </p:txBody>
          </p:sp>
          <p:sp>
            <p:nvSpPr>
              <p:cNvPr id="30" name="Oval 52">
                <a:extLst>
                  <a:ext uri="{FF2B5EF4-FFF2-40B4-BE49-F238E27FC236}">
                    <a16:creationId xmlns:a16="http://schemas.microsoft.com/office/drawing/2014/main" id="{187AE0C6-5A69-409E-89CC-4612C6B25C82}"/>
                  </a:ext>
                </a:extLst>
              </p:cNvPr>
              <p:cNvSpPr/>
              <p:nvPr/>
            </p:nvSpPr>
            <p:spPr>
              <a:xfrm>
                <a:off x="7338012" y="4395153"/>
                <a:ext cx="158953" cy="158953"/>
              </a:xfrm>
              <a:prstGeom prst="ellipse">
                <a:avLst/>
              </a:prstGeom>
              <a:solidFill>
                <a:schemeClr val="accent5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TextBox 53">
                <a:extLst>
                  <a:ext uri="{FF2B5EF4-FFF2-40B4-BE49-F238E27FC236}">
                    <a16:creationId xmlns:a16="http://schemas.microsoft.com/office/drawing/2014/main" id="{614DE88E-6500-4D37-B5DE-6CB6BD86DE1D}"/>
                  </a:ext>
                </a:extLst>
              </p:cNvPr>
              <p:cNvSpPr txBox="1"/>
              <p:nvPr/>
            </p:nvSpPr>
            <p:spPr>
              <a:xfrm>
                <a:off x="7542880" y="4344182"/>
                <a:ext cx="631122" cy="241473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100">
                    <a:solidFill>
                      <a:schemeClr val="tx2"/>
                    </a:solidFill>
                  </a:rPr>
                  <a:t>Data 4</a:t>
                </a:r>
              </a:p>
            </p:txBody>
          </p:sp>
          <p:sp>
            <p:nvSpPr>
              <p:cNvPr id="32" name="TextBox 54">
                <a:extLst>
                  <a:ext uri="{FF2B5EF4-FFF2-40B4-BE49-F238E27FC236}">
                    <a16:creationId xmlns:a16="http://schemas.microsoft.com/office/drawing/2014/main" id="{F4808595-23BF-40B0-8DD9-5E9FB3A920E3}"/>
                  </a:ext>
                </a:extLst>
              </p:cNvPr>
              <p:cNvSpPr txBox="1"/>
              <p:nvPr/>
            </p:nvSpPr>
            <p:spPr>
              <a:xfrm>
                <a:off x="3846261" y="4343239"/>
                <a:ext cx="631122" cy="241473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100">
                    <a:solidFill>
                      <a:schemeClr val="tx2"/>
                    </a:solidFill>
                  </a:rPr>
                  <a:t>Data 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193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千图PPT彼岸天：ID 8661124库_组合 24">
            <a:extLst>
              <a:ext uri="{FF2B5EF4-FFF2-40B4-BE49-F238E27FC236}">
                <a16:creationId xmlns:a16="http://schemas.microsoft.com/office/drawing/2014/main" id="{1AF31BA8-E669-48C1-A217-55BB5FDEF54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408429" y="3267103"/>
            <a:ext cx="5315093" cy="1590499"/>
            <a:chOff x="5408429" y="3267103"/>
            <a:chExt cx="5315093" cy="1590499"/>
          </a:xfrm>
        </p:grpSpPr>
        <p:grpSp>
          <p:nvGrpSpPr>
            <p:cNvPr id="7" name="Group 14">
              <a:extLst>
                <a:ext uri="{FF2B5EF4-FFF2-40B4-BE49-F238E27FC236}">
                  <a16:creationId xmlns:a16="http://schemas.microsoft.com/office/drawing/2014/main" id="{3262685B-80AB-46B1-8C5B-4DD6F542F0CD}"/>
                </a:ext>
              </a:extLst>
            </p:cNvPr>
            <p:cNvGrpSpPr/>
            <p:nvPr/>
          </p:nvGrpSpPr>
          <p:grpSpPr>
            <a:xfrm>
              <a:off x="8266193" y="3267103"/>
              <a:ext cx="2457329" cy="897321"/>
              <a:chOff x="8268607" y="3017352"/>
              <a:chExt cx="2457329" cy="89732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2613C9-105F-40C8-9F64-DC06134BF905}"/>
                  </a:ext>
                </a:extLst>
              </p:cNvPr>
              <p:cNvSpPr txBox="1"/>
              <p:nvPr/>
            </p:nvSpPr>
            <p:spPr>
              <a:xfrm>
                <a:off x="8268607" y="3325117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50" dirty="0"/>
                  <a:t>请替换文字内容复制你的内容到此</a:t>
                </a:r>
                <a:br>
                  <a:rPr lang="zh-CN" altLang="en-US" sz="1050" dirty="0"/>
                </a:br>
                <a:r>
                  <a:rPr lang="zh-CN" altLang="en-US" sz="1050" dirty="0"/>
                  <a:t>千图网</a:t>
                </a:r>
                <a:r>
                  <a:rPr lang="en-US" altLang="zh-CN" sz="1050" dirty="0"/>
                  <a:t>58PIC.COM</a:t>
                </a:r>
                <a:endParaRPr lang="zh-CN" altLang="en-US" sz="105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0756DF5-C2F3-44C3-8F65-C7EA658F20A4}"/>
                  </a:ext>
                </a:extLst>
              </p:cNvPr>
              <p:cNvSpPr/>
              <p:nvPr/>
            </p:nvSpPr>
            <p:spPr>
              <a:xfrm>
                <a:off x="8268607" y="3017352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AC1D23A1-303E-45E3-98C2-1AA57949B716}"/>
                </a:ext>
              </a:extLst>
            </p:cNvPr>
            <p:cNvSpPr/>
            <p:nvPr/>
          </p:nvSpPr>
          <p:spPr>
            <a:xfrm rot="8246748">
              <a:off x="5408429" y="3355957"/>
              <a:ext cx="2776227" cy="1501645"/>
            </a:xfrm>
            <a:custGeom>
              <a:avLst/>
              <a:gdLst>
                <a:gd name="connsiteX0" fmla="*/ 1832429 w 6775553"/>
                <a:gd name="connsiteY0" fmla="*/ 0 h 3664858"/>
                <a:gd name="connsiteX1" fmla="*/ 3520857 w 6775553"/>
                <a:gd name="connsiteY1" fmla="*/ 1119165 h 3664858"/>
                <a:gd name="connsiteX2" fmla="*/ 3541502 w 6775553"/>
                <a:gd name="connsiteY2" fmla="*/ 1175571 h 3664858"/>
                <a:gd name="connsiteX3" fmla="*/ 3543956 w 6775553"/>
                <a:gd name="connsiteY3" fmla="*/ 1174000 h 3664858"/>
                <a:gd name="connsiteX4" fmla="*/ 3615719 w 6775553"/>
                <a:gd name="connsiteY4" fmla="*/ 1306233 h 3664858"/>
                <a:gd name="connsiteX5" fmla="*/ 4345916 w 6775553"/>
                <a:gd name="connsiteY5" fmla="*/ 1694531 h 3664858"/>
                <a:gd name="connsiteX6" fmla="*/ 5011770 w 6775553"/>
                <a:gd name="connsiteY6" fmla="*/ 1390179 h 3664858"/>
                <a:gd name="connsiteX7" fmla="*/ 5048596 w 6775553"/>
                <a:gd name="connsiteY7" fmla="*/ 1342134 h 3664858"/>
                <a:gd name="connsiteX8" fmla="*/ 5066082 w 6775553"/>
                <a:gd name="connsiteY8" fmla="*/ 1309919 h 3664858"/>
                <a:gd name="connsiteX9" fmla="*/ 5089552 w 6775553"/>
                <a:gd name="connsiteY9" fmla="*/ 1281473 h 3664858"/>
                <a:gd name="connsiteX10" fmla="*/ 5094681 w 6775553"/>
                <a:gd name="connsiteY10" fmla="*/ 1272022 h 3664858"/>
                <a:gd name="connsiteX11" fmla="*/ 5096253 w 6775553"/>
                <a:gd name="connsiteY11" fmla="*/ 1273351 h 3664858"/>
                <a:gd name="connsiteX12" fmla="*/ 5180197 w 6775553"/>
                <a:gd name="connsiteY12" fmla="*/ 1171610 h 3664858"/>
                <a:gd name="connsiteX13" fmla="*/ 5841015 w 6775553"/>
                <a:gd name="connsiteY13" fmla="*/ 897890 h 3664858"/>
                <a:gd name="connsiteX14" fmla="*/ 6775553 w 6775553"/>
                <a:gd name="connsiteY14" fmla="*/ 1832428 h 3664858"/>
                <a:gd name="connsiteX15" fmla="*/ 5841015 w 6775553"/>
                <a:gd name="connsiteY15" fmla="*/ 2766966 h 3664858"/>
                <a:gd name="connsiteX16" fmla="*/ 5134367 w 6775553"/>
                <a:gd name="connsiteY16" fmla="*/ 2444014 h 3664858"/>
                <a:gd name="connsiteX17" fmla="*/ 5092691 w 6775553"/>
                <a:gd name="connsiteY17" fmla="*/ 2386854 h 3664858"/>
                <a:gd name="connsiteX18" fmla="*/ 5090513 w 6775553"/>
                <a:gd name="connsiteY18" fmla="*/ 2388695 h 3664858"/>
                <a:gd name="connsiteX19" fmla="*/ 5080267 w 6775553"/>
                <a:gd name="connsiteY19" fmla="*/ 2369814 h 3664858"/>
                <a:gd name="connsiteX20" fmla="*/ 5046845 w 6775553"/>
                <a:gd name="connsiteY20" fmla="*/ 2323975 h 3664858"/>
                <a:gd name="connsiteX21" fmla="*/ 5011770 w 6775553"/>
                <a:gd name="connsiteY21" fmla="*/ 2278215 h 3664858"/>
                <a:gd name="connsiteX22" fmla="*/ 4345916 w 6775553"/>
                <a:gd name="connsiteY22" fmla="*/ 1973862 h 3664858"/>
                <a:gd name="connsiteX23" fmla="*/ 3615719 w 6775553"/>
                <a:gd name="connsiteY23" fmla="*/ 2362160 h 3664858"/>
                <a:gd name="connsiteX24" fmla="*/ 3548466 w 6775553"/>
                <a:gd name="connsiteY24" fmla="*/ 2486081 h 3664858"/>
                <a:gd name="connsiteX25" fmla="*/ 3544494 w 6775553"/>
                <a:gd name="connsiteY25" fmla="*/ 2483539 h 3664858"/>
                <a:gd name="connsiteX26" fmla="*/ 3533622 w 6775553"/>
                <a:gd name="connsiteY26" fmla="*/ 2514722 h 3664858"/>
                <a:gd name="connsiteX27" fmla="*/ 1832429 w 6775553"/>
                <a:gd name="connsiteY27" fmla="*/ 3664858 h 3664858"/>
                <a:gd name="connsiteX28" fmla="*/ 0 w 6775553"/>
                <a:gd name="connsiteY28" fmla="*/ 1832429 h 3664858"/>
                <a:gd name="connsiteX29" fmla="*/ 1832429 w 6775553"/>
                <a:gd name="connsiteY29" fmla="*/ 0 h 366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775553" h="3664858">
                  <a:moveTo>
                    <a:pt x="1832429" y="0"/>
                  </a:moveTo>
                  <a:cubicBezTo>
                    <a:pt x="2591446" y="0"/>
                    <a:pt x="3242679" y="461478"/>
                    <a:pt x="3520857" y="1119165"/>
                  </a:cubicBezTo>
                  <a:lnTo>
                    <a:pt x="3541502" y="1175571"/>
                  </a:lnTo>
                  <a:lnTo>
                    <a:pt x="3543956" y="1174000"/>
                  </a:lnTo>
                  <a:lnTo>
                    <a:pt x="3615719" y="1306233"/>
                  </a:lnTo>
                  <a:cubicBezTo>
                    <a:pt x="3773967" y="1540504"/>
                    <a:pt x="4041957" y="1694531"/>
                    <a:pt x="4345916" y="1694531"/>
                  </a:cubicBezTo>
                  <a:cubicBezTo>
                    <a:pt x="4611881" y="1694531"/>
                    <a:pt x="4850306" y="1576604"/>
                    <a:pt x="5011770" y="1390179"/>
                  </a:cubicBezTo>
                  <a:lnTo>
                    <a:pt x="5048596" y="1342134"/>
                  </a:lnTo>
                  <a:lnTo>
                    <a:pt x="5066082" y="1309919"/>
                  </a:lnTo>
                  <a:lnTo>
                    <a:pt x="5089552" y="1281473"/>
                  </a:lnTo>
                  <a:lnTo>
                    <a:pt x="5094681" y="1272022"/>
                  </a:lnTo>
                  <a:lnTo>
                    <a:pt x="5096253" y="1273351"/>
                  </a:lnTo>
                  <a:lnTo>
                    <a:pt x="5180197" y="1171610"/>
                  </a:lnTo>
                  <a:cubicBezTo>
                    <a:pt x="5349315" y="1002492"/>
                    <a:pt x="5582950" y="897890"/>
                    <a:pt x="5841015" y="897890"/>
                  </a:cubicBezTo>
                  <a:cubicBezTo>
                    <a:pt x="6357146" y="897890"/>
                    <a:pt x="6775553" y="1316297"/>
                    <a:pt x="6775553" y="1832428"/>
                  </a:cubicBezTo>
                  <a:cubicBezTo>
                    <a:pt x="6775553" y="2348559"/>
                    <a:pt x="6357146" y="2766966"/>
                    <a:pt x="5841015" y="2766966"/>
                  </a:cubicBezTo>
                  <a:cubicBezTo>
                    <a:pt x="5558756" y="2766966"/>
                    <a:pt x="5305723" y="2641832"/>
                    <a:pt x="5134367" y="2444014"/>
                  </a:cubicBezTo>
                  <a:lnTo>
                    <a:pt x="5092691" y="2386854"/>
                  </a:lnTo>
                  <a:lnTo>
                    <a:pt x="5090513" y="2388695"/>
                  </a:lnTo>
                  <a:lnTo>
                    <a:pt x="5080267" y="2369814"/>
                  </a:lnTo>
                  <a:lnTo>
                    <a:pt x="5046845" y="2323975"/>
                  </a:lnTo>
                  <a:lnTo>
                    <a:pt x="5011770" y="2278215"/>
                  </a:lnTo>
                  <a:cubicBezTo>
                    <a:pt x="4850306" y="2091790"/>
                    <a:pt x="4611881" y="1973862"/>
                    <a:pt x="4345916" y="1973862"/>
                  </a:cubicBezTo>
                  <a:cubicBezTo>
                    <a:pt x="4041957" y="1973863"/>
                    <a:pt x="3773967" y="2127890"/>
                    <a:pt x="3615719" y="2362160"/>
                  </a:cubicBezTo>
                  <a:lnTo>
                    <a:pt x="3548466" y="2486081"/>
                  </a:lnTo>
                  <a:lnTo>
                    <a:pt x="3544494" y="2483539"/>
                  </a:lnTo>
                  <a:lnTo>
                    <a:pt x="3533622" y="2514722"/>
                  </a:lnTo>
                  <a:cubicBezTo>
                    <a:pt x="3263004" y="3188846"/>
                    <a:pt x="2603306" y="3664858"/>
                    <a:pt x="1832429" y="3664858"/>
                  </a:cubicBezTo>
                  <a:cubicBezTo>
                    <a:pt x="820406" y="3664858"/>
                    <a:pt x="0" y="2844452"/>
                    <a:pt x="0" y="1832429"/>
                  </a:cubicBezTo>
                  <a:cubicBezTo>
                    <a:pt x="0" y="820406"/>
                    <a:pt x="820406" y="0"/>
                    <a:pt x="1832429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7">
              <a:extLst>
                <a:ext uri="{FF2B5EF4-FFF2-40B4-BE49-F238E27FC236}">
                  <a16:creationId xmlns:a16="http://schemas.microsoft.com/office/drawing/2014/main" id="{13DD7B94-F0AD-46B1-A34B-95391A31D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609" y="3416082"/>
              <a:ext cx="573667" cy="57260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5CA62344-F4C8-4592-B615-DD54CD43F8F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535333" y="1664804"/>
            <a:ext cx="5375752" cy="1521941"/>
            <a:chOff x="5535333" y="1664804"/>
            <a:chExt cx="5375752" cy="1521941"/>
          </a:xfrm>
        </p:grpSpPr>
        <p:grpSp>
          <p:nvGrpSpPr>
            <p:cNvPr id="5" name="Group 8">
              <a:extLst>
                <a:ext uri="{FF2B5EF4-FFF2-40B4-BE49-F238E27FC236}">
                  <a16:creationId xmlns:a16="http://schemas.microsoft.com/office/drawing/2014/main" id="{401456A7-E6A6-4A9B-BB14-23D9ED4D4B84}"/>
                </a:ext>
              </a:extLst>
            </p:cNvPr>
            <p:cNvGrpSpPr/>
            <p:nvPr/>
          </p:nvGrpSpPr>
          <p:grpSpPr>
            <a:xfrm>
              <a:off x="8453756" y="1708508"/>
              <a:ext cx="2457329" cy="897321"/>
              <a:chOff x="8268607" y="3017352"/>
              <a:chExt cx="2457329" cy="897321"/>
            </a:xfrm>
          </p:grpSpPr>
          <p:sp>
            <p:nvSpPr>
              <p:cNvPr id="20" name="TextBox 9">
                <a:extLst>
                  <a:ext uri="{FF2B5EF4-FFF2-40B4-BE49-F238E27FC236}">
                    <a16:creationId xmlns:a16="http://schemas.microsoft.com/office/drawing/2014/main" id="{F340A75E-ECE1-43E2-BA44-0FBA9A15C8B6}"/>
                  </a:ext>
                </a:extLst>
              </p:cNvPr>
              <p:cNvSpPr txBox="1"/>
              <p:nvPr/>
            </p:nvSpPr>
            <p:spPr>
              <a:xfrm>
                <a:off x="8268607" y="3325117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50" dirty="0"/>
                  <a:t>请替换文字内容复制你的内容到此</a:t>
                </a:r>
                <a:br>
                  <a:rPr lang="zh-CN" altLang="en-US" sz="1050" dirty="0"/>
                </a:br>
                <a:r>
                  <a:rPr lang="zh-CN" altLang="en-US" sz="1050" dirty="0"/>
                  <a:t>千图网</a:t>
                </a:r>
                <a:r>
                  <a:rPr lang="en-US" altLang="zh-CN" sz="1050" dirty="0"/>
                  <a:t>58PIC.COM</a:t>
                </a:r>
                <a:endParaRPr lang="zh-CN" altLang="en-US" sz="1050" dirty="0"/>
              </a:p>
            </p:txBody>
          </p:sp>
          <p:sp>
            <p:nvSpPr>
              <p:cNvPr id="21" name="Rectangle 10">
                <a:extLst>
                  <a:ext uri="{FF2B5EF4-FFF2-40B4-BE49-F238E27FC236}">
                    <a16:creationId xmlns:a16="http://schemas.microsoft.com/office/drawing/2014/main" id="{40B634C2-9620-42E1-8491-246291465DEE}"/>
                  </a:ext>
                </a:extLst>
              </p:cNvPr>
              <p:cNvSpPr/>
              <p:nvPr/>
            </p:nvSpPr>
            <p:spPr>
              <a:xfrm>
                <a:off x="8268607" y="3017352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7A2BC296-863B-49AC-87E9-DC51D8DD6899}"/>
                </a:ext>
              </a:extLst>
            </p:cNvPr>
            <p:cNvSpPr/>
            <p:nvPr/>
          </p:nvSpPr>
          <p:spPr>
            <a:xfrm rot="8246748">
              <a:off x="5535333" y="1685100"/>
              <a:ext cx="2776227" cy="1501645"/>
            </a:xfrm>
            <a:custGeom>
              <a:avLst/>
              <a:gdLst>
                <a:gd name="connsiteX0" fmla="*/ 1832429 w 6775553"/>
                <a:gd name="connsiteY0" fmla="*/ 0 h 3664858"/>
                <a:gd name="connsiteX1" fmla="*/ 3520857 w 6775553"/>
                <a:gd name="connsiteY1" fmla="*/ 1119165 h 3664858"/>
                <a:gd name="connsiteX2" fmla="*/ 3541502 w 6775553"/>
                <a:gd name="connsiteY2" fmla="*/ 1175571 h 3664858"/>
                <a:gd name="connsiteX3" fmla="*/ 3543956 w 6775553"/>
                <a:gd name="connsiteY3" fmla="*/ 1174000 h 3664858"/>
                <a:gd name="connsiteX4" fmla="*/ 3615719 w 6775553"/>
                <a:gd name="connsiteY4" fmla="*/ 1306233 h 3664858"/>
                <a:gd name="connsiteX5" fmla="*/ 4345916 w 6775553"/>
                <a:gd name="connsiteY5" fmla="*/ 1694531 h 3664858"/>
                <a:gd name="connsiteX6" fmla="*/ 5011770 w 6775553"/>
                <a:gd name="connsiteY6" fmla="*/ 1390179 h 3664858"/>
                <a:gd name="connsiteX7" fmla="*/ 5048596 w 6775553"/>
                <a:gd name="connsiteY7" fmla="*/ 1342134 h 3664858"/>
                <a:gd name="connsiteX8" fmla="*/ 5066082 w 6775553"/>
                <a:gd name="connsiteY8" fmla="*/ 1309919 h 3664858"/>
                <a:gd name="connsiteX9" fmla="*/ 5089552 w 6775553"/>
                <a:gd name="connsiteY9" fmla="*/ 1281473 h 3664858"/>
                <a:gd name="connsiteX10" fmla="*/ 5094681 w 6775553"/>
                <a:gd name="connsiteY10" fmla="*/ 1272022 h 3664858"/>
                <a:gd name="connsiteX11" fmla="*/ 5096253 w 6775553"/>
                <a:gd name="connsiteY11" fmla="*/ 1273351 h 3664858"/>
                <a:gd name="connsiteX12" fmla="*/ 5180197 w 6775553"/>
                <a:gd name="connsiteY12" fmla="*/ 1171610 h 3664858"/>
                <a:gd name="connsiteX13" fmla="*/ 5841015 w 6775553"/>
                <a:gd name="connsiteY13" fmla="*/ 897890 h 3664858"/>
                <a:gd name="connsiteX14" fmla="*/ 6775553 w 6775553"/>
                <a:gd name="connsiteY14" fmla="*/ 1832428 h 3664858"/>
                <a:gd name="connsiteX15" fmla="*/ 5841015 w 6775553"/>
                <a:gd name="connsiteY15" fmla="*/ 2766966 h 3664858"/>
                <a:gd name="connsiteX16" fmla="*/ 5134367 w 6775553"/>
                <a:gd name="connsiteY16" fmla="*/ 2444014 h 3664858"/>
                <a:gd name="connsiteX17" fmla="*/ 5092691 w 6775553"/>
                <a:gd name="connsiteY17" fmla="*/ 2386854 h 3664858"/>
                <a:gd name="connsiteX18" fmla="*/ 5090513 w 6775553"/>
                <a:gd name="connsiteY18" fmla="*/ 2388695 h 3664858"/>
                <a:gd name="connsiteX19" fmla="*/ 5080267 w 6775553"/>
                <a:gd name="connsiteY19" fmla="*/ 2369814 h 3664858"/>
                <a:gd name="connsiteX20" fmla="*/ 5046845 w 6775553"/>
                <a:gd name="connsiteY20" fmla="*/ 2323975 h 3664858"/>
                <a:gd name="connsiteX21" fmla="*/ 5011770 w 6775553"/>
                <a:gd name="connsiteY21" fmla="*/ 2278215 h 3664858"/>
                <a:gd name="connsiteX22" fmla="*/ 4345916 w 6775553"/>
                <a:gd name="connsiteY22" fmla="*/ 1973862 h 3664858"/>
                <a:gd name="connsiteX23" fmla="*/ 3615719 w 6775553"/>
                <a:gd name="connsiteY23" fmla="*/ 2362160 h 3664858"/>
                <a:gd name="connsiteX24" fmla="*/ 3548466 w 6775553"/>
                <a:gd name="connsiteY24" fmla="*/ 2486081 h 3664858"/>
                <a:gd name="connsiteX25" fmla="*/ 3544494 w 6775553"/>
                <a:gd name="connsiteY25" fmla="*/ 2483539 h 3664858"/>
                <a:gd name="connsiteX26" fmla="*/ 3533622 w 6775553"/>
                <a:gd name="connsiteY26" fmla="*/ 2514722 h 3664858"/>
                <a:gd name="connsiteX27" fmla="*/ 1832429 w 6775553"/>
                <a:gd name="connsiteY27" fmla="*/ 3664858 h 3664858"/>
                <a:gd name="connsiteX28" fmla="*/ 0 w 6775553"/>
                <a:gd name="connsiteY28" fmla="*/ 1832429 h 3664858"/>
                <a:gd name="connsiteX29" fmla="*/ 1832429 w 6775553"/>
                <a:gd name="connsiteY29" fmla="*/ 0 h 366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775553" h="3664858">
                  <a:moveTo>
                    <a:pt x="1832429" y="0"/>
                  </a:moveTo>
                  <a:cubicBezTo>
                    <a:pt x="2591446" y="0"/>
                    <a:pt x="3242679" y="461478"/>
                    <a:pt x="3520857" y="1119165"/>
                  </a:cubicBezTo>
                  <a:lnTo>
                    <a:pt x="3541502" y="1175571"/>
                  </a:lnTo>
                  <a:lnTo>
                    <a:pt x="3543956" y="1174000"/>
                  </a:lnTo>
                  <a:lnTo>
                    <a:pt x="3615719" y="1306233"/>
                  </a:lnTo>
                  <a:cubicBezTo>
                    <a:pt x="3773967" y="1540504"/>
                    <a:pt x="4041957" y="1694531"/>
                    <a:pt x="4345916" y="1694531"/>
                  </a:cubicBezTo>
                  <a:cubicBezTo>
                    <a:pt x="4611881" y="1694531"/>
                    <a:pt x="4850306" y="1576604"/>
                    <a:pt x="5011770" y="1390179"/>
                  </a:cubicBezTo>
                  <a:lnTo>
                    <a:pt x="5048596" y="1342134"/>
                  </a:lnTo>
                  <a:lnTo>
                    <a:pt x="5066082" y="1309919"/>
                  </a:lnTo>
                  <a:lnTo>
                    <a:pt x="5089552" y="1281473"/>
                  </a:lnTo>
                  <a:lnTo>
                    <a:pt x="5094681" y="1272022"/>
                  </a:lnTo>
                  <a:lnTo>
                    <a:pt x="5096253" y="1273351"/>
                  </a:lnTo>
                  <a:lnTo>
                    <a:pt x="5180197" y="1171610"/>
                  </a:lnTo>
                  <a:cubicBezTo>
                    <a:pt x="5349315" y="1002492"/>
                    <a:pt x="5582950" y="897890"/>
                    <a:pt x="5841015" y="897890"/>
                  </a:cubicBezTo>
                  <a:cubicBezTo>
                    <a:pt x="6357146" y="897890"/>
                    <a:pt x="6775553" y="1316297"/>
                    <a:pt x="6775553" y="1832428"/>
                  </a:cubicBezTo>
                  <a:cubicBezTo>
                    <a:pt x="6775553" y="2348559"/>
                    <a:pt x="6357146" y="2766966"/>
                    <a:pt x="5841015" y="2766966"/>
                  </a:cubicBezTo>
                  <a:cubicBezTo>
                    <a:pt x="5558756" y="2766966"/>
                    <a:pt x="5305723" y="2641832"/>
                    <a:pt x="5134367" y="2444014"/>
                  </a:cubicBezTo>
                  <a:lnTo>
                    <a:pt x="5092691" y="2386854"/>
                  </a:lnTo>
                  <a:lnTo>
                    <a:pt x="5090513" y="2388695"/>
                  </a:lnTo>
                  <a:lnTo>
                    <a:pt x="5080267" y="2369814"/>
                  </a:lnTo>
                  <a:lnTo>
                    <a:pt x="5046845" y="2323975"/>
                  </a:lnTo>
                  <a:lnTo>
                    <a:pt x="5011770" y="2278215"/>
                  </a:lnTo>
                  <a:cubicBezTo>
                    <a:pt x="4850306" y="2091790"/>
                    <a:pt x="4611881" y="1973862"/>
                    <a:pt x="4345916" y="1973862"/>
                  </a:cubicBezTo>
                  <a:cubicBezTo>
                    <a:pt x="4041957" y="1973863"/>
                    <a:pt x="3773967" y="2127890"/>
                    <a:pt x="3615719" y="2362160"/>
                  </a:cubicBezTo>
                  <a:lnTo>
                    <a:pt x="3548466" y="2486081"/>
                  </a:lnTo>
                  <a:lnTo>
                    <a:pt x="3544494" y="2483539"/>
                  </a:lnTo>
                  <a:lnTo>
                    <a:pt x="3533622" y="2514722"/>
                  </a:lnTo>
                  <a:cubicBezTo>
                    <a:pt x="3263004" y="3188846"/>
                    <a:pt x="2603306" y="3664858"/>
                    <a:pt x="1832429" y="3664858"/>
                  </a:cubicBezTo>
                  <a:cubicBezTo>
                    <a:pt x="820406" y="3664858"/>
                    <a:pt x="0" y="2844452"/>
                    <a:pt x="0" y="1832429"/>
                  </a:cubicBezTo>
                  <a:cubicBezTo>
                    <a:pt x="0" y="820406"/>
                    <a:pt x="820406" y="0"/>
                    <a:pt x="1832429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8">
              <a:extLst>
                <a:ext uri="{FF2B5EF4-FFF2-40B4-BE49-F238E27FC236}">
                  <a16:creationId xmlns:a16="http://schemas.microsoft.com/office/drawing/2014/main" id="{90E471AB-60B8-4886-9EC8-2ED200062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9888" y="1664804"/>
              <a:ext cx="719266" cy="591175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:a16="http://schemas.microsoft.com/office/drawing/2014/main" id="{ABADA24A-F21E-4A42-B513-A39D8DD80E3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626379" y="1759348"/>
            <a:ext cx="4587465" cy="2776226"/>
            <a:chOff x="1626379" y="1759348"/>
            <a:chExt cx="4587465" cy="2776226"/>
          </a:xfrm>
        </p:grpSpPr>
        <p:grpSp>
          <p:nvGrpSpPr>
            <p:cNvPr id="4" name="Group 5">
              <a:extLst>
                <a:ext uri="{FF2B5EF4-FFF2-40B4-BE49-F238E27FC236}">
                  <a16:creationId xmlns:a16="http://schemas.microsoft.com/office/drawing/2014/main" id="{D23EF627-0741-42C1-8464-4F05EAF93A7A}"/>
                </a:ext>
              </a:extLst>
            </p:cNvPr>
            <p:cNvGrpSpPr/>
            <p:nvPr/>
          </p:nvGrpSpPr>
          <p:grpSpPr>
            <a:xfrm>
              <a:off x="1626379" y="2215111"/>
              <a:ext cx="2457329" cy="897321"/>
              <a:chOff x="1518803" y="3430058"/>
              <a:chExt cx="2457329" cy="897321"/>
            </a:xfrm>
          </p:grpSpPr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F0CCF18D-9F53-4ED8-A3DA-8D345D428428}"/>
                  </a:ext>
                </a:extLst>
              </p:cNvPr>
              <p:cNvSpPr txBox="1"/>
              <p:nvPr/>
            </p:nvSpPr>
            <p:spPr>
              <a:xfrm>
                <a:off x="1518803" y="3737823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50" dirty="0"/>
                  <a:t>请替换文字内容复制你的内容到此</a:t>
                </a:r>
                <a:br>
                  <a:rPr lang="zh-CN" altLang="en-US" sz="1050" dirty="0"/>
                </a:br>
                <a:r>
                  <a:rPr lang="zh-CN" altLang="en-US" sz="1050" dirty="0"/>
                  <a:t>千图网</a:t>
                </a:r>
                <a:r>
                  <a:rPr lang="en-US" altLang="zh-CN" sz="1050" dirty="0"/>
                  <a:t>58PIC.COM</a:t>
                </a:r>
                <a:endParaRPr lang="zh-CN" altLang="en-US" sz="1050" dirty="0"/>
              </a:p>
            </p:txBody>
          </p:sp>
          <p:sp>
            <p:nvSpPr>
              <p:cNvPr id="23" name="Rectangle 7">
                <a:extLst>
                  <a:ext uri="{FF2B5EF4-FFF2-40B4-BE49-F238E27FC236}">
                    <a16:creationId xmlns:a16="http://schemas.microsoft.com/office/drawing/2014/main" id="{65BECA02-38E6-49A0-905B-1E8A5A4C1F7A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702D715A-10C6-4FC5-989F-D84A7430AD20}"/>
                </a:ext>
              </a:extLst>
            </p:cNvPr>
            <p:cNvSpPr/>
            <p:nvPr/>
          </p:nvSpPr>
          <p:spPr>
            <a:xfrm rot="3129379">
              <a:off x="4074909" y="2396638"/>
              <a:ext cx="2776226" cy="1501645"/>
            </a:xfrm>
            <a:custGeom>
              <a:avLst/>
              <a:gdLst>
                <a:gd name="connsiteX0" fmla="*/ 1832429 w 6775553"/>
                <a:gd name="connsiteY0" fmla="*/ 0 h 3664858"/>
                <a:gd name="connsiteX1" fmla="*/ 3520857 w 6775553"/>
                <a:gd name="connsiteY1" fmla="*/ 1119165 h 3664858"/>
                <a:gd name="connsiteX2" fmla="*/ 3541502 w 6775553"/>
                <a:gd name="connsiteY2" fmla="*/ 1175571 h 3664858"/>
                <a:gd name="connsiteX3" fmla="*/ 3543956 w 6775553"/>
                <a:gd name="connsiteY3" fmla="*/ 1174000 h 3664858"/>
                <a:gd name="connsiteX4" fmla="*/ 3615719 w 6775553"/>
                <a:gd name="connsiteY4" fmla="*/ 1306233 h 3664858"/>
                <a:gd name="connsiteX5" fmla="*/ 4345916 w 6775553"/>
                <a:gd name="connsiteY5" fmla="*/ 1694531 h 3664858"/>
                <a:gd name="connsiteX6" fmla="*/ 5011770 w 6775553"/>
                <a:gd name="connsiteY6" fmla="*/ 1390179 h 3664858"/>
                <a:gd name="connsiteX7" fmla="*/ 5048596 w 6775553"/>
                <a:gd name="connsiteY7" fmla="*/ 1342134 h 3664858"/>
                <a:gd name="connsiteX8" fmla="*/ 5066082 w 6775553"/>
                <a:gd name="connsiteY8" fmla="*/ 1309919 h 3664858"/>
                <a:gd name="connsiteX9" fmla="*/ 5089552 w 6775553"/>
                <a:gd name="connsiteY9" fmla="*/ 1281473 h 3664858"/>
                <a:gd name="connsiteX10" fmla="*/ 5094681 w 6775553"/>
                <a:gd name="connsiteY10" fmla="*/ 1272022 h 3664858"/>
                <a:gd name="connsiteX11" fmla="*/ 5096253 w 6775553"/>
                <a:gd name="connsiteY11" fmla="*/ 1273351 h 3664858"/>
                <a:gd name="connsiteX12" fmla="*/ 5180197 w 6775553"/>
                <a:gd name="connsiteY12" fmla="*/ 1171610 h 3664858"/>
                <a:gd name="connsiteX13" fmla="*/ 5841015 w 6775553"/>
                <a:gd name="connsiteY13" fmla="*/ 897890 h 3664858"/>
                <a:gd name="connsiteX14" fmla="*/ 6775553 w 6775553"/>
                <a:gd name="connsiteY14" fmla="*/ 1832428 h 3664858"/>
                <a:gd name="connsiteX15" fmla="*/ 5841015 w 6775553"/>
                <a:gd name="connsiteY15" fmla="*/ 2766966 h 3664858"/>
                <a:gd name="connsiteX16" fmla="*/ 5134367 w 6775553"/>
                <a:gd name="connsiteY16" fmla="*/ 2444014 h 3664858"/>
                <a:gd name="connsiteX17" fmla="*/ 5092691 w 6775553"/>
                <a:gd name="connsiteY17" fmla="*/ 2386854 h 3664858"/>
                <a:gd name="connsiteX18" fmla="*/ 5090513 w 6775553"/>
                <a:gd name="connsiteY18" fmla="*/ 2388695 h 3664858"/>
                <a:gd name="connsiteX19" fmla="*/ 5080267 w 6775553"/>
                <a:gd name="connsiteY19" fmla="*/ 2369814 h 3664858"/>
                <a:gd name="connsiteX20" fmla="*/ 5046845 w 6775553"/>
                <a:gd name="connsiteY20" fmla="*/ 2323975 h 3664858"/>
                <a:gd name="connsiteX21" fmla="*/ 5011770 w 6775553"/>
                <a:gd name="connsiteY21" fmla="*/ 2278215 h 3664858"/>
                <a:gd name="connsiteX22" fmla="*/ 4345916 w 6775553"/>
                <a:gd name="connsiteY22" fmla="*/ 1973862 h 3664858"/>
                <a:gd name="connsiteX23" fmla="*/ 3615719 w 6775553"/>
                <a:gd name="connsiteY23" fmla="*/ 2362160 h 3664858"/>
                <a:gd name="connsiteX24" fmla="*/ 3548466 w 6775553"/>
                <a:gd name="connsiteY24" fmla="*/ 2486081 h 3664858"/>
                <a:gd name="connsiteX25" fmla="*/ 3544494 w 6775553"/>
                <a:gd name="connsiteY25" fmla="*/ 2483539 h 3664858"/>
                <a:gd name="connsiteX26" fmla="*/ 3533622 w 6775553"/>
                <a:gd name="connsiteY26" fmla="*/ 2514722 h 3664858"/>
                <a:gd name="connsiteX27" fmla="*/ 1832429 w 6775553"/>
                <a:gd name="connsiteY27" fmla="*/ 3664858 h 3664858"/>
                <a:gd name="connsiteX28" fmla="*/ 0 w 6775553"/>
                <a:gd name="connsiteY28" fmla="*/ 1832429 h 3664858"/>
                <a:gd name="connsiteX29" fmla="*/ 1832429 w 6775553"/>
                <a:gd name="connsiteY29" fmla="*/ 0 h 366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775553" h="3664858">
                  <a:moveTo>
                    <a:pt x="1832429" y="0"/>
                  </a:moveTo>
                  <a:cubicBezTo>
                    <a:pt x="2591446" y="0"/>
                    <a:pt x="3242679" y="461478"/>
                    <a:pt x="3520857" y="1119165"/>
                  </a:cubicBezTo>
                  <a:lnTo>
                    <a:pt x="3541502" y="1175571"/>
                  </a:lnTo>
                  <a:lnTo>
                    <a:pt x="3543956" y="1174000"/>
                  </a:lnTo>
                  <a:lnTo>
                    <a:pt x="3615719" y="1306233"/>
                  </a:lnTo>
                  <a:cubicBezTo>
                    <a:pt x="3773967" y="1540504"/>
                    <a:pt x="4041957" y="1694531"/>
                    <a:pt x="4345916" y="1694531"/>
                  </a:cubicBezTo>
                  <a:cubicBezTo>
                    <a:pt x="4611881" y="1694531"/>
                    <a:pt x="4850306" y="1576604"/>
                    <a:pt x="5011770" y="1390179"/>
                  </a:cubicBezTo>
                  <a:lnTo>
                    <a:pt x="5048596" y="1342134"/>
                  </a:lnTo>
                  <a:lnTo>
                    <a:pt x="5066082" y="1309919"/>
                  </a:lnTo>
                  <a:lnTo>
                    <a:pt x="5089552" y="1281473"/>
                  </a:lnTo>
                  <a:lnTo>
                    <a:pt x="5094681" y="1272022"/>
                  </a:lnTo>
                  <a:lnTo>
                    <a:pt x="5096253" y="1273351"/>
                  </a:lnTo>
                  <a:lnTo>
                    <a:pt x="5180197" y="1171610"/>
                  </a:lnTo>
                  <a:cubicBezTo>
                    <a:pt x="5349315" y="1002492"/>
                    <a:pt x="5582950" y="897890"/>
                    <a:pt x="5841015" y="897890"/>
                  </a:cubicBezTo>
                  <a:cubicBezTo>
                    <a:pt x="6357146" y="897890"/>
                    <a:pt x="6775553" y="1316297"/>
                    <a:pt x="6775553" y="1832428"/>
                  </a:cubicBezTo>
                  <a:cubicBezTo>
                    <a:pt x="6775553" y="2348559"/>
                    <a:pt x="6357146" y="2766966"/>
                    <a:pt x="5841015" y="2766966"/>
                  </a:cubicBezTo>
                  <a:cubicBezTo>
                    <a:pt x="5558756" y="2766966"/>
                    <a:pt x="5305723" y="2641832"/>
                    <a:pt x="5134367" y="2444014"/>
                  </a:cubicBezTo>
                  <a:lnTo>
                    <a:pt x="5092691" y="2386854"/>
                  </a:lnTo>
                  <a:lnTo>
                    <a:pt x="5090513" y="2388695"/>
                  </a:lnTo>
                  <a:lnTo>
                    <a:pt x="5080267" y="2369814"/>
                  </a:lnTo>
                  <a:lnTo>
                    <a:pt x="5046845" y="2323975"/>
                  </a:lnTo>
                  <a:lnTo>
                    <a:pt x="5011770" y="2278215"/>
                  </a:lnTo>
                  <a:cubicBezTo>
                    <a:pt x="4850306" y="2091790"/>
                    <a:pt x="4611881" y="1973862"/>
                    <a:pt x="4345916" y="1973862"/>
                  </a:cubicBezTo>
                  <a:cubicBezTo>
                    <a:pt x="4041957" y="1973863"/>
                    <a:pt x="3773967" y="2127890"/>
                    <a:pt x="3615719" y="2362160"/>
                  </a:cubicBezTo>
                  <a:lnTo>
                    <a:pt x="3548466" y="2486081"/>
                  </a:lnTo>
                  <a:lnTo>
                    <a:pt x="3544494" y="2483539"/>
                  </a:lnTo>
                  <a:lnTo>
                    <a:pt x="3533622" y="2514722"/>
                  </a:lnTo>
                  <a:cubicBezTo>
                    <a:pt x="3263004" y="3188846"/>
                    <a:pt x="2603306" y="3664858"/>
                    <a:pt x="1832429" y="3664858"/>
                  </a:cubicBezTo>
                  <a:cubicBezTo>
                    <a:pt x="820406" y="3664858"/>
                    <a:pt x="0" y="2844452"/>
                    <a:pt x="0" y="1832429"/>
                  </a:cubicBezTo>
                  <a:cubicBezTo>
                    <a:pt x="0" y="820406"/>
                    <a:pt x="820406" y="0"/>
                    <a:pt x="1832429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9">
              <a:extLst>
                <a:ext uri="{FF2B5EF4-FFF2-40B4-BE49-F238E27FC236}">
                  <a16:creationId xmlns:a16="http://schemas.microsoft.com/office/drawing/2014/main" id="{93E86F42-DCD1-4226-B1FD-0E22037A2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1034" y="2330799"/>
              <a:ext cx="616228" cy="593819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id="{3973F355-6898-4453-AED4-73BE784B708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428827" y="4019126"/>
            <a:ext cx="5303054" cy="1648144"/>
            <a:chOff x="1428827" y="4019126"/>
            <a:chExt cx="5303054" cy="1648144"/>
          </a:xfrm>
        </p:grpSpPr>
        <p:grpSp>
          <p:nvGrpSpPr>
            <p:cNvPr id="6" name="Group 11">
              <a:extLst>
                <a:ext uri="{FF2B5EF4-FFF2-40B4-BE49-F238E27FC236}">
                  <a16:creationId xmlns:a16="http://schemas.microsoft.com/office/drawing/2014/main" id="{C136B381-B73A-40E6-B469-81454142DAD7}"/>
                </a:ext>
              </a:extLst>
            </p:cNvPr>
            <p:cNvGrpSpPr/>
            <p:nvPr/>
          </p:nvGrpSpPr>
          <p:grpSpPr>
            <a:xfrm>
              <a:off x="1428827" y="4019126"/>
              <a:ext cx="2457329" cy="897321"/>
              <a:chOff x="1518803" y="3430058"/>
              <a:chExt cx="2457329" cy="897321"/>
            </a:xfrm>
          </p:grpSpPr>
          <p:sp>
            <p:nvSpPr>
              <p:cNvPr id="18" name="TextBox 12">
                <a:extLst>
                  <a:ext uri="{FF2B5EF4-FFF2-40B4-BE49-F238E27FC236}">
                    <a16:creationId xmlns:a16="http://schemas.microsoft.com/office/drawing/2014/main" id="{85673CB8-160E-417D-87CB-4E6306D011E6}"/>
                  </a:ext>
                </a:extLst>
              </p:cNvPr>
              <p:cNvSpPr txBox="1"/>
              <p:nvPr/>
            </p:nvSpPr>
            <p:spPr>
              <a:xfrm>
                <a:off x="1518803" y="3737823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50" dirty="0"/>
                  <a:t>请替换文字内容复制你的内容到此</a:t>
                </a:r>
                <a:br>
                  <a:rPr lang="zh-CN" altLang="en-US" sz="1050" dirty="0"/>
                </a:br>
                <a:r>
                  <a:rPr lang="zh-CN" altLang="en-US" sz="1050" dirty="0"/>
                  <a:t>千图网</a:t>
                </a:r>
                <a:r>
                  <a:rPr lang="en-US" altLang="zh-CN" sz="1050" dirty="0"/>
                  <a:t>58PIC.COM</a:t>
                </a:r>
                <a:endParaRPr lang="zh-CN" altLang="en-US" sz="1050" dirty="0"/>
              </a:p>
            </p:txBody>
          </p:sp>
          <p:sp>
            <p:nvSpPr>
              <p:cNvPr id="19" name="Rectangle 13">
                <a:extLst>
                  <a:ext uri="{FF2B5EF4-FFF2-40B4-BE49-F238E27FC236}">
                    <a16:creationId xmlns:a16="http://schemas.microsoft.com/office/drawing/2014/main" id="{43A72E84-CD91-4392-9876-9F8E3EF996CC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8" name="Freeform: Shape 1">
              <a:extLst>
                <a:ext uri="{FF2B5EF4-FFF2-40B4-BE49-F238E27FC236}">
                  <a16:creationId xmlns:a16="http://schemas.microsoft.com/office/drawing/2014/main" id="{4D195E7E-7D2D-4C19-A8EE-F518C3EAC7E0}"/>
                </a:ext>
              </a:extLst>
            </p:cNvPr>
            <p:cNvSpPr/>
            <p:nvPr/>
          </p:nvSpPr>
          <p:spPr>
            <a:xfrm rot="2696901">
              <a:off x="3955654" y="4165625"/>
              <a:ext cx="2776227" cy="1501645"/>
            </a:xfrm>
            <a:custGeom>
              <a:avLst/>
              <a:gdLst>
                <a:gd name="connsiteX0" fmla="*/ 1832429 w 6775553"/>
                <a:gd name="connsiteY0" fmla="*/ 0 h 3664858"/>
                <a:gd name="connsiteX1" fmla="*/ 3520857 w 6775553"/>
                <a:gd name="connsiteY1" fmla="*/ 1119165 h 3664858"/>
                <a:gd name="connsiteX2" fmla="*/ 3541502 w 6775553"/>
                <a:gd name="connsiteY2" fmla="*/ 1175571 h 3664858"/>
                <a:gd name="connsiteX3" fmla="*/ 3543956 w 6775553"/>
                <a:gd name="connsiteY3" fmla="*/ 1174000 h 3664858"/>
                <a:gd name="connsiteX4" fmla="*/ 3615719 w 6775553"/>
                <a:gd name="connsiteY4" fmla="*/ 1306233 h 3664858"/>
                <a:gd name="connsiteX5" fmla="*/ 4345916 w 6775553"/>
                <a:gd name="connsiteY5" fmla="*/ 1694531 h 3664858"/>
                <a:gd name="connsiteX6" fmla="*/ 5011770 w 6775553"/>
                <a:gd name="connsiteY6" fmla="*/ 1390179 h 3664858"/>
                <a:gd name="connsiteX7" fmla="*/ 5048596 w 6775553"/>
                <a:gd name="connsiteY7" fmla="*/ 1342134 h 3664858"/>
                <a:gd name="connsiteX8" fmla="*/ 5066082 w 6775553"/>
                <a:gd name="connsiteY8" fmla="*/ 1309919 h 3664858"/>
                <a:gd name="connsiteX9" fmla="*/ 5089552 w 6775553"/>
                <a:gd name="connsiteY9" fmla="*/ 1281473 h 3664858"/>
                <a:gd name="connsiteX10" fmla="*/ 5094681 w 6775553"/>
                <a:gd name="connsiteY10" fmla="*/ 1272022 h 3664858"/>
                <a:gd name="connsiteX11" fmla="*/ 5096253 w 6775553"/>
                <a:gd name="connsiteY11" fmla="*/ 1273351 h 3664858"/>
                <a:gd name="connsiteX12" fmla="*/ 5180197 w 6775553"/>
                <a:gd name="connsiteY12" fmla="*/ 1171610 h 3664858"/>
                <a:gd name="connsiteX13" fmla="*/ 5841015 w 6775553"/>
                <a:gd name="connsiteY13" fmla="*/ 897890 h 3664858"/>
                <a:gd name="connsiteX14" fmla="*/ 6775553 w 6775553"/>
                <a:gd name="connsiteY14" fmla="*/ 1832428 h 3664858"/>
                <a:gd name="connsiteX15" fmla="*/ 5841015 w 6775553"/>
                <a:gd name="connsiteY15" fmla="*/ 2766966 h 3664858"/>
                <a:gd name="connsiteX16" fmla="*/ 5134367 w 6775553"/>
                <a:gd name="connsiteY16" fmla="*/ 2444014 h 3664858"/>
                <a:gd name="connsiteX17" fmla="*/ 5092691 w 6775553"/>
                <a:gd name="connsiteY17" fmla="*/ 2386854 h 3664858"/>
                <a:gd name="connsiteX18" fmla="*/ 5090513 w 6775553"/>
                <a:gd name="connsiteY18" fmla="*/ 2388695 h 3664858"/>
                <a:gd name="connsiteX19" fmla="*/ 5080267 w 6775553"/>
                <a:gd name="connsiteY19" fmla="*/ 2369814 h 3664858"/>
                <a:gd name="connsiteX20" fmla="*/ 5046845 w 6775553"/>
                <a:gd name="connsiteY20" fmla="*/ 2323975 h 3664858"/>
                <a:gd name="connsiteX21" fmla="*/ 5011770 w 6775553"/>
                <a:gd name="connsiteY21" fmla="*/ 2278215 h 3664858"/>
                <a:gd name="connsiteX22" fmla="*/ 4345916 w 6775553"/>
                <a:gd name="connsiteY22" fmla="*/ 1973862 h 3664858"/>
                <a:gd name="connsiteX23" fmla="*/ 3615719 w 6775553"/>
                <a:gd name="connsiteY23" fmla="*/ 2362160 h 3664858"/>
                <a:gd name="connsiteX24" fmla="*/ 3548466 w 6775553"/>
                <a:gd name="connsiteY24" fmla="*/ 2486081 h 3664858"/>
                <a:gd name="connsiteX25" fmla="*/ 3544494 w 6775553"/>
                <a:gd name="connsiteY25" fmla="*/ 2483539 h 3664858"/>
                <a:gd name="connsiteX26" fmla="*/ 3533622 w 6775553"/>
                <a:gd name="connsiteY26" fmla="*/ 2514722 h 3664858"/>
                <a:gd name="connsiteX27" fmla="*/ 1832429 w 6775553"/>
                <a:gd name="connsiteY27" fmla="*/ 3664858 h 3664858"/>
                <a:gd name="connsiteX28" fmla="*/ 0 w 6775553"/>
                <a:gd name="connsiteY28" fmla="*/ 1832429 h 3664858"/>
                <a:gd name="connsiteX29" fmla="*/ 1832429 w 6775553"/>
                <a:gd name="connsiteY29" fmla="*/ 0 h 366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775553" h="3664858">
                  <a:moveTo>
                    <a:pt x="1832429" y="0"/>
                  </a:moveTo>
                  <a:cubicBezTo>
                    <a:pt x="2591446" y="0"/>
                    <a:pt x="3242679" y="461478"/>
                    <a:pt x="3520857" y="1119165"/>
                  </a:cubicBezTo>
                  <a:lnTo>
                    <a:pt x="3541502" y="1175571"/>
                  </a:lnTo>
                  <a:lnTo>
                    <a:pt x="3543956" y="1174000"/>
                  </a:lnTo>
                  <a:lnTo>
                    <a:pt x="3615719" y="1306233"/>
                  </a:lnTo>
                  <a:cubicBezTo>
                    <a:pt x="3773967" y="1540504"/>
                    <a:pt x="4041957" y="1694531"/>
                    <a:pt x="4345916" y="1694531"/>
                  </a:cubicBezTo>
                  <a:cubicBezTo>
                    <a:pt x="4611881" y="1694531"/>
                    <a:pt x="4850306" y="1576604"/>
                    <a:pt x="5011770" y="1390179"/>
                  </a:cubicBezTo>
                  <a:lnTo>
                    <a:pt x="5048596" y="1342134"/>
                  </a:lnTo>
                  <a:lnTo>
                    <a:pt x="5066082" y="1309919"/>
                  </a:lnTo>
                  <a:lnTo>
                    <a:pt x="5089552" y="1281473"/>
                  </a:lnTo>
                  <a:lnTo>
                    <a:pt x="5094681" y="1272022"/>
                  </a:lnTo>
                  <a:lnTo>
                    <a:pt x="5096253" y="1273351"/>
                  </a:lnTo>
                  <a:lnTo>
                    <a:pt x="5180197" y="1171610"/>
                  </a:lnTo>
                  <a:cubicBezTo>
                    <a:pt x="5349315" y="1002492"/>
                    <a:pt x="5582950" y="897890"/>
                    <a:pt x="5841015" y="897890"/>
                  </a:cubicBezTo>
                  <a:cubicBezTo>
                    <a:pt x="6357146" y="897890"/>
                    <a:pt x="6775553" y="1316297"/>
                    <a:pt x="6775553" y="1832428"/>
                  </a:cubicBezTo>
                  <a:cubicBezTo>
                    <a:pt x="6775553" y="2348559"/>
                    <a:pt x="6357146" y="2766966"/>
                    <a:pt x="5841015" y="2766966"/>
                  </a:cubicBezTo>
                  <a:cubicBezTo>
                    <a:pt x="5558756" y="2766966"/>
                    <a:pt x="5305723" y="2641832"/>
                    <a:pt x="5134367" y="2444014"/>
                  </a:cubicBezTo>
                  <a:lnTo>
                    <a:pt x="5092691" y="2386854"/>
                  </a:lnTo>
                  <a:lnTo>
                    <a:pt x="5090513" y="2388695"/>
                  </a:lnTo>
                  <a:lnTo>
                    <a:pt x="5080267" y="2369814"/>
                  </a:lnTo>
                  <a:lnTo>
                    <a:pt x="5046845" y="2323975"/>
                  </a:lnTo>
                  <a:lnTo>
                    <a:pt x="5011770" y="2278215"/>
                  </a:lnTo>
                  <a:cubicBezTo>
                    <a:pt x="4850306" y="2091790"/>
                    <a:pt x="4611881" y="1973862"/>
                    <a:pt x="4345916" y="1973862"/>
                  </a:cubicBezTo>
                  <a:cubicBezTo>
                    <a:pt x="4041957" y="1973863"/>
                    <a:pt x="3773967" y="2127890"/>
                    <a:pt x="3615719" y="2362160"/>
                  </a:cubicBezTo>
                  <a:lnTo>
                    <a:pt x="3548466" y="2486081"/>
                  </a:lnTo>
                  <a:lnTo>
                    <a:pt x="3544494" y="2483539"/>
                  </a:lnTo>
                  <a:lnTo>
                    <a:pt x="3533622" y="2514722"/>
                  </a:lnTo>
                  <a:cubicBezTo>
                    <a:pt x="3263004" y="3188846"/>
                    <a:pt x="2603306" y="3664858"/>
                    <a:pt x="1832429" y="3664858"/>
                  </a:cubicBezTo>
                  <a:cubicBezTo>
                    <a:pt x="820406" y="3664858"/>
                    <a:pt x="0" y="2844452"/>
                    <a:pt x="0" y="1832429"/>
                  </a:cubicBezTo>
                  <a:cubicBezTo>
                    <a:pt x="0" y="820406"/>
                    <a:pt x="820406" y="0"/>
                    <a:pt x="1832429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20">
              <a:extLst>
                <a:ext uri="{FF2B5EF4-FFF2-40B4-BE49-F238E27FC236}">
                  <a16:creationId xmlns:a16="http://schemas.microsoft.com/office/drawing/2014/main" id="{DC171C88-B124-421D-99F5-729D9683B8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61761" y="4098274"/>
              <a:ext cx="675678" cy="67496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2809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Freeform: Shape 36">
            <a:extLst>
              <a:ext uri="{FF2B5EF4-FFF2-40B4-BE49-F238E27FC236}">
                <a16:creationId xmlns:a16="http://schemas.microsoft.com/office/drawing/2014/main" id="{37238F95-7F39-4042-9C61-A865089C2B3B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601064" y="1592797"/>
            <a:ext cx="2989874" cy="1420909"/>
          </a:xfrm>
          <a:custGeom>
            <a:avLst/>
            <a:gdLst>
              <a:gd name="connsiteX0" fmla="*/ 1141754 w 4807214"/>
              <a:gd name="connsiteY0" fmla="*/ 0 h 2284583"/>
              <a:gd name="connsiteX1" fmla="*/ 1482657 w 4807214"/>
              <a:gd name="connsiteY1" fmla="*/ 142363 h 2284583"/>
              <a:gd name="connsiteX2" fmla="*/ 1837912 w 4807214"/>
              <a:gd name="connsiteY2" fmla="*/ 498418 h 2284583"/>
              <a:gd name="connsiteX3" fmla="*/ 1884770 w 4807214"/>
              <a:gd name="connsiteY3" fmla="*/ 545381 h 2284583"/>
              <a:gd name="connsiteX4" fmla="*/ 1887979 w 4807214"/>
              <a:gd name="connsiteY4" fmla="*/ 548595 h 2284583"/>
              <a:gd name="connsiteX5" fmla="*/ 2202332 w 4807214"/>
              <a:gd name="connsiteY5" fmla="*/ 863423 h 2284583"/>
              <a:gd name="connsiteX6" fmla="*/ 2603030 w 4807214"/>
              <a:gd name="connsiteY6" fmla="*/ 863423 h 2284583"/>
              <a:gd name="connsiteX7" fmla="*/ 3068706 w 4807214"/>
              <a:gd name="connsiteY7" fmla="*/ 397045 h 2284583"/>
              <a:gd name="connsiteX8" fmla="*/ 3071483 w 4807214"/>
              <a:gd name="connsiteY8" fmla="*/ 397045 h 2284583"/>
              <a:gd name="connsiteX9" fmla="*/ 3079823 w 4807214"/>
              <a:gd name="connsiteY9" fmla="*/ 388773 h 2284583"/>
              <a:gd name="connsiteX10" fmla="*/ 3328250 w 4807214"/>
              <a:gd name="connsiteY10" fmla="*/ 142363 h 2284583"/>
              <a:gd name="connsiteX11" fmla="*/ 4010224 w 4807214"/>
              <a:gd name="connsiteY11" fmla="*/ 142363 h 2284583"/>
              <a:gd name="connsiteX12" fmla="*/ 4665136 w 4807214"/>
              <a:gd name="connsiteY12" fmla="*/ 798587 h 2284583"/>
              <a:gd name="connsiteX13" fmla="*/ 4665136 w 4807214"/>
              <a:gd name="connsiteY13" fmla="*/ 1481929 h 2284583"/>
              <a:gd name="connsiteX14" fmla="*/ 4010224 w 4807214"/>
              <a:gd name="connsiteY14" fmla="*/ 2143576 h 2284583"/>
              <a:gd name="connsiteX15" fmla="*/ 3701712 w 4807214"/>
              <a:gd name="connsiteY15" fmla="*/ 2284583 h 2284583"/>
              <a:gd name="connsiteX16" fmla="*/ 3701712 w 4807214"/>
              <a:gd name="connsiteY16" fmla="*/ 2089343 h 2284583"/>
              <a:gd name="connsiteX17" fmla="*/ 3869499 w 4807214"/>
              <a:gd name="connsiteY17" fmla="*/ 2007993 h 2284583"/>
              <a:gd name="connsiteX18" fmla="*/ 4529824 w 4807214"/>
              <a:gd name="connsiteY18" fmla="*/ 1346345 h 2284583"/>
              <a:gd name="connsiteX19" fmla="*/ 4529824 w 4807214"/>
              <a:gd name="connsiteY19" fmla="*/ 939594 h 2284583"/>
              <a:gd name="connsiteX20" fmla="*/ 3869499 w 4807214"/>
              <a:gd name="connsiteY20" fmla="*/ 277946 h 2284583"/>
              <a:gd name="connsiteX21" fmla="*/ 3463562 w 4807214"/>
              <a:gd name="connsiteY21" fmla="*/ 277946 h 2284583"/>
              <a:gd name="connsiteX22" fmla="*/ 3073862 w 4807214"/>
              <a:gd name="connsiteY22" fmla="*/ 673851 h 2284583"/>
              <a:gd name="connsiteX23" fmla="*/ 3069465 w 4807214"/>
              <a:gd name="connsiteY23" fmla="*/ 673851 h 2284583"/>
              <a:gd name="connsiteX24" fmla="*/ 3068473 w 4807214"/>
              <a:gd name="connsiteY24" fmla="*/ 673851 h 2284583"/>
              <a:gd name="connsiteX25" fmla="*/ 3022475 w 4807214"/>
              <a:gd name="connsiteY25" fmla="*/ 719918 h 2284583"/>
              <a:gd name="connsiteX26" fmla="*/ 2743816 w 4807214"/>
              <a:gd name="connsiteY26" fmla="*/ 998997 h 2284583"/>
              <a:gd name="connsiteX27" fmla="*/ 2402681 w 4807214"/>
              <a:gd name="connsiteY27" fmla="*/ 1139995 h 2284583"/>
              <a:gd name="connsiteX28" fmla="*/ 2061547 w 4807214"/>
              <a:gd name="connsiteY28" fmla="*/ 998997 h 2284583"/>
              <a:gd name="connsiteX29" fmla="*/ 1460500 w 4807214"/>
              <a:gd name="connsiteY29" fmla="*/ 397045 h 2284583"/>
              <a:gd name="connsiteX30" fmla="*/ 1464581 w 4807214"/>
              <a:gd name="connsiteY30" fmla="*/ 397045 h 2284583"/>
              <a:gd name="connsiteX31" fmla="*/ 1415958 w 4807214"/>
              <a:gd name="connsiteY31" fmla="*/ 347636 h 2284583"/>
              <a:gd name="connsiteX32" fmla="*/ 1347378 w 4807214"/>
              <a:gd name="connsiteY32" fmla="*/ 277946 h 2284583"/>
              <a:gd name="connsiteX33" fmla="*/ 941541 w 4807214"/>
              <a:gd name="connsiteY33" fmla="*/ 277946 h 2284583"/>
              <a:gd name="connsiteX34" fmla="*/ 281380 w 4807214"/>
              <a:gd name="connsiteY34" fmla="*/ 939594 h 2284583"/>
              <a:gd name="connsiteX35" fmla="*/ 200213 w 4807214"/>
              <a:gd name="connsiteY35" fmla="*/ 1140258 h 2284583"/>
              <a:gd name="connsiteX36" fmla="*/ 281380 w 4807214"/>
              <a:gd name="connsiteY36" fmla="*/ 1346345 h 2284583"/>
              <a:gd name="connsiteX37" fmla="*/ 941541 w 4807214"/>
              <a:gd name="connsiteY37" fmla="*/ 2007993 h 2284583"/>
              <a:gd name="connsiteX38" fmla="*/ 1141754 w 4807214"/>
              <a:gd name="connsiteY38" fmla="*/ 2089343 h 2284583"/>
              <a:gd name="connsiteX39" fmla="*/ 1141754 w 4807214"/>
              <a:gd name="connsiteY39" fmla="*/ 2284583 h 2284583"/>
              <a:gd name="connsiteX40" fmla="*/ 800851 w 4807214"/>
              <a:gd name="connsiteY40" fmla="*/ 2143576 h 2284583"/>
              <a:gd name="connsiteX41" fmla="*/ 140690 w 4807214"/>
              <a:gd name="connsiteY41" fmla="*/ 1481929 h 2284583"/>
              <a:gd name="connsiteX42" fmla="*/ 0 w 4807214"/>
              <a:gd name="connsiteY42" fmla="*/ 1140258 h 2284583"/>
              <a:gd name="connsiteX43" fmla="*/ 140690 w 4807214"/>
              <a:gd name="connsiteY43" fmla="*/ 798587 h 2284583"/>
              <a:gd name="connsiteX44" fmla="*/ 800851 w 4807214"/>
              <a:gd name="connsiteY44" fmla="*/ 142363 h 2284583"/>
              <a:gd name="connsiteX45" fmla="*/ 1141754 w 4807214"/>
              <a:gd name="connsiteY45" fmla="*/ 0 h 22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807214" h="2284583">
                <a:moveTo>
                  <a:pt x="1141754" y="0"/>
                </a:moveTo>
                <a:cubicBezTo>
                  <a:pt x="1264857" y="0"/>
                  <a:pt x="1387961" y="47454"/>
                  <a:pt x="1482657" y="142363"/>
                </a:cubicBezTo>
                <a:cubicBezTo>
                  <a:pt x="1482657" y="142363"/>
                  <a:pt x="1482657" y="142363"/>
                  <a:pt x="1837912" y="498418"/>
                </a:cubicBezTo>
                <a:lnTo>
                  <a:pt x="1884770" y="545381"/>
                </a:lnTo>
                <a:lnTo>
                  <a:pt x="1887979" y="548595"/>
                </a:lnTo>
                <a:cubicBezTo>
                  <a:pt x="1956761" y="617481"/>
                  <a:pt x="2056809" y="717680"/>
                  <a:pt x="2202332" y="863423"/>
                </a:cubicBezTo>
                <a:cubicBezTo>
                  <a:pt x="2310629" y="971882"/>
                  <a:pt x="2494733" y="971882"/>
                  <a:pt x="2603030" y="863423"/>
                </a:cubicBezTo>
                <a:lnTo>
                  <a:pt x="3068706" y="397045"/>
                </a:lnTo>
                <a:lnTo>
                  <a:pt x="3071483" y="397045"/>
                </a:lnTo>
                <a:lnTo>
                  <a:pt x="3079823" y="388773"/>
                </a:lnTo>
                <a:cubicBezTo>
                  <a:pt x="3146149" y="322986"/>
                  <a:pt x="3227780" y="242017"/>
                  <a:pt x="3328250" y="142363"/>
                </a:cubicBezTo>
                <a:cubicBezTo>
                  <a:pt x="3512275" y="-47454"/>
                  <a:pt x="3820787" y="-47454"/>
                  <a:pt x="4010224" y="142363"/>
                </a:cubicBezTo>
                <a:cubicBezTo>
                  <a:pt x="4010224" y="142363"/>
                  <a:pt x="4010224" y="142363"/>
                  <a:pt x="4665136" y="798587"/>
                </a:cubicBezTo>
                <a:cubicBezTo>
                  <a:pt x="4854574" y="988404"/>
                  <a:pt x="4854574" y="1297535"/>
                  <a:pt x="4665136" y="1481929"/>
                </a:cubicBezTo>
                <a:cubicBezTo>
                  <a:pt x="4665136" y="1481929"/>
                  <a:pt x="4665136" y="1481929"/>
                  <a:pt x="4010224" y="2143576"/>
                </a:cubicBezTo>
                <a:cubicBezTo>
                  <a:pt x="3923624" y="2230350"/>
                  <a:pt x="3809962" y="2279160"/>
                  <a:pt x="3701712" y="2284583"/>
                </a:cubicBezTo>
                <a:cubicBezTo>
                  <a:pt x="3701712" y="2284583"/>
                  <a:pt x="3701712" y="2284583"/>
                  <a:pt x="3701712" y="2089343"/>
                </a:cubicBezTo>
                <a:cubicBezTo>
                  <a:pt x="3761249" y="2078496"/>
                  <a:pt x="3820787" y="2051379"/>
                  <a:pt x="3869499" y="2007993"/>
                </a:cubicBezTo>
                <a:cubicBezTo>
                  <a:pt x="3869499" y="2007993"/>
                  <a:pt x="3869499" y="2007993"/>
                  <a:pt x="4529824" y="1346345"/>
                </a:cubicBezTo>
                <a:cubicBezTo>
                  <a:pt x="4638074" y="1232455"/>
                  <a:pt x="4638074" y="1053485"/>
                  <a:pt x="4529824" y="939594"/>
                </a:cubicBezTo>
                <a:cubicBezTo>
                  <a:pt x="4529824" y="939594"/>
                  <a:pt x="4529824" y="939594"/>
                  <a:pt x="3869499" y="277946"/>
                </a:cubicBezTo>
                <a:cubicBezTo>
                  <a:pt x="3755837" y="169480"/>
                  <a:pt x="3577225" y="169480"/>
                  <a:pt x="3463562" y="277946"/>
                </a:cubicBezTo>
                <a:cubicBezTo>
                  <a:pt x="3463562" y="277946"/>
                  <a:pt x="3463562" y="277946"/>
                  <a:pt x="3073862" y="673851"/>
                </a:cubicBezTo>
                <a:cubicBezTo>
                  <a:pt x="3073862" y="673851"/>
                  <a:pt x="3073862" y="673851"/>
                  <a:pt x="3069465" y="673851"/>
                </a:cubicBezTo>
                <a:lnTo>
                  <a:pt x="3068473" y="673851"/>
                </a:lnTo>
                <a:lnTo>
                  <a:pt x="3022475" y="719918"/>
                </a:lnTo>
                <a:cubicBezTo>
                  <a:pt x="2948078" y="794428"/>
                  <a:pt x="2856512" y="886131"/>
                  <a:pt x="2743816" y="998997"/>
                </a:cubicBezTo>
                <a:cubicBezTo>
                  <a:pt x="2651764" y="1096611"/>
                  <a:pt x="2527222" y="1139995"/>
                  <a:pt x="2402681" y="1139995"/>
                </a:cubicBezTo>
                <a:cubicBezTo>
                  <a:pt x="2278140" y="1139995"/>
                  <a:pt x="2153599" y="1096611"/>
                  <a:pt x="2061547" y="998997"/>
                </a:cubicBezTo>
                <a:cubicBezTo>
                  <a:pt x="2061547" y="998997"/>
                  <a:pt x="2061547" y="998997"/>
                  <a:pt x="1460500" y="397045"/>
                </a:cubicBezTo>
                <a:lnTo>
                  <a:pt x="1464581" y="397045"/>
                </a:lnTo>
                <a:lnTo>
                  <a:pt x="1415958" y="347636"/>
                </a:lnTo>
                <a:cubicBezTo>
                  <a:pt x="1394556" y="325888"/>
                  <a:pt x="1371728" y="302690"/>
                  <a:pt x="1347378" y="277946"/>
                </a:cubicBezTo>
                <a:cubicBezTo>
                  <a:pt x="1233743" y="169480"/>
                  <a:pt x="1049764" y="169480"/>
                  <a:pt x="941541" y="277946"/>
                </a:cubicBezTo>
                <a:cubicBezTo>
                  <a:pt x="941541" y="277946"/>
                  <a:pt x="941541" y="277946"/>
                  <a:pt x="281380" y="939594"/>
                </a:cubicBezTo>
                <a:cubicBezTo>
                  <a:pt x="227268" y="993828"/>
                  <a:pt x="200213" y="1064331"/>
                  <a:pt x="200213" y="1140258"/>
                </a:cubicBezTo>
                <a:cubicBezTo>
                  <a:pt x="200213" y="1221608"/>
                  <a:pt x="227268" y="1292112"/>
                  <a:pt x="281380" y="1346345"/>
                </a:cubicBezTo>
                <a:cubicBezTo>
                  <a:pt x="281380" y="1346345"/>
                  <a:pt x="281380" y="1346345"/>
                  <a:pt x="941541" y="2007993"/>
                </a:cubicBezTo>
                <a:cubicBezTo>
                  <a:pt x="995652" y="2062226"/>
                  <a:pt x="1071409" y="2089343"/>
                  <a:pt x="1141754" y="2089343"/>
                </a:cubicBezTo>
                <a:cubicBezTo>
                  <a:pt x="1141754" y="2089343"/>
                  <a:pt x="1141754" y="2089343"/>
                  <a:pt x="1141754" y="2284583"/>
                </a:cubicBezTo>
                <a:cubicBezTo>
                  <a:pt x="1017297" y="2284583"/>
                  <a:pt x="898252" y="2241196"/>
                  <a:pt x="800851" y="2143576"/>
                </a:cubicBezTo>
                <a:cubicBezTo>
                  <a:pt x="800851" y="2143576"/>
                  <a:pt x="800851" y="2143576"/>
                  <a:pt x="140690" y="1481929"/>
                </a:cubicBezTo>
                <a:cubicBezTo>
                  <a:pt x="54111" y="1395155"/>
                  <a:pt x="0" y="1270418"/>
                  <a:pt x="0" y="1140258"/>
                </a:cubicBezTo>
                <a:cubicBezTo>
                  <a:pt x="0" y="1015521"/>
                  <a:pt x="54111" y="890784"/>
                  <a:pt x="140690" y="798587"/>
                </a:cubicBezTo>
                <a:cubicBezTo>
                  <a:pt x="140690" y="798587"/>
                  <a:pt x="140690" y="798587"/>
                  <a:pt x="800851" y="142363"/>
                </a:cubicBezTo>
                <a:cubicBezTo>
                  <a:pt x="895546" y="47454"/>
                  <a:pt x="1018650" y="0"/>
                  <a:pt x="1141754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千图PPT彼岸天：ID 8661124库_Freeform: Shape 37">
            <a:extLst>
              <a:ext uri="{FF2B5EF4-FFF2-40B4-BE49-F238E27FC236}">
                <a16:creationId xmlns:a16="http://schemas.microsoft.com/office/drawing/2014/main" id="{B9B7CF40-7B3D-41AC-B385-0F6F72DA5AD5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 flipV="1">
            <a:off x="4601064" y="3869197"/>
            <a:ext cx="2989874" cy="1420909"/>
          </a:xfrm>
          <a:custGeom>
            <a:avLst/>
            <a:gdLst>
              <a:gd name="connsiteX0" fmla="*/ 1141754 w 4807214"/>
              <a:gd name="connsiteY0" fmla="*/ 0 h 2284583"/>
              <a:gd name="connsiteX1" fmla="*/ 1482657 w 4807214"/>
              <a:gd name="connsiteY1" fmla="*/ 142363 h 2284583"/>
              <a:gd name="connsiteX2" fmla="*/ 1837912 w 4807214"/>
              <a:gd name="connsiteY2" fmla="*/ 498418 h 2284583"/>
              <a:gd name="connsiteX3" fmla="*/ 1884770 w 4807214"/>
              <a:gd name="connsiteY3" fmla="*/ 545381 h 2284583"/>
              <a:gd name="connsiteX4" fmla="*/ 1887979 w 4807214"/>
              <a:gd name="connsiteY4" fmla="*/ 548595 h 2284583"/>
              <a:gd name="connsiteX5" fmla="*/ 2202332 w 4807214"/>
              <a:gd name="connsiteY5" fmla="*/ 863423 h 2284583"/>
              <a:gd name="connsiteX6" fmla="*/ 2603030 w 4807214"/>
              <a:gd name="connsiteY6" fmla="*/ 863423 h 2284583"/>
              <a:gd name="connsiteX7" fmla="*/ 3068706 w 4807214"/>
              <a:gd name="connsiteY7" fmla="*/ 397045 h 2284583"/>
              <a:gd name="connsiteX8" fmla="*/ 3071483 w 4807214"/>
              <a:gd name="connsiteY8" fmla="*/ 397045 h 2284583"/>
              <a:gd name="connsiteX9" fmla="*/ 3079823 w 4807214"/>
              <a:gd name="connsiteY9" fmla="*/ 388773 h 2284583"/>
              <a:gd name="connsiteX10" fmla="*/ 3328250 w 4807214"/>
              <a:gd name="connsiteY10" fmla="*/ 142363 h 2284583"/>
              <a:gd name="connsiteX11" fmla="*/ 4010224 w 4807214"/>
              <a:gd name="connsiteY11" fmla="*/ 142363 h 2284583"/>
              <a:gd name="connsiteX12" fmla="*/ 4665136 w 4807214"/>
              <a:gd name="connsiteY12" fmla="*/ 798587 h 2284583"/>
              <a:gd name="connsiteX13" fmla="*/ 4665136 w 4807214"/>
              <a:gd name="connsiteY13" fmla="*/ 1481929 h 2284583"/>
              <a:gd name="connsiteX14" fmla="*/ 4010224 w 4807214"/>
              <a:gd name="connsiteY14" fmla="*/ 2143576 h 2284583"/>
              <a:gd name="connsiteX15" fmla="*/ 3701712 w 4807214"/>
              <a:gd name="connsiteY15" fmla="*/ 2284583 h 2284583"/>
              <a:gd name="connsiteX16" fmla="*/ 3701712 w 4807214"/>
              <a:gd name="connsiteY16" fmla="*/ 2089343 h 2284583"/>
              <a:gd name="connsiteX17" fmla="*/ 3869499 w 4807214"/>
              <a:gd name="connsiteY17" fmla="*/ 2007993 h 2284583"/>
              <a:gd name="connsiteX18" fmla="*/ 4529824 w 4807214"/>
              <a:gd name="connsiteY18" fmla="*/ 1346345 h 2284583"/>
              <a:gd name="connsiteX19" fmla="*/ 4529824 w 4807214"/>
              <a:gd name="connsiteY19" fmla="*/ 939594 h 2284583"/>
              <a:gd name="connsiteX20" fmla="*/ 3869499 w 4807214"/>
              <a:gd name="connsiteY20" fmla="*/ 277946 h 2284583"/>
              <a:gd name="connsiteX21" fmla="*/ 3463562 w 4807214"/>
              <a:gd name="connsiteY21" fmla="*/ 277946 h 2284583"/>
              <a:gd name="connsiteX22" fmla="*/ 3073862 w 4807214"/>
              <a:gd name="connsiteY22" fmla="*/ 673851 h 2284583"/>
              <a:gd name="connsiteX23" fmla="*/ 3069465 w 4807214"/>
              <a:gd name="connsiteY23" fmla="*/ 673851 h 2284583"/>
              <a:gd name="connsiteX24" fmla="*/ 3068473 w 4807214"/>
              <a:gd name="connsiteY24" fmla="*/ 673851 h 2284583"/>
              <a:gd name="connsiteX25" fmla="*/ 3022475 w 4807214"/>
              <a:gd name="connsiteY25" fmla="*/ 719918 h 2284583"/>
              <a:gd name="connsiteX26" fmla="*/ 2743816 w 4807214"/>
              <a:gd name="connsiteY26" fmla="*/ 998997 h 2284583"/>
              <a:gd name="connsiteX27" fmla="*/ 2402681 w 4807214"/>
              <a:gd name="connsiteY27" fmla="*/ 1139995 h 2284583"/>
              <a:gd name="connsiteX28" fmla="*/ 2061547 w 4807214"/>
              <a:gd name="connsiteY28" fmla="*/ 998997 h 2284583"/>
              <a:gd name="connsiteX29" fmla="*/ 1460500 w 4807214"/>
              <a:gd name="connsiteY29" fmla="*/ 397045 h 2284583"/>
              <a:gd name="connsiteX30" fmla="*/ 1464581 w 4807214"/>
              <a:gd name="connsiteY30" fmla="*/ 397045 h 2284583"/>
              <a:gd name="connsiteX31" fmla="*/ 1415958 w 4807214"/>
              <a:gd name="connsiteY31" fmla="*/ 347636 h 2284583"/>
              <a:gd name="connsiteX32" fmla="*/ 1347378 w 4807214"/>
              <a:gd name="connsiteY32" fmla="*/ 277946 h 2284583"/>
              <a:gd name="connsiteX33" fmla="*/ 941541 w 4807214"/>
              <a:gd name="connsiteY33" fmla="*/ 277946 h 2284583"/>
              <a:gd name="connsiteX34" fmla="*/ 281380 w 4807214"/>
              <a:gd name="connsiteY34" fmla="*/ 939594 h 2284583"/>
              <a:gd name="connsiteX35" fmla="*/ 200213 w 4807214"/>
              <a:gd name="connsiteY35" fmla="*/ 1140258 h 2284583"/>
              <a:gd name="connsiteX36" fmla="*/ 281380 w 4807214"/>
              <a:gd name="connsiteY36" fmla="*/ 1346345 h 2284583"/>
              <a:gd name="connsiteX37" fmla="*/ 941541 w 4807214"/>
              <a:gd name="connsiteY37" fmla="*/ 2007993 h 2284583"/>
              <a:gd name="connsiteX38" fmla="*/ 1141754 w 4807214"/>
              <a:gd name="connsiteY38" fmla="*/ 2089343 h 2284583"/>
              <a:gd name="connsiteX39" fmla="*/ 1141754 w 4807214"/>
              <a:gd name="connsiteY39" fmla="*/ 2284583 h 2284583"/>
              <a:gd name="connsiteX40" fmla="*/ 800851 w 4807214"/>
              <a:gd name="connsiteY40" fmla="*/ 2143576 h 2284583"/>
              <a:gd name="connsiteX41" fmla="*/ 140690 w 4807214"/>
              <a:gd name="connsiteY41" fmla="*/ 1481929 h 2284583"/>
              <a:gd name="connsiteX42" fmla="*/ 0 w 4807214"/>
              <a:gd name="connsiteY42" fmla="*/ 1140258 h 2284583"/>
              <a:gd name="connsiteX43" fmla="*/ 140690 w 4807214"/>
              <a:gd name="connsiteY43" fmla="*/ 798587 h 2284583"/>
              <a:gd name="connsiteX44" fmla="*/ 800851 w 4807214"/>
              <a:gd name="connsiteY44" fmla="*/ 142363 h 2284583"/>
              <a:gd name="connsiteX45" fmla="*/ 1141754 w 4807214"/>
              <a:gd name="connsiteY45" fmla="*/ 0 h 22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807214" h="2284583">
                <a:moveTo>
                  <a:pt x="1141754" y="0"/>
                </a:moveTo>
                <a:cubicBezTo>
                  <a:pt x="1264857" y="0"/>
                  <a:pt x="1387961" y="47454"/>
                  <a:pt x="1482657" y="142363"/>
                </a:cubicBezTo>
                <a:cubicBezTo>
                  <a:pt x="1482657" y="142363"/>
                  <a:pt x="1482657" y="142363"/>
                  <a:pt x="1837912" y="498418"/>
                </a:cubicBezTo>
                <a:lnTo>
                  <a:pt x="1884770" y="545381"/>
                </a:lnTo>
                <a:lnTo>
                  <a:pt x="1887979" y="548595"/>
                </a:lnTo>
                <a:cubicBezTo>
                  <a:pt x="1956761" y="617481"/>
                  <a:pt x="2056809" y="717680"/>
                  <a:pt x="2202332" y="863423"/>
                </a:cubicBezTo>
                <a:cubicBezTo>
                  <a:pt x="2310629" y="971882"/>
                  <a:pt x="2494733" y="971882"/>
                  <a:pt x="2603030" y="863423"/>
                </a:cubicBezTo>
                <a:lnTo>
                  <a:pt x="3068706" y="397045"/>
                </a:lnTo>
                <a:lnTo>
                  <a:pt x="3071483" y="397045"/>
                </a:lnTo>
                <a:lnTo>
                  <a:pt x="3079823" y="388773"/>
                </a:lnTo>
                <a:cubicBezTo>
                  <a:pt x="3146149" y="322986"/>
                  <a:pt x="3227780" y="242017"/>
                  <a:pt x="3328250" y="142363"/>
                </a:cubicBezTo>
                <a:cubicBezTo>
                  <a:pt x="3512275" y="-47454"/>
                  <a:pt x="3820787" y="-47454"/>
                  <a:pt x="4010224" y="142363"/>
                </a:cubicBezTo>
                <a:cubicBezTo>
                  <a:pt x="4010224" y="142363"/>
                  <a:pt x="4010224" y="142363"/>
                  <a:pt x="4665136" y="798587"/>
                </a:cubicBezTo>
                <a:cubicBezTo>
                  <a:pt x="4854574" y="988404"/>
                  <a:pt x="4854574" y="1297535"/>
                  <a:pt x="4665136" y="1481929"/>
                </a:cubicBezTo>
                <a:cubicBezTo>
                  <a:pt x="4665136" y="1481929"/>
                  <a:pt x="4665136" y="1481929"/>
                  <a:pt x="4010224" y="2143576"/>
                </a:cubicBezTo>
                <a:cubicBezTo>
                  <a:pt x="3923624" y="2230350"/>
                  <a:pt x="3809962" y="2279160"/>
                  <a:pt x="3701712" y="2284583"/>
                </a:cubicBezTo>
                <a:cubicBezTo>
                  <a:pt x="3701712" y="2284583"/>
                  <a:pt x="3701712" y="2284583"/>
                  <a:pt x="3701712" y="2089343"/>
                </a:cubicBezTo>
                <a:cubicBezTo>
                  <a:pt x="3761249" y="2078496"/>
                  <a:pt x="3820787" y="2051379"/>
                  <a:pt x="3869499" y="2007993"/>
                </a:cubicBezTo>
                <a:cubicBezTo>
                  <a:pt x="3869499" y="2007993"/>
                  <a:pt x="3869499" y="2007993"/>
                  <a:pt x="4529824" y="1346345"/>
                </a:cubicBezTo>
                <a:cubicBezTo>
                  <a:pt x="4638074" y="1232455"/>
                  <a:pt x="4638074" y="1053485"/>
                  <a:pt x="4529824" y="939594"/>
                </a:cubicBezTo>
                <a:cubicBezTo>
                  <a:pt x="4529824" y="939594"/>
                  <a:pt x="4529824" y="939594"/>
                  <a:pt x="3869499" y="277946"/>
                </a:cubicBezTo>
                <a:cubicBezTo>
                  <a:pt x="3755837" y="169480"/>
                  <a:pt x="3577225" y="169480"/>
                  <a:pt x="3463562" y="277946"/>
                </a:cubicBezTo>
                <a:cubicBezTo>
                  <a:pt x="3463562" y="277946"/>
                  <a:pt x="3463562" y="277946"/>
                  <a:pt x="3073862" y="673851"/>
                </a:cubicBezTo>
                <a:cubicBezTo>
                  <a:pt x="3073862" y="673851"/>
                  <a:pt x="3073862" y="673851"/>
                  <a:pt x="3069465" y="673851"/>
                </a:cubicBezTo>
                <a:lnTo>
                  <a:pt x="3068473" y="673851"/>
                </a:lnTo>
                <a:lnTo>
                  <a:pt x="3022475" y="719918"/>
                </a:lnTo>
                <a:cubicBezTo>
                  <a:pt x="2948078" y="794428"/>
                  <a:pt x="2856512" y="886131"/>
                  <a:pt x="2743816" y="998997"/>
                </a:cubicBezTo>
                <a:cubicBezTo>
                  <a:pt x="2651764" y="1096611"/>
                  <a:pt x="2527222" y="1139995"/>
                  <a:pt x="2402681" y="1139995"/>
                </a:cubicBezTo>
                <a:cubicBezTo>
                  <a:pt x="2278140" y="1139995"/>
                  <a:pt x="2153599" y="1096611"/>
                  <a:pt x="2061547" y="998997"/>
                </a:cubicBezTo>
                <a:cubicBezTo>
                  <a:pt x="2061547" y="998997"/>
                  <a:pt x="2061547" y="998997"/>
                  <a:pt x="1460500" y="397045"/>
                </a:cubicBezTo>
                <a:lnTo>
                  <a:pt x="1464581" y="397045"/>
                </a:lnTo>
                <a:lnTo>
                  <a:pt x="1415958" y="347636"/>
                </a:lnTo>
                <a:cubicBezTo>
                  <a:pt x="1394556" y="325888"/>
                  <a:pt x="1371728" y="302690"/>
                  <a:pt x="1347378" y="277946"/>
                </a:cubicBezTo>
                <a:cubicBezTo>
                  <a:pt x="1233743" y="169480"/>
                  <a:pt x="1049764" y="169480"/>
                  <a:pt x="941541" y="277946"/>
                </a:cubicBezTo>
                <a:cubicBezTo>
                  <a:pt x="941541" y="277946"/>
                  <a:pt x="941541" y="277946"/>
                  <a:pt x="281380" y="939594"/>
                </a:cubicBezTo>
                <a:cubicBezTo>
                  <a:pt x="227268" y="993828"/>
                  <a:pt x="200213" y="1064331"/>
                  <a:pt x="200213" y="1140258"/>
                </a:cubicBezTo>
                <a:cubicBezTo>
                  <a:pt x="200213" y="1221608"/>
                  <a:pt x="227268" y="1292112"/>
                  <a:pt x="281380" y="1346345"/>
                </a:cubicBezTo>
                <a:cubicBezTo>
                  <a:pt x="281380" y="1346345"/>
                  <a:pt x="281380" y="1346345"/>
                  <a:pt x="941541" y="2007993"/>
                </a:cubicBezTo>
                <a:cubicBezTo>
                  <a:pt x="995652" y="2062226"/>
                  <a:pt x="1071409" y="2089343"/>
                  <a:pt x="1141754" y="2089343"/>
                </a:cubicBezTo>
                <a:cubicBezTo>
                  <a:pt x="1141754" y="2089343"/>
                  <a:pt x="1141754" y="2089343"/>
                  <a:pt x="1141754" y="2284583"/>
                </a:cubicBezTo>
                <a:cubicBezTo>
                  <a:pt x="1017297" y="2284583"/>
                  <a:pt x="898252" y="2241196"/>
                  <a:pt x="800851" y="2143576"/>
                </a:cubicBezTo>
                <a:cubicBezTo>
                  <a:pt x="800851" y="2143576"/>
                  <a:pt x="800851" y="2143576"/>
                  <a:pt x="140690" y="1481929"/>
                </a:cubicBezTo>
                <a:cubicBezTo>
                  <a:pt x="54111" y="1395155"/>
                  <a:pt x="0" y="1270418"/>
                  <a:pt x="0" y="1140258"/>
                </a:cubicBezTo>
                <a:cubicBezTo>
                  <a:pt x="0" y="1015521"/>
                  <a:pt x="54111" y="890784"/>
                  <a:pt x="140690" y="798587"/>
                </a:cubicBezTo>
                <a:cubicBezTo>
                  <a:pt x="140690" y="798587"/>
                  <a:pt x="140690" y="798587"/>
                  <a:pt x="800851" y="142363"/>
                </a:cubicBezTo>
                <a:cubicBezTo>
                  <a:pt x="895546" y="47454"/>
                  <a:pt x="1018650" y="0"/>
                  <a:pt x="1141754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千图PPT彼岸天：ID 8661124库_椭圆 38">
            <a:extLst>
              <a:ext uri="{FF2B5EF4-FFF2-40B4-BE49-F238E27FC236}">
                <a16:creationId xmlns:a16="http://schemas.microsoft.com/office/drawing/2014/main" id="{C8E68438-43D3-4166-804A-45E3E03B3EB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616947" y="2574715"/>
            <a:ext cx="776958" cy="776958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/>
              <a:t>关键词</a:t>
            </a:r>
          </a:p>
        </p:txBody>
      </p:sp>
      <p:sp>
        <p:nvSpPr>
          <p:cNvPr id="7" name="千图PPT彼岸天：ID 8661124库_椭圆 39">
            <a:extLst>
              <a:ext uri="{FF2B5EF4-FFF2-40B4-BE49-F238E27FC236}">
                <a16:creationId xmlns:a16="http://schemas.microsoft.com/office/drawing/2014/main" id="{047CA2D2-D742-4095-8EE0-8C440467BAB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939562" y="2574715"/>
            <a:ext cx="776958" cy="776958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/>
              <a:t>关键词</a:t>
            </a:r>
          </a:p>
        </p:txBody>
      </p:sp>
      <p:sp>
        <p:nvSpPr>
          <p:cNvPr id="8" name="千图PPT彼岸天：ID 8661124库_椭圆 40">
            <a:extLst>
              <a:ext uri="{FF2B5EF4-FFF2-40B4-BE49-F238E27FC236}">
                <a16:creationId xmlns:a16="http://schemas.microsoft.com/office/drawing/2014/main" id="{95B413C7-7A9E-433C-8CB9-087D9BC747B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616947" y="3480719"/>
            <a:ext cx="776958" cy="776958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/>
              <a:t>关键词</a:t>
            </a:r>
          </a:p>
        </p:txBody>
      </p:sp>
      <p:sp>
        <p:nvSpPr>
          <p:cNvPr id="9" name="千图PPT彼岸天：ID 8661124库_椭圆 41">
            <a:extLst>
              <a:ext uri="{FF2B5EF4-FFF2-40B4-BE49-F238E27FC236}">
                <a16:creationId xmlns:a16="http://schemas.microsoft.com/office/drawing/2014/main" id="{B0509ED4-A8DC-4D2F-AF65-C87A771C544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939562" y="3480719"/>
            <a:ext cx="776958" cy="776958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/>
              <a:t>关键词</a:t>
            </a:r>
          </a:p>
        </p:txBody>
      </p:sp>
      <p:sp>
        <p:nvSpPr>
          <p:cNvPr id="10" name="千图PPT彼岸天：ID 8661124库_椭圆 42">
            <a:extLst>
              <a:ext uri="{FF2B5EF4-FFF2-40B4-BE49-F238E27FC236}">
                <a16:creationId xmlns:a16="http://schemas.microsoft.com/office/drawing/2014/main" id="{FD025335-08C4-44A6-A224-5E5B64CEE41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715073" y="2989792"/>
            <a:ext cx="903318" cy="903318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1" name="千图PPT彼岸天：ID 8661124库_组合 8">
            <a:extLst>
              <a:ext uri="{FF2B5EF4-FFF2-40B4-BE49-F238E27FC236}">
                <a16:creationId xmlns:a16="http://schemas.microsoft.com/office/drawing/2014/main" id="{2B200B21-0AEE-4C95-83B6-18D68A81F4CC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2389454" y="1908187"/>
            <a:ext cx="1881342" cy="653087"/>
            <a:chOff x="609599" y="3139323"/>
            <a:chExt cx="2407615" cy="835777"/>
          </a:xfrm>
        </p:grpSpPr>
        <p:sp>
          <p:nvSpPr>
            <p:cNvPr id="22" name="TextBox 9">
              <a:extLst>
                <a:ext uri="{FF2B5EF4-FFF2-40B4-BE49-F238E27FC236}">
                  <a16:creationId xmlns:a16="http://schemas.microsoft.com/office/drawing/2014/main" id="{8471736D-CFEF-42A1-A69C-8ACB438E3291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F7E6EF13-3AF5-4DED-9C47-3475CBED2161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2" name="千图PPT彼岸天：ID 8661124库_组合 11">
            <a:extLst>
              <a:ext uri="{FF2B5EF4-FFF2-40B4-BE49-F238E27FC236}">
                <a16:creationId xmlns:a16="http://schemas.microsoft.com/office/drawing/2014/main" id="{85B3FEFC-86B8-4EFA-AFCB-776320E1AB33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7882359" y="1908187"/>
            <a:ext cx="1920189" cy="653087"/>
            <a:chOff x="9029821" y="3139323"/>
            <a:chExt cx="2457329" cy="835777"/>
          </a:xfrm>
        </p:grpSpPr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F6524565-FDB3-4A8D-8086-285E5979C826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21" name="Rectangle 13">
              <a:extLst>
                <a:ext uri="{FF2B5EF4-FFF2-40B4-BE49-F238E27FC236}">
                  <a16:creationId xmlns:a16="http://schemas.microsoft.com/office/drawing/2014/main" id="{6A9D0916-268B-42BC-BF57-B36101921C1A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13" name="千图PPT彼岸天：ID 8661124库_组合 15">
            <a:extLst>
              <a:ext uri="{FF2B5EF4-FFF2-40B4-BE49-F238E27FC236}">
                <a16:creationId xmlns:a16="http://schemas.microsoft.com/office/drawing/2014/main" id="{ED19114B-AEB7-482C-B52A-E4D9DEFE964C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2389454" y="4263220"/>
            <a:ext cx="1881342" cy="653087"/>
            <a:chOff x="609599" y="3139323"/>
            <a:chExt cx="2407615" cy="835777"/>
          </a:xfrm>
        </p:grpSpPr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70398378-623A-4002-A2DF-302C7F4B09A7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D244CCBD-2E30-4287-9DB6-A9128D41C5CB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</p:grpSp>
      <p:grpSp>
        <p:nvGrpSpPr>
          <p:cNvPr id="14" name="千图PPT彼岸天：ID 8661124库_组合 18">
            <a:extLst>
              <a:ext uri="{FF2B5EF4-FFF2-40B4-BE49-F238E27FC236}">
                <a16:creationId xmlns:a16="http://schemas.microsoft.com/office/drawing/2014/main" id="{8BE01616-739C-485E-AEAF-54C9765131AE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7882359" y="4263220"/>
            <a:ext cx="1920189" cy="653087"/>
            <a:chOff x="9029821" y="3139323"/>
            <a:chExt cx="2457329" cy="835777"/>
          </a:xfrm>
        </p:grpSpPr>
        <p:sp>
          <p:nvSpPr>
            <p:cNvPr id="16" name="TextBox 19">
              <a:extLst>
                <a:ext uri="{FF2B5EF4-FFF2-40B4-BE49-F238E27FC236}">
                  <a16:creationId xmlns:a16="http://schemas.microsoft.com/office/drawing/2014/main" id="{68A479B5-522D-4C82-95DD-0CF358E59DBD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7" name="Rectangle 20">
              <a:extLst>
                <a:ext uri="{FF2B5EF4-FFF2-40B4-BE49-F238E27FC236}">
                  <a16:creationId xmlns:a16="http://schemas.microsoft.com/office/drawing/2014/main" id="{4BBF38A4-F064-4032-8F4D-2032D25FF2B9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sp>
        <p:nvSpPr>
          <p:cNvPr id="15" name="千图PPT彼岸天：ID 8661124库_Freeform: Shape 21">
            <a:extLst>
              <a:ext uri="{FF2B5EF4-FFF2-40B4-BE49-F238E27FC236}">
                <a16:creationId xmlns:a16="http://schemas.microsoft.com/office/drawing/2014/main" id="{23CE8CC6-888E-4996-990B-CC89B30F23E1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5919446" y="3212671"/>
            <a:ext cx="494573" cy="457560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7038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任意多边形 3">
            <a:extLst>
              <a:ext uri="{FF2B5EF4-FFF2-40B4-BE49-F238E27FC236}">
                <a16:creationId xmlns:a16="http://schemas.microsoft.com/office/drawing/2014/main" id="{3562AA89-7EAC-4B29-B9E5-5BCB1D9D4DC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18936" y="2564791"/>
            <a:ext cx="1410299" cy="3554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14" y="0"/>
                </a:moveTo>
                <a:lnTo>
                  <a:pt x="10982" y="11"/>
                </a:lnTo>
                <a:lnTo>
                  <a:pt x="10495" y="7316"/>
                </a:lnTo>
                <a:lnTo>
                  <a:pt x="10311" y="7316"/>
                </a:lnTo>
                <a:lnTo>
                  <a:pt x="5040" y="4934"/>
                </a:lnTo>
                <a:lnTo>
                  <a:pt x="4098" y="5274"/>
                </a:lnTo>
                <a:lnTo>
                  <a:pt x="9839" y="8344"/>
                </a:lnTo>
                <a:lnTo>
                  <a:pt x="9157" y="13657"/>
                </a:lnTo>
                <a:lnTo>
                  <a:pt x="1743" y="10307"/>
                </a:lnTo>
                <a:lnTo>
                  <a:pt x="465" y="10768"/>
                </a:lnTo>
                <a:lnTo>
                  <a:pt x="8348" y="14989"/>
                </a:lnTo>
                <a:cubicBezTo>
                  <a:pt x="8869" y="15678"/>
                  <a:pt x="8688" y="17187"/>
                  <a:pt x="8374" y="18525"/>
                </a:cubicBezTo>
                <a:cubicBezTo>
                  <a:pt x="8077" y="19789"/>
                  <a:pt x="7686" y="20827"/>
                  <a:pt x="7641" y="20946"/>
                </a:cubicBezTo>
                <a:lnTo>
                  <a:pt x="0" y="20946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0946"/>
                </a:lnTo>
                <a:lnTo>
                  <a:pt x="14478" y="20946"/>
                </a:lnTo>
                <a:cubicBezTo>
                  <a:pt x="14472" y="20926"/>
                  <a:pt x="13902" y="19197"/>
                  <a:pt x="13212" y="15954"/>
                </a:cubicBezTo>
                <a:cubicBezTo>
                  <a:pt x="12517" y="12693"/>
                  <a:pt x="13674" y="12692"/>
                  <a:pt x="13674" y="12692"/>
                </a:cubicBezTo>
                <a:lnTo>
                  <a:pt x="20503" y="9431"/>
                </a:lnTo>
                <a:lnTo>
                  <a:pt x="19114" y="8696"/>
                </a:lnTo>
                <a:lnTo>
                  <a:pt x="12631" y="11452"/>
                </a:lnTo>
                <a:lnTo>
                  <a:pt x="11953" y="7859"/>
                </a:lnTo>
                <a:lnTo>
                  <a:pt x="16953" y="5473"/>
                </a:lnTo>
                <a:lnTo>
                  <a:pt x="15932" y="4933"/>
                </a:lnTo>
                <a:lnTo>
                  <a:pt x="11790" y="6734"/>
                </a:lnTo>
                <a:lnTo>
                  <a:pt x="11614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4" name="千图PPT彼岸天：ID 8661124库_组合 43">
            <a:extLst>
              <a:ext uri="{FF2B5EF4-FFF2-40B4-BE49-F238E27FC236}">
                <a16:creationId xmlns:a16="http://schemas.microsoft.com/office/drawing/2014/main" id="{5A0546DB-4A42-4425-AE20-B5D5D72B2E6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007768" y="3385327"/>
            <a:ext cx="1229235" cy="1229235"/>
            <a:chOff x="4007768" y="3385327"/>
            <a:chExt cx="1229235" cy="1229235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BB89BC97-92D2-4907-90B9-90F0C5573A05}"/>
                </a:ext>
              </a:extLst>
            </p:cNvPr>
            <p:cNvSpPr/>
            <p:nvPr/>
          </p:nvSpPr>
          <p:spPr>
            <a:xfrm>
              <a:off x="4007768" y="3385327"/>
              <a:ext cx="1229235" cy="12292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34E4E1C9-12CC-4D41-8FFA-9DFAB9C89EE3}"/>
                </a:ext>
              </a:extLst>
            </p:cNvPr>
            <p:cNvSpPr/>
            <p:nvPr/>
          </p:nvSpPr>
          <p:spPr>
            <a:xfrm>
              <a:off x="4406233" y="3802207"/>
              <a:ext cx="521749" cy="415983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6" name="千图PPT彼岸天：ID 8661124库_组合 45">
            <a:extLst>
              <a:ext uri="{FF2B5EF4-FFF2-40B4-BE49-F238E27FC236}">
                <a16:creationId xmlns:a16="http://schemas.microsoft.com/office/drawing/2014/main" id="{C2666B14-818C-40DF-8CE9-360067E66D1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120146" y="1670846"/>
            <a:ext cx="888858" cy="888858"/>
            <a:chOff x="5120146" y="1670846"/>
            <a:chExt cx="888858" cy="888858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5E37BD6F-44E6-4950-83B4-3A73BAADDE9A}"/>
                </a:ext>
              </a:extLst>
            </p:cNvPr>
            <p:cNvSpPr/>
            <p:nvPr/>
          </p:nvSpPr>
          <p:spPr>
            <a:xfrm>
              <a:off x="5120146" y="1670846"/>
              <a:ext cx="888858" cy="888858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4EB3AA66-ED09-4686-B9C9-37E814D759F2}"/>
                </a:ext>
              </a:extLst>
            </p:cNvPr>
            <p:cNvSpPr/>
            <p:nvPr/>
          </p:nvSpPr>
          <p:spPr>
            <a:xfrm>
              <a:off x="5378472" y="1966874"/>
              <a:ext cx="372322" cy="296847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8" name="千图PPT彼岸天：ID 8661124库_组合 47">
            <a:extLst>
              <a:ext uri="{FF2B5EF4-FFF2-40B4-BE49-F238E27FC236}">
                <a16:creationId xmlns:a16="http://schemas.microsoft.com/office/drawing/2014/main" id="{C751BA98-5588-42CD-BF9D-80F1A0CF82B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083333" y="2326522"/>
            <a:ext cx="567571" cy="567571"/>
            <a:chOff x="6083333" y="2326522"/>
            <a:chExt cx="567571" cy="567571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9CCCF7EF-76D3-4831-A86F-8939506E19D1}"/>
                </a:ext>
              </a:extLst>
            </p:cNvPr>
            <p:cNvSpPr/>
            <p:nvPr/>
          </p:nvSpPr>
          <p:spPr>
            <a:xfrm>
              <a:off x="6083333" y="2326522"/>
              <a:ext cx="567571" cy="567571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86A9BD32-06EC-428C-9B67-446E7A604C30}"/>
                </a:ext>
              </a:extLst>
            </p:cNvPr>
            <p:cNvSpPr/>
            <p:nvPr/>
          </p:nvSpPr>
          <p:spPr>
            <a:xfrm>
              <a:off x="6267840" y="2532833"/>
              <a:ext cx="198560" cy="158309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id="{5B69ED41-0A2B-48B7-B18D-5F4A3F14A66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385732" y="3923641"/>
            <a:ext cx="567571" cy="567571"/>
            <a:chOff x="5385732" y="3923641"/>
            <a:chExt cx="567571" cy="567571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425EB2BB-67A8-4C60-B2E5-A79F278CAFE6}"/>
                </a:ext>
              </a:extLst>
            </p:cNvPr>
            <p:cNvSpPr/>
            <p:nvPr/>
          </p:nvSpPr>
          <p:spPr>
            <a:xfrm>
              <a:off x="5385732" y="3923641"/>
              <a:ext cx="567571" cy="567571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A9689448-7A91-441E-9EFF-8AA3E1679E6B}"/>
                </a:ext>
              </a:extLst>
            </p:cNvPr>
            <p:cNvSpPr/>
            <p:nvPr/>
          </p:nvSpPr>
          <p:spPr>
            <a:xfrm>
              <a:off x="5574922" y="4132007"/>
              <a:ext cx="189191" cy="150839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" name="千图PPT彼岸天：ID 8661124库_椭圆 13">
            <a:extLst>
              <a:ext uri="{FF2B5EF4-FFF2-40B4-BE49-F238E27FC236}">
                <a16:creationId xmlns:a16="http://schemas.microsoft.com/office/drawing/2014/main" id="{6EFB0CA6-DF21-4F1A-86B0-4A50DB17EE2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87203" y="2706305"/>
            <a:ext cx="1067877" cy="106787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id="{7108FB87-C53B-4756-9D06-92D8FED1B1C0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737355" y="3923641"/>
            <a:ext cx="567571" cy="567571"/>
            <a:chOff x="7737355" y="3923641"/>
            <a:chExt cx="567571" cy="567571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2603FC9A-825D-420F-9C85-8553DCF2AD3E}"/>
                </a:ext>
              </a:extLst>
            </p:cNvPr>
            <p:cNvSpPr/>
            <p:nvPr/>
          </p:nvSpPr>
          <p:spPr>
            <a:xfrm>
              <a:off x="7737355" y="3923641"/>
              <a:ext cx="567571" cy="567571"/>
            </a:xfrm>
            <a:prstGeom prst="ellipse">
              <a:avLst/>
            </a:prstGeom>
            <a:solidFill>
              <a:schemeClr val="accent6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529EDE40-352C-491F-91F4-8FDB67B6467E}"/>
                </a:ext>
              </a:extLst>
            </p:cNvPr>
            <p:cNvSpPr/>
            <p:nvPr/>
          </p:nvSpPr>
          <p:spPr>
            <a:xfrm>
              <a:off x="7920033" y="4134914"/>
              <a:ext cx="189191" cy="150839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8" name="千图PPT彼岸天：ID 8661124库_任意多边形 17">
            <a:extLst>
              <a:ext uri="{FF2B5EF4-FFF2-40B4-BE49-F238E27FC236}">
                <a16:creationId xmlns:a16="http://schemas.microsoft.com/office/drawing/2014/main" id="{2447C675-11B5-4399-B21F-20FC916B8A2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840237" y="3135051"/>
            <a:ext cx="347182" cy="276803"/>
          </a:xfrm>
          <a:custGeom>
            <a:avLst/>
            <a:gdLst>
              <a:gd name="connsiteX0" fmla="*/ 83015 w 329077"/>
              <a:gd name="connsiteY0" fmla="*/ 230619 h 262369"/>
              <a:gd name="connsiteX1" fmla="*/ 125878 w 329077"/>
              <a:gd name="connsiteY1" fmla="*/ 239799 h 262369"/>
              <a:gd name="connsiteX2" fmla="*/ 125878 w 329077"/>
              <a:gd name="connsiteY2" fmla="*/ 256848 h 262369"/>
              <a:gd name="connsiteX3" fmla="*/ 123280 w 329077"/>
              <a:gd name="connsiteY3" fmla="*/ 260782 h 262369"/>
              <a:gd name="connsiteX4" fmla="*/ 86912 w 329077"/>
              <a:gd name="connsiteY4" fmla="*/ 260782 h 262369"/>
              <a:gd name="connsiteX5" fmla="*/ 83015 w 329077"/>
              <a:gd name="connsiteY5" fmla="*/ 256848 h 262369"/>
              <a:gd name="connsiteX6" fmla="*/ 246528 w 329077"/>
              <a:gd name="connsiteY6" fmla="*/ 217919 h 262369"/>
              <a:gd name="connsiteX7" fmla="*/ 246528 w 329077"/>
              <a:gd name="connsiteY7" fmla="*/ 258447 h 262369"/>
              <a:gd name="connsiteX8" fmla="*/ 242582 w 329077"/>
              <a:gd name="connsiteY8" fmla="*/ 262369 h 262369"/>
              <a:gd name="connsiteX9" fmla="*/ 204436 w 329077"/>
              <a:gd name="connsiteY9" fmla="*/ 262369 h 262369"/>
              <a:gd name="connsiteX10" fmla="*/ 200490 w 329077"/>
              <a:gd name="connsiteY10" fmla="*/ 258447 h 262369"/>
              <a:gd name="connsiteX11" fmla="*/ 200490 w 329077"/>
              <a:gd name="connsiteY11" fmla="*/ 237530 h 262369"/>
              <a:gd name="connsiteX12" fmla="*/ 246528 w 329077"/>
              <a:gd name="connsiteY12" fmla="*/ 217919 h 262369"/>
              <a:gd name="connsiteX13" fmla="*/ 29040 w 329077"/>
              <a:gd name="connsiteY13" fmla="*/ 114731 h 262369"/>
              <a:gd name="connsiteX14" fmla="*/ 29040 w 329077"/>
              <a:gd name="connsiteY14" fmla="*/ 128986 h 262369"/>
              <a:gd name="connsiteX15" fmla="*/ 29040 w 329077"/>
              <a:gd name="connsiteY15" fmla="*/ 140650 h 262369"/>
              <a:gd name="connsiteX16" fmla="*/ 22756 w 329077"/>
              <a:gd name="connsiteY16" fmla="*/ 162680 h 262369"/>
              <a:gd name="connsiteX17" fmla="*/ 134 w 329077"/>
              <a:gd name="connsiteY17" fmla="*/ 162680 h 262369"/>
              <a:gd name="connsiteX18" fmla="*/ 24013 w 329077"/>
              <a:gd name="connsiteY18" fmla="*/ 116027 h 262369"/>
              <a:gd name="connsiteX19" fmla="*/ 29040 w 329077"/>
              <a:gd name="connsiteY19" fmla="*/ 114731 h 262369"/>
              <a:gd name="connsiteX20" fmla="*/ 296393 w 329077"/>
              <a:gd name="connsiteY20" fmla="*/ 109969 h 262369"/>
              <a:gd name="connsiteX21" fmla="*/ 322540 w 329077"/>
              <a:gd name="connsiteY21" fmla="*/ 109969 h 262369"/>
              <a:gd name="connsiteX22" fmla="*/ 329077 w 329077"/>
              <a:gd name="connsiteY22" fmla="*/ 115143 h 262369"/>
              <a:gd name="connsiteX23" fmla="*/ 329077 w 329077"/>
              <a:gd name="connsiteY23" fmla="*/ 173352 h 262369"/>
              <a:gd name="connsiteX24" fmla="*/ 322540 w 329077"/>
              <a:gd name="connsiteY24" fmla="*/ 179819 h 262369"/>
              <a:gd name="connsiteX25" fmla="*/ 284627 w 329077"/>
              <a:gd name="connsiteY25" fmla="*/ 179819 h 262369"/>
              <a:gd name="connsiteX26" fmla="*/ 297701 w 329077"/>
              <a:gd name="connsiteY26" fmla="*/ 129372 h 262369"/>
              <a:gd name="connsiteX27" fmla="*/ 296393 w 329077"/>
              <a:gd name="connsiteY27" fmla="*/ 109969 h 262369"/>
              <a:gd name="connsiteX28" fmla="*/ 241118 w 329077"/>
              <a:gd name="connsiteY28" fmla="*/ 82981 h 262369"/>
              <a:gd name="connsiteX29" fmla="*/ 224302 w 329077"/>
              <a:gd name="connsiteY29" fmla="*/ 101238 h 262369"/>
              <a:gd name="connsiteX30" fmla="*/ 241118 w 329077"/>
              <a:gd name="connsiteY30" fmla="*/ 119494 h 262369"/>
              <a:gd name="connsiteX31" fmla="*/ 255347 w 329077"/>
              <a:gd name="connsiteY31" fmla="*/ 112974 h 262369"/>
              <a:gd name="connsiteX32" fmla="*/ 256640 w 329077"/>
              <a:gd name="connsiteY32" fmla="*/ 109062 h 262369"/>
              <a:gd name="connsiteX33" fmla="*/ 259227 w 329077"/>
              <a:gd name="connsiteY33" fmla="*/ 101238 h 262369"/>
              <a:gd name="connsiteX34" fmla="*/ 241118 w 329077"/>
              <a:gd name="connsiteY34" fmla="*/ 82981 h 262369"/>
              <a:gd name="connsiteX35" fmla="*/ 180256 w 329077"/>
              <a:gd name="connsiteY35" fmla="*/ 44601 h 262369"/>
              <a:gd name="connsiteX36" fmla="*/ 111187 w 329077"/>
              <a:gd name="connsiteY36" fmla="*/ 48523 h 262369"/>
              <a:gd name="connsiteX37" fmla="*/ 115097 w 329077"/>
              <a:gd name="connsiteY37" fmla="*/ 64211 h 262369"/>
              <a:gd name="connsiteX38" fmla="*/ 178952 w 329077"/>
              <a:gd name="connsiteY38" fmla="*/ 61597 h 262369"/>
              <a:gd name="connsiteX39" fmla="*/ 180256 w 329077"/>
              <a:gd name="connsiteY39" fmla="*/ 44601 h 262369"/>
              <a:gd name="connsiteX40" fmla="*/ 164625 w 329077"/>
              <a:gd name="connsiteY40" fmla="*/ 25831 h 262369"/>
              <a:gd name="connsiteX41" fmla="*/ 220379 w 329077"/>
              <a:gd name="connsiteY41" fmla="*/ 37423 h 262369"/>
              <a:gd name="connsiteX42" fmla="*/ 252794 w 329077"/>
              <a:gd name="connsiteY42" fmla="*/ 58030 h 262369"/>
              <a:gd name="connsiteX43" fmla="*/ 285209 w 329077"/>
              <a:gd name="connsiteY43" fmla="*/ 109550 h 262369"/>
              <a:gd name="connsiteX44" fmla="*/ 287802 w 329077"/>
              <a:gd name="connsiteY44" fmla="*/ 128869 h 262369"/>
              <a:gd name="connsiteX45" fmla="*/ 272243 w 329077"/>
              <a:gd name="connsiteY45" fmla="*/ 179100 h 262369"/>
              <a:gd name="connsiteX46" fmla="*/ 232048 w 329077"/>
              <a:gd name="connsiteY46" fmla="*/ 213876 h 262369"/>
              <a:gd name="connsiteX47" fmla="*/ 200930 w 329077"/>
              <a:gd name="connsiteY47" fmla="*/ 225467 h 262369"/>
              <a:gd name="connsiteX48" fmla="*/ 164625 w 329077"/>
              <a:gd name="connsiteY48" fmla="*/ 230619 h 262369"/>
              <a:gd name="connsiteX49" fmla="*/ 125727 w 329077"/>
              <a:gd name="connsiteY49" fmla="*/ 229331 h 262369"/>
              <a:gd name="connsiteX50" fmla="*/ 82940 w 329077"/>
              <a:gd name="connsiteY50" fmla="*/ 219027 h 262369"/>
              <a:gd name="connsiteX51" fmla="*/ 40152 w 329077"/>
              <a:gd name="connsiteY51" fmla="*/ 130157 h 262369"/>
              <a:gd name="connsiteX52" fmla="*/ 40152 w 329077"/>
              <a:gd name="connsiteY52" fmla="*/ 128869 h 262369"/>
              <a:gd name="connsiteX53" fmla="*/ 40152 w 329077"/>
              <a:gd name="connsiteY53" fmla="*/ 123717 h 262369"/>
              <a:gd name="connsiteX54" fmla="*/ 164625 w 329077"/>
              <a:gd name="connsiteY54" fmla="*/ 25831 h 262369"/>
              <a:gd name="connsiteX55" fmla="*/ 252156 w 329077"/>
              <a:gd name="connsiteY55" fmla="*/ 1384 h 262369"/>
              <a:gd name="connsiteX56" fmla="*/ 256052 w 329077"/>
              <a:gd name="connsiteY56" fmla="*/ 2654 h 262369"/>
              <a:gd name="connsiteX57" fmla="*/ 253454 w 329077"/>
              <a:gd name="connsiteY57" fmla="*/ 43294 h 262369"/>
              <a:gd name="connsiteX58" fmla="*/ 227477 w 329077"/>
              <a:gd name="connsiteY58" fmla="*/ 29324 h 2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29077" h="262369">
                <a:moveTo>
                  <a:pt x="83015" y="230619"/>
                </a:moveTo>
                <a:cubicBezTo>
                  <a:pt x="94705" y="234554"/>
                  <a:pt x="108992" y="237176"/>
                  <a:pt x="125878" y="239799"/>
                </a:cubicBezTo>
                <a:cubicBezTo>
                  <a:pt x="125878" y="239799"/>
                  <a:pt x="125878" y="239799"/>
                  <a:pt x="125878" y="256848"/>
                </a:cubicBezTo>
                <a:cubicBezTo>
                  <a:pt x="125878" y="259471"/>
                  <a:pt x="124579" y="260782"/>
                  <a:pt x="123280" y="260782"/>
                </a:cubicBezTo>
                <a:cubicBezTo>
                  <a:pt x="123280" y="260782"/>
                  <a:pt x="123280" y="260782"/>
                  <a:pt x="86912" y="260782"/>
                </a:cubicBezTo>
                <a:cubicBezTo>
                  <a:pt x="84314" y="260782"/>
                  <a:pt x="83015" y="259471"/>
                  <a:pt x="83015" y="256848"/>
                </a:cubicBezTo>
                <a:close/>
                <a:moveTo>
                  <a:pt x="246528" y="217919"/>
                </a:moveTo>
                <a:cubicBezTo>
                  <a:pt x="246528" y="217919"/>
                  <a:pt x="246528" y="217919"/>
                  <a:pt x="246528" y="258447"/>
                </a:cubicBezTo>
                <a:cubicBezTo>
                  <a:pt x="246528" y="261062"/>
                  <a:pt x="245213" y="262369"/>
                  <a:pt x="242582" y="262369"/>
                </a:cubicBezTo>
                <a:cubicBezTo>
                  <a:pt x="242582" y="262369"/>
                  <a:pt x="242582" y="262369"/>
                  <a:pt x="204436" y="262369"/>
                </a:cubicBezTo>
                <a:cubicBezTo>
                  <a:pt x="203121" y="262369"/>
                  <a:pt x="200490" y="261062"/>
                  <a:pt x="200490" y="258447"/>
                </a:cubicBezTo>
                <a:lnTo>
                  <a:pt x="200490" y="237530"/>
                </a:lnTo>
                <a:cubicBezTo>
                  <a:pt x="217590" y="233607"/>
                  <a:pt x="233374" y="227071"/>
                  <a:pt x="246528" y="217919"/>
                </a:cubicBezTo>
                <a:close/>
                <a:moveTo>
                  <a:pt x="29040" y="114731"/>
                </a:moveTo>
                <a:cubicBezTo>
                  <a:pt x="29040" y="119915"/>
                  <a:pt x="29040" y="123803"/>
                  <a:pt x="29040" y="128986"/>
                </a:cubicBezTo>
                <a:cubicBezTo>
                  <a:pt x="29040" y="132874"/>
                  <a:pt x="29040" y="136762"/>
                  <a:pt x="29040" y="140650"/>
                </a:cubicBezTo>
                <a:cubicBezTo>
                  <a:pt x="22756" y="145833"/>
                  <a:pt x="21499" y="153609"/>
                  <a:pt x="22756" y="162680"/>
                </a:cubicBezTo>
                <a:cubicBezTo>
                  <a:pt x="22756" y="178231"/>
                  <a:pt x="1390" y="178231"/>
                  <a:pt x="134" y="162680"/>
                </a:cubicBezTo>
                <a:cubicBezTo>
                  <a:pt x="-1123" y="144537"/>
                  <a:pt x="6418" y="126395"/>
                  <a:pt x="24013" y="116027"/>
                </a:cubicBezTo>
                <a:cubicBezTo>
                  <a:pt x="25269" y="116027"/>
                  <a:pt x="27783" y="114731"/>
                  <a:pt x="29040" y="114731"/>
                </a:cubicBezTo>
                <a:close/>
                <a:moveTo>
                  <a:pt x="296393" y="109969"/>
                </a:moveTo>
                <a:cubicBezTo>
                  <a:pt x="296393" y="109969"/>
                  <a:pt x="296393" y="109969"/>
                  <a:pt x="322540" y="109969"/>
                </a:cubicBezTo>
                <a:cubicBezTo>
                  <a:pt x="326462" y="109969"/>
                  <a:pt x="329077" y="112556"/>
                  <a:pt x="329077" y="115143"/>
                </a:cubicBezTo>
                <a:cubicBezTo>
                  <a:pt x="329077" y="115143"/>
                  <a:pt x="329077" y="115143"/>
                  <a:pt x="329077" y="173352"/>
                </a:cubicBezTo>
                <a:cubicBezTo>
                  <a:pt x="329077" y="177232"/>
                  <a:pt x="326462" y="179819"/>
                  <a:pt x="322540" y="179819"/>
                </a:cubicBezTo>
                <a:cubicBezTo>
                  <a:pt x="322540" y="179819"/>
                  <a:pt x="322540" y="179819"/>
                  <a:pt x="284627" y="179819"/>
                </a:cubicBezTo>
                <a:cubicBezTo>
                  <a:pt x="293779" y="164297"/>
                  <a:pt x="297701" y="147481"/>
                  <a:pt x="297701" y="129372"/>
                </a:cubicBezTo>
                <a:cubicBezTo>
                  <a:pt x="297701" y="122904"/>
                  <a:pt x="297701" y="115143"/>
                  <a:pt x="296393" y="109969"/>
                </a:cubicBezTo>
                <a:close/>
                <a:moveTo>
                  <a:pt x="241118" y="82981"/>
                </a:moveTo>
                <a:cubicBezTo>
                  <a:pt x="232063" y="82981"/>
                  <a:pt x="224302" y="92109"/>
                  <a:pt x="224302" y="101238"/>
                </a:cubicBezTo>
                <a:cubicBezTo>
                  <a:pt x="224302" y="111670"/>
                  <a:pt x="232063" y="119494"/>
                  <a:pt x="241118" y="119494"/>
                </a:cubicBezTo>
                <a:cubicBezTo>
                  <a:pt x="246292" y="119494"/>
                  <a:pt x="251466" y="116886"/>
                  <a:pt x="255347" y="112974"/>
                </a:cubicBezTo>
                <a:cubicBezTo>
                  <a:pt x="255347" y="111670"/>
                  <a:pt x="256640" y="110366"/>
                  <a:pt x="256640" y="109062"/>
                </a:cubicBezTo>
                <a:cubicBezTo>
                  <a:pt x="257934" y="107758"/>
                  <a:pt x="259227" y="103846"/>
                  <a:pt x="259227" y="101238"/>
                </a:cubicBezTo>
                <a:cubicBezTo>
                  <a:pt x="259227" y="92109"/>
                  <a:pt x="251466" y="82981"/>
                  <a:pt x="241118" y="82981"/>
                </a:cubicBezTo>
                <a:close/>
                <a:moveTo>
                  <a:pt x="180256" y="44601"/>
                </a:moveTo>
                <a:cubicBezTo>
                  <a:pt x="156798" y="43294"/>
                  <a:pt x="134644" y="44601"/>
                  <a:pt x="111187" y="48523"/>
                </a:cubicBezTo>
                <a:cubicBezTo>
                  <a:pt x="102065" y="49831"/>
                  <a:pt x="105974" y="65519"/>
                  <a:pt x="115097" y="64211"/>
                </a:cubicBezTo>
                <a:cubicBezTo>
                  <a:pt x="137251" y="60289"/>
                  <a:pt x="158102" y="60289"/>
                  <a:pt x="178952" y="61597"/>
                </a:cubicBezTo>
                <a:cubicBezTo>
                  <a:pt x="189378" y="61597"/>
                  <a:pt x="189378" y="45908"/>
                  <a:pt x="180256" y="44601"/>
                </a:cubicBezTo>
                <a:close/>
                <a:moveTo>
                  <a:pt x="164625" y="25831"/>
                </a:moveTo>
                <a:cubicBezTo>
                  <a:pt x="184074" y="25831"/>
                  <a:pt x="203523" y="30983"/>
                  <a:pt x="220379" y="37423"/>
                </a:cubicBezTo>
                <a:cubicBezTo>
                  <a:pt x="233345" y="42574"/>
                  <a:pt x="243718" y="49014"/>
                  <a:pt x="252794" y="58030"/>
                </a:cubicBezTo>
                <a:cubicBezTo>
                  <a:pt x="269650" y="70910"/>
                  <a:pt x="281319" y="88942"/>
                  <a:pt x="285209" y="109550"/>
                </a:cubicBezTo>
                <a:cubicBezTo>
                  <a:pt x="287802" y="114702"/>
                  <a:pt x="287802" y="122429"/>
                  <a:pt x="287802" y="128869"/>
                </a:cubicBezTo>
                <a:cubicBezTo>
                  <a:pt x="287802" y="146901"/>
                  <a:pt x="282616" y="163645"/>
                  <a:pt x="272243" y="179100"/>
                </a:cubicBezTo>
                <a:cubicBezTo>
                  <a:pt x="261870" y="193268"/>
                  <a:pt x="248904" y="204860"/>
                  <a:pt x="232048" y="213876"/>
                </a:cubicBezTo>
                <a:cubicBezTo>
                  <a:pt x="222972" y="219027"/>
                  <a:pt x="212599" y="222891"/>
                  <a:pt x="200930" y="225467"/>
                </a:cubicBezTo>
                <a:cubicBezTo>
                  <a:pt x="189261" y="229331"/>
                  <a:pt x="177591" y="230619"/>
                  <a:pt x="164625" y="230619"/>
                </a:cubicBezTo>
                <a:cubicBezTo>
                  <a:pt x="150363" y="230619"/>
                  <a:pt x="137397" y="229331"/>
                  <a:pt x="125727" y="229331"/>
                </a:cubicBezTo>
                <a:cubicBezTo>
                  <a:pt x="107575" y="226755"/>
                  <a:pt x="93312" y="222891"/>
                  <a:pt x="82940" y="219027"/>
                </a:cubicBezTo>
                <a:cubicBezTo>
                  <a:pt x="41448" y="202284"/>
                  <a:pt x="40152" y="168796"/>
                  <a:pt x="40152" y="130157"/>
                </a:cubicBezTo>
                <a:cubicBezTo>
                  <a:pt x="40152" y="130157"/>
                  <a:pt x="40152" y="130157"/>
                  <a:pt x="40152" y="128869"/>
                </a:cubicBezTo>
                <a:cubicBezTo>
                  <a:pt x="40152" y="126293"/>
                  <a:pt x="40152" y="125005"/>
                  <a:pt x="40152" y="123717"/>
                </a:cubicBezTo>
                <a:cubicBezTo>
                  <a:pt x="40152" y="69622"/>
                  <a:pt x="44042" y="25831"/>
                  <a:pt x="164625" y="25831"/>
                </a:cubicBezTo>
                <a:close/>
                <a:moveTo>
                  <a:pt x="252156" y="1384"/>
                </a:moveTo>
                <a:cubicBezTo>
                  <a:pt x="253454" y="-1156"/>
                  <a:pt x="256052" y="114"/>
                  <a:pt x="256052" y="2654"/>
                </a:cubicBezTo>
                <a:cubicBezTo>
                  <a:pt x="256052" y="2654"/>
                  <a:pt x="256052" y="2654"/>
                  <a:pt x="253454" y="43294"/>
                </a:cubicBezTo>
                <a:cubicBezTo>
                  <a:pt x="245661" y="38214"/>
                  <a:pt x="236569" y="33134"/>
                  <a:pt x="227477" y="2932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id="{D56D9DEC-947C-4EBB-B8F7-A3538A19B8E3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6667815" y="3674649"/>
            <a:ext cx="820318" cy="820318"/>
            <a:chOff x="6667815" y="3674649"/>
            <a:chExt cx="820318" cy="820318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C820CF5B-C7CB-4BAA-AF65-D39E979D7982}"/>
                </a:ext>
              </a:extLst>
            </p:cNvPr>
            <p:cNvSpPr/>
            <p:nvPr/>
          </p:nvSpPr>
          <p:spPr>
            <a:xfrm>
              <a:off x="6667815" y="3674649"/>
              <a:ext cx="820318" cy="820318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AEE06537-D385-42FE-B5E9-946610F784C0}"/>
                </a:ext>
              </a:extLst>
            </p:cNvPr>
            <p:cNvSpPr/>
            <p:nvPr/>
          </p:nvSpPr>
          <p:spPr>
            <a:xfrm>
              <a:off x="6978528" y="3969860"/>
              <a:ext cx="232786" cy="185597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7" name="千图PPT彼岸天：ID 8661124库_组合 46">
            <a:extLst>
              <a:ext uri="{FF2B5EF4-FFF2-40B4-BE49-F238E27FC236}">
                <a16:creationId xmlns:a16="http://schemas.microsoft.com/office/drawing/2014/main" id="{F6F4783F-E29A-4E5F-9573-570D50477691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7003613" y="2057244"/>
            <a:ext cx="567571" cy="567571"/>
            <a:chOff x="7003613" y="2057244"/>
            <a:chExt cx="567571" cy="567571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7E12FECE-4594-436A-80B1-9F794DC77FEB}"/>
                </a:ext>
              </a:extLst>
            </p:cNvPr>
            <p:cNvSpPr/>
            <p:nvPr/>
          </p:nvSpPr>
          <p:spPr>
            <a:xfrm>
              <a:off x="7003613" y="2057244"/>
              <a:ext cx="567571" cy="567571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E438286C-2483-4289-811A-FE07D103B330}"/>
                </a:ext>
              </a:extLst>
            </p:cNvPr>
            <p:cNvSpPr/>
            <p:nvPr/>
          </p:nvSpPr>
          <p:spPr>
            <a:xfrm>
              <a:off x="7206043" y="2280754"/>
              <a:ext cx="154146" cy="122898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0" name="千图PPT彼岸天：ID 8661124库_组合 49">
            <a:extLst>
              <a:ext uri="{FF2B5EF4-FFF2-40B4-BE49-F238E27FC236}">
                <a16:creationId xmlns:a16="http://schemas.microsoft.com/office/drawing/2014/main" id="{E72E2E59-0CA6-409B-81A7-8FE52E9B7730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5533854" y="3029958"/>
            <a:ext cx="567571" cy="567571"/>
            <a:chOff x="5533854" y="3029958"/>
            <a:chExt cx="567571" cy="567571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BA78B68A-6582-4123-8BC5-6FD98507FFCB}"/>
                </a:ext>
              </a:extLst>
            </p:cNvPr>
            <p:cNvSpPr/>
            <p:nvPr/>
          </p:nvSpPr>
          <p:spPr>
            <a:xfrm>
              <a:off x="5533854" y="3029958"/>
              <a:ext cx="567571" cy="567571"/>
            </a:xfrm>
            <a:prstGeom prst="ellipse">
              <a:avLst/>
            </a:prstGeom>
            <a:solidFill>
              <a:schemeClr val="accent6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4919C229-34B2-4D8D-B5AC-4CB1E10381BC}"/>
                </a:ext>
              </a:extLst>
            </p:cNvPr>
            <p:cNvSpPr/>
            <p:nvPr/>
          </p:nvSpPr>
          <p:spPr>
            <a:xfrm>
              <a:off x="5730712" y="3231093"/>
              <a:ext cx="184526" cy="147120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C9E5C0CC-2F6C-469B-AA30-1CDF0531CBB8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6174888" y="1347425"/>
            <a:ext cx="567571" cy="567571"/>
            <a:chOff x="6174888" y="1347425"/>
            <a:chExt cx="567571" cy="567571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40724D66-805D-4748-B1C3-E5B9180579A9}"/>
                </a:ext>
              </a:extLst>
            </p:cNvPr>
            <p:cNvSpPr/>
            <p:nvPr/>
          </p:nvSpPr>
          <p:spPr>
            <a:xfrm>
              <a:off x="6174888" y="1347425"/>
              <a:ext cx="567571" cy="567571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709DB8F2-61E3-4399-9A0C-7E781897127B}"/>
                </a:ext>
              </a:extLst>
            </p:cNvPr>
            <p:cNvSpPr/>
            <p:nvPr/>
          </p:nvSpPr>
          <p:spPr>
            <a:xfrm>
              <a:off x="6357702" y="1550469"/>
              <a:ext cx="207022" cy="165055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5" name="千图PPT彼岸天：ID 8661124库_组合 44">
            <a:extLst>
              <a:ext uri="{FF2B5EF4-FFF2-40B4-BE49-F238E27FC236}">
                <a16:creationId xmlns:a16="http://schemas.microsoft.com/office/drawing/2014/main" id="{3E03397B-347A-482D-9189-3D32E740C28F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4690972" y="2532034"/>
            <a:ext cx="820318" cy="820318"/>
            <a:chOff x="4690972" y="2532034"/>
            <a:chExt cx="820318" cy="820318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D5F65C2B-2F60-489D-B2E2-2FA3AAAE6721}"/>
                </a:ext>
              </a:extLst>
            </p:cNvPr>
            <p:cNvSpPr/>
            <p:nvPr/>
          </p:nvSpPr>
          <p:spPr>
            <a:xfrm>
              <a:off x="4690972" y="2532034"/>
              <a:ext cx="820318" cy="820318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BA33109E-7A11-40BE-B1A6-370BC0106071}"/>
                </a:ext>
              </a:extLst>
            </p:cNvPr>
            <p:cNvSpPr/>
            <p:nvPr/>
          </p:nvSpPr>
          <p:spPr>
            <a:xfrm>
              <a:off x="4927939" y="2810504"/>
              <a:ext cx="334996" cy="267087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9" name="千图PPT彼岸天：ID 8661124库_组合 48">
            <a:extLst>
              <a:ext uri="{FF2B5EF4-FFF2-40B4-BE49-F238E27FC236}">
                <a16:creationId xmlns:a16="http://schemas.microsoft.com/office/drawing/2014/main" id="{DD2DD16D-EC07-4B67-8726-C934D7DDDE8F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6652802" y="3029958"/>
            <a:ext cx="567571" cy="567571"/>
            <a:chOff x="6652802" y="3029958"/>
            <a:chExt cx="567571" cy="567571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13C77AD8-1C7B-4673-BBC7-249397326E13}"/>
                </a:ext>
              </a:extLst>
            </p:cNvPr>
            <p:cNvSpPr/>
            <p:nvPr/>
          </p:nvSpPr>
          <p:spPr>
            <a:xfrm>
              <a:off x="6652802" y="3029958"/>
              <a:ext cx="567571" cy="567571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843EBB5-4BBE-4088-979D-7FBA3AA24D5A}"/>
                </a:ext>
              </a:extLst>
            </p:cNvPr>
            <p:cNvSpPr/>
            <p:nvPr/>
          </p:nvSpPr>
          <p:spPr>
            <a:xfrm>
              <a:off x="6809928" y="3204837"/>
              <a:ext cx="235951" cy="188120"/>
            </a:xfrm>
            <a:custGeom>
              <a:avLst/>
              <a:gdLst>
                <a:gd name="connsiteX0" fmla="*/ 83015 w 329077"/>
                <a:gd name="connsiteY0" fmla="*/ 230619 h 262369"/>
                <a:gd name="connsiteX1" fmla="*/ 125878 w 329077"/>
                <a:gd name="connsiteY1" fmla="*/ 239799 h 262369"/>
                <a:gd name="connsiteX2" fmla="*/ 125878 w 329077"/>
                <a:gd name="connsiteY2" fmla="*/ 256848 h 262369"/>
                <a:gd name="connsiteX3" fmla="*/ 123280 w 329077"/>
                <a:gd name="connsiteY3" fmla="*/ 260782 h 262369"/>
                <a:gd name="connsiteX4" fmla="*/ 86912 w 329077"/>
                <a:gd name="connsiteY4" fmla="*/ 260782 h 262369"/>
                <a:gd name="connsiteX5" fmla="*/ 83015 w 329077"/>
                <a:gd name="connsiteY5" fmla="*/ 256848 h 262369"/>
                <a:gd name="connsiteX6" fmla="*/ 246528 w 329077"/>
                <a:gd name="connsiteY6" fmla="*/ 217919 h 262369"/>
                <a:gd name="connsiteX7" fmla="*/ 246528 w 329077"/>
                <a:gd name="connsiteY7" fmla="*/ 258447 h 262369"/>
                <a:gd name="connsiteX8" fmla="*/ 242582 w 329077"/>
                <a:gd name="connsiteY8" fmla="*/ 262369 h 262369"/>
                <a:gd name="connsiteX9" fmla="*/ 204436 w 329077"/>
                <a:gd name="connsiteY9" fmla="*/ 262369 h 262369"/>
                <a:gd name="connsiteX10" fmla="*/ 200490 w 329077"/>
                <a:gd name="connsiteY10" fmla="*/ 258447 h 262369"/>
                <a:gd name="connsiteX11" fmla="*/ 200490 w 329077"/>
                <a:gd name="connsiteY11" fmla="*/ 237530 h 262369"/>
                <a:gd name="connsiteX12" fmla="*/ 246528 w 329077"/>
                <a:gd name="connsiteY12" fmla="*/ 217919 h 262369"/>
                <a:gd name="connsiteX13" fmla="*/ 29040 w 329077"/>
                <a:gd name="connsiteY13" fmla="*/ 114731 h 262369"/>
                <a:gd name="connsiteX14" fmla="*/ 29040 w 329077"/>
                <a:gd name="connsiteY14" fmla="*/ 128986 h 262369"/>
                <a:gd name="connsiteX15" fmla="*/ 29040 w 329077"/>
                <a:gd name="connsiteY15" fmla="*/ 140650 h 262369"/>
                <a:gd name="connsiteX16" fmla="*/ 22756 w 329077"/>
                <a:gd name="connsiteY16" fmla="*/ 162680 h 262369"/>
                <a:gd name="connsiteX17" fmla="*/ 134 w 329077"/>
                <a:gd name="connsiteY17" fmla="*/ 162680 h 262369"/>
                <a:gd name="connsiteX18" fmla="*/ 24013 w 329077"/>
                <a:gd name="connsiteY18" fmla="*/ 116027 h 262369"/>
                <a:gd name="connsiteX19" fmla="*/ 29040 w 329077"/>
                <a:gd name="connsiteY19" fmla="*/ 114731 h 262369"/>
                <a:gd name="connsiteX20" fmla="*/ 296393 w 329077"/>
                <a:gd name="connsiteY20" fmla="*/ 109969 h 262369"/>
                <a:gd name="connsiteX21" fmla="*/ 322540 w 329077"/>
                <a:gd name="connsiteY21" fmla="*/ 109969 h 262369"/>
                <a:gd name="connsiteX22" fmla="*/ 329077 w 329077"/>
                <a:gd name="connsiteY22" fmla="*/ 115143 h 262369"/>
                <a:gd name="connsiteX23" fmla="*/ 329077 w 329077"/>
                <a:gd name="connsiteY23" fmla="*/ 173352 h 262369"/>
                <a:gd name="connsiteX24" fmla="*/ 322540 w 329077"/>
                <a:gd name="connsiteY24" fmla="*/ 179819 h 262369"/>
                <a:gd name="connsiteX25" fmla="*/ 284627 w 329077"/>
                <a:gd name="connsiteY25" fmla="*/ 179819 h 262369"/>
                <a:gd name="connsiteX26" fmla="*/ 297701 w 329077"/>
                <a:gd name="connsiteY26" fmla="*/ 129372 h 262369"/>
                <a:gd name="connsiteX27" fmla="*/ 296393 w 329077"/>
                <a:gd name="connsiteY27" fmla="*/ 109969 h 262369"/>
                <a:gd name="connsiteX28" fmla="*/ 241118 w 329077"/>
                <a:gd name="connsiteY28" fmla="*/ 82981 h 262369"/>
                <a:gd name="connsiteX29" fmla="*/ 224302 w 329077"/>
                <a:gd name="connsiteY29" fmla="*/ 101238 h 262369"/>
                <a:gd name="connsiteX30" fmla="*/ 241118 w 329077"/>
                <a:gd name="connsiteY30" fmla="*/ 119494 h 262369"/>
                <a:gd name="connsiteX31" fmla="*/ 255347 w 329077"/>
                <a:gd name="connsiteY31" fmla="*/ 112974 h 262369"/>
                <a:gd name="connsiteX32" fmla="*/ 256640 w 329077"/>
                <a:gd name="connsiteY32" fmla="*/ 109062 h 262369"/>
                <a:gd name="connsiteX33" fmla="*/ 259227 w 329077"/>
                <a:gd name="connsiteY33" fmla="*/ 101238 h 262369"/>
                <a:gd name="connsiteX34" fmla="*/ 241118 w 329077"/>
                <a:gd name="connsiteY34" fmla="*/ 82981 h 262369"/>
                <a:gd name="connsiteX35" fmla="*/ 180256 w 329077"/>
                <a:gd name="connsiteY35" fmla="*/ 44601 h 262369"/>
                <a:gd name="connsiteX36" fmla="*/ 111187 w 329077"/>
                <a:gd name="connsiteY36" fmla="*/ 48523 h 262369"/>
                <a:gd name="connsiteX37" fmla="*/ 115097 w 329077"/>
                <a:gd name="connsiteY37" fmla="*/ 64211 h 262369"/>
                <a:gd name="connsiteX38" fmla="*/ 178952 w 329077"/>
                <a:gd name="connsiteY38" fmla="*/ 61597 h 262369"/>
                <a:gd name="connsiteX39" fmla="*/ 180256 w 329077"/>
                <a:gd name="connsiteY39" fmla="*/ 44601 h 262369"/>
                <a:gd name="connsiteX40" fmla="*/ 164625 w 329077"/>
                <a:gd name="connsiteY40" fmla="*/ 25831 h 262369"/>
                <a:gd name="connsiteX41" fmla="*/ 220379 w 329077"/>
                <a:gd name="connsiteY41" fmla="*/ 37423 h 262369"/>
                <a:gd name="connsiteX42" fmla="*/ 252794 w 329077"/>
                <a:gd name="connsiteY42" fmla="*/ 58030 h 262369"/>
                <a:gd name="connsiteX43" fmla="*/ 285209 w 329077"/>
                <a:gd name="connsiteY43" fmla="*/ 109550 h 262369"/>
                <a:gd name="connsiteX44" fmla="*/ 287802 w 329077"/>
                <a:gd name="connsiteY44" fmla="*/ 128869 h 262369"/>
                <a:gd name="connsiteX45" fmla="*/ 272243 w 329077"/>
                <a:gd name="connsiteY45" fmla="*/ 179100 h 262369"/>
                <a:gd name="connsiteX46" fmla="*/ 232048 w 329077"/>
                <a:gd name="connsiteY46" fmla="*/ 213876 h 262369"/>
                <a:gd name="connsiteX47" fmla="*/ 200930 w 329077"/>
                <a:gd name="connsiteY47" fmla="*/ 225467 h 262369"/>
                <a:gd name="connsiteX48" fmla="*/ 164625 w 329077"/>
                <a:gd name="connsiteY48" fmla="*/ 230619 h 262369"/>
                <a:gd name="connsiteX49" fmla="*/ 125727 w 329077"/>
                <a:gd name="connsiteY49" fmla="*/ 229331 h 262369"/>
                <a:gd name="connsiteX50" fmla="*/ 82940 w 329077"/>
                <a:gd name="connsiteY50" fmla="*/ 219027 h 262369"/>
                <a:gd name="connsiteX51" fmla="*/ 40152 w 329077"/>
                <a:gd name="connsiteY51" fmla="*/ 130157 h 262369"/>
                <a:gd name="connsiteX52" fmla="*/ 40152 w 329077"/>
                <a:gd name="connsiteY52" fmla="*/ 128869 h 262369"/>
                <a:gd name="connsiteX53" fmla="*/ 40152 w 329077"/>
                <a:gd name="connsiteY53" fmla="*/ 123717 h 262369"/>
                <a:gd name="connsiteX54" fmla="*/ 164625 w 329077"/>
                <a:gd name="connsiteY54" fmla="*/ 25831 h 262369"/>
                <a:gd name="connsiteX55" fmla="*/ 252156 w 329077"/>
                <a:gd name="connsiteY55" fmla="*/ 1384 h 262369"/>
                <a:gd name="connsiteX56" fmla="*/ 256052 w 329077"/>
                <a:gd name="connsiteY56" fmla="*/ 2654 h 262369"/>
                <a:gd name="connsiteX57" fmla="*/ 253454 w 329077"/>
                <a:gd name="connsiteY57" fmla="*/ 43294 h 262369"/>
                <a:gd name="connsiteX58" fmla="*/ 227477 w 329077"/>
                <a:gd name="connsiteY58" fmla="*/ 29324 h 2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29077" h="262369">
                  <a:moveTo>
                    <a:pt x="83015" y="230619"/>
                  </a:moveTo>
                  <a:cubicBezTo>
                    <a:pt x="94705" y="234554"/>
                    <a:pt x="108992" y="237176"/>
                    <a:pt x="125878" y="239799"/>
                  </a:cubicBezTo>
                  <a:cubicBezTo>
                    <a:pt x="125878" y="239799"/>
                    <a:pt x="125878" y="239799"/>
                    <a:pt x="125878" y="256848"/>
                  </a:cubicBezTo>
                  <a:cubicBezTo>
                    <a:pt x="125878" y="259471"/>
                    <a:pt x="124579" y="260782"/>
                    <a:pt x="123280" y="260782"/>
                  </a:cubicBezTo>
                  <a:cubicBezTo>
                    <a:pt x="123280" y="260782"/>
                    <a:pt x="123280" y="260782"/>
                    <a:pt x="86912" y="260782"/>
                  </a:cubicBezTo>
                  <a:cubicBezTo>
                    <a:pt x="84314" y="260782"/>
                    <a:pt x="83015" y="259471"/>
                    <a:pt x="83015" y="256848"/>
                  </a:cubicBezTo>
                  <a:close/>
                  <a:moveTo>
                    <a:pt x="246528" y="217919"/>
                  </a:moveTo>
                  <a:cubicBezTo>
                    <a:pt x="246528" y="217919"/>
                    <a:pt x="246528" y="217919"/>
                    <a:pt x="246528" y="258447"/>
                  </a:cubicBezTo>
                  <a:cubicBezTo>
                    <a:pt x="246528" y="261062"/>
                    <a:pt x="245213" y="262369"/>
                    <a:pt x="242582" y="262369"/>
                  </a:cubicBezTo>
                  <a:cubicBezTo>
                    <a:pt x="242582" y="262369"/>
                    <a:pt x="242582" y="262369"/>
                    <a:pt x="204436" y="262369"/>
                  </a:cubicBezTo>
                  <a:cubicBezTo>
                    <a:pt x="203121" y="262369"/>
                    <a:pt x="200490" y="261062"/>
                    <a:pt x="200490" y="258447"/>
                  </a:cubicBezTo>
                  <a:lnTo>
                    <a:pt x="200490" y="237530"/>
                  </a:lnTo>
                  <a:cubicBezTo>
                    <a:pt x="217590" y="233607"/>
                    <a:pt x="233374" y="227071"/>
                    <a:pt x="246528" y="217919"/>
                  </a:cubicBezTo>
                  <a:close/>
                  <a:moveTo>
                    <a:pt x="29040" y="114731"/>
                  </a:moveTo>
                  <a:cubicBezTo>
                    <a:pt x="29040" y="119915"/>
                    <a:pt x="29040" y="123803"/>
                    <a:pt x="29040" y="128986"/>
                  </a:cubicBezTo>
                  <a:cubicBezTo>
                    <a:pt x="29040" y="132874"/>
                    <a:pt x="29040" y="136762"/>
                    <a:pt x="29040" y="140650"/>
                  </a:cubicBezTo>
                  <a:cubicBezTo>
                    <a:pt x="22756" y="145833"/>
                    <a:pt x="21499" y="153609"/>
                    <a:pt x="22756" y="162680"/>
                  </a:cubicBezTo>
                  <a:cubicBezTo>
                    <a:pt x="22756" y="178231"/>
                    <a:pt x="1390" y="178231"/>
                    <a:pt x="134" y="162680"/>
                  </a:cubicBezTo>
                  <a:cubicBezTo>
                    <a:pt x="-1123" y="144537"/>
                    <a:pt x="6418" y="126395"/>
                    <a:pt x="24013" y="116027"/>
                  </a:cubicBezTo>
                  <a:cubicBezTo>
                    <a:pt x="25269" y="116027"/>
                    <a:pt x="27783" y="114731"/>
                    <a:pt x="29040" y="114731"/>
                  </a:cubicBezTo>
                  <a:close/>
                  <a:moveTo>
                    <a:pt x="296393" y="109969"/>
                  </a:moveTo>
                  <a:cubicBezTo>
                    <a:pt x="296393" y="109969"/>
                    <a:pt x="296393" y="109969"/>
                    <a:pt x="322540" y="109969"/>
                  </a:cubicBezTo>
                  <a:cubicBezTo>
                    <a:pt x="326462" y="109969"/>
                    <a:pt x="329077" y="112556"/>
                    <a:pt x="329077" y="115143"/>
                  </a:cubicBezTo>
                  <a:cubicBezTo>
                    <a:pt x="329077" y="115143"/>
                    <a:pt x="329077" y="115143"/>
                    <a:pt x="329077" y="173352"/>
                  </a:cubicBezTo>
                  <a:cubicBezTo>
                    <a:pt x="329077" y="177232"/>
                    <a:pt x="326462" y="179819"/>
                    <a:pt x="322540" y="179819"/>
                  </a:cubicBezTo>
                  <a:cubicBezTo>
                    <a:pt x="322540" y="179819"/>
                    <a:pt x="322540" y="179819"/>
                    <a:pt x="284627" y="179819"/>
                  </a:cubicBezTo>
                  <a:cubicBezTo>
                    <a:pt x="293779" y="164297"/>
                    <a:pt x="297701" y="147481"/>
                    <a:pt x="297701" y="129372"/>
                  </a:cubicBezTo>
                  <a:cubicBezTo>
                    <a:pt x="297701" y="122904"/>
                    <a:pt x="297701" y="115143"/>
                    <a:pt x="296393" y="109969"/>
                  </a:cubicBezTo>
                  <a:close/>
                  <a:moveTo>
                    <a:pt x="241118" y="82981"/>
                  </a:moveTo>
                  <a:cubicBezTo>
                    <a:pt x="232063" y="82981"/>
                    <a:pt x="224302" y="92109"/>
                    <a:pt x="224302" y="101238"/>
                  </a:cubicBezTo>
                  <a:cubicBezTo>
                    <a:pt x="224302" y="111670"/>
                    <a:pt x="232063" y="119494"/>
                    <a:pt x="241118" y="119494"/>
                  </a:cubicBezTo>
                  <a:cubicBezTo>
                    <a:pt x="246292" y="119494"/>
                    <a:pt x="251466" y="116886"/>
                    <a:pt x="255347" y="112974"/>
                  </a:cubicBezTo>
                  <a:cubicBezTo>
                    <a:pt x="255347" y="111670"/>
                    <a:pt x="256640" y="110366"/>
                    <a:pt x="256640" y="109062"/>
                  </a:cubicBezTo>
                  <a:cubicBezTo>
                    <a:pt x="257934" y="107758"/>
                    <a:pt x="259227" y="103846"/>
                    <a:pt x="259227" y="101238"/>
                  </a:cubicBezTo>
                  <a:cubicBezTo>
                    <a:pt x="259227" y="92109"/>
                    <a:pt x="251466" y="82981"/>
                    <a:pt x="241118" y="82981"/>
                  </a:cubicBezTo>
                  <a:close/>
                  <a:moveTo>
                    <a:pt x="180256" y="44601"/>
                  </a:moveTo>
                  <a:cubicBezTo>
                    <a:pt x="156798" y="43294"/>
                    <a:pt x="134644" y="44601"/>
                    <a:pt x="111187" y="48523"/>
                  </a:cubicBezTo>
                  <a:cubicBezTo>
                    <a:pt x="102065" y="49831"/>
                    <a:pt x="105974" y="65519"/>
                    <a:pt x="115097" y="64211"/>
                  </a:cubicBezTo>
                  <a:cubicBezTo>
                    <a:pt x="137251" y="60289"/>
                    <a:pt x="158102" y="60289"/>
                    <a:pt x="178952" y="61597"/>
                  </a:cubicBezTo>
                  <a:cubicBezTo>
                    <a:pt x="189378" y="61597"/>
                    <a:pt x="189378" y="45908"/>
                    <a:pt x="180256" y="44601"/>
                  </a:cubicBezTo>
                  <a:close/>
                  <a:moveTo>
                    <a:pt x="164625" y="25831"/>
                  </a:moveTo>
                  <a:cubicBezTo>
                    <a:pt x="184074" y="25831"/>
                    <a:pt x="203523" y="30983"/>
                    <a:pt x="220379" y="37423"/>
                  </a:cubicBezTo>
                  <a:cubicBezTo>
                    <a:pt x="233345" y="42574"/>
                    <a:pt x="243718" y="49014"/>
                    <a:pt x="252794" y="58030"/>
                  </a:cubicBezTo>
                  <a:cubicBezTo>
                    <a:pt x="269650" y="70910"/>
                    <a:pt x="281319" y="88942"/>
                    <a:pt x="285209" y="109550"/>
                  </a:cubicBezTo>
                  <a:cubicBezTo>
                    <a:pt x="287802" y="114702"/>
                    <a:pt x="287802" y="122429"/>
                    <a:pt x="287802" y="128869"/>
                  </a:cubicBezTo>
                  <a:cubicBezTo>
                    <a:pt x="287802" y="146901"/>
                    <a:pt x="282616" y="163645"/>
                    <a:pt x="272243" y="179100"/>
                  </a:cubicBezTo>
                  <a:cubicBezTo>
                    <a:pt x="261870" y="193268"/>
                    <a:pt x="248904" y="204860"/>
                    <a:pt x="232048" y="213876"/>
                  </a:cubicBezTo>
                  <a:cubicBezTo>
                    <a:pt x="222972" y="219027"/>
                    <a:pt x="212599" y="222891"/>
                    <a:pt x="200930" y="225467"/>
                  </a:cubicBezTo>
                  <a:cubicBezTo>
                    <a:pt x="189261" y="229331"/>
                    <a:pt x="177591" y="230619"/>
                    <a:pt x="164625" y="230619"/>
                  </a:cubicBezTo>
                  <a:cubicBezTo>
                    <a:pt x="150363" y="230619"/>
                    <a:pt x="137397" y="229331"/>
                    <a:pt x="125727" y="229331"/>
                  </a:cubicBezTo>
                  <a:cubicBezTo>
                    <a:pt x="107575" y="226755"/>
                    <a:pt x="93312" y="222891"/>
                    <a:pt x="82940" y="219027"/>
                  </a:cubicBezTo>
                  <a:cubicBezTo>
                    <a:pt x="41448" y="202284"/>
                    <a:pt x="40152" y="168796"/>
                    <a:pt x="40152" y="130157"/>
                  </a:cubicBezTo>
                  <a:cubicBezTo>
                    <a:pt x="40152" y="130157"/>
                    <a:pt x="40152" y="130157"/>
                    <a:pt x="40152" y="128869"/>
                  </a:cubicBezTo>
                  <a:cubicBezTo>
                    <a:pt x="40152" y="126293"/>
                    <a:pt x="40152" y="125005"/>
                    <a:pt x="40152" y="123717"/>
                  </a:cubicBezTo>
                  <a:cubicBezTo>
                    <a:pt x="40152" y="69622"/>
                    <a:pt x="44042" y="25831"/>
                    <a:pt x="164625" y="25831"/>
                  </a:cubicBezTo>
                  <a:close/>
                  <a:moveTo>
                    <a:pt x="252156" y="1384"/>
                  </a:moveTo>
                  <a:cubicBezTo>
                    <a:pt x="253454" y="-1156"/>
                    <a:pt x="256052" y="114"/>
                    <a:pt x="256052" y="2654"/>
                  </a:cubicBezTo>
                  <a:cubicBezTo>
                    <a:pt x="256052" y="2654"/>
                    <a:pt x="256052" y="2654"/>
                    <a:pt x="253454" y="43294"/>
                  </a:cubicBezTo>
                  <a:cubicBezTo>
                    <a:pt x="245661" y="38214"/>
                    <a:pt x="236569" y="33134"/>
                    <a:pt x="227477" y="293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E3D68375-839E-4F04-9EC4-F924214588A0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1148771" y="2490900"/>
            <a:ext cx="2820828" cy="723852"/>
            <a:chOff x="719666" y="2048993"/>
            <a:chExt cx="3288101" cy="723852"/>
          </a:xfrm>
        </p:grpSpPr>
        <p:sp>
          <p:nvSpPr>
            <p:cNvPr id="39" name="文本框 47">
              <a:extLst>
                <a:ext uri="{FF2B5EF4-FFF2-40B4-BE49-F238E27FC236}">
                  <a16:creationId xmlns:a16="http://schemas.microsoft.com/office/drawing/2014/main" id="{FC0FBA05-7E85-458D-8C97-154D5F9DF187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r>
                <a:rPr lang="zh-CN" altLang="en-US" sz="1100" dirty="0"/>
                <a:t>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B31917F9-32BD-41DE-8C9A-CCE44EA389A8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id="{9A1F155B-A5C0-445B-945D-193911C09D58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8304926" y="2490900"/>
            <a:ext cx="2821357" cy="723852"/>
            <a:chOff x="719666" y="2048993"/>
            <a:chExt cx="3288101" cy="723852"/>
          </a:xfrm>
        </p:grpSpPr>
        <p:sp>
          <p:nvSpPr>
            <p:cNvPr id="37" name="文本框 50">
              <a:extLst>
                <a:ext uri="{FF2B5EF4-FFF2-40B4-BE49-F238E27FC236}">
                  <a16:creationId xmlns:a16="http://schemas.microsoft.com/office/drawing/2014/main" id="{7035FE6D-4423-40B1-B10D-27CDA21EF2C6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r>
                <a:rPr lang="zh-CN" altLang="en-US" sz="1100" dirty="0"/>
                <a:t>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23952F75-7EFA-46C3-BA0E-146EF1E6FC19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id="{851C10A1-AC8D-4069-B6BF-4A1D5956BE4F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>
            <a:off x="1148771" y="3817050"/>
            <a:ext cx="2820828" cy="723852"/>
            <a:chOff x="719666" y="2048993"/>
            <a:chExt cx="3288101" cy="723852"/>
          </a:xfrm>
        </p:grpSpPr>
        <p:sp>
          <p:nvSpPr>
            <p:cNvPr id="35" name="文本框 53">
              <a:extLst>
                <a:ext uri="{FF2B5EF4-FFF2-40B4-BE49-F238E27FC236}">
                  <a16:creationId xmlns:a16="http://schemas.microsoft.com/office/drawing/2014/main" id="{95022D50-7F10-4153-8B3B-70802404F1FD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r>
                <a:rPr lang="zh-CN" altLang="en-US" sz="1100" dirty="0"/>
                <a:t>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5C78910B-2850-457E-B349-75DB1932373B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E9579846-416A-4429-85CB-4F255E5836EC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8304926" y="3817050"/>
            <a:ext cx="2821357" cy="723852"/>
            <a:chOff x="719666" y="2048993"/>
            <a:chExt cx="3288101" cy="723852"/>
          </a:xfrm>
        </p:grpSpPr>
        <p:sp>
          <p:nvSpPr>
            <p:cNvPr id="33" name="文本框 56">
              <a:extLst>
                <a:ext uri="{FF2B5EF4-FFF2-40B4-BE49-F238E27FC236}">
                  <a16:creationId xmlns:a16="http://schemas.microsoft.com/office/drawing/2014/main" id="{BA902258-4E78-419A-8B67-0D42BDAD386F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r>
                <a:rPr lang="zh-CN" altLang="en-US" sz="1100" dirty="0"/>
                <a:t>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BD028292-5237-48C7-A707-E8BF8C6579D5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47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0"/>
                            </p:stCondLst>
                            <p:childTnLst>
                              <p:par>
                                <p:cTn id="10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00"/>
                            </p:stCondLst>
                            <p:childTnLst>
                              <p:par>
                                <p:cTn id="1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CC14590-CBF7-4D5C-8D84-630114F5B031}"/>
              </a:ext>
            </a:extLst>
          </p:cNvPr>
          <p:cNvSpPr txBox="1"/>
          <p:nvPr/>
        </p:nvSpPr>
        <p:spPr>
          <a:xfrm>
            <a:off x="824796" y="3084847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0666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11CE6F1-1ADD-44A7-899A-889F4D67209D}"/>
              </a:ext>
            </a:extLst>
          </p:cNvPr>
          <p:cNvSpPr/>
          <p:nvPr/>
        </p:nvSpPr>
        <p:spPr>
          <a:xfrm>
            <a:off x="2587567" y="3205202"/>
            <a:ext cx="5508683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拓展训练</a:t>
            </a:r>
            <a:r>
              <a:rPr lang="en-US" altLang="zh-CN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分组练习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FD2E9147-05AA-4447-A821-EF54263AC3B4}"/>
              </a:ext>
            </a:extLst>
          </p:cNvPr>
          <p:cNvSpPr txBox="1"/>
          <p:nvPr/>
        </p:nvSpPr>
        <p:spPr>
          <a:xfrm>
            <a:off x="2886984" y="394887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AEA9ED9B-D71E-485D-9BC7-A30F02E6E32F}"/>
              </a:ext>
            </a:extLst>
          </p:cNvPr>
          <p:cNvSpPr txBox="1"/>
          <p:nvPr/>
        </p:nvSpPr>
        <p:spPr>
          <a:xfrm>
            <a:off x="4763647" y="394887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14268E71-EC66-4425-AF9A-8123588767BF}"/>
              </a:ext>
            </a:extLst>
          </p:cNvPr>
          <p:cNvSpPr txBox="1"/>
          <p:nvPr/>
        </p:nvSpPr>
        <p:spPr>
          <a:xfrm>
            <a:off x="2886984" y="429786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A38629DD-DCBA-45C7-88C9-585564D1153B}"/>
              </a:ext>
            </a:extLst>
          </p:cNvPr>
          <p:cNvSpPr txBox="1"/>
          <p:nvPr/>
        </p:nvSpPr>
        <p:spPr>
          <a:xfrm>
            <a:off x="4763647" y="429786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047F1CB-9657-4295-9806-FBC1246A93A7}"/>
              </a:ext>
            </a:extLst>
          </p:cNvPr>
          <p:cNvSpPr txBox="1"/>
          <p:nvPr/>
        </p:nvSpPr>
        <p:spPr>
          <a:xfrm>
            <a:off x="1018462" y="2822731"/>
            <a:ext cx="1871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9EBA680-BA05-497D-9D53-1F687712BFBA}"/>
              </a:ext>
            </a:extLst>
          </p:cNvPr>
          <p:cNvSpPr txBox="1"/>
          <p:nvPr/>
        </p:nvSpPr>
        <p:spPr>
          <a:xfrm>
            <a:off x="1303335" y="3795725"/>
            <a:ext cx="151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CATALOG</a:t>
            </a:r>
            <a:endParaRPr lang="zh-CN" altLang="en-US" sz="28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5CF6FB9E-FEE2-44B1-B96D-783BF4601982}"/>
              </a:ext>
            </a:extLst>
          </p:cNvPr>
          <p:cNvGrpSpPr/>
          <p:nvPr/>
        </p:nvGrpSpPr>
        <p:grpSpPr>
          <a:xfrm>
            <a:off x="3532772" y="1738888"/>
            <a:ext cx="4517261" cy="988629"/>
            <a:chOff x="3974544" y="1008636"/>
            <a:chExt cx="3387946" cy="741472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0A14C0D-5074-46F6-BA76-CCFAD84A32EF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5F33B973-76D1-4436-9649-4772345607E1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同心圆 69">
                <a:extLst>
                  <a:ext uri="{FF2B5EF4-FFF2-40B4-BE49-F238E27FC236}">
                    <a16:creationId xmlns:a16="http://schemas.microsoft.com/office/drawing/2014/main" id="{04E2D72F-98DC-423C-B312-FA387A9469CE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87A9D36-2B2B-43E2-B63F-57E81C059FCD}"/>
                </a:ext>
              </a:extLst>
            </p:cNvPr>
            <p:cNvGrpSpPr/>
            <p:nvPr/>
          </p:nvGrpSpPr>
          <p:grpSpPr>
            <a:xfrm>
              <a:off x="4039318" y="1094332"/>
              <a:ext cx="3323172" cy="582394"/>
              <a:chOff x="1598044" y="1315972"/>
              <a:chExt cx="4430897" cy="776524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BAA9B3-DF38-4EA0-B52F-861C2C494A52}"/>
                  </a:ext>
                </a:extLst>
              </p:cNvPr>
              <p:cNvSpPr txBox="1"/>
              <p:nvPr/>
            </p:nvSpPr>
            <p:spPr>
              <a:xfrm>
                <a:off x="1598044" y="1315972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50800" dist="38100" dir="16200000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01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E5AE4F6-95C8-4C63-B97A-6A8D78E84FB4}"/>
                  </a:ext>
                </a:extLst>
              </p:cNvPr>
              <p:cNvGrpSpPr/>
              <p:nvPr/>
            </p:nvGrpSpPr>
            <p:grpSpPr>
              <a:xfrm>
                <a:off x="2066367" y="1529264"/>
                <a:ext cx="3962574" cy="563232"/>
                <a:chOff x="3943834" y="704409"/>
                <a:chExt cx="3962574" cy="563232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A7C2193-18EF-4C00-A9D8-140A4713E818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文章背景知识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5BD7430-7098-46FF-8186-2A95334CD2B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850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CBCB392-BEAE-4B55-A558-DFCA7286A3DF}"/>
              </a:ext>
            </a:extLst>
          </p:cNvPr>
          <p:cNvGrpSpPr/>
          <p:nvPr/>
        </p:nvGrpSpPr>
        <p:grpSpPr>
          <a:xfrm>
            <a:off x="3532772" y="2727517"/>
            <a:ext cx="4517261" cy="988629"/>
            <a:chOff x="3974544" y="1846512"/>
            <a:chExt cx="3387946" cy="74147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A7639549-2146-4AF2-9B5E-2A55885E4F7F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3C066367-E2C7-4562-B02E-D6EE1DE0C278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同心圆 69">
                <a:extLst>
                  <a:ext uri="{FF2B5EF4-FFF2-40B4-BE49-F238E27FC236}">
                    <a16:creationId xmlns:a16="http://schemas.microsoft.com/office/drawing/2014/main" id="{F1CB87A8-F493-4736-88E6-1BA5D3E08C49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10">
              <a:extLst>
                <a:ext uri="{FF2B5EF4-FFF2-40B4-BE49-F238E27FC236}">
                  <a16:creationId xmlns:a16="http://schemas.microsoft.com/office/drawing/2014/main" id="{797E3194-41F1-407C-86A5-CDC96D21DA9A}"/>
                </a:ext>
              </a:extLst>
            </p:cNvPr>
            <p:cNvGrpSpPr/>
            <p:nvPr/>
          </p:nvGrpSpPr>
          <p:grpSpPr>
            <a:xfrm>
              <a:off x="4018571" y="1932357"/>
              <a:ext cx="3343919" cy="582245"/>
              <a:chOff x="1570382" y="2684322"/>
              <a:chExt cx="4458559" cy="776326"/>
            </a:xfrm>
          </p:grpSpPr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E2EAEB95-658D-41F3-A3DA-E5A8CE0B5A69}"/>
                  </a:ext>
                </a:extLst>
              </p:cNvPr>
              <p:cNvSpPr txBox="1"/>
              <p:nvPr/>
            </p:nvSpPr>
            <p:spPr>
              <a:xfrm>
                <a:off x="1570382" y="2684322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50800" dist="38100" dir="16200000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02</a:t>
                </a:r>
              </a:p>
            </p:txBody>
          </p:sp>
          <p:grpSp>
            <p:nvGrpSpPr>
              <p:cNvPr id="17" name="Group 12">
                <a:extLst>
                  <a:ext uri="{FF2B5EF4-FFF2-40B4-BE49-F238E27FC236}">
                    <a16:creationId xmlns:a16="http://schemas.microsoft.com/office/drawing/2014/main" id="{14CF8CAA-35FA-413A-A835-9E81E8E1BF1A}"/>
                  </a:ext>
                </a:extLst>
              </p:cNvPr>
              <p:cNvGrpSpPr/>
              <p:nvPr/>
            </p:nvGrpSpPr>
            <p:grpSpPr>
              <a:xfrm>
                <a:off x="2066367" y="2897416"/>
                <a:ext cx="3962574" cy="563232"/>
                <a:chOff x="3943834" y="704409"/>
                <a:chExt cx="3962574" cy="563232"/>
              </a:xfrm>
            </p:grpSpPr>
            <p:sp>
              <p:nvSpPr>
                <p:cNvPr id="18" name="TextBox 13">
                  <a:extLst>
                    <a:ext uri="{FF2B5EF4-FFF2-40B4-BE49-F238E27FC236}">
                      <a16:creationId xmlns:a16="http://schemas.microsoft.com/office/drawing/2014/main" id="{782702CD-5407-4BF0-A2BD-1087B7114383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认字识词朗诵</a:t>
                  </a:r>
                </a:p>
              </p:txBody>
            </p:sp>
            <p:sp>
              <p:nvSpPr>
                <p:cNvPr id="19" name="TextBox 14">
                  <a:extLst>
                    <a:ext uri="{FF2B5EF4-FFF2-40B4-BE49-F238E27FC236}">
                      <a16:creationId xmlns:a16="http://schemas.microsoft.com/office/drawing/2014/main" id="{315818E8-EFBC-47B0-A9AE-68F2E4C92EE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850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BC557225-E8A9-402B-A646-F09A432DF7C5}"/>
              </a:ext>
            </a:extLst>
          </p:cNvPr>
          <p:cNvGrpSpPr/>
          <p:nvPr/>
        </p:nvGrpSpPr>
        <p:grpSpPr>
          <a:xfrm>
            <a:off x="3532772" y="3745843"/>
            <a:ext cx="4517261" cy="988629"/>
            <a:chOff x="3974544" y="2684388"/>
            <a:chExt cx="3387946" cy="741472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C2B24CB5-06F9-4CDB-BE4C-4854164E3A77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270F4DBA-5271-42B4-80EB-BE04A334F5FE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同心圆 69">
                <a:extLst>
                  <a:ext uri="{FF2B5EF4-FFF2-40B4-BE49-F238E27FC236}">
                    <a16:creationId xmlns:a16="http://schemas.microsoft.com/office/drawing/2014/main" id="{1831C1A6-BCB1-45C3-93C0-4F985721C1B0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15">
              <a:extLst>
                <a:ext uri="{FF2B5EF4-FFF2-40B4-BE49-F238E27FC236}">
                  <a16:creationId xmlns:a16="http://schemas.microsoft.com/office/drawing/2014/main" id="{D7CBE5E2-45C0-4187-B116-E73BB0AE14B7}"/>
                </a:ext>
              </a:extLst>
            </p:cNvPr>
            <p:cNvGrpSpPr/>
            <p:nvPr/>
          </p:nvGrpSpPr>
          <p:grpSpPr>
            <a:xfrm>
              <a:off x="4039674" y="2760788"/>
              <a:ext cx="3322816" cy="591689"/>
              <a:chOff x="1598519" y="4039882"/>
              <a:chExt cx="4430422" cy="788918"/>
            </a:xfrm>
          </p:grpSpPr>
          <p:sp>
            <p:nvSpPr>
              <p:cNvPr id="25" name="TextBox 16">
                <a:extLst>
                  <a:ext uri="{FF2B5EF4-FFF2-40B4-BE49-F238E27FC236}">
                    <a16:creationId xmlns:a16="http://schemas.microsoft.com/office/drawing/2014/main" id="{989F250C-D78D-45CF-9FCD-F3A70DE49F17}"/>
                  </a:ext>
                </a:extLst>
              </p:cNvPr>
              <p:cNvSpPr txBox="1"/>
              <p:nvPr/>
            </p:nvSpPr>
            <p:spPr>
              <a:xfrm>
                <a:off x="1598519" y="4039882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50800" dist="38100" dir="16200000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03</a:t>
                </a:r>
              </a:p>
            </p:txBody>
          </p:sp>
          <p:grpSp>
            <p:nvGrpSpPr>
              <p:cNvPr id="26" name="Group 17">
                <a:extLst>
                  <a:ext uri="{FF2B5EF4-FFF2-40B4-BE49-F238E27FC236}">
                    <a16:creationId xmlns:a16="http://schemas.microsoft.com/office/drawing/2014/main" id="{5423D69B-D02D-4E6F-B227-172D84ED5C51}"/>
                  </a:ext>
                </a:extLst>
              </p:cNvPr>
              <p:cNvGrpSpPr/>
              <p:nvPr/>
            </p:nvGrpSpPr>
            <p:grpSpPr>
              <a:xfrm>
                <a:off x="2066367" y="4265568"/>
                <a:ext cx="3962574" cy="563232"/>
                <a:chOff x="3943834" y="704409"/>
                <a:chExt cx="3962574" cy="563232"/>
              </a:xfrm>
            </p:grpSpPr>
            <p:sp>
              <p:nvSpPr>
                <p:cNvPr id="27" name="TextBox 18">
                  <a:extLst>
                    <a:ext uri="{FF2B5EF4-FFF2-40B4-BE49-F238E27FC236}">
                      <a16:creationId xmlns:a16="http://schemas.microsoft.com/office/drawing/2014/main" id="{8B20C46F-43E3-451A-B49E-472082A9A0CA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课文赏析</a:t>
                  </a:r>
                </a:p>
              </p:txBody>
            </p:sp>
            <p:sp>
              <p:nvSpPr>
                <p:cNvPr id="28" name="TextBox 19">
                  <a:extLst>
                    <a:ext uri="{FF2B5EF4-FFF2-40B4-BE49-F238E27FC236}">
                      <a16:creationId xmlns:a16="http://schemas.microsoft.com/office/drawing/2014/main" id="{06E6A6A5-C6F1-47AD-9D60-794A6C12A8F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850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9AA344A-2BC0-45B3-B262-742312D82020}"/>
              </a:ext>
            </a:extLst>
          </p:cNvPr>
          <p:cNvGrpSpPr/>
          <p:nvPr/>
        </p:nvGrpSpPr>
        <p:grpSpPr>
          <a:xfrm>
            <a:off x="3532772" y="4734472"/>
            <a:ext cx="4517261" cy="988629"/>
            <a:chOff x="3974544" y="3522264"/>
            <a:chExt cx="3387946" cy="741472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7CD81056-170C-4288-BFE5-9923F1A0CFEA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81BD8632-3BBA-4B2A-8159-16C977D904A3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同心圆 69">
                <a:extLst>
                  <a:ext uri="{FF2B5EF4-FFF2-40B4-BE49-F238E27FC236}">
                    <a16:creationId xmlns:a16="http://schemas.microsoft.com/office/drawing/2014/main" id="{CB80180F-4969-4455-BE27-CD7984743C60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Group 20">
              <a:extLst>
                <a:ext uri="{FF2B5EF4-FFF2-40B4-BE49-F238E27FC236}">
                  <a16:creationId xmlns:a16="http://schemas.microsoft.com/office/drawing/2014/main" id="{60E39B73-0F0D-4F77-B5A4-307918DF3077}"/>
                </a:ext>
              </a:extLst>
            </p:cNvPr>
            <p:cNvGrpSpPr/>
            <p:nvPr/>
          </p:nvGrpSpPr>
          <p:grpSpPr>
            <a:xfrm>
              <a:off x="4000811" y="3585738"/>
              <a:ext cx="3361679" cy="604621"/>
              <a:chOff x="1546702" y="5390792"/>
              <a:chExt cx="4482239" cy="806160"/>
            </a:xfrm>
          </p:grpSpPr>
          <p:sp>
            <p:nvSpPr>
              <p:cNvPr id="34" name="TextBox 21">
                <a:extLst>
                  <a:ext uri="{FF2B5EF4-FFF2-40B4-BE49-F238E27FC236}">
                    <a16:creationId xmlns:a16="http://schemas.microsoft.com/office/drawing/2014/main" id="{BD92E920-951D-4C36-A63B-81A4D1BF7516}"/>
                  </a:ext>
                </a:extLst>
              </p:cNvPr>
              <p:cNvSpPr txBox="1"/>
              <p:nvPr/>
            </p:nvSpPr>
            <p:spPr>
              <a:xfrm>
                <a:off x="1546702" y="5390792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50800" dist="38100" dir="16200000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04</a:t>
                </a:r>
              </a:p>
            </p:txBody>
          </p:sp>
          <p:grpSp>
            <p:nvGrpSpPr>
              <p:cNvPr id="35" name="Group 22">
                <a:extLst>
                  <a:ext uri="{FF2B5EF4-FFF2-40B4-BE49-F238E27FC236}">
                    <a16:creationId xmlns:a16="http://schemas.microsoft.com/office/drawing/2014/main" id="{F46A8BC6-2283-41C5-940F-0B3709B12732}"/>
                  </a:ext>
                </a:extLst>
              </p:cNvPr>
              <p:cNvGrpSpPr/>
              <p:nvPr/>
            </p:nvGrpSpPr>
            <p:grpSpPr>
              <a:xfrm>
                <a:off x="2066367" y="5633720"/>
                <a:ext cx="3962574" cy="563232"/>
                <a:chOff x="3943834" y="704409"/>
                <a:chExt cx="3962574" cy="563232"/>
              </a:xfrm>
            </p:grpSpPr>
            <p:sp>
              <p:nvSpPr>
                <p:cNvPr id="36" name="TextBox 23">
                  <a:extLst>
                    <a:ext uri="{FF2B5EF4-FFF2-40B4-BE49-F238E27FC236}">
                      <a16:creationId xmlns:a16="http://schemas.microsoft.com/office/drawing/2014/main" id="{1739C161-25CD-49F2-BC4A-C3C1D518F465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拓展训练</a:t>
                  </a:r>
                  <a:r>
                    <a:rPr lang="en-US" altLang="zh-CN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/</a:t>
                  </a:r>
                  <a:r>
                    <a:rPr lang="zh-CN" altLang="en-US" sz="2400" b="1" kern="0" dirty="0"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分组练习</a:t>
                  </a:r>
                </a:p>
              </p:txBody>
            </p:sp>
            <p:sp>
              <p:nvSpPr>
                <p:cNvPr id="37" name="TextBox 24">
                  <a:extLst>
                    <a:ext uri="{FF2B5EF4-FFF2-40B4-BE49-F238E27FC236}">
                      <a16:creationId xmlns:a16="http://schemas.microsoft.com/office/drawing/2014/main" id="{3A7D482C-D8A6-4802-9409-7223BA9D2E6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850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>
                        <a:outerShdw blurRad="50800" dist="38100" dir="16200000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75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75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75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75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7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id="{DAB46B9D-9262-4D91-90AC-0DBFCBB65D3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89466" y="1417006"/>
            <a:ext cx="9613068" cy="4712294"/>
            <a:chOff x="1289466" y="1417006"/>
            <a:chExt cx="9613068" cy="4712294"/>
          </a:xfrm>
        </p:grpSpPr>
        <p:grpSp>
          <p:nvGrpSpPr>
            <p:cNvPr id="17" name="Group 3">
              <a:extLst>
                <a:ext uri="{FF2B5EF4-FFF2-40B4-BE49-F238E27FC236}">
                  <a16:creationId xmlns:a16="http://schemas.microsoft.com/office/drawing/2014/main" id="{2F1B6C9B-39CF-458A-BB95-98BEB5A2DC47}"/>
                </a:ext>
              </a:extLst>
            </p:cNvPr>
            <p:cNvGrpSpPr/>
            <p:nvPr/>
          </p:nvGrpSpPr>
          <p:grpSpPr>
            <a:xfrm>
              <a:off x="4591439" y="1417006"/>
              <a:ext cx="3392042" cy="4712294"/>
              <a:chOff x="4591439" y="1417006"/>
              <a:chExt cx="3392042" cy="4712294"/>
            </a:xfrm>
          </p:grpSpPr>
          <p:sp>
            <p:nvSpPr>
              <p:cNvPr id="30" name="Freeform: Shape 5">
                <a:extLst>
                  <a:ext uri="{FF2B5EF4-FFF2-40B4-BE49-F238E27FC236}">
                    <a16:creationId xmlns:a16="http://schemas.microsoft.com/office/drawing/2014/main" id="{7EA3ED08-1BF1-4D5C-B47F-62B74A79F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178" y="2482263"/>
                <a:ext cx="2412556" cy="3647037"/>
              </a:xfrm>
              <a:custGeom>
                <a:avLst/>
                <a:gdLst>
                  <a:gd name="T0" fmla="*/ 667 w 689"/>
                  <a:gd name="T1" fmla="*/ 589 h 1041"/>
                  <a:gd name="T2" fmla="*/ 462 w 689"/>
                  <a:gd name="T3" fmla="*/ 672 h 1041"/>
                  <a:gd name="T4" fmla="*/ 390 w 689"/>
                  <a:gd name="T5" fmla="*/ 788 h 1041"/>
                  <a:gd name="T6" fmla="*/ 383 w 689"/>
                  <a:gd name="T7" fmla="*/ 983 h 1041"/>
                  <a:gd name="T8" fmla="*/ 411 w 689"/>
                  <a:gd name="T9" fmla="*/ 1041 h 1041"/>
                  <a:gd name="T10" fmla="*/ 266 w 689"/>
                  <a:gd name="T11" fmla="*/ 968 h 1041"/>
                  <a:gd name="T12" fmla="*/ 274 w 689"/>
                  <a:gd name="T13" fmla="*/ 866 h 1041"/>
                  <a:gd name="T14" fmla="*/ 184 w 689"/>
                  <a:gd name="T15" fmla="*/ 586 h 1041"/>
                  <a:gd name="T16" fmla="*/ 0 w 689"/>
                  <a:gd name="T17" fmla="*/ 473 h 1041"/>
                  <a:gd name="T18" fmla="*/ 23 w 689"/>
                  <a:gd name="T19" fmla="*/ 490 h 1041"/>
                  <a:gd name="T20" fmla="*/ 154 w 689"/>
                  <a:gd name="T21" fmla="*/ 527 h 1041"/>
                  <a:gd name="T22" fmla="*/ 103 w 689"/>
                  <a:gd name="T23" fmla="*/ 447 h 1041"/>
                  <a:gd name="T24" fmla="*/ 73 w 689"/>
                  <a:gd name="T25" fmla="*/ 340 h 1041"/>
                  <a:gd name="T26" fmla="*/ 76 w 689"/>
                  <a:gd name="T27" fmla="*/ 280 h 1041"/>
                  <a:gd name="T28" fmla="*/ 83 w 689"/>
                  <a:gd name="T29" fmla="*/ 323 h 1041"/>
                  <a:gd name="T30" fmla="*/ 133 w 689"/>
                  <a:gd name="T31" fmla="*/ 435 h 1041"/>
                  <a:gd name="T32" fmla="*/ 151 w 689"/>
                  <a:gd name="T33" fmla="*/ 458 h 1041"/>
                  <a:gd name="T34" fmla="*/ 203 w 689"/>
                  <a:gd name="T35" fmla="*/ 518 h 1041"/>
                  <a:gd name="T36" fmla="*/ 243 w 689"/>
                  <a:gd name="T37" fmla="*/ 567 h 1041"/>
                  <a:gd name="T38" fmla="*/ 332 w 689"/>
                  <a:gd name="T39" fmla="*/ 594 h 1041"/>
                  <a:gd name="T40" fmla="*/ 359 w 689"/>
                  <a:gd name="T41" fmla="*/ 494 h 1041"/>
                  <a:gd name="T42" fmla="*/ 361 w 689"/>
                  <a:gd name="T43" fmla="*/ 481 h 1041"/>
                  <a:gd name="T44" fmla="*/ 370 w 689"/>
                  <a:gd name="T45" fmla="*/ 427 h 1041"/>
                  <a:gd name="T46" fmla="*/ 376 w 689"/>
                  <a:gd name="T47" fmla="*/ 327 h 1041"/>
                  <a:gd name="T48" fmla="*/ 375 w 689"/>
                  <a:gd name="T49" fmla="*/ 287 h 1041"/>
                  <a:gd name="T50" fmla="*/ 374 w 689"/>
                  <a:gd name="T51" fmla="*/ 270 h 1041"/>
                  <a:gd name="T52" fmla="*/ 368 w 689"/>
                  <a:gd name="T53" fmla="*/ 215 h 1041"/>
                  <a:gd name="T54" fmla="*/ 363 w 689"/>
                  <a:gd name="T55" fmla="*/ 188 h 1041"/>
                  <a:gd name="T56" fmla="*/ 358 w 689"/>
                  <a:gd name="T57" fmla="*/ 165 h 1041"/>
                  <a:gd name="T58" fmla="*/ 327 w 689"/>
                  <a:gd name="T59" fmla="*/ 67 h 1041"/>
                  <a:gd name="T60" fmla="*/ 295 w 689"/>
                  <a:gd name="T61" fmla="*/ 0 h 1041"/>
                  <a:gd name="T62" fmla="*/ 346 w 689"/>
                  <a:gd name="T63" fmla="*/ 66 h 1041"/>
                  <a:gd name="T64" fmla="*/ 386 w 689"/>
                  <a:gd name="T65" fmla="*/ 146 h 1041"/>
                  <a:gd name="T66" fmla="*/ 410 w 689"/>
                  <a:gd name="T67" fmla="*/ 228 h 1041"/>
                  <a:gd name="T68" fmla="*/ 416 w 689"/>
                  <a:gd name="T69" fmla="*/ 259 h 1041"/>
                  <a:gd name="T70" fmla="*/ 425 w 689"/>
                  <a:gd name="T71" fmla="*/ 361 h 1041"/>
                  <a:gd name="T72" fmla="*/ 437 w 689"/>
                  <a:gd name="T73" fmla="*/ 370 h 1041"/>
                  <a:gd name="T74" fmla="*/ 491 w 689"/>
                  <a:gd name="T75" fmla="*/ 306 h 1041"/>
                  <a:gd name="T76" fmla="*/ 520 w 689"/>
                  <a:gd name="T77" fmla="*/ 275 h 1041"/>
                  <a:gd name="T78" fmla="*/ 546 w 689"/>
                  <a:gd name="T79" fmla="*/ 239 h 1041"/>
                  <a:gd name="T80" fmla="*/ 599 w 689"/>
                  <a:gd name="T81" fmla="*/ 113 h 1041"/>
                  <a:gd name="T82" fmla="*/ 608 w 689"/>
                  <a:gd name="T83" fmla="*/ 120 h 1041"/>
                  <a:gd name="T84" fmla="*/ 607 w 689"/>
                  <a:gd name="T85" fmla="*/ 131 h 1041"/>
                  <a:gd name="T86" fmla="*/ 578 w 689"/>
                  <a:gd name="T87" fmla="*/ 235 h 1041"/>
                  <a:gd name="T88" fmla="*/ 556 w 689"/>
                  <a:gd name="T89" fmla="*/ 280 h 1041"/>
                  <a:gd name="T90" fmla="*/ 538 w 689"/>
                  <a:gd name="T91" fmla="*/ 311 h 1041"/>
                  <a:gd name="T92" fmla="*/ 489 w 689"/>
                  <a:gd name="T93" fmla="*/ 386 h 1041"/>
                  <a:gd name="T94" fmla="*/ 425 w 689"/>
                  <a:gd name="T95" fmla="*/ 489 h 1041"/>
                  <a:gd name="T96" fmla="*/ 406 w 689"/>
                  <a:gd name="T97" fmla="*/ 605 h 1041"/>
                  <a:gd name="T98" fmla="*/ 496 w 689"/>
                  <a:gd name="T99" fmla="*/ 584 h 1041"/>
                  <a:gd name="T100" fmla="*/ 614 w 689"/>
                  <a:gd name="T101" fmla="*/ 485 h 1041"/>
                  <a:gd name="T102" fmla="*/ 685 w 689"/>
                  <a:gd name="T103" fmla="*/ 390 h 1041"/>
                  <a:gd name="T104" fmla="*/ 686 w 689"/>
                  <a:gd name="T105" fmla="*/ 390 h 1041"/>
                  <a:gd name="T106" fmla="*/ 630 w 689"/>
                  <a:gd name="T107" fmla="*/ 492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9" h="1041">
                    <a:moveTo>
                      <a:pt x="534" y="591"/>
                    </a:moveTo>
                    <a:cubicBezTo>
                      <a:pt x="537" y="590"/>
                      <a:pt x="597" y="559"/>
                      <a:pt x="667" y="589"/>
                    </a:cubicBezTo>
                    <a:cubicBezTo>
                      <a:pt x="667" y="589"/>
                      <a:pt x="587" y="584"/>
                      <a:pt x="509" y="634"/>
                    </a:cubicBezTo>
                    <a:cubicBezTo>
                      <a:pt x="493" y="644"/>
                      <a:pt x="477" y="657"/>
                      <a:pt x="462" y="672"/>
                    </a:cubicBezTo>
                    <a:cubicBezTo>
                      <a:pt x="442" y="692"/>
                      <a:pt x="423" y="718"/>
                      <a:pt x="407" y="750"/>
                    </a:cubicBezTo>
                    <a:cubicBezTo>
                      <a:pt x="401" y="762"/>
                      <a:pt x="395" y="775"/>
                      <a:pt x="390" y="788"/>
                    </a:cubicBezTo>
                    <a:cubicBezTo>
                      <a:pt x="390" y="788"/>
                      <a:pt x="374" y="851"/>
                      <a:pt x="381" y="961"/>
                    </a:cubicBezTo>
                    <a:cubicBezTo>
                      <a:pt x="381" y="961"/>
                      <a:pt x="381" y="970"/>
                      <a:pt x="383" y="983"/>
                    </a:cubicBezTo>
                    <a:cubicBezTo>
                      <a:pt x="383" y="983"/>
                      <a:pt x="383" y="983"/>
                      <a:pt x="383" y="983"/>
                    </a:cubicBezTo>
                    <a:cubicBezTo>
                      <a:pt x="387" y="1000"/>
                      <a:pt x="387" y="1026"/>
                      <a:pt x="411" y="1041"/>
                    </a:cubicBezTo>
                    <a:cubicBezTo>
                      <a:pt x="227" y="1041"/>
                      <a:pt x="227" y="1041"/>
                      <a:pt x="227" y="1041"/>
                    </a:cubicBezTo>
                    <a:cubicBezTo>
                      <a:pt x="227" y="1041"/>
                      <a:pt x="258" y="1034"/>
                      <a:pt x="266" y="968"/>
                    </a:cubicBezTo>
                    <a:cubicBezTo>
                      <a:pt x="266" y="968"/>
                      <a:pt x="266" y="968"/>
                      <a:pt x="266" y="968"/>
                    </a:cubicBezTo>
                    <a:cubicBezTo>
                      <a:pt x="267" y="935"/>
                      <a:pt x="270" y="901"/>
                      <a:pt x="274" y="866"/>
                    </a:cubicBezTo>
                    <a:cubicBezTo>
                      <a:pt x="289" y="744"/>
                      <a:pt x="247" y="642"/>
                      <a:pt x="196" y="596"/>
                    </a:cubicBezTo>
                    <a:cubicBezTo>
                      <a:pt x="192" y="592"/>
                      <a:pt x="188" y="589"/>
                      <a:pt x="184" y="586"/>
                    </a:cubicBezTo>
                    <a:cubicBezTo>
                      <a:pt x="134" y="551"/>
                      <a:pt x="73" y="547"/>
                      <a:pt x="19" y="496"/>
                    </a:cubicBezTo>
                    <a:cubicBezTo>
                      <a:pt x="13" y="489"/>
                      <a:pt x="6" y="482"/>
                      <a:pt x="0" y="473"/>
                    </a:cubicBezTo>
                    <a:cubicBezTo>
                      <a:pt x="1" y="474"/>
                      <a:pt x="9" y="482"/>
                      <a:pt x="23" y="49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37" y="499"/>
                      <a:pt x="57" y="509"/>
                      <a:pt x="82" y="516"/>
                    </a:cubicBezTo>
                    <a:cubicBezTo>
                      <a:pt x="103" y="522"/>
                      <a:pt x="126" y="526"/>
                      <a:pt x="154" y="527"/>
                    </a:cubicBezTo>
                    <a:cubicBezTo>
                      <a:pt x="154" y="527"/>
                      <a:pt x="137" y="509"/>
                      <a:pt x="120" y="479"/>
                    </a:cubicBezTo>
                    <a:cubicBezTo>
                      <a:pt x="114" y="470"/>
                      <a:pt x="108" y="459"/>
                      <a:pt x="103" y="447"/>
                    </a:cubicBezTo>
                    <a:cubicBezTo>
                      <a:pt x="94" y="429"/>
                      <a:pt x="86" y="408"/>
                      <a:pt x="81" y="386"/>
                    </a:cubicBezTo>
                    <a:cubicBezTo>
                      <a:pt x="77" y="372"/>
                      <a:pt x="74" y="356"/>
                      <a:pt x="73" y="340"/>
                    </a:cubicBezTo>
                    <a:cubicBezTo>
                      <a:pt x="72" y="332"/>
                      <a:pt x="72" y="323"/>
                      <a:pt x="72" y="314"/>
                    </a:cubicBezTo>
                    <a:cubicBezTo>
                      <a:pt x="73" y="303"/>
                      <a:pt x="74" y="291"/>
                      <a:pt x="76" y="280"/>
                    </a:cubicBezTo>
                    <a:cubicBezTo>
                      <a:pt x="76" y="280"/>
                      <a:pt x="76" y="290"/>
                      <a:pt x="79" y="305"/>
                    </a:cubicBezTo>
                    <a:cubicBezTo>
                      <a:pt x="80" y="311"/>
                      <a:pt x="82" y="316"/>
                      <a:pt x="83" y="323"/>
                    </a:cubicBezTo>
                    <a:cubicBezTo>
                      <a:pt x="89" y="346"/>
                      <a:pt x="98" y="377"/>
                      <a:pt x="115" y="406"/>
                    </a:cubicBezTo>
                    <a:cubicBezTo>
                      <a:pt x="120" y="416"/>
                      <a:pt x="126" y="426"/>
                      <a:pt x="133" y="435"/>
                    </a:cubicBezTo>
                    <a:cubicBezTo>
                      <a:pt x="139" y="442"/>
                      <a:pt x="145" y="450"/>
                      <a:pt x="151" y="458"/>
                    </a:cubicBezTo>
                    <a:cubicBezTo>
                      <a:pt x="151" y="458"/>
                      <a:pt x="151" y="458"/>
                      <a:pt x="151" y="458"/>
                    </a:cubicBezTo>
                    <a:cubicBezTo>
                      <a:pt x="153" y="460"/>
                      <a:pt x="155" y="462"/>
                      <a:pt x="157" y="465"/>
                    </a:cubicBezTo>
                    <a:cubicBezTo>
                      <a:pt x="171" y="482"/>
                      <a:pt x="187" y="500"/>
                      <a:pt x="203" y="518"/>
                    </a:cubicBezTo>
                    <a:cubicBezTo>
                      <a:pt x="203" y="518"/>
                      <a:pt x="203" y="518"/>
                      <a:pt x="203" y="518"/>
                    </a:cubicBezTo>
                    <a:cubicBezTo>
                      <a:pt x="216" y="534"/>
                      <a:pt x="230" y="550"/>
                      <a:pt x="243" y="567"/>
                    </a:cubicBezTo>
                    <a:cubicBezTo>
                      <a:pt x="270" y="601"/>
                      <a:pt x="293" y="637"/>
                      <a:pt x="303" y="671"/>
                    </a:cubicBezTo>
                    <a:cubicBezTo>
                      <a:pt x="303" y="671"/>
                      <a:pt x="317" y="642"/>
                      <a:pt x="332" y="594"/>
                    </a:cubicBezTo>
                    <a:cubicBezTo>
                      <a:pt x="333" y="593"/>
                      <a:pt x="333" y="593"/>
                      <a:pt x="333" y="592"/>
                    </a:cubicBezTo>
                    <a:cubicBezTo>
                      <a:pt x="342" y="565"/>
                      <a:pt x="351" y="532"/>
                      <a:pt x="359" y="494"/>
                    </a:cubicBezTo>
                    <a:cubicBezTo>
                      <a:pt x="359" y="491"/>
                      <a:pt x="360" y="489"/>
                      <a:pt x="360" y="486"/>
                    </a:cubicBezTo>
                    <a:cubicBezTo>
                      <a:pt x="361" y="484"/>
                      <a:pt x="361" y="482"/>
                      <a:pt x="361" y="481"/>
                    </a:cubicBezTo>
                    <a:cubicBezTo>
                      <a:pt x="364" y="468"/>
                      <a:pt x="366" y="454"/>
                      <a:pt x="368" y="440"/>
                    </a:cubicBezTo>
                    <a:cubicBezTo>
                      <a:pt x="369" y="436"/>
                      <a:pt x="369" y="431"/>
                      <a:pt x="370" y="427"/>
                    </a:cubicBezTo>
                    <a:cubicBezTo>
                      <a:pt x="373" y="400"/>
                      <a:pt x="375" y="371"/>
                      <a:pt x="376" y="342"/>
                    </a:cubicBezTo>
                    <a:cubicBezTo>
                      <a:pt x="376" y="337"/>
                      <a:pt x="376" y="332"/>
                      <a:pt x="376" y="327"/>
                    </a:cubicBezTo>
                    <a:cubicBezTo>
                      <a:pt x="376" y="314"/>
                      <a:pt x="376" y="301"/>
                      <a:pt x="375" y="288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1"/>
                      <a:pt x="374" y="276"/>
                      <a:pt x="374" y="270"/>
                    </a:cubicBezTo>
                    <a:cubicBezTo>
                      <a:pt x="374" y="270"/>
                      <a:pt x="374" y="270"/>
                      <a:pt x="374" y="270"/>
                    </a:cubicBezTo>
                    <a:cubicBezTo>
                      <a:pt x="374" y="265"/>
                      <a:pt x="373" y="261"/>
                      <a:pt x="373" y="257"/>
                    </a:cubicBezTo>
                    <a:cubicBezTo>
                      <a:pt x="372" y="243"/>
                      <a:pt x="370" y="229"/>
                      <a:pt x="368" y="215"/>
                    </a:cubicBezTo>
                    <a:cubicBezTo>
                      <a:pt x="367" y="207"/>
                      <a:pt x="365" y="199"/>
                      <a:pt x="364" y="191"/>
                    </a:cubicBezTo>
                    <a:cubicBezTo>
                      <a:pt x="363" y="190"/>
                      <a:pt x="363" y="189"/>
                      <a:pt x="363" y="188"/>
                    </a:cubicBezTo>
                    <a:cubicBezTo>
                      <a:pt x="363" y="188"/>
                      <a:pt x="363" y="188"/>
                      <a:pt x="363" y="188"/>
                    </a:cubicBezTo>
                    <a:cubicBezTo>
                      <a:pt x="362" y="181"/>
                      <a:pt x="360" y="173"/>
                      <a:pt x="358" y="165"/>
                    </a:cubicBezTo>
                    <a:cubicBezTo>
                      <a:pt x="352" y="139"/>
                      <a:pt x="344" y="113"/>
                      <a:pt x="334" y="86"/>
                    </a:cubicBezTo>
                    <a:cubicBezTo>
                      <a:pt x="332" y="80"/>
                      <a:pt x="330" y="74"/>
                      <a:pt x="327" y="67"/>
                    </a:cubicBezTo>
                    <a:cubicBezTo>
                      <a:pt x="323" y="57"/>
                      <a:pt x="319" y="48"/>
                      <a:pt x="314" y="38"/>
                    </a:cubicBezTo>
                    <a:cubicBezTo>
                      <a:pt x="308" y="25"/>
                      <a:pt x="302" y="12"/>
                      <a:pt x="295" y="0"/>
                    </a:cubicBezTo>
                    <a:cubicBezTo>
                      <a:pt x="296" y="1"/>
                      <a:pt x="310" y="14"/>
                      <a:pt x="328" y="39"/>
                    </a:cubicBezTo>
                    <a:cubicBezTo>
                      <a:pt x="334" y="47"/>
                      <a:pt x="340" y="56"/>
                      <a:pt x="346" y="66"/>
                    </a:cubicBezTo>
                    <a:cubicBezTo>
                      <a:pt x="346" y="66"/>
                      <a:pt x="346" y="66"/>
                      <a:pt x="346" y="66"/>
                    </a:cubicBezTo>
                    <a:cubicBezTo>
                      <a:pt x="359" y="87"/>
                      <a:pt x="373" y="114"/>
                      <a:pt x="386" y="146"/>
                    </a:cubicBezTo>
                    <a:cubicBezTo>
                      <a:pt x="392" y="163"/>
                      <a:pt x="398" y="181"/>
                      <a:pt x="404" y="201"/>
                    </a:cubicBezTo>
                    <a:cubicBezTo>
                      <a:pt x="406" y="210"/>
                      <a:pt x="408" y="218"/>
                      <a:pt x="410" y="228"/>
                    </a:cubicBezTo>
                    <a:cubicBezTo>
                      <a:pt x="410" y="228"/>
                      <a:pt x="410" y="228"/>
                      <a:pt x="410" y="228"/>
                    </a:cubicBezTo>
                    <a:cubicBezTo>
                      <a:pt x="412" y="238"/>
                      <a:pt x="414" y="248"/>
                      <a:pt x="416" y="259"/>
                    </a:cubicBezTo>
                    <a:cubicBezTo>
                      <a:pt x="420" y="281"/>
                      <a:pt x="423" y="305"/>
                      <a:pt x="424" y="331"/>
                    </a:cubicBezTo>
                    <a:cubicBezTo>
                      <a:pt x="424" y="340"/>
                      <a:pt x="425" y="350"/>
                      <a:pt x="425" y="361"/>
                    </a:cubicBezTo>
                    <a:cubicBezTo>
                      <a:pt x="425" y="370"/>
                      <a:pt x="425" y="379"/>
                      <a:pt x="425" y="389"/>
                    </a:cubicBezTo>
                    <a:cubicBezTo>
                      <a:pt x="425" y="389"/>
                      <a:pt x="429" y="381"/>
                      <a:pt x="437" y="370"/>
                    </a:cubicBezTo>
                    <a:cubicBezTo>
                      <a:pt x="442" y="362"/>
                      <a:pt x="449" y="353"/>
                      <a:pt x="457" y="344"/>
                    </a:cubicBezTo>
                    <a:cubicBezTo>
                      <a:pt x="467" y="331"/>
                      <a:pt x="478" y="317"/>
                      <a:pt x="491" y="306"/>
                    </a:cubicBezTo>
                    <a:cubicBezTo>
                      <a:pt x="495" y="302"/>
                      <a:pt x="501" y="297"/>
                      <a:pt x="506" y="291"/>
                    </a:cubicBezTo>
                    <a:cubicBezTo>
                      <a:pt x="511" y="286"/>
                      <a:pt x="515" y="281"/>
                      <a:pt x="520" y="275"/>
                    </a:cubicBezTo>
                    <a:cubicBezTo>
                      <a:pt x="528" y="265"/>
                      <a:pt x="537" y="253"/>
                      <a:pt x="546" y="239"/>
                    </a:cubicBezTo>
                    <a:cubicBezTo>
                      <a:pt x="546" y="239"/>
                      <a:pt x="546" y="239"/>
                      <a:pt x="546" y="239"/>
                    </a:cubicBezTo>
                    <a:cubicBezTo>
                      <a:pt x="551" y="231"/>
                      <a:pt x="556" y="222"/>
                      <a:pt x="561" y="213"/>
                    </a:cubicBezTo>
                    <a:cubicBezTo>
                      <a:pt x="575" y="186"/>
                      <a:pt x="588" y="153"/>
                      <a:pt x="599" y="113"/>
                    </a:cubicBezTo>
                    <a:cubicBezTo>
                      <a:pt x="602" y="101"/>
                      <a:pt x="605" y="88"/>
                      <a:pt x="608" y="74"/>
                    </a:cubicBezTo>
                    <a:cubicBezTo>
                      <a:pt x="608" y="74"/>
                      <a:pt x="611" y="91"/>
                      <a:pt x="608" y="120"/>
                    </a:cubicBezTo>
                    <a:cubicBezTo>
                      <a:pt x="608" y="123"/>
                      <a:pt x="607" y="127"/>
                      <a:pt x="607" y="131"/>
                    </a:cubicBezTo>
                    <a:cubicBezTo>
                      <a:pt x="607" y="131"/>
                      <a:pt x="607" y="131"/>
                      <a:pt x="607" y="131"/>
                    </a:cubicBezTo>
                    <a:cubicBezTo>
                      <a:pt x="606" y="137"/>
                      <a:pt x="605" y="143"/>
                      <a:pt x="604" y="150"/>
                    </a:cubicBezTo>
                    <a:cubicBezTo>
                      <a:pt x="600" y="174"/>
                      <a:pt x="592" y="203"/>
                      <a:pt x="578" y="235"/>
                    </a:cubicBezTo>
                    <a:cubicBezTo>
                      <a:pt x="574" y="244"/>
                      <a:pt x="570" y="253"/>
                      <a:pt x="566" y="262"/>
                    </a:cubicBezTo>
                    <a:cubicBezTo>
                      <a:pt x="563" y="268"/>
                      <a:pt x="560" y="274"/>
                      <a:pt x="556" y="280"/>
                    </a:cubicBezTo>
                    <a:cubicBezTo>
                      <a:pt x="553" y="286"/>
                      <a:pt x="550" y="291"/>
                      <a:pt x="547" y="297"/>
                    </a:cubicBezTo>
                    <a:cubicBezTo>
                      <a:pt x="544" y="302"/>
                      <a:pt x="541" y="306"/>
                      <a:pt x="538" y="311"/>
                    </a:cubicBezTo>
                    <a:cubicBezTo>
                      <a:pt x="521" y="337"/>
                      <a:pt x="508" y="359"/>
                      <a:pt x="496" y="376"/>
                    </a:cubicBezTo>
                    <a:cubicBezTo>
                      <a:pt x="493" y="379"/>
                      <a:pt x="491" y="383"/>
                      <a:pt x="489" y="386"/>
                    </a:cubicBezTo>
                    <a:cubicBezTo>
                      <a:pt x="448" y="446"/>
                      <a:pt x="439" y="449"/>
                      <a:pt x="427" y="479"/>
                    </a:cubicBezTo>
                    <a:cubicBezTo>
                      <a:pt x="427" y="479"/>
                      <a:pt x="426" y="483"/>
                      <a:pt x="425" y="489"/>
                    </a:cubicBezTo>
                    <a:cubicBezTo>
                      <a:pt x="425" y="492"/>
                      <a:pt x="424" y="497"/>
                      <a:pt x="423" y="501"/>
                    </a:cubicBezTo>
                    <a:cubicBezTo>
                      <a:pt x="419" y="526"/>
                      <a:pt x="411" y="568"/>
                      <a:pt x="406" y="605"/>
                    </a:cubicBezTo>
                    <a:cubicBezTo>
                      <a:pt x="401" y="635"/>
                      <a:pt x="397" y="663"/>
                      <a:pt x="396" y="677"/>
                    </a:cubicBezTo>
                    <a:cubicBezTo>
                      <a:pt x="396" y="677"/>
                      <a:pt x="444" y="624"/>
                      <a:pt x="496" y="584"/>
                    </a:cubicBezTo>
                    <a:cubicBezTo>
                      <a:pt x="502" y="579"/>
                      <a:pt x="509" y="574"/>
                      <a:pt x="515" y="570"/>
                    </a:cubicBezTo>
                    <a:cubicBezTo>
                      <a:pt x="545" y="548"/>
                      <a:pt x="581" y="519"/>
                      <a:pt x="614" y="485"/>
                    </a:cubicBezTo>
                    <a:cubicBezTo>
                      <a:pt x="615" y="485"/>
                      <a:pt x="615" y="484"/>
                      <a:pt x="616" y="483"/>
                    </a:cubicBezTo>
                    <a:cubicBezTo>
                      <a:pt x="644" y="454"/>
                      <a:pt x="669" y="422"/>
                      <a:pt x="685" y="390"/>
                    </a:cubicBezTo>
                    <a:cubicBezTo>
                      <a:pt x="686" y="387"/>
                      <a:pt x="688" y="385"/>
                      <a:pt x="689" y="383"/>
                    </a:cubicBezTo>
                    <a:cubicBezTo>
                      <a:pt x="689" y="383"/>
                      <a:pt x="688" y="386"/>
                      <a:pt x="686" y="390"/>
                    </a:cubicBezTo>
                    <a:cubicBezTo>
                      <a:pt x="681" y="406"/>
                      <a:pt x="665" y="444"/>
                      <a:pt x="632" y="490"/>
                    </a:cubicBezTo>
                    <a:cubicBezTo>
                      <a:pt x="631" y="490"/>
                      <a:pt x="631" y="491"/>
                      <a:pt x="630" y="492"/>
                    </a:cubicBezTo>
                    <a:cubicBezTo>
                      <a:pt x="607" y="523"/>
                      <a:pt x="576" y="558"/>
                      <a:pt x="534" y="59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6">
                <a:extLst>
                  <a:ext uri="{FF2B5EF4-FFF2-40B4-BE49-F238E27FC236}">
                    <a16:creationId xmlns:a16="http://schemas.microsoft.com/office/drawing/2014/main" id="{3BD628C2-019D-44DE-9B84-876348B6E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200" y="3358766"/>
                <a:ext cx="1145531" cy="1147700"/>
              </a:xfrm>
              <a:custGeom>
                <a:avLst/>
                <a:gdLst>
                  <a:gd name="T0" fmla="*/ 323 w 327"/>
                  <a:gd name="T1" fmla="*/ 198 h 328"/>
                  <a:gd name="T2" fmla="*/ 313 w 327"/>
                  <a:gd name="T3" fmla="*/ 229 h 328"/>
                  <a:gd name="T4" fmla="*/ 310 w 327"/>
                  <a:gd name="T5" fmla="*/ 235 h 328"/>
                  <a:gd name="T6" fmla="*/ 240 w 327"/>
                  <a:gd name="T7" fmla="*/ 307 h 328"/>
                  <a:gd name="T8" fmla="*/ 203 w 327"/>
                  <a:gd name="T9" fmla="*/ 321 h 328"/>
                  <a:gd name="T10" fmla="*/ 173 w 327"/>
                  <a:gd name="T11" fmla="*/ 325 h 328"/>
                  <a:gd name="T12" fmla="*/ 42 w 327"/>
                  <a:gd name="T13" fmla="*/ 270 h 328"/>
                  <a:gd name="T14" fmla="*/ 15 w 327"/>
                  <a:gd name="T15" fmla="*/ 227 h 328"/>
                  <a:gd name="T16" fmla="*/ 2 w 327"/>
                  <a:gd name="T17" fmla="*/ 171 h 328"/>
                  <a:gd name="T18" fmla="*/ 32 w 327"/>
                  <a:gd name="T19" fmla="*/ 68 h 328"/>
                  <a:gd name="T20" fmla="*/ 39 w 327"/>
                  <a:gd name="T21" fmla="*/ 59 h 328"/>
                  <a:gd name="T22" fmla="*/ 99 w 327"/>
                  <a:gd name="T23" fmla="*/ 14 h 328"/>
                  <a:gd name="T24" fmla="*/ 132 w 327"/>
                  <a:gd name="T25" fmla="*/ 4 h 328"/>
                  <a:gd name="T26" fmla="*/ 155 w 327"/>
                  <a:gd name="T27" fmla="*/ 1 h 328"/>
                  <a:gd name="T28" fmla="*/ 155 w 327"/>
                  <a:gd name="T29" fmla="*/ 1 h 328"/>
                  <a:gd name="T30" fmla="*/ 156 w 327"/>
                  <a:gd name="T31" fmla="*/ 1 h 328"/>
                  <a:gd name="T32" fmla="*/ 182 w 327"/>
                  <a:gd name="T33" fmla="*/ 1 h 328"/>
                  <a:gd name="T34" fmla="*/ 182 w 327"/>
                  <a:gd name="T35" fmla="*/ 1 h 328"/>
                  <a:gd name="T36" fmla="*/ 248 w 327"/>
                  <a:gd name="T37" fmla="*/ 24 h 328"/>
                  <a:gd name="T38" fmla="*/ 264 w 327"/>
                  <a:gd name="T39" fmla="*/ 34 h 328"/>
                  <a:gd name="T40" fmla="*/ 299 w 327"/>
                  <a:gd name="T41" fmla="*/ 72 h 328"/>
                  <a:gd name="T42" fmla="*/ 299 w 327"/>
                  <a:gd name="T43" fmla="*/ 73 h 328"/>
                  <a:gd name="T44" fmla="*/ 308 w 327"/>
                  <a:gd name="T45" fmla="*/ 86 h 328"/>
                  <a:gd name="T46" fmla="*/ 327 w 327"/>
                  <a:gd name="T47" fmla="*/ 155 h 328"/>
                  <a:gd name="T48" fmla="*/ 323 w 327"/>
                  <a:gd name="T49" fmla="*/ 19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7" h="328">
                    <a:moveTo>
                      <a:pt x="323" y="198"/>
                    </a:moveTo>
                    <a:cubicBezTo>
                      <a:pt x="321" y="209"/>
                      <a:pt x="317" y="219"/>
                      <a:pt x="313" y="229"/>
                    </a:cubicBezTo>
                    <a:cubicBezTo>
                      <a:pt x="312" y="231"/>
                      <a:pt x="311" y="233"/>
                      <a:pt x="310" y="235"/>
                    </a:cubicBezTo>
                    <a:cubicBezTo>
                      <a:pt x="295" y="266"/>
                      <a:pt x="270" y="291"/>
                      <a:pt x="240" y="307"/>
                    </a:cubicBezTo>
                    <a:cubicBezTo>
                      <a:pt x="228" y="313"/>
                      <a:pt x="216" y="318"/>
                      <a:pt x="203" y="321"/>
                    </a:cubicBezTo>
                    <a:cubicBezTo>
                      <a:pt x="193" y="323"/>
                      <a:pt x="183" y="325"/>
                      <a:pt x="173" y="325"/>
                    </a:cubicBezTo>
                    <a:cubicBezTo>
                      <a:pt x="121" y="328"/>
                      <a:pt x="74" y="306"/>
                      <a:pt x="42" y="270"/>
                    </a:cubicBezTo>
                    <a:cubicBezTo>
                      <a:pt x="31" y="257"/>
                      <a:pt x="22" y="243"/>
                      <a:pt x="15" y="227"/>
                    </a:cubicBezTo>
                    <a:cubicBezTo>
                      <a:pt x="8" y="210"/>
                      <a:pt x="3" y="191"/>
                      <a:pt x="2" y="171"/>
                    </a:cubicBezTo>
                    <a:cubicBezTo>
                      <a:pt x="0" y="133"/>
                      <a:pt x="12" y="97"/>
                      <a:pt x="32" y="68"/>
                    </a:cubicBezTo>
                    <a:cubicBezTo>
                      <a:pt x="35" y="65"/>
                      <a:pt x="37" y="62"/>
                      <a:pt x="39" y="59"/>
                    </a:cubicBezTo>
                    <a:cubicBezTo>
                      <a:pt x="55" y="40"/>
                      <a:pt x="76" y="24"/>
                      <a:pt x="99" y="14"/>
                    </a:cubicBezTo>
                    <a:cubicBezTo>
                      <a:pt x="109" y="10"/>
                      <a:pt x="120" y="6"/>
                      <a:pt x="132" y="4"/>
                    </a:cubicBezTo>
                    <a:cubicBezTo>
                      <a:pt x="139" y="2"/>
                      <a:pt x="147" y="1"/>
                      <a:pt x="155" y="1"/>
                    </a:cubicBezTo>
                    <a:cubicBezTo>
                      <a:pt x="155" y="1"/>
                      <a:pt x="155" y="1"/>
                      <a:pt x="155" y="1"/>
                    </a:cubicBezTo>
                    <a:cubicBezTo>
                      <a:pt x="155" y="1"/>
                      <a:pt x="156" y="1"/>
                      <a:pt x="156" y="1"/>
                    </a:cubicBezTo>
                    <a:cubicBezTo>
                      <a:pt x="165" y="0"/>
                      <a:pt x="173" y="0"/>
                      <a:pt x="182" y="1"/>
                    </a:cubicBezTo>
                    <a:cubicBezTo>
                      <a:pt x="182" y="1"/>
                      <a:pt x="182" y="1"/>
                      <a:pt x="182" y="1"/>
                    </a:cubicBezTo>
                    <a:cubicBezTo>
                      <a:pt x="206" y="4"/>
                      <a:pt x="228" y="12"/>
                      <a:pt x="248" y="24"/>
                    </a:cubicBezTo>
                    <a:cubicBezTo>
                      <a:pt x="253" y="27"/>
                      <a:pt x="259" y="30"/>
                      <a:pt x="264" y="34"/>
                    </a:cubicBezTo>
                    <a:cubicBezTo>
                      <a:pt x="277" y="45"/>
                      <a:pt x="290" y="58"/>
                      <a:pt x="299" y="72"/>
                    </a:cubicBezTo>
                    <a:cubicBezTo>
                      <a:pt x="299" y="73"/>
                      <a:pt x="299" y="73"/>
                      <a:pt x="299" y="73"/>
                    </a:cubicBezTo>
                    <a:cubicBezTo>
                      <a:pt x="302" y="77"/>
                      <a:pt x="305" y="82"/>
                      <a:pt x="308" y="86"/>
                    </a:cubicBezTo>
                    <a:cubicBezTo>
                      <a:pt x="319" y="107"/>
                      <a:pt x="325" y="130"/>
                      <a:pt x="327" y="155"/>
                    </a:cubicBezTo>
                    <a:cubicBezTo>
                      <a:pt x="327" y="170"/>
                      <a:pt x="326" y="184"/>
                      <a:pt x="323" y="198"/>
                    </a:cubicBezTo>
                    <a:close/>
                  </a:path>
                </a:pathLst>
              </a:custGeom>
              <a:solidFill>
                <a:schemeClr val="accent5">
                  <a:alpha val="6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2" name="Group 7">
                <a:extLst>
                  <a:ext uri="{FF2B5EF4-FFF2-40B4-BE49-F238E27FC236}">
                    <a16:creationId xmlns:a16="http://schemas.microsoft.com/office/drawing/2014/main" id="{05574552-41E6-4327-944C-573BC0FBA455}"/>
                  </a:ext>
                </a:extLst>
              </p:cNvPr>
              <p:cNvGrpSpPr/>
              <p:nvPr/>
            </p:nvGrpSpPr>
            <p:grpSpPr>
              <a:xfrm>
                <a:off x="4591439" y="1935530"/>
                <a:ext cx="2989660" cy="2197768"/>
                <a:chOff x="166688" y="2078038"/>
                <a:chExt cx="2187575" cy="1608138"/>
              </a:xfrm>
              <a:solidFill>
                <a:schemeClr val="accent1">
                  <a:alpha val="30000"/>
                </a:schemeClr>
              </a:solidFill>
            </p:grpSpPr>
            <p:sp>
              <p:nvSpPr>
                <p:cNvPr id="59" name="Freeform: Shape 43">
                  <a:extLst>
                    <a:ext uri="{FF2B5EF4-FFF2-40B4-BE49-F238E27FC236}">
                      <a16:creationId xmlns:a16="http://schemas.microsoft.com/office/drawing/2014/main" id="{C3BC5D05-8306-4A4F-B97E-BB36A0A819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688" y="2701925"/>
                  <a:ext cx="368300" cy="368300"/>
                </a:xfrm>
                <a:custGeom>
                  <a:avLst/>
                  <a:gdLst>
                    <a:gd name="T0" fmla="*/ 142 w 144"/>
                    <a:gd name="T1" fmla="*/ 69 h 144"/>
                    <a:gd name="T2" fmla="*/ 76 w 144"/>
                    <a:gd name="T3" fmla="*/ 142 h 144"/>
                    <a:gd name="T4" fmla="*/ 2 w 144"/>
                    <a:gd name="T5" fmla="*/ 76 h 144"/>
                    <a:gd name="T6" fmla="*/ 69 w 144"/>
                    <a:gd name="T7" fmla="*/ 2 h 144"/>
                    <a:gd name="T8" fmla="*/ 142 w 144"/>
                    <a:gd name="T9" fmla="*/ 69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144">
                      <a:moveTo>
                        <a:pt x="142" y="69"/>
                      </a:moveTo>
                      <a:cubicBezTo>
                        <a:pt x="144" y="107"/>
                        <a:pt x="114" y="140"/>
                        <a:pt x="76" y="142"/>
                      </a:cubicBezTo>
                      <a:cubicBezTo>
                        <a:pt x="37" y="144"/>
                        <a:pt x="4" y="114"/>
                        <a:pt x="2" y="76"/>
                      </a:cubicBezTo>
                      <a:cubicBezTo>
                        <a:pt x="0" y="37"/>
                        <a:pt x="30" y="4"/>
                        <a:pt x="69" y="2"/>
                      </a:cubicBezTo>
                      <a:cubicBezTo>
                        <a:pt x="107" y="0"/>
                        <a:pt x="140" y="30"/>
                        <a:pt x="142" y="69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Freeform: Shape 44">
                  <a:extLst>
                    <a:ext uri="{FF2B5EF4-FFF2-40B4-BE49-F238E27FC236}">
                      <a16:creationId xmlns:a16="http://schemas.microsoft.com/office/drawing/2014/main" id="{4F3CB6C1-3AF5-407E-9DEC-E3967E83A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4375" y="3144838"/>
                  <a:ext cx="369888" cy="368300"/>
                </a:xfrm>
                <a:custGeom>
                  <a:avLst/>
                  <a:gdLst>
                    <a:gd name="T0" fmla="*/ 142 w 144"/>
                    <a:gd name="T1" fmla="*/ 69 h 144"/>
                    <a:gd name="T2" fmla="*/ 75 w 144"/>
                    <a:gd name="T3" fmla="*/ 142 h 144"/>
                    <a:gd name="T4" fmla="*/ 1 w 144"/>
                    <a:gd name="T5" fmla="*/ 76 h 144"/>
                    <a:gd name="T6" fmla="*/ 68 w 144"/>
                    <a:gd name="T7" fmla="*/ 2 h 144"/>
                    <a:gd name="T8" fmla="*/ 142 w 144"/>
                    <a:gd name="T9" fmla="*/ 69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144">
                      <a:moveTo>
                        <a:pt x="142" y="69"/>
                      </a:moveTo>
                      <a:cubicBezTo>
                        <a:pt x="144" y="108"/>
                        <a:pt x="114" y="141"/>
                        <a:pt x="75" y="142"/>
                      </a:cubicBezTo>
                      <a:cubicBezTo>
                        <a:pt x="36" y="144"/>
                        <a:pt x="3" y="115"/>
                        <a:pt x="1" y="76"/>
                      </a:cubicBezTo>
                      <a:cubicBezTo>
                        <a:pt x="0" y="37"/>
                        <a:pt x="29" y="4"/>
                        <a:pt x="68" y="2"/>
                      </a:cubicBezTo>
                      <a:cubicBezTo>
                        <a:pt x="107" y="0"/>
                        <a:pt x="140" y="30"/>
                        <a:pt x="142" y="69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45">
                  <a:extLst>
                    <a:ext uri="{FF2B5EF4-FFF2-40B4-BE49-F238E27FC236}">
                      <a16:creationId xmlns:a16="http://schemas.microsoft.com/office/drawing/2014/main" id="{34533AFD-F7EC-4E9C-92AF-F897FA582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288" y="3316288"/>
                  <a:ext cx="371475" cy="369888"/>
                </a:xfrm>
                <a:custGeom>
                  <a:avLst/>
                  <a:gdLst>
                    <a:gd name="T0" fmla="*/ 143 w 145"/>
                    <a:gd name="T1" fmla="*/ 68 h 144"/>
                    <a:gd name="T2" fmla="*/ 76 w 145"/>
                    <a:gd name="T3" fmla="*/ 142 h 144"/>
                    <a:gd name="T4" fmla="*/ 2 w 145"/>
                    <a:gd name="T5" fmla="*/ 75 h 144"/>
                    <a:gd name="T6" fmla="*/ 69 w 145"/>
                    <a:gd name="T7" fmla="*/ 2 h 144"/>
                    <a:gd name="T8" fmla="*/ 143 w 145"/>
                    <a:gd name="T9" fmla="*/ 6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5" h="144">
                      <a:moveTo>
                        <a:pt x="143" y="68"/>
                      </a:moveTo>
                      <a:cubicBezTo>
                        <a:pt x="145" y="107"/>
                        <a:pt x="115" y="140"/>
                        <a:pt x="76" y="142"/>
                      </a:cubicBezTo>
                      <a:cubicBezTo>
                        <a:pt x="37" y="144"/>
                        <a:pt x="4" y="114"/>
                        <a:pt x="2" y="75"/>
                      </a:cubicBezTo>
                      <a:cubicBezTo>
                        <a:pt x="0" y="36"/>
                        <a:pt x="30" y="3"/>
                        <a:pt x="69" y="2"/>
                      </a:cubicBezTo>
                      <a:cubicBezTo>
                        <a:pt x="108" y="0"/>
                        <a:pt x="141" y="29"/>
                        <a:pt x="143" y="68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Freeform: Shape 46">
                  <a:extLst>
                    <a:ext uri="{FF2B5EF4-FFF2-40B4-BE49-F238E27FC236}">
                      <a16:creationId xmlns:a16="http://schemas.microsoft.com/office/drawing/2014/main" id="{6C7B93AF-4222-4951-AA4F-2F6808D0B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4575" y="2244725"/>
                  <a:ext cx="369888" cy="369888"/>
                </a:xfrm>
                <a:custGeom>
                  <a:avLst/>
                  <a:gdLst>
                    <a:gd name="T0" fmla="*/ 143 w 144"/>
                    <a:gd name="T1" fmla="*/ 68 h 144"/>
                    <a:gd name="T2" fmla="*/ 76 w 144"/>
                    <a:gd name="T3" fmla="*/ 142 h 144"/>
                    <a:gd name="T4" fmla="*/ 2 w 144"/>
                    <a:gd name="T5" fmla="*/ 75 h 144"/>
                    <a:gd name="T6" fmla="*/ 69 w 144"/>
                    <a:gd name="T7" fmla="*/ 2 h 144"/>
                    <a:gd name="T8" fmla="*/ 143 w 144"/>
                    <a:gd name="T9" fmla="*/ 6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144">
                      <a:moveTo>
                        <a:pt x="143" y="68"/>
                      </a:moveTo>
                      <a:cubicBezTo>
                        <a:pt x="144" y="107"/>
                        <a:pt x="115" y="140"/>
                        <a:pt x="76" y="142"/>
                      </a:cubicBezTo>
                      <a:cubicBezTo>
                        <a:pt x="37" y="144"/>
                        <a:pt x="4" y="114"/>
                        <a:pt x="2" y="75"/>
                      </a:cubicBezTo>
                      <a:cubicBezTo>
                        <a:pt x="0" y="37"/>
                        <a:pt x="30" y="4"/>
                        <a:pt x="69" y="2"/>
                      </a:cubicBezTo>
                      <a:cubicBezTo>
                        <a:pt x="108" y="0"/>
                        <a:pt x="141" y="30"/>
                        <a:pt x="143" y="68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Freeform: Shape 47">
                  <a:extLst>
                    <a:ext uri="{FF2B5EF4-FFF2-40B4-BE49-F238E27FC236}">
                      <a16:creationId xmlns:a16="http://schemas.microsoft.com/office/drawing/2014/main" id="{BF58027C-CA3C-472D-BE6E-A105A578F0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078038"/>
                  <a:ext cx="138113" cy="139700"/>
                </a:xfrm>
                <a:custGeom>
                  <a:avLst/>
                  <a:gdLst>
                    <a:gd name="T0" fmla="*/ 53 w 54"/>
                    <a:gd name="T1" fmla="*/ 25 h 54"/>
                    <a:gd name="T2" fmla="*/ 28 w 54"/>
                    <a:gd name="T3" fmla="*/ 53 h 54"/>
                    <a:gd name="T4" fmla="*/ 1 w 54"/>
                    <a:gd name="T5" fmla="*/ 28 h 54"/>
                    <a:gd name="T6" fmla="*/ 26 w 54"/>
                    <a:gd name="T7" fmla="*/ 1 h 54"/>
                    <a:gd name="T8" fmla="*/ 53 w 54"/>
                    <a:gd name="T9" fmla="*/ 2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4">
                      <a:moveTo>
                        <a:pt x="53" y="25"/>
                      </a:moveTo>
                      <a:cubicBezTo>
                        <a:pt x="54" y="40"/>
                        <a:pt x="43" y="52"/>
                        <a:pt x="28" y="53"/>
                      </a:cubicBezTo>
                      <a:cubicBezTo>
                        <a:pt x="14" y="54"/>
                        <a:pt x="2" y="42"/>
                        <a:pt x="1" y="28"/>
                      </a:cubicBezTo>
                      <a:cubicBezTo>
                        <a:pt x="0" y="14"/>
                        <a:pt x="11" y="1"/>
                        <a:pt x="26" y="1"/>
                      </a:cubicBezTo>
                      <a:cubicBezTo>
                        <a:pt x="40" y="0"/>
                        <a:pt x="52" y="11"/>
                        <a:pt x="53" y="2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Freeform: Shape 48">
                  <a:extLst>
                    <a:ext uri="{FF2B5EF4-FFF2-40B4-BE49-F238E27FC236}">
                      <a16:creationId xmlns:a16="http://schemas.microsoft.com/office/drawing/2014/main" id="{6108DEEA-AC59-43DE-A84F-DAA9BAC566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3600" y="2336800"/>
                  <a:ext cx="38100" cy="39688"/>
                </a:xfrm>
                <a:custGeom>
                  <a:avLst/>
                  <a:gdLst>
                    <a:gd name="T0" fmla="*/ 15 w 15"/>
                    <a:gd name="T1" fmla="*/ 7 h 15"/>
                    <a:gd name="T2" fmla="*/ 8 w 15"/>
                    <a:gd name="T3" fmla="*/ 15 h 15"/>
                    <a:gd name="T4" fmla="*/ 1 w 15"/>
                    <a:gd name="T5" fmla="*/ 8 h 15"/>
                    <a:gd name="T6" fmla="*/ 8 w 15"/>
                    <a:gd name="T7" fmla="*/ 0 h 15"/>
                    <a:gd name="T8" fmla="*/ 15 w 15"/>
                    <a:gd name="T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15" y="7"/>
                      </a:moveTo>
                      <a:cubicBezTo>
                        <a:pt x="15" y="11"/>
                        <a:pt x="12" y="15"/>
                        <a:pt x="8" y="15"/>
                      </a:cubicBezTo>
                      <a:cubicBezTo>
                        <a:pt x="4" y="15"/>
                        <a:pt x="1" y="12"/>
                        <a:pt x="1" y="8"/>
                      </a:cubicBezTo>
                      <a:cubicBezTo>
                        <a:pt x="0" y="4"/>
                        <a:pt x="4" y="1"/>
                        <a:pt x="8" y="0"/>
                      </a:cubicBezTo>
                      <a:cubicBezTo>
                        <a:pt x="12" y="0"/>
                        <a:pt x="15" y="3"/>
                        <a:pt x="15" y="7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" name="Group 8">
                <a:extLst>
                  <a:ext uri="{FF2B5EF4-FFF2-40B4-BE49-F238E27FC236}">
                    <a16:creationId xmlns:a16="http://schemas.microsoft.com/office/drawing/2014/main" id="{1BCBD2A5-70AE-466A-AE32-F5CB2220BE01}"/>
                  </a:ext>
                </a:extLst>
              </p:cNvPr>
              <p:cNvGrpSpPr/>
              <p:nvPr/>
            </p:nvGrpSpPr>
            <p:grpSpPr>
              <a:xfrm>
                <a:off x="5064451" y="2634143"/>
                <a:ext cx="1900556" cy="1245333"/>
                <a:chOff x="4151312" y="2176464"/>
                <a:chExt cx="1390651" cy="911224"/>
              </a:xfrm>
              <a:solidFill>
                <a:schemeClr val="accent1">
                  <a:alpha val="60000"/>
                </a:schemeClr>
              </a:solidFill>
            </p:grpSpPr>
            <p:sp>
              <p:nvSpPr>
                <p:cNvPr id="56" name="Freeform: Shape 40">
                  <a:extLst>
                    <a:ext uri="{FF2B5EF4-FFF2-40B4-BE49-F238E27FC236}">
                      <a16:creationId xmlns:a16="http://schemas.microsoft.com/office/drawing/2014/main" id="{4E4EB2D7-DF73-4889-A0E5-AB1E3318F9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1312" y="2262190"/>
                  <a:ext cx="38100" cy="39688"/>
                </a:xfrm>
                <a:custGeom>
                  <a:avLst/>
                  <a:gdLst>
                    <a:gd name="T0" fmla="*/ 14 w 15"/>
                    <a:gd name="T1" fmla="*/ 7 h 15"/>
                    <a:gd name="T2" fmla="*/ 8 w 15"/>
                    <a:gd name="T3" fmla="*/ 14 h 15"/>
                    <a:gd name="T4" fmla="*/ 0 w 15"/>
                    <a:gd name="T5" fmla="*/ 8 h 15"/>
                    <a:gd name="T6" fmla="*/ 7 w 15"/>
                    <a:gd name="T7" fmla="*/ 0 h 15"/>
                    <a:gd name="T8" fmla="*/ 14 w 15"/>
                    <a:gd name="T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14" y="7"/>
                      </a:moveTo>
                      <a:cubicBezTo>
                        <a:pt x="15" y="11"/>
                        <a:pt x="12" y="14"/>
                        <a:pt x="8" y="14"/>
                      </a:cubicBezTo>
                      <a:cubicBezTo>
                        <a:pt x="3" y="15"/>
                        <a:pt x="0" y="12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11" y="0"/>
                        <a:pt x="14" y="3"/>
                        <a:pt x="1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41">
                  <a:extLst>
                    <a:ext uri="{FF2B5EF4-FFF2-40B4-BE49-F238E27FC236}">
                      <a16:creationId xmlns:a16="http://schemas.microsoft.com/office/drawing/2014/main" id="{833C6DF8-DFEA-4CC0-AF01-6EB897328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7050" y="2176464"/>
                  <a:ext cx="630238" cy="631825"/>
                </a:xfrm>
                <a:custGeom>
                  <a:avLst/>
                  <a:gdLst>
                    <a:gd name="T0" fmla="*/ 243 w 246"/>
                    <a:gd name="T1" fmla="*/ 118 h 247"/>
                    <a:gd name="T2" fmla="*/ 129 w 246"/>
                    <a:gd name="T3" fmla="*/ 243 h 247"/>
                    <a:gd name="T4" fmla="*/ 3 w 246"/>
                    <a:gd name="T5" fmla="*/ 130 h 247"/>
                    <a:gd name="T6" fmla="*/ 117 w 246"/>
                    <a:gd name="T7" fmla="*/ 4 h 247"/>
                    <a:gd name="T8" fmla="*/ 243 w 246"/>
                    <a:gd name="T9" fmla="*/ 118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7">
                      <a:moveTo>
                        <a:pt x="243" y="118"/>
                      </a:moveTo>
                      <a:cubicBezTo>
                        <a:pt x="246" y="184"/>
                        <a:pt x="195" y="240"/>
                        <a:pt x="129" y="243"/>
                      </a:cubicBezTo>
                      <a:cubicBezTo>
                        <a:pt x="63" y="247"/>
                        <a:pt x="7" y="196"/>
                        <a:pt x="3" y="130"/>
                      </a:cubicBezTo>
                      <a:cubicBezTo>
                        <a:pt x="0" y="63"/>
                        <a:pt x="51" y="7"/>
                        <a:pt x="117" y="4"/>
                      </a:cubicBezTo>
                      <a:cubicBezTo>
                        <a:pt x="183" y="0"/>
                        <a:pt x="240" y="51"/>
                        <a:pt x="243" y="1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Freeform: Shape 42">
                  <a:extLst>
                    <a:ext uri="{FF2B5EF4-FFF2-40B4-BE49-F238E27FC236}">
                      <a16:creationId xmlns:a16="http://schemas.microsoft.com/office/drawing/2014/main" id="{EEA1AA49-194C-49FA-9173-FDE041FB9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3325" y="2560638"/>
                  <a:ext cx="528638" cy="527050"/>
                </a:xfrm>
                <a:custGeom>
                  <a:avLst/>
                  <a:gdLst>
                    <a:gd name="T0" fmla="*/ 204 w 206"/>
                    <a:gd name="T1" fmla="*/ 98 h 206"/>
                    <a:gd name="T2" fmla="*/ 108 w 206"/>
                    <a:gd name="T3" fmla="*/ 203 h 206"/>
                    <a:gd name="T4" fmla="*/ 3 w 206"/>
                    <a:gd name="T5" fmla="*/ 108 h 206"/>
                    <a:gd name="T6" fmla="*/ 98 w 206"/>
                    <a:gd name="T7" fmla="*/ 3 h 206"/>
                    <a:gd name="T8" fmla="*/ 204 w 206"/>
                    <a:gd name="T9" fmla="*/ 98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206">
                      <a:moveTo>
                        <a:pt x="204" y="98"/>
                      </a:moveTo>
                      <a:cubicBezTo>
                        <a:pt x="206" y="153"/>
                        <a:pt x="164" y="200"/>
                        <a:pt x="108" y="203"/>
                      </a:cubicBezTo>
                      <a:cubicBezTo>
                        <a:pt x="53" y="206"/>
                        <a:pt x="6" y="163"/>
                        <a:pt x="3" y="108"/>
                      </a:cubicBezTo>
                      <a:cubicBezTo>
                        <a:pt x="0" y="52"/>
                        <a:pt x="43" y="5"/>
                        <a:pt x="98" y="3"/>
                      </a:cubicBezTo>
                      <a:cubicBezTo>
                        <a:pt x="154" y="0"/>
                        <a:pt x="201" y="42"/>
                        <a:pt x="204" y="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4" name="Freeform: Shape 25">
                <a:extLst>
                  <a:ext uri="{FF2B5EF4-FFF2-40B4-BE49-F238E27FC236}">
                    <a16:creationId xmlns:a16="http://schemas.microsoft.com/office/drawing/2014/main" id="{97C11C85-5CDF-43B0-A7B6-138C9AAD0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387" y="1959397"/>
                <a:ext cx="700770" cy="696431"/>
              </a:xfrm>
              <a:custGeom>
                <a:avLst/>
                <a:gdLst>
                  <a:gd name="T0" fmla="*/ 197 w 200"/>
                  <a:gd name="T1" fmla="*/ 95 h 199"/>
                  <a:gd name="T2" fmla="*/ 105 w 200"/>
                  <a:gd name="T3" fmla="*/ 197 h 199"/>
                  <a:gd name="T4" fmla="*/ 3 w 200"/>
                  <a:gd name="T5" fmla="*/ 105 h 199"/>
                  <a:gd name="T6" fmla="*/ 95 w 200"/>
                  <a:gd name="T7" fmla="*/ 3 h 199"/>
                  <a:gd name="T8" fmla="*/ 197 w 200"/>
                  <a:gd name="T9" fmla="*/ 9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199">
                    <a:moveTo>
                      <a:pt x="197" y="95"/>
                    </a:moveTo>
                    <a:cubicBezTo>
                      <a:pt x="200" y="148"/>
                      <a:pt x="158" y="194"/>
                      <a:pt x="105" y="197"/>
                    </a:cubicBezTo>
                    <a:cubicBezTo>
                      <a:pt x="51" y="199"/>
                      <a:pt x="6" y="158"/>
                      <a:pt x="3" y="105"/>
                    </a:cubicBezTo>
                    <a:cubicBezTo>
                      <a:pt x="0" y="51"/>
                      <a:pt x="42" y="5"/>
                      <a:pt x="95" y="3"/>
                    </a:cubicBezTo>
                    <a:cubicBezTo>
                      <a:pt x="149" y="0"/>
                      <a:pt x="194" y="41"/>
                      <a:pt x="197" y="95"/>
                    </a:cubicBezTo>
                    <a:close/>
                  </a:path>
                </a:pathLst>
              </a:custGeom>
              <a:solidFill>
                <a:schemeClr val="accent4">
                  <a:alpha val="36000"/>
                </a:schemeClr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26">
                <a:extLst>
                  <a:ext uri="{FF2B5EF4-FFF2-40B4-BE49-F238E27FC236}">
                    <a16:creationId xmlns:a16="http://schemas.microsoft.com/office/drawing/2014/main" id="{91770D49-3B76-4FB9-B803-441D38868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8060" y="2399819"/>
                <a:ext cx="240822" cy="242991"/>
              </a:xfrm>
              <a:custGeom>
                <a:avLst/>
                <a:gdLst>
                  <a:gd name="T0" fmla="*/ 68 w 69"/>
                  <a:gd name="T1" fmla="*/ 33 h 69"/>
                  <a:gd name="T2" fmla="*/ 36 w 69"/>
                  <a:gd name="T3" fmla="*/ 68 h 69"/>
                  <a:gd name="T4" fmla="*/ 0 w 69"/>
                  <a:gd name="T5" fmla="*/ 36 h 69"/>
                  <a:gd name="T6" fmla="*/ 32 w 69"/>
                  <a:gd name="T7" fmla="*/ 1 h 69"/>
                  <a:gd name="T8" fmla="*/ 68 w 69"/>
                  <a:gd name="T9" fmla="*/ 3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9">
                    <a:moveTo>
                      <a:pt x="68" y="33"/>
                    </a:moveTo>
                    <a:cubicBezTo>
                      <a:pt x="69" y="52"/>
                      <a:pt x="54" y="67"/>
                      <a:pt x="36" y="68"/>
                    </a:cubicBezTo>
                    <a:cubicBezTo>
                      <a:pt x="17" y="69"/>
                      <a:pt x="1" y="55"/>
                      <a:pt x="0" y="36"/>
                    </a:cubicBezTo>
                    <a:cubicBezTo>
                      <a:pt x="0" y="18"/>
                      <a:pt x="14" y="2"/>
                      <a:pt x="32" y="1"/>
                    </a:cubicBezTo>
                    <a:cubicBezTo>
                      <a:pt x="51" y="0"/>
                      <a:pt x="67" y="14"/>
                      <a:pt x="68" y="3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27">
                <a:extLst>
                  <a:ext uri="{FF2B5EF4-FFF2-40B4-BE49-F238E27FC236}">
                    <a16:creationId xmlns:a16="http://schemas.microsoft.com/office/drawing/2014/main" id="{2E78BB19-A163-4D2F-9EC6-B5A8F265A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530" y="2124283"/>
                <a:ext cx="221296" cy="223466"/>
              </a:xfrm>
              <a:custGeom>
                <a:avLst/>
                <a:gdLst>
                  <a:gd name="T0" fmla="*/ 62 w 63"/>
                  <a:gd name="T1" fmla="*/ 30 h 64"/>
                  <a:gd name="T2" fmla="*/ 33 w 63"/>
                  <a:gd name="T3" fmla="*/ 63 h 64"/>
                  <a:gd name="T4" fmla="*/ 1 w 63"/>
                  <a:gd name="T5" fmla="*/ 34 h 64"/>
                  <a:gd name="T6" fmla="*/ 30 w 63"/>
                  <a:gd name="T7" fmla="*/ 1 h 64"/>
                  <a:gd name="T8" fmla="*/ 62 w 63"/>
                  <a:gd name="T9" fmla="*/ 3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4">
                    <a:moveTo>
                      <a:pt x="62" y="30"/>
                    </a:moveTo>
                    <a:cubicBezTo>
                      <a:pt x="63" y="47"/>
                      <a:pt x="50" y="62"/>
                      <a:pt x="33" y="63"/>
                    </a:cubicBezTo>
                    <a:cubicBezTo>
                      <a:pt x="16" y="64"/>
                      <a:pt x="1" y="51"/>
                      <a:pt x="1" y="34"/>
                    </a:cubicBezTo>
                    <a:cubicBezTo>
                      <a:pt x="0" y="16"/>
                      <a:pt x="13" y="2"/>
                      <a:pt x="30" y="1"/>
                    </a:cubicBezTo>
                    <a:cubicBezTo>
                      <a:pt x="47" y="0"/>
                      <a:pt x="62" y="13"/>
                      <a:pt x="62" y="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8">
                <a:extLst>
                  <a:ext uri="{FF2B5EF4-FFF2-40B4-BE49-F238E27FC236}">
                    <a16:creationId xmlns:a16="http://schemas.microsoft.com/office/drawing/2014/main" id="{678D67A6-5E45-4407-86DD-8171D11C4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556" y="1625284"/>
                <a:ext cx="223466" cy="225634"/>
              </a:xfrm>
              <a:custGeom>
                <a:avLst/>
                <a:gdLst>
                  <a:gd name="T0" fmla="*/ 63 w 64"/>
                  <a:gd name="T1" fmla="*/ 31 h 64"/>
                  <a:gd name="T2" fmla="*/ 33 w 64"/>
                  <a:gd name="T3" fmla="*/ 63 h 64"/>
                  <a:gd name="T4" fmla="*/ 1 w 64"/>
                  <a:gd name="T5" fmla="*/ 34 h 64"/>
                  <a:gd name="T6" fmla="*/ 30 w 64"/>
                  <a:gd name="T7" fmla="*/ 1 h 64"/>
                  <a:gd name="T8" fmla="*/ 63 w 64"/>
                  <a:gd name="T9" fmla="*/ 3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63" y="31"/>
                    </a:moveTo>
                    <a:cubicBezTo>
                      <a:pt x="64" y="48"/>
                      <a:pt x="50" y="62"/>
                      <a:pt x="33" y="63"/>
                    </a:cubicBezTo>
                    <a:cubicBezTo>
                      <a:pt x="16" y="64"/>
                      <a:pt x="2" y="51"/>
                      <a:pt x="1" y="34"/>
                    </a:cubicBezTo>
                    <a:cubicBezTo>
                      <a:pt x="0" y="17"/>
                      <a:pt x="13" y="2"/>
                      <a:pt x="30" y="1"/>
                    </a:cubicBezTo>
                    <a:cubicBezTo>
                      <a:pt x="47" y="0"/>
                      <a:pt x="62" y="13"/>
                      <a:pt x="63" y="3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29">
                <a:extLst>
                  <a:ext uri="{FF2B5EF4-FFF2-40B4-BE49-F238E27FC236}">
                    <a16:creationId xmlns:a16="http://schemas.microsoft.com/office/drawing/2014/main" id="{904A9051-0AA3-4AE2-A77E-C4E182617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6938" y="2560367"/>
                <a:ext cx="52070" cy="54240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15 h 15"/>
                  <a:gd name="T4" fmla="*/ 0 w 15"/>
                  <a:gd name="T5" fmla="*/ 8 h 15"/>
                  <a:gd name="T6" fmla="*/ 7 w 15"/>
                  <a:gd name="T7" fmla="*/ 0 h 15"/>
                  <a:gd name="T8" fmla="*/ 15 w 15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1"/>
                      <a:pt x="12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4"/>
                      <a:pt x="3" y="1"/>
                      <a:pt x="7" y="0"/>
                    </a:cubicBezTo>
                    <a:cubicBezTo>
                      <a:pt x="11" y="0"/>
                      <a:pt x="14" y="3"/>
                      <a:pt x="15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0">
                <a:extLst>
                  <a:ext uri="{FF2B5EF4-FFF2-40B4-BE49-F238E27FC236}">
                    <a16:creationId xmlns:a16="http://schemas.microsoft.com/office/drawing/2014/main" id="{C2913323-4DCE-49D8-803C-990D9E7AC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4717" y="3248117"/>
                <a:ext cx="52070" cy="52070"/>
              </a:xfrm>
              <a:custGeom>
                <a:avLst/>
                <a:gdLst>
                  <a:gd name="T0" fmla="*/ 14 w 15"/>
                  <a:gd name="T1" fmla="*/ 7 h 15"/>
                  <a:gd name="T2" fmla="*/ 8 w 15"/>
                  <a:gd name="T3" fmla="*/ 14 h 15"/>
                  <a:gd name="T4" fmla="*/ 0 w 15"/>
                  <a:gd name="T5" fmla="*/ 7 h 15"/>
                  <a:gd name="T6" fmla="*/ 7 w 15"/>
                  <a:gd name="T7" fmla="*/ 0 h 15"/>
                  <a:gd name="T8" fmla="*/ 14 w 15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7"/>
                    </a:moveTo>
                    <a:cubicBezTo>
                      <a:pt x="15" y="11"/>
                      <a:pt x="12" y="14"/>
                      <a:pt x="8" y="14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31">
                <a:extLst>
                  <a:ext uri="{FF2B5EF4-FFF2-40B4-BE49-F238E27FC236}">
                    <a16:creationId xmlns:a16="http://schemas.microsoft.com/office/drawing/2014/main" id="{78D3B905-CB36-47A6-908D-645B12BE1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965" y="2330393"/>
                <a:ext cx="52070" cy="52070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15 h 15"/>
                  <a:gd name="T4" fmla="*/ 0 w 15"/>
                  <a:gd name="T5" fmla="*/ 8 h 15"/>
                  <a:gd name="T6" fmla="*/ 7 w 15"/>
                  <a:gd name="T7" fmla="*/ 1 h 15"/>
                  <a:gd name="T8" fmla="*/ 15 w 15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1"/>
                      <a:pt x="12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11" y="0"/>
                      <a:pt x="15" y="3"/>
                      <a:pt x="15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32">
                <a:extLst>
                  <a:ext uri="{FF2B5EF4-FFF2-40B4-BE49-F238E27FC236}">
                    <a16:creationId xmlns:a16="http://schemas.microsoft.com/office/drawing/2014/main" id="{7D4B2954-AEF8-4E8F-91AF-A60EE243B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208" y="1573214"/>
                <a:ext cx="54240" cy="52070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14 h 15"/>
                  <a:gd name="T4" fmla="*/ 1 w 15"/>
                  <a:gd name="T5" fmla="*/ 8 h 15"/>
                  <a:gd name="T6" fmla="*/ 8 w 15"/>
                  <a:gd name="T7" fmla="*/ 0 h 15"/>
                  <a:gd name="T8" fmla="*/ 15 w 15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1"/>
                      <a:pt x="12" y="14"/>
                      <a:pt x="8" y="14"/>
                    </a:cubicBezTo>
                    <a:cubicBezTo>
                      <a:pt x="4" y="15"/>
                      <a:pt x="1" y="12"/>
                      <a:pt x="1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" y="0"/>
                      <a:pt x="15" y="3"/>
                      <a:pt x="15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33">
                <a:extLst>
                  <a:ext uri="{FF2B5EF4-FFF2-40B4-BE49-F238E27FC236}">
                    <a16:creationId xmlns:a16="http://schemas.microsoft.com/office/drawing/2014/main" id="{2175B6D0-812F-4CF9-80F7-723FF349B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1286" y="3254627"/>
                <a:ext cx="52070" cy="52070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15 h 15"/>
                  <a:gd name="T4" fmla="*/ 0 w 15"/>
                  <a:gd name="T5" fmla="*/ 8 h 15"/>
                  <a:gd name="T6" fmla="*/ 7 w 15"/>
                  <a:gd name="T7" fmla="*/ 0 h 15"/>
                  <a:gd name="T8" fmla="*/ 15 w 15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1"/>
                      <a:pt x="12" y="14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1" y="0"/>
                      <a:pt x="15" y="3"/>
                      <a:pt x="15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34">
                <a:extLst>
                  <a:ext uri="{FF2B5EF4-FFF2-40B4-BE49-F238E27FC236}">
                    <a16:creationId xmlns:a16="http://schemas.microsoft.com/office/drawing/2014/main" id="{59299AB5-E180-41E6-B646-5F8E5D97C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069" y="2480092"/>
                <a:ext cx="321096" cy="325435"/>
              </a:xfrm>
              <a:custGeom>
                <a:avLst/>
                <a:gdLst>
                  <a:gd name="T0" fmla="*/ 91 w 92"/>
                  <a:gd name="T1" fmla="*/ 44 h 93"/>
                  <a:gd name="T2" fmla="*/ 48 w 92"/>
                  <a:gd name="T3" fmla="*/ 91 h 93"/>
                  <a:gd name="T4" fmla="*/ 1 w 92"/>
                  <a:gd name="T5" fmla="*/ 49 h 93"/>
                  <a:gd name="T6" fmla="*/ 44 w 92"/>
                  <a:gd name="T7" fmla="*/ 1 h 93"/>
                  <a:gd name="T8" fmla="*/ 91 w 92"/>
                  <a:gd name="T9" fmla="*/ 4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3">
                    <a:moveTo>
                      <a:pt x="91" y="44"/>
                    </a:moveTo>
                    <a:cubicBezTo>
                      <a:pt x="92" y="69"/>
                      <a:pt x="73" y="90"/>
                      <a:pt x="48" y="91"/>
                    </a:cubicBezTo>
                    <a:cubicBezTo>
                      <a:pt x="23" y="93"/>
                      <a:pt x="2" y="73"/>
                      <a:pt x="1" y="49"/>
                    </a:cubicBezTo>
                    <a:cubicBezTo>
                      <a:pt x="0" y="24"/>
                      <a:pt x="19" y="3"/>
                      <a:pt x="44" y="1"/>
                    </a:cubicBezTo>
                    <a:cubicBezTo>
                      <a:pt x="69" y="0"/>
                      <a:pt x="90" y="19"/>
                      <a:pt x="9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35">
                <a:extLst>
                  <a:ext uri="{FF2B5EF4-FFF2-40B4-BE49-F238E27FC236}">
                    <a16:creationId xmlns:a16="http://schemas.microsoft.com/office/drawing/2014/main" id="{908120A6-6B76-427F-AC9E-7BF2953AD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3995" y="2872784"/>
                <a:ext cx="325435" cy="325435"/>
              </a:xfrm>
              <a:custGeom>
                <a:avLst/>
                <a:gdLst>
                  <a:gd name="T0" fmla="*/ 92 w 93"/>
                  <a:gd name="T1" fmla="*/ 44 h 93"/>
                  <a:gd name="T2" fmla="*/ 49 w 93"/>
                  <a:gd name="T3" fmla="*/ 91 h 93"/>
                  <a:gd name="T4" fmla="*/ 2 w 93"/>
                  <a:gd name="T5" fmla="*/ 49 h 93"/>
                  <a:gd name="T6" fmla="*/ 44 w 93"/>
                  <a:gd name="T7" fmla="*/ 1 h 93"/>
                  <a:gd name="T8" fmla="*/ 92 w 93"/>
                  <a:gd name="T9" fmla="*/ 4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3">
                    <a:moveTo>
                      <a:pt x="92" y="44"/>
                    </a:moveTo>
                    <a:cubicBezTo>
                      <a:pt x="93" y="69"/>
                      <a:pt x="74" y="90"/>
                      <a:pt x="49" y="91"/>
                    </a:cubicBezTo>
                    <a:cubicBezTo>
                      <a:pt x="24" y="93"/>
                      <a:pt x="3" y="74"/>
                      <a:pt x="2" y="49"/>
                    </a:cubicBezTo>
                    <a:cubicBezTo>
                      <a:pt x="0" y="24"/>
                      <a:pt x="19" y="3"/>
                      <a:pt x="44" y="1"/>
                    </a:cubicBezTo>
                    <a:cubicBezTo>
                      <a:pt x="69" y="0"/>
                      <a:pt x="90" y="19"/>
                      <a:pt x="92" y="44"/>
                    </a:cubicBezTo>
                    <a:close/>
                  </a:path>
                </a:pathLst>
              </a:custGeom>
              <a:solidFill>
                <a:schemeClr val="accent5">
                  <a:alpha val="60000"/>
                </a:schemeClr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36">
                <a:extLst>
                  <a:ext uri="{FF2B5EF4-FFF2-40B4-BE49-F238E27FC236}">
                    <a16:creationId xmlns:a16="http://schemas.microsoft.com/office/drawing/2014/main" id="{E93218CC-4D72-46EA-9BD3-B76D9BA02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0704" y="3601757"/>
                <a:ext cx="679074" cy="674735"/>
              </a:xfrm>
              <a:custGeom>
                <a:avLst/>
                <a:gdLst>
                  <a:gd name="T0" fmla="*/ 192 w 194"/>
                  <a:gd name="T1" fmla="*/ 93 h 193"/>
                  <a:gd name="T2" fmla="*/ 101 w 194"/>
                  <a:gd name="T3" fmla="*/ 192 h 193"/>
                  <a:gd name="T4" fmla="*/ 55 w 194"/>
                  <a:gd name="T5" fmla="*/ 183 h 193"/>
                  <a:gd name="T6" fmla="*/ 40 w 194"/>
                  <a:gd name="T7" fmla="*/ 174 h 193"/>
                  <a:gd name="T8" fmla="*/ 6 w 194"/>
                  <a:gd name="T9" fmla="*/ 127 h 193"/>
                  <a:gd name="T10" fmla="*/ 1 w 194"/>
                  <a:gd name="T11" fmla="*/ 109 h 193"/>
                  <a:gd name="T12" fmla="*/ 1 w 194"/>
                  <a:gd name="T13" fmla="*/ 101 h 193"/>
                  <a:gd name="T14" fmla="*/ 18 w 194"/>
                  <a:gd name="T15" fmla="*/ 43 h 193"/>
                  <a:gd name="T16" fmla="*/ 48 w 194"/>
                  <a:gd name="T17" fmla="*/ 14 h 193"/>
                  <a:gd name="T18" fmla="*/ 92 w 194"/>
                  <a:gd name="T19" fmla="*/ 1 h 193"/>
                  <a:gd name="T20" fmla="*/ 179 w 194"/>
                  <a:gd name="T21" fmla="*/ 48 h 193"/>
                  <a:gd name="T22" fmla="*/ 179 w 194"/>
                  <a:gd name="T23" fmla="*/ 48 h 193"/>
                  <a:gd name="T24" fmla="*/ 192 w 194"/>
                  <a:gd name="T25" fmla="*/ 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4" h="193">
                    <a:moveTo>
                      <a:pt x="192" y="93"/>
                    </a:moveTo>
                    <a:cubicBezTo>
                      <a:pt x="194" y="145"/>
                      <a:pt x="153" y="190"/>
                      <a:pt x="101" y="192"/>
                    </a:cubicBezTo>
                    <a:cubicBezTo>
                      <a:pt x="84" y="193"/>
                      <a:pt x="69" y="190"/>
                      <a:pt x="55" y="183"/>
                    </a:cubicBezTo>
                    <a:cubicBezTo>
                      <a:pt x="50" y="181"/>
                      <a:pt x="45" y="178"/>
                      <a:pt x="40" y="174"/>
                    </a:cubicBezTo>
                    <a:cubicBezTo>
                      <a:pt x="25" y="163"/>
                      <a:pt x="12" y="147"/>
                      <a:pt x="6" y="127"/>
                    </a:cubicBezTo>
                    <a:cubicBezTo>
                      <a:pt x="4" y="122"/>
                      <a:pt x="2" y="115"/>
                      <a:pt x="1" y="109"/>
                    </a:cubicBezTo>
                    <a:cubicBezTo>
                      <a:pt x="1" y="106"/>
                      <a:pt x="1" y="104"/>
                      <a:pt x="1" y="101"/>
                    </a:cubicBezTo>
                    <a:cubicBezTo>
                      <a:pt x="0" y="79"/>
                      <a:pt x="6" y="59"/>
                      <a:pt x="18" y="43"/>
                    </a:cubicBezTo>
                    <a:cubicBezTo>
                      <a:pt x="26" y="31"/>
                      <a:pt x="36" y="21"/>
                      <a:pt x="48" y="14"/>
                    </a:cubicBezTo>
                    <a:cubicBezTo>
                      <a:pt x="61" y="6"/>
                      <a:pt x="76" y="2"/>
                      <a:pt x="92" y="1"/>
                    </a:cubicBezTo>
                    <a:cubicBezTo>
                      <a:pt x="129" y="0"/>
                      <a:pt x="161" y="19"/>
                      <a:pt x="179" y="48"/>
                    </a:cubicBezTo>
                    <a:cubicBezTo>
                      <a:pt x="179" y="48"/>
                      <a:pt x="179" y="48"/>
                      <a:pt x="179" y="48"/>
                    </a:cubicBezTo>
                    <a:cubicBezTo>
                      <a:pt x="187" y="61"/>
                      <a:pt x="191" y="76"/>
                      <a:pt x="192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algn="ctr"/>
                <a:r>
                  <a:rPr lang="zh-CN" altLang="en-US" sz="600" b="1" dirty="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输入标题文本</a:t>
                </a:r>
              </a:p>
            </p:txBody>
          </p:sp>
          <p:sp>
            <p:nvSpPr>
              <p:cNvPr id="46" name="Freeform: Shape 37">
                <a:extLst>
                  <a:ext uri="{FF2B5EF4-FFF2-40B4-BE49-F238E27FC236}">
                    <a16:creationId xmlns:a16="http://schemas.microsoft.com/office/drawing/2014/main" id="{BBB28D43-C103-4DF6-BAB7-CB385675D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922" y="3395649"/>
                <a:ext cx="817926" cy="817927"/>
              </a:xfrm>
              <a:custGeom>
                <a:avLst/>
                <a:gdLst>
                  <a:gd name="T0" fmla="*/ 232 w 234"/>
                  <a:gd name="T1" fmla="*/ 112 h 234"/>
                  <a:gd name="T2" fmla="*/ 122 w 234"/>
                  <a:gd name="T3" fmla="*/ 232 h 234"/>
                  <a:gd name="T4" fmla="*/ 3 w 234"/>
                  <a:gd name="T5" fmla="*/ 122 h 234"/>
                  <a:gd name="T6" fmla="*/ 112 w 234"/>
                  <a:gd name="T7" fmla="*/ 3 h 234"/>
                  <a:gd name="T8" fmla="*/ 232 w 234"/>
                  <a:gd name="T9" fmla="*/ 11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232" y="112"/>
                    </a:moveTo>
                    <a:cubicBezTo>
                      <a:pt x="234" y="175"/>
                      <a:pt x="185" y="229"/>
                      <a:pt x="122" y="232"/>
                    </a:cubicBezTo>
                    <a:cubicBezTo>
                      <a:pt x="59" y="234"/>
                      <a:pt x="6" y="185"/>
                      <a:pt x="3" y="122"/>
                    </a:cubicBezTo>
                    <a:cubicBezTo>
                      <a:pt x="0" y="59"/>
                      <a:pt x="49" y="6"/>
                      <a:pt x="112" y="3"/>
                    </a:cubicBezTo>
                    <a:cubicBezTo>
                      <a:pt x="176" y="0"/>
                      <a:pt x="229" y="49"/>
                      <a:pt x="232" y="1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algn="ctr"/>
                <a:r>
                  <a:rPr lang="zh-CN" altLang="en-US" sz="900" b="1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标题</a:t>
                </a:r>
                <a:br>
                  <a:rPr lang="zh-CN" altLang="en-US" sz="900" b="1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</a:br>
                <a:r>
                  <a:rPr lang="zh-CN" altLang="en-US" sz="900" b="1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文本预设</a:t>
                </a:r>
              </a:p>
            </p:txBody>
          </p:sp>
          <p:sp>
            <p:nvSpPr>
              <p:cNvPr id="47" name="Freeform: Shape 38">
                <a:extLst>
                  <a:ext uri="{FF2B5EF4-FFF2-40B4-BE49-F238E27FC236}">
                    <a16:creationId xmlns:a16="http://schemas.microsoft.com/office/drawing/2014/main" id="{EC0EB0EE-5832-472C-ADF5-5605262F8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9513" y="3660335"/>
                <a:ext cx="980643" cy="984982"/>
              </a:xfrm>
              <a:custGeom>
                <a:avLst/>
                <a:gdLst>
                  <a:gd name="T0" fmla="*/ 280 w 280"/>
                  <a:gd name="T1" fmla="*/ 148 h 281"/>
                  <a:gd name="T2" fmla="*/ 280 w 280"/>
                  <a:gd name="T3" fmla="*/ 148 h 281"/>
                  <a:gd name="T4" fmla="*/ 156 w 280"/>
                  <a:gd name="T5" fmla="*/ 279 h 281"/>
                  <a:gd name="T6" fmla="*/ 146 w 280"/>
                  <a:gd name="T7" fmla="*/ 280 h 281"/>
                  <a:gd name="T8" fmla="*/ 83 w 280"/>
                  <a:gd name="T9" fmla="*/ 268 h 281"/>
                  <a:gd name="T10" fmla="*/ 30 w 280"/>
                  <a:gd name="T11" fmla="*/ 227 h 281"/>
                  <a:gd name="T12" fmla="*/ 0 w 280"/>
                  <a:gd name="T13" fmla="*/ 146 h 281"/>
                  <a:gd name="T14" fmla="*/ 3 w 280"/>
                  <a:gd name="T15" fmla="*/ 111 h 281"/>
                  <a:gd name="T16" fmla="*/ 9 w 280"/>
                  <a:gd name="T17" fmla="*/ 91 h 281"/>
                  <a:gd name="T18" fmla="*/ 9 w 280"/>
                  <a:gd name="T19" fmla="*/ 91 h 281"/>
                  <a:gd name="T20" fmla="*/ 39 w 280"/>
                  <a:gd name="T21" fmla="*/ 44 h 281"/>
                  <a:gd name="T22" fmla="*/ 99 w 280"/>
                  <a:gd name="T23" fmla="*/ 7 h 281"/>
                  <a:gd name="T24" fmla="*/ 113 w 280"/>
                  <a:gd name="T25" fmla="*/ 3 h 281"/>
                  <a:gd name="T26" fmla="*/ 127 w 280"/>
                  <a:gd name="T27" fmla="*/ 1 h 281"/>
                  <a:gd name="T28" fmla="*/ 134 w 280"/>
                  <a:gd name="T29" fmla="*/ 1 h 281"/>
                  <a:gd name="T30" fmla="*/ 151 w 280"/>
                  <a:gd name="T31" fmla="*/ 1 h 281"/>
                  <a:gd name="T32" fmla="*/ 175 w 280"/>
                  <a:gd name="T33" fmla="*/ 5 h 281"/>
                  <a:gd name="T34" fmla="*/ 207 w 280"/>
                  <a:gd name="T35" fmla="*/ 18 h 281"/>
                  <a:gd name="T36" fmla="*/ 247 w 280"/>
                  <a:gd name="T37" fmla="*/ 50 h 281"/>
                  <a:gd name="T38" fmla="*/ 254 w 280"/>
                  <a:gd name="T39" fmla="*/ 60 h 281"/>
                  <a:gd name="T40" fmla="*/ 279 w 280"/>
                  <a:gd name="T41" fmla="*/ 128 h 281"/>
                  <a:gd name="T42" fmla="*/ 280 w 280"/>
                  <a:gd name="T43" fmla="*/ 134 h 281"/>
                  <a:gd name="T44" fmla="*/ 280 w 280"/>
                  <a:gd name="T45" fmla="*/ 148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0" h="281">
                    <a:moveTo>
                      <a:pt x="280" y="148"/>
                    </a:move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76" y="216"/>
                      <a:pt x="224" y="272"/>
                      <a:pt x="156" y="279"/>
                    </a:cubicBezTo>
                    <a:cubicBezTo>
                      <a:pt x="153" y="280"/>
                      <a:pt x="149" y="280"/>
                      <a:pt x="146" y="280"/>
                    </a:cubicBezTo>
                    <a:cubicBezTo>
                      <a:pt x="124" y="281"/>
                      <a:pt x="102" y="277"/>
                      <a:pt x="83" y="268"/>
                    </a:cubicBezTo>
                    <a:cubicBezTo>
                      <a:pt x="62" y="259"/>
                      <a:pt x="44" y="245"/>
                      <a:pt x="30" y="227"/>
                    </a:cubicBezTo>
                    <a:cubicBezTo>
                      <a:pt x="13" y="205"/>
                      <a:pt x="1" y="177"/>
                      <a:pt x="0" y="146"/>
                    </a:cubicBezTo>
                    <a:cubicBezTo>
                      <a:pt x="0" y="134"/>
                      <a:pt x="1" y="123"/>
                      <a:pt x="3" y="111"/>
                    </a:cubicBezTo>
                    <a:cubicBezTo>
                      <a:pt x="5" y="104"/>
                      <a:pt x="7" y="98"/>
                      <a:pt x="9" y="9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16" y="73"/>
                      <a:pt x="26" y="57"/>
                      <a:pt x="39" y="44"/>
                    </a:cubicBezTo>
                    <a:cubicBezTo>
                      <a:pt x="55" y="27"/>
                      <a:pt x="76" y="14"/>
                      <a:pt x="99" y="7"/>
                    </a:cubicBezTo>
                    <a:cubicBezTo>
                      <a:pt x="103" y="5"/>
                      <a:pt x="108" y="4"/>
                      <a:pt x="113" y="3"/>
                    </a:cubicBezTo>
                    <a:cubicBezTo>
                      <a:pt x="117" y="2"/>
                      <a:pt x="122" y="2"/>
                      <a:pt x="127" y="1"/>
                    </a:cubicBezTo>
                    <a:cubicBezTo>
                      <a:pt x="129" y="1"/>
                      <a:pt x="132" y="1"/>
                      <a:pt x="134" y="1"/>
                    </a:cubicBezTo>
                    <a:cubicBezTo>
                      <a:pt x="140" y="0"/>
                      <a:pt x="145" y="1"/>
                      <a:pt x="151" y="1"/>
                    </a:cubicBezTo>
                    <a:cubicBezTo>
                      <a:pt x="159" y="2"/>
                      <a:pt x="167" y="3"/>
                      <a:pt x="175" y="5"/>
                    </a:cubicBezTo>
                    <a:cubicBezTo>
                      <a:pt x="186" y="8"/>
                      <a:pt x="197" y="12"/>
                      <a:pt x="207" y="18"/>
                    </a:cubicBezTo>
                    <a:cubicBezTo>
                      <a:pt x="222" y="26"/>
                      <a:pt x="236" y="37"/>
                      <a:pt x="247" y="50"/>
                    </a:cubicBezTo>
                    <a:cubicBezTo>
                      <a:pt x="249" y="53"/>
                      <a:pt x="252" y="56"/>
                      <a:pt x="254" y="60"/>
                    </a:cubicBezTo>
                    <a:cubicBezTo>
                      <a:pt x="268" y="79"/>
                      <a:pt x="277" y="103"/>
                      <a:pt x="279" y="128"/>
                    </a:cubicBezTo>
                    <a:cubicBezTo>
                      <a:pt x="280" y="130"/>
                      <a:pt x="280" y="132"/>
                      <a:pt x="280" y="134"/>
                    </a:cubicBezTo>
                    <a:cubicBezTo>
                      <a:pt x="280" y="139"/>
                      <a:pt x="280" y="144"/>
                      <a:pt x="280" y="1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algn="ctr"/>
                <a:r>
                  <a:rPr lang="zh-CN" altLang="en-US" sz="900" b="1" dirty="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输入标题文本</a:t>
                </a:r>
              </a:p>
            </p:txBody>
          </p:sp>
          <p:sp>
            <p:nvSpPr>
              <p:cNvPr id="48" name="Oval 39">
                <a:extLst>
                  <a:ext uri="{FF2B5EF4-FFF2-40B4-BE49-F238E27FC236}">
                    <a16:creationId xmlns:a16="http://schemas.microsoft.com/office/drawing/2014/main" id="{0F361092-E933-4272-A9F3-8E2B8A798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008" y="1417006"/>
                <a:ext cx="919895" cy="919895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t">
                <a:normAutofit/>
              </a:bodyPr>
              <a:lstStyle/>
              <a:p>
                <a:pPr lvl="0" algn="ctr"/>
                <a:r>
                  <a:rPr lang="zh-CN" altLang="en-US" sz="800" b="1" dirty="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输入标题文本</a:t>
                </a:r>
              </a:p>
            </p:txBody>
          </p:sp>
          <p:sp>
            <p:nvSpPr>
              <p:cNvPr id="49" name="TextBox 21">
                <a:extLst>
                  <a:ext uri="{FF2B5EF4-FFF2-40B4-BE49-F238E27FC236}">
                    <a16:creationId xmlns:a16="http://schemas.microsoft.com/office/drawing/2014/main" id="{29F47AFC-45C0-4B56-8CD0-41AA0A92BFC8}"/>
                  </a:ext>
                </a:extLst>
              </p:cNvPr>
              <p:cNvSpPr txBox="1"/>
              <p:nvPr/>
            </p:nvSpPr>
            <p:spPr>
              <a:xfrm>
                <a:off x="7305564" y="3213133"/>
                <a:ext cx="677917" cy="546240"/>
              </a:xfrm>
              <a:prstGeom prst="rect">
                <a:avLst/>
              </a:prstGeom>
              <a:noFill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0" name="Group 12">
                <a:extLst>
                  <a:ext uri="{FF2B5EF4-FFF2-40B4-BE49-F238E27FC236}">
                    <a16:creationId xmlns:a16="http://schemas.microsoft.com/office/drawing/2014/main" id="{C0742295-5935-4296-A108-C936E21DDDF3}"/>
                  </a:ext>
                </a:extLst>
              </p:cNvPr>
              <p:cNvGrpSpPr/>
              <p:nvPr/>
            </p:nvGrpSpPr>
            <p:grpSpPr>
              <a:xfrm>
                <a:off x="5075254" y="2007127"/>
                <a:ext cx="2156550" cy="2183788"/>
                <a:chOff x="3672431" y="1513960"/>
                <a:chExt cx="1898823" cy="1922808"/>
              </a:xfrm>
            </p:grpSpPr>
            <p:sp>
              <p:nvSpPr>
                <p:cNvPr id="52" name="Freeform: Shape 15">
                  <a:extLst>
                    <a:ext uri="{FF2B5EF4-FFF2-40B4-BE49-F238E27FC236}">
                      <a16:creationId xmlns:a16="http://schemas.microsoft.com/office/drawing/2014/main" id="{616E52CE-FF9D-417E-8143-439FEB37B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362" y="2468254"/>
                  <a:ext cx="968514" cy="968514"/>
                </a:xfrm>
                <a:custGeom>
                  <a:avLst/>
                  <a:gdLst>
                    <a:gd name="T0" fmla="*/ 310 w 314"/>
                    <a:gd name="T1" fmla="*/ 150 h 314"/>
                    <a:gd name="T2" fmla="*/ 165 w 314"/>
                    <a:gd name="T3" fmla="*/ 310 h 314"/>
                    <a:gd name="T4" fmla="*/ 4 w 314"/>
                    <a:gd name="T5" fmla="*/ 165 h 314"/>
                    <a:gd name="T6" fmla="*/ 149 w 314"/>
                    <a:gd name="T7" fmla="*/ 4 h 314"/>
                    <a:gd name="T8" fmla="*/ 310 w 314"/>
                    <a:gd name="T9" fmla="*/ 150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4" h="314">
                      <a:moveTo>
                        <a:pt x="310" y="150"/>
                      </a:moveTo>
                      <a:cubicBezTo>
                        <a:pt x="314" y="234"/>
                        <a:pt x="249" y="306"/>
                        <a:pt x="165" y="310"/>
                      </a:cubicBezTo>
                      <a:cubicBezTo>
                        <a:pt x="80" y="314"/>
                        <a:pt x="9" y="249"/>
                        <a:pt x="4" y="165"/>
                      </a:cubicBezTo>
                      <a:cubicBezTo>
                        <a:pt x="0" y="80"/>
                        <a:pt x="65" y="9"/>
                        <a:pt x="149" y="4"/>
                      </a:cubicBezTo>
                      <a:cubicBezTo>
                        <a:pt x="234" y="0"/>
                        <a:pt x="306" y="65"/>
                        <a:pt x="310" y="150"/>
                      </a:cubicBezTo>
                      <a:close/>
                    </a:path>
                  </a:pathLst>
                </a:custGeom>
                <a:solidFill>
                  <a:schemeClr val="accent1">
                    <a:alpha val="1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Freeform: Shape 16">
                  <a:extLst>
                    <a:ext uri="{FF2B5EF4-FFF2-40B4-BE49-F238E27FC236}">
                      <a16:creationId xmlns:a16="http://schemas.microsoft.com/office/drawing/2014/main" id="{52B10CF7-9379-410C-A764-0AC7C0676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1766" y="1985801"/>
                  <a:ext cx="788948" cy="785127"/>
                </a:xfrm>
                <a:custGeom>
                  <a:avLst/>
                  <a:gdLst>
                    <a:gd name="T0" fmla="*/ 252 w 256"/>
                    <a:gd name="T1" fmla="*/ 121 h 255"/>
                    <a:gd name="T2" fmla="*/ 134 w 256"/>
                    <a:gd name="T3" fmla="*/ 252 h 255"/>
                    <a:gd name="T4" fmla="*/ 4 w 256"/>
                    <a:gd name="T5" fmla="*/ 133 h 255"/>
                    <a:gd name="T6" fmla="*/ 122 w 256"/>
                    <a:gd name="T7" fmla="*/ 3 h 255"/>
                    <a:gd name="T8" fmla="*/ 252 w 256"/>
                    <a:gd name="T9" fmla="*/ 121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6" h="255">
                      <a:moveTo>
                        <a:pt x="252" y="121"/>
                      </a:moveTo>
                      <a:cubicBezTo>
                        <a:pt x="256" y="190"/>
                        <a:pt x="203" y="248"/>
                        <a:pt x="134" y="252"/>
                      </a:cubicBezTo>
                      <a:cubicBezTo>
                        <a:pt x="65" y="255"/>
                        <a:pt x="7" y="202"/>
                        <a:pt x="4" y="133"/>
                      </a:cubicBezTo>
                      <a:cubicBezTo>
                        <a:pt x="0" y="65"/>
                        <a:pt x="53" y="6"/>
                        <a:pt x="122" y="3"/>
                      </a:cubicBezTo>
                      <a:cubicBezTo>
                        <a:pt x="190" y="0"/>
                        <a:pt x="249" y="52"/>
                        <a:pt x="252" y="12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17">
                  <a:extLst>
                    <a:ext uri="{FF2B5EF4-FFF2-40B4-BE49-F238E27FC236}">
                      <a16:creationId xmlns:a16="http://schemas.microsoft.com/office/drawing/2014/main" id="{62B9EDE8-9CAD-4DA5-A69D-60C8B25C2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2431" y="1513960"/>
                  <a:ext cx="968514" cy="968515"/>
                </a:xfrm>
                <a:custGeom>
                  <a:avLst/>
                  <a:gdLst>
                    <a:gd name="T0" fmla="*/ 310 w 314"/>
                    <a:gd name="T1" fmla="*/ 150 h 314"/>
                    <a:gd name="T2" fmla="*/ 164 w 314"/>
                    <a:gd name="T3" fmla="*/ 310 h 314"/>
                    <a:gd name="T4" fmla="*/ 4 w 314"/>
                    <a:gd name="T5" fmla="*/ 165 h 314"/>
                    <a:gd name="T6" fmla="*/ 149 w 314"/>
                    <a:gd name="T7" fmla="*/ 4 h 314"/>
                    <a:gd name="T8" fmla="*/ 310 w 314"/>
                    <a:gd name="T9" fmla="*/ 150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4" h="314">
                      <a:moveTo>
                        <a:pt x="310" y="150"/>
                      </a:moveTo>
                      <a:cubicBezTo>
                        <a:pt x="314" y="234"/>
                        <a:pt x="249" y="306"/>
                        <a:pt x="164" y="310"/>
                      </a:cubicBezTo>
                      <a:cubicBezTo>
                        <a:pt x="80" y="314"/>
                        <a:pt x="8" y="249"/>
                        <a:pt x="4" y="165"/>
                      </a:cubicBezTo>
                      <a:cubicBezTo>
                        <a:pt x="0" y="80"/>
                        <a:pt x="65" y="9"/>
                        <a:pt x="149" y="4"/>
                      </a:cubicBezTo>
                      <a:cubicBezTo>
                        <a:pt x="234" y="0"/>
                        <a:pt x="305" y="65"/>
                        <a:pt x="310" y="150"/>
                      </a:cubicBezTo>
                      <a:close/>
                    </a:path>
                  </a:pathLst>
                </a:custGeom>
                <a:solidFill>
                  <a:schemeClr val="accent5">
                    <a:alpha val="6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18">
                  <a:extLst>
                    <a:ext uri="{FF2B5EF4-FFF2-40B4-BE49-F238E27FC236}">
                      <a16:creationId xmlns:a16="http://schemas.microsoft.com/office/drawing/2014/main" id="{1FE3AE84-48F0-4027-A657-7F991E9C9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2538" y="2161547"/>
                  <a:ext cx="708716" cy="708716"/>
                </a:xfrm>
                <a:custGeom>
                  <a:avLst/>
                  <a:gdLst>
                    <a:gd name="T0" fmla="*/ 227 w 230"/>
                    <a:gd name="T1" fmla="*/ 109 h 230"/>
                    <a:gd name="T2" fmla="*/ 121 w 230"/>
                    <a:gd name="T3" fmla="*/ 227 h 230"/>
                    <a:gd name="T4" fmla="*/ 3 w 230"/>
                    <a:gd name="T5" fmla="*/ 120 h 230"/>
                    <a:gd name="T6" fmla="*/ 109 w 230"/>
                    <a:gd name="T7" fmla="*/ 3 h 230"/>
                    <a:gd name="T8" fmla="*/ 227 w 230"/>
                    <a:gd name="T9" fmla="*/ 109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230">
                      <a:moveTo>
                        <a:pt x="227" y="109"/>
                      </a:moveTo>
                      <a:cubicBezTo>
                        <a:pt x="230" y="171"/>
                        <a:pt x="182" y="224"/>
                        <a:pt x="121" y="227"/>
                      </a:cubicBezTo>
                      <a:cubicBezTo>
                        <a:pt x="59" y="230"/>
                        <a:pt x="6" y="182"/>
                        <a:pt x="3" y="120"/>
                      </a:cubicBezTo>
                      <a:cubicBezTo>
                        <a:pt x="0" y="59"/>
                        <a:pt x="48" y="6"/>
                        <a:pt x="109" y="3"/>
                      </a:cubicBezTo>
                      <a:cubicBezTo>
                        <a:pt x="171" y="0"/>
                        <a:pt x="224" y="48"/>
                        <a:pt x="227" y="109"/>
                      </a:cubicBezTo>
                      <a:close/>
                    </a:path>
                  </a:pathLst>
                </a:custGeom>
                <a:solidFill>
                  <a:schemeClr val="accent1">
                    <a:alpha val="1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1" name="Freeform: Shape 13">
                <a:extLst>
                  <a:ext uri="{FF2B5EF4-FFF2-40B4-BE49-F238E27FC236}">
                    <a16:creationId xmlns:a16="http://schemas.microsoft.com/office/drawing/2014/main" id="{A27E07CD-B950-476F-9A60-B1E4C6931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8292" y="2310867"/>
                <a:ext cx="1147701" cy="1147700"/>
              </a:xfrm>
              <a:custGeom>
                <a:avLst/>
                <a:gdLst>
                  <a:gd name="T0" fmla="*/ 323 w 328"/>
                  <a:gd name="T1" fmla="*/ 156 h 328"/>
                  <a:gd name="T2" fmla="*/ 172 w 328"/>
                  <a:gd name="T3" fmla="*/ 323 h 328"/>
                  <a:gd name="T4" fmla="*/ 4 w 328"/>
                  <a:gd name="T5" fmla="*/ 172 h 328"/>
                  <a:gd name="T6" fmla="*/ 156 w 328"/>
                  <a:gd name="T7" fmla="*/ 4 h 328"/>
                  <a:gd name="T8" fmla="*/ 323 w 328"/>
                  <a:gd name="T9" fmla="*/ 156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28">
                    <a:moveTo>
                      <a:pt x="323" y="156"/>
                    </a:moveTo>
                    <a:cubicBezTo>
                      <a:pt x="328" y="244"/>
                      <a:pt x="260" y="319"/>
                      <a:pt x="172" y="323"/>
                    </a:cubicBezTo>
                    <a:cubicBezTo>
                      <a:pt x="84" y="328"/>
                      <a:pt x="9" y="260"/>
                      <a:pt x="4" y="172"/>
                    </a:cubicBezTo>
                    <a:cubicBezTo>
                      <a:pt x="0" y="84"/>
                      <a:pt x="68" y="9"/>
                      <a:pt x="156" y="4"/>
                    </a:cubicBezTo>
                    <a:cubicBezTo>
                      <a:pt x="244" y="0"/>
                      <a:pt x="319" y="68"/>
                      <a:pt x="323" y="15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none" lIns="68580" tIns="34290" rIns="68580" bIns="3429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ctr"/>
                <a:r>
                  <a:rPr lang="zh-CN" altLang="en-US" sz="900" b="1" dirty="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0"/>
                    </a:gradFill>
                  </a:rPr>
                  <a:t>输入标题文本</a:t>
                </a:r>
              </a:p>
            </p:txBody>
          </p:sp>
        </p:grpSp>
        <p:sp>
          <p:nvSpPr>
            <p:cNvPr id="18" name="Rectangle: Rounded Corners 50">
              <a:extLst>
                <a:ext uri="{FF2B5EF4-FFF2-40B4-BE49-F238E27FC236}">
                  <a16:creationId xmlns:a16="http://schemas.microsoft.com/office/drawing/2014/main" id="{3C680D8B-E705-4275-8ABF-17AE95F644BF}"/>
                </a:ext>
              </a:extLst>
            </p:cNvPr>
            <p:cNvSpPr/>
            <p:nvPr/>
          </p:nvSpPr>
          <p:spPr>
            <a:xfrm>
              <a:off x="1289466" y="2161277"/>
              <a:ext cx="2893570" cy="1258907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51">
              <a:extLst>
                <a:ext uri="{FF2B5EF4-FFF2-40B4-BE49-F238E27FC236}">
                  <a16:creationId xmlns:a16="http://schemas.microsoft.com/office/drawing/2014/main" id="{B1031D13-7E65-4D97-87C2-B60C96349C09}"/>
                </a:ext>
              </a:extLst>
            </p:cNvPr>
            <p:cNvSpPr txBox="1"/>
            <p:nvPr/>
          </p:nvSpPr>
          <p:spPr>
            <a:xfrm>
              <a:off x="1289466" y="1764135"/>
              <a:ext cx="421585" cy="479524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none" lIns="72000" tIns="0" rIns="72000" bIns="0">
              <a:normAutofit/>
            </a:bodyPr>
            <a:lstStyle/>
            <a:p>
              <a:r>
                <a:rPr lang="en-US" sz="2000">
                  <a:solidFill>
                    <a:srgbClr val="FFFFFF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0" name="Freeform: Shape 52">
              <a:extLst>
                <a:ext uri="{FF2B5EF4-FFF2-40B4-BE49-F238E27FC236}">
                  <a16:creationId xmlns:a16="http://schemas.microsoft.com/office/drawing/2014/main" id="{8A129215-6B3E-4487-8BF6-F324E604AB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540808" y="1942022"/>
              <a:ext cx="155795" cy="173632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Rectangle: Rounded Corners 54">
              <a:extLst>
                <a:ext uri="{FF2B5EF4-FFF2-40B4-BE49-F238E27FC236}">
                  <a16:creationId xmlns:a16="http://schemas.microsoft.com/office/drawing/2014/main" id="{69BBAE8C-FD15-4DB3-8729-E71E735065E3}"/>
                </a:ext>
              </a:extLst>
            </p:cNvPr>
            <p:cNvSpPr/>
            <p:nvPr/>
          </p:nvSpPr>
          <p:spPr>
            <a:xfrm>
              <a:off x="8008964" y="2161277"/>
              <a:ext cx="2893570" cy="1258907"/>
            </a:xfrm>
            <a:prstGeom prst="roundRect">
              <a:avLst>
                <a:gd name="adj" fmla="val 6226"/>
              </a:avLst>
            </a:prstGeom>
            <a:solidFill>
              <a:schemeClr val="accent2">
                <a:alpha val="20000"/>
              </a:schemeClr>
            </a:solidFill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TextBox 55">
              <a:extLst>
                <a:ext uri="{FF2B5EF4-FFF2-40B4-BE49-F238E27FC236}">
                  <a16:creationId xmlns:a16="http://schemas.microsoft.com/office/drawing/2014/main" id="{ED8FBCDA-4A7B-4C3C-A4F7-610EFA8EC8A9}"/>
                </a:ext>
              </a:extLst>
            </p:cNvPr>
            <p:cNvSpPr txBox="1"/>
            <p:nvPr/>
          </p:nvSpPr>
          <p:spPr>
            <a:xfrm>
              <a:off x="8008964" y="1764135"/>
              <a:ext cx="455282" cy="479524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none" lIns="72000" tIns="0" rIns="72000" bIns="0">
              <a:normAutofit/>
            </a:bodyPr>
            <a:lstStyle/>
            <a:p>
              <a:r>
                <a:rPr lang="en-US" sz="2000">
                  <a:solidFill>
                    <a:srgbClr val="FFFFFF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3" name="Freeform: Shape 56">
              <a:extLst>
                <a:ext uri="{FF2B5EF4-FFF2-40B4-BE49-F238E27FC236}">
                  <a16:creationId xmlns:a16="http://schemas.microsoft.com/office/drawing/2014/main" id="{36BEB7C2-31F1-45DB-9E90-6823439118E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260306" y="1942022"/>
              <a:ext cx="155795" cy="173632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: Rounded Corners 58">
              <a:extLst>
                <a:ext uri="{FF2B5EF4-FFF2-40B4-BE49-F238E27FC236}">
                  <a16:creationId xmlns:a16="http://schemas.microsoft.com/office/drawing/2014/main" id="{EA0CC5B0-32F0-40E9-AC91-5627B54E1CF5}"/>
                </a:ext>
              </a:extLst>
            </p:cNvPr>
            <p:cNvSpPr/>
            <p:nvPr/>
          </p:nvSpPr>
          <p:spPr>
            <a:xfrm>
              <a:off x="1289466" y="4364472"/>
              <a:ext cx="2893570" cy="1258907"/>
            </a:xfrm>
            <a:prstGeom prst="roundRect">
              <a:avLst>
                <a:gd name="adj" fmla="val 6226"/>
              </a:avLst>
            </a:prstGeom>
            <a:solidFill>
              <a:schemeClr val="accent3">
                <a:alpha val="20000"/>
              </a:schemeClr>
            </a:solidFill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59">
              <a:extLst>
                <a:ext uri="{FF2B5EF4-FFF2-40B4-BE49-F238E27FC236}">
                  <a16:creationId xmlns:a16="http://schemas.microsoft.com/office/drawing/2014/main" id="{0736FED5-F7ED-4A2D-A96E-9A352FDC022D}"/>
                </a:ext>
              </a:extLst>
            </p:cNvPr>
            <p:cNvSpPr txBox="1"/>
            <p:nvPr/>
          </p:nvSpPr>
          <p:spPr>
            <a:xfrm>
              <a:off x="1289466" y="3967330"/>
              <a:ext cx="464150" cy="483989"/>
            </a:xfrm>
            <a:prstGeom prst="round2SameRect">
              <a:avLst/>
            </a:prstGeom>
            <a:solidFill>
              <a:schemeClr val="accent3"/>
            </a:solidFill>
          </p:spPr>
          <p:txBody>
            <a:bodyPr wrap="none" lIns="72000" tIns="0" rIns="72000" bIns="0">
              <a:normAutofit/>
            </a:bodyPr>
            <a:lstStyle/>
            <a:p>
              <a:r>
                <a:rPr lang="en-US" sz="2000">
                  <a:solidFill>
                    <a:srgbClr val="FFFFFF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6" name="Freeform: Shape 60">
              <a:extLst>
                <a:ext uri="{FF2B5EF4-FFF2-40B4-BE49-F238E27FC236}">
                  <a16:creationId xmlns:a16="http://schemas.microsoft.com/office/drawing/2014/main" id="{16AD6395-F890-4E46-A61F-3B0B6E5722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540808" y="4145217"/>
              <a:ext cx="155795" cy="173632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: Rounded Corners 62">
              <a:extLst>
                <a:ext uri="{FF2B5EF4-FFF2-40B4-BE49-F238E27FC236}">
                  <a16:creationId xmlns:a16="http://schemas.microsoft.com/office/drawing/2014/main" id="{5699B2A1-4A36-4D3B-8CC4-5DF09DCE4C90}"/>
                </a:ext>
              </a:extLst>
            </p:cNvPr>
            <p:cNvSpPr/>
            <p:nvPr/>
          </p:nvSpPr>
          <p:spPr>
            <a:xfrm>
              <a:off x="8008964" y="4364472"/>
              <a:ext cx="2893570" cy="1258907"/>
            </a:xfrm>
            <a:prstGeom prst="roundRect">
              <a:avLst>
                <a:gd name="adj" fmla="val 6226"/>
              </a:avLst>
            </a:prstGeom>
            <a:solidFill>
              <a:schemeClr val="accent4">
                <a:alpha val="20000"/>
              </a:schemeClr>
            </a:solidFill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TextBox 63">
              <a:extLst>
                <a:ext uri="{FF2B5EF4-FFF2-40B4-BE49-F238E27FC236}">
                  <a16:creationId xmlns:a16="http://schemas.microsoft.com/office/drawing/2014/main" id="{3445573D-D6DF-4258-A7E2-8905FEE4F642}"/>
                </a:ext>
              </a:extLst>
            </p:cNvPr>
            <p:cNvSpPr txBox="1"/>
            <p:nvPr/>
          </p:nvSpPr>
          <p:spPr>
            <a:xfrm>
              <a:off x="8008964" y="3967330"/>
              <a:ext cx="455282" cy="479524"/>
            </a:xfrm>
            <a:prstGeom prst="round2SameRect">
              <a:avLst/>
            </a:prstGeom>
            <a:solidFill>
              <a:schemeClr val="accent4"/>
            </a:solidFill>
          </p:spPr>
          <p:txBody>
            <a:bodyPr wrap="none" lIns="72000" tIns="0" rIns="72000" bIns="0">
              <a:normAutofit/>
            </a:bodyPr>
            <a:lstStyle/>
            <a:p>
              <a:r>
                <a:rPr lang="en-US" sz="2000">
                  <a:solidFill>
                    <a:srgbClr val="FFFFFF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29" name="Freeform: Shape 64">
              <a:extLst>
                <a:ext uri="{FF2B5EF4-FFF2-40B4-BE49-F238E27FC236}">
                  <a16:creationId xmlns:a16="http://schemas.microsoft.com/office/drawing/2014/main" id="{8CEA7185-AE08-4C58-BC89-C12F4AE1F7B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260306" y="4145217"/>
              <a:ext cx="155795" cy="173632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53">
            <a:extLst>
              <a:ext uri="{FF2B5EF4-FFF2-40B4-BE49-F238E27FC236}">
                <a16:creationId xmlns:a16="http://schemas.microsoft.com/office/drawing/2014/main" id="{4DD38401-C2B8-4844-84D0-6CC05276D95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289466" y="2161281"/>
            <a:ext cx="2893570" cy="1258908"/>
            <a:chOff x="910153" y="4551125"/>
            <a:chExt cx="2358834" cy="1362151"/>
          </a:xfrm>
        </p:grpSpPr>
        <p:sp>
          <p:nvSpPr>
            <p:cNvPr id="15" name="TextBox 57">
              <a:extLst>
                <a:ext uri="{FF2B5EF4-FFF2-40B4-BE49-F238E27FC236}">
                  <a16:creationId xmlns:a16="http://schemas.microsoft.com/office/drawing/2014/main" id="{4B1BA710-E3A6-4BA2-8720-35082A77331C}"/>
                </a:ext>
              </a:extLst>
            </p:cNvPr>
            <p:cNvSpPr txBox="1"/>
            <p:nvPr/>
          </p:nvSpPr>
          <p:spPr>
            <a:xfrm>
              <a:off x="910153" y="4551125"/>
              <a:ext cx="2358834" cy="701318"/>
            </a:xfrm>
            <a:prstGeom prst="rect">
              <a:avLst/>
            </a:prstGeom>
            <a:noFill/>
          </p:spPr>
          <p:txBody>
            <a:bodyPr wrap="none" anchor="b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6" name="TextBox 61">
              <a:extLst>
                <a:ext uri="{FF2B5EF4-FFF2-40B4-BE49-F238E27FC236}">
                  <a16:creationId xmlns:a16="http://schemas.microsoft.com/office/drawing/2014/main" id="{4304FECA-BD01-47FA-A92E-A50FE9AC560C}"/>
                </a:ext>
              </a:extLst>
            </p:cNvPr>
            <p:cNvSpPr txBox="1"/>
            <p:nvPr/>
          </p:nvSpPr>
          <p:spPr>
            <a:xfrm>
              <a:off x="910153" y="5242362"/>
              <a:ext cx="2358834" cy="67091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请替换文字内容复制你的内容到此千图网</a:t>
              </a:r>
              <a:r>
                <a:rPr lang="en-US" altLang="zh-CN" sz="1200" dirty="0"/>
                <a:t>58PIC.COM</a:t>
              </a:r>
              <a:endParaRPr lang="zh-CN" altLang="en-US" sz="1200" dirty="0"/>
            </a:p>
          </p:txBody>
        </p:sp>
      </p:grpSp>
      <p:grpSp>
        <p:nvGrpSpPr>
          <p:cNvPr id="6" name="千图PPT彼岸天：ID 8661124库_组合 65">
            <a:extLst>
              <a:ext uri="{FF2B5EF4-FFF2-40B4-BE49-F238E27FC236}">
                <a16:creationId xmlns:a16="http://schemas.microsoft.com/office/drawing/2014/main" id="{F3C86C72-A526-48F6-B653-0433AE46223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993778" y="2161281"/>
            <a:ext cx="2893570" cy="1258908"/>
            <a:chOff x="910153" y="4551125"/>
            <a:chExt cx="2358834" cy="1362151"/>
          </a:xfrm>
        </p:grpSpPr>
        <p:sp>
          <p:nvSpPr>
            <p:cNvPr id="13" name="TextBox 66">
              <a:extLst>
                <a:ext uri="{FF2B5EF4-FFF2-40B4-BE49-F238E27FC236}">
                  <a16:creationId xmlns:a16="http://schemas.microsoft.com/office/drawing/2014/main" id="{FE53A349-3601-4386-ADB0-467FE36FB80C}"/>
                </a:ext>
              </a:extLst>
            </p:cNvPr>
            <p:cNvSpPr txBox="1"/>
            <p:nvPr/>
          </p:nvSpPr>
          <p:spPr>
            <a:xfrm>
              <a:off x="910153" y="4551125"/>
              <a:ext cx="2358834" cy="701318"/>
            </a:xfrm>
            <a:prstGeom prst="rect">
              <a:avLst/>
            </a:prstGeom>
            <a:noFill/>
          </p:spPr>
          <p:txBody>
            <a:bodyPr wrap="none" anchor="b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4" name="TextBox 67">
              <a:extLst>
                <a:ext uri="{FF2B5EF4-FFF2-40B4-BE49-F238E27FC236}">
                  <a16:creationId xmlns:a16="http://schemas.microsoft.com/office/drawing/2014/main" id="{F20020A7-3D44-4CA4-A675-2BBEEFE7DC45}"/>
                </a:ext>
              </a:extLst>
            </p:cNvPr>
            <p:cNvSpPr txBox="1"/>
            <p:nvPr/>
          </p:nvSpPr>
          <p:spPr>
            <a:xfrm>
              <a:off x="910153" y="5242362"/>
              <a:ext cx="2358834" cy="67091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请替换文字内容复制你的内容到此千图网</a:t>
              </a:r>
              <a:r>
                <a:rPr lang="en-US" altLang="zh-CN" sz="1200" dirty="0"/>
                <a:t>58PIC.COM</a:t>
              </a:r>
              <a:endParaRPr lang="zh-CN" altLang="en-US" sz="1200" dirty="0"/>
            </a:p>
          </p:txBody>
        </p:sp>
      </p:grpSp>
      <p:grpSp>
        <p:nvGrpSpPr>
          <p:cNvPr id="7" name="千图PPT彼岸天：ID 8661124库_组合 68">
            <a:extLst>
              <a:ext uri="{FF2B5EF4-FFF2-40B4-BE49-F238E27FC236}">
                <a16:creationId xmlns:a16="http://schemas.microsoft.com/office/drawing/2014/main" id="{7512CB37-7D71-438B-8CDA-C27F6D15F10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93778" y="4355159"/>
            <a:ext cx="2893570" cy="1258908"/>
            <a:chOff x="910153" y="4551125"/>
            <a:chExt cx="2358834" cy="1362151"/>
          </a:xfrm>
        </p:grpSpPr>
        <p:sp>
          <p:nvSpPr>
            <p:cNvPr id="11" name="TextBox 69">
              <a:extLst>
                <a:ext uri="{FF2B5EF4-FFF2-40B4-BE49-F238E27FC236}">
                  <a16:creationId xmlns:a16="http://schemas.microsoft.com/office/drawing/2014/main" id="{8452EE8B-6DE7-4CC5-A441-154660F79799}"/>
                </a:ext>
              </a:extLst>
            </p:cNvPr>
            <p:cNvSpPr txBox="1"/>
            <p:nvPr/>
          </p:nvSpPr>
          <p:spPr>
            <a:xfrm>
              <a:off x="910153" y="4551125"/>
              <a:ext cx="2358834" cy="701318"/>
            </a:xfrm>
            <a:prstGeom prst="rect">
              <a:avLst/>
            </a:prstGeom>
            <a:noFill/>
          </p:spPr>
          <p:txBody>
            <a:bodyPr wrap="none" anchor="b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2" name="TextBox 70">
              <a:extLst>
                <a:ext uri="{FF2B5EF4-FFF2-40B4-BE49-F238E27FC236}">
                  <a16:creationId xmlns:a16="http://schemas.microsoft.com/office/drawing/2014/main" id="{6FC59F7E-2BF0-4F0C-9F42-13D03208C7F8}"/>
                </a:ext>
              </a:extLst>
            </p:cNvPr>
            <p:cNvSpPr txBox="1"/>
            <p:nvPr/>
          </p:nvSpPr>
          <p:spPr>
            <a:xfrm>
              <a:off x="910153" y="5242362"/>
              <a:ext cx="2358834" cy="67091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请替换文字内容复制你的内容到此千图网</a:t>
              </a:r>
              <a:r>
                <a:rPr lang="en-US" altLang="zh-CN" sz="1200" dirty="0"/>
                <a:t>58PIC.COM</a:t>
              </a:r>
              <a:endParaRPr lang="zh-CN" altLang="en-US" sz="1200" dirty="0"/>
            </a:p>
          </p:txBody>
        </p:sp>
      </p:grpSp>
      <p:grpSp>
        <p:nvGrpSpPr>
          <p:cNvPr id="8" name="千图PPT彼岸天：ID 8661124库_组合 71">
            <a:extLst>
              <a:ext uri="{FF2B5EF4-FFF2-40B4-BE49-F238E27FC236}">
                <a16:creationId xmlns:a16="http://schemas.microsoft.com/office/drawing/2014/main" id="{F2EC1EE0-E3F7-4E5F-9BB5-FDE1159B10F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289466" y="4364476"/>
            <a:ext cx="2893570" cy="1258908"/>
            <a:chOff x="910153" y="4551125"/>
            <a:chExt cx="2358834" cy="1362151"/>
          </a:xfrm>
        </p:grpSpPr>
        <p:sp>
          <p:nvSpPr>
            <p:cNvPr id="9" name="TextBox 72">
              <a:extLst>
                <a:ext uri="{FF2B5EF4-FFF2-40B4-BE49-F238E27FC236}">
                  <a16:creationId xmlns:a16="http://schemas.microsoft.com/office/drawing/2014/main" id="{7E92E20F-6BC9-42B8-A6AC-126AD8E44018}"/>
                </a:ext>
              </a:extLst>
            </p:cNvPr>
            <p:cNvSpPr txBox="1"/>
            <p:nvPr/>
          </p:nvSpPr>
          <p:spPr>
            <a:xfrm>
              <a:off x="910153" y="4551125"/>
              <a:ext cx="2358834" cy="701318"/>
            </a:xfrm>
            <a:prstGeom prst="rect">
              <a:avLst/>
            </a:prstGeom>
            <a:noFill/>
          </p:spPr>
          <p:txBody>
            <a:bodyPr wrap="none" anchor="b">
              <a:normAutofit/>
            </a:bodyPr>
            <a:lstStyle/>
            <a:p>
              <a:r>
                <a:rPr lang="zh-CN" altLang="en-US" sz="1600" b="1" dirty="0"/>
                <a:t>输入标题文本</a:t>
              </a:r>
            </a:p>
          </p:txBody>
        </p:sp>
        <p:sp>
          <p:nvSpPr>
            <p:cNvPr id="10" name="TextBox 73">
              <a:extLst>
                <a:ext uri="{FF2B5EF4-FFF2-40B4-BE49-F238E27FC236}">
                  <a16:creationId xmlns:a16="http://schemas.microsoft.com/office/drawing/2014/main" id="{BEF6A466-2705-4AD2-85C2-FA12B05C3EB6}"/>
                </a:ext>
              </a:extLst>
            </p:cNvPr>
            <p:cNvSpPr txBox="1"/>
            <p:nvPr/>
          </p:nvSpPr>
          <p:spPr>
            <a:xfrm>
              <a:off x="910153" y="5242362"/>
              <a:ext cx="2358834" cy="67091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/>
                <a:t>请替换文字内容复制你的内容到此千图网</a:t>
              </a:r>
              <a:r>
                <a:rPr lang="en-US" altLang="zh-CN" sz="1200" dirty="0"/>
                <a:t>58PIC.COM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186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千图PPT彼岸天：ID 8661124库_组合 3">
            <a:extLst>
              <a:ext uri="{FF2B5EF4-FFF2-40B4-BE49-F238E27FC236}">
                <a16:creationId xmlns:a16="http://schemas.microsoft.com/office/drawing/2014/main" id="{89AD8F04-9650-4B8A-89C3-CBDCE4961E2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27548" y="1131991"/>
            <a:ext cx="1145243" cy="790786"/>
            <a:chOff x="1668087" y="1131991"/>
            <a:chExt cx="1145243" cy="790786"/>
          </a:xfrm>
        </p:grpSpPr>
        <p:sp>
          <p:nvSpPr>
            <p:cNvPr id="34" name="Freeform: Shape 4">
              <a:extLst>
                <a:ext uri="{FF2B5EF4-FFF2-40B4-BE49-F238E27FC236}">
                  <a16:creationId xmlns:a16="http://schemas.microsoft.com/office/drawing/2014/main" id="{0CED24D4-D133-4D12-B83F-F2C88CF4360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845316" y="954762"/>
              <a:ext cx="790786" cy="1145243"/>
            </a:xfrm>
            <a:custGeom>
              <a:avLst/>
              <a:gdLst>
                <a:gd name="T0" fmla="*/ 0 w 482"/>
                <a:gd name="T1" fmla="*/ 0 h 696"/>
                <a:gd name="T2" fmla="*/ 0 w 482"/>
                <a:gd name="T3" fmla="*/ 223 h 696"/>
                <a:gd name="T4" fmla="*/ 0 w 482"/>
                <a:gd name="T5" fmla="*/ 223 h 696"/>
                <a:gd name="T6" fmla="*/ 125 w 482"/>
                <a:gd name="T7" fmla="*/ 348 h 696"/>
                <a:gd name="T8" fmla="*/ 0 w 482"/>
                <a:gd name="T9" fmla="*/ 473 h 696"/>
                <a:gd name="T10" fmla="*/ 0 w 482"/>
                <a:gd name="T11" fmla="*/ 473 h 696"/>
                <a:gd name="T12" fmla="*/ 0 w 482"/>
                <a:gd name="T13" fmla="*/ 696 h 696"/>
                <a:gd name="T14" fmla="*/ 388 w 482"/>
                <a:gd name="T15" fmla="*/ 441 h 696"/>
                <a:gd name="T16" fmla="*/ 482 w 482"/>
                <a:gd name="T17" fmla="*/ 348 h 696"/>
                <a:gd name="T18" fmla="*/ 388 w 482"/>
                <a:gd name="T19" fmla="*/ 255 h 696"/>
                <a:gd name="T20" fmla="*/ 0 w 482"/>
                <a:gd name="T2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2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696"/>
                    <a:pt x="380" y="441"/>
                    <a:pt x="388" y="441"/>
                  </a:cubicBezTo>
                  <a:cubicBezTo>
                    <a:pt x="440" y="441"/>
                    <a:pt x="482" y="400"/>
                    <a:pt x="482" y="348"/>
                  </a:cubicBezTo>
                  <a:cubicBezTo>
                    <a:pt x="482" y="296"/>
                    <a:pt x="440" y="255"/>
                    <a:pt x="388" y="255"/>
                  </a:cubicBezTo>
                  <a:cubicBezTo>
                    <a:pt x="380" y="25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5">
              <a:extLst>
                <a:ext uri="{FF2B5EF4-FFF2-40B4-BE49-F238E27FC236}">
                  <a16:creationId xmlns:a16="http://schemas.microsoft.com/office/drawing/2014/main" id="{B6FEC783-7CC8-4807-AEAC-A659A89DFBF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35239" y="1083831"/>
              <a:ext cx="209977" cy="306297"/>
            </a:xfrm>
            <a:custGeom>
              <a:avLst/>
              <a:gdLst>
                <a:gd name="T0" fmla="*/ 34 w 128"/>
                <a:gd name="T1" fmla="*/ 186 h 186"/>
                <a:gd name="T2" fmla="*/ 128 w 128"/>
                <a:gd name="T3" fmla="*/ 93 h 186"/>
                <a:gd name="T4" fmla="*/ 34 w 128"/>
                <a:gd name="T5" fmla="*/ 0 h 186"/>
                <a:gd name="T6" fmla="*/ 0 w 128"/>
                <a:gd name="T7" fmla="*/ 93 h 186"/>
                <a:gd name="T8" fmla="*/ 34 w 128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6">
                  <a:moveTo>
                    <a:pt x="34" y="186"/>
                  </a:moveTo>
                  <a:cubicBezTo>
                    <a:pt x="86" y="186"/>
                    <a:pt x="128" y="145"/>
                    <a:pt x="128" y="93"/>
                  </a:cubicBezTo>
                  <a:cubicBezTo>
                    <a:pt x="128" y="41"/>
                    <a:pt x="86" y="0"/>
                    <a:pt x="34" y="0"/>
                  </a:cubicBezTo>
                  <a:cubicBezTo>
                    <a:pt x="30" y="0"/>
                    <a:pt x="0" y="46"/>
                    <a:pt x="0" y="93"/>
                  </a:cubicBezTo>
                  <a:cubicBezTo>
                    <a:pt x="0" y="140"/>
                    <a:pt x="30" y="186"/>
                    <a:pt x="34" y="186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0" name="千图PPT彼岸天：ID 8661124库_Freeform: Shape 7">
            <a:extLst>
              <a:ext uri="{FF2B5EF4-FFF2-40B4-BE49-F238E27FC236}">
                <a16:creationId xmlns:a16="http://schemas.microsoft.com/office/drawing/2014/main" id="{56CF80EB-54DC-4712-B4C8-233AB7765A6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 rot="16200000">
            <a:off x="2028512" y="1768665"/>
            <a:ext cx="1143317" cy="1145243"/>
          </a:xfrm>
          <a:custGeom>
            <a:avLst/>
            <a:gdLst>
              <a:gd name="T0" fmla="*/ 0 w 697"/>
              <a:gd name="T1" fmla="*/ 0 h 696"/>
              <a:gd name="T2" fmla="*/ 0 w 697"/>
              <a:gd name="T3" fmla="*/ 223 h 696"/>
              <a:gd name="T4" fmla="*/ 0 w 697"/>
              <a:gd name="T5" fmla="*/ 223 h 696"/>
              <a:gd name="T6" fmla="*/ 125 w 697"/>
              <a:gd name="T7" fmla="*/ 348 h 696"/>
              <a:gd name="T8" fmla="*/ 0 w 697"/>
              <a:gd name="T9" fmla="*/ 473 h 696"/>
              <a:gd name="T10" fmla="*/ 0 w 697"/>
              <a:gd name="T11" fmla="*/ 473 h 696"/>
              <a:gd name="T12" fmla="*/ 0 w 697"/>
              <a:gd name="T13" fmla="*/ 696 h 696"/>
              <a:gd name="T14" fmla="*/ 579 w 697"/>
              <a:gd name="T15" fmla="*/ 696 h 696"/>
              <a:gd name="T16" fmla="*/ 579 w 697"/>
              <a:gd name="T17" fmla="*/ 438 h 696"/>
              <a:gd name="T18" fmla="*/ 603 w 697"/>
              <a:gd name="T19" fmla="*/ 441 h 696"/>
              <a:gd name="T20" fmla="*/ 697 w 697"/>
              <a:gd name="T21" fmla="*/ 348 h 696"/>
              <a:gd name="T22" fmla="*/ 603 w 697"/>
              <a:gd name="T23" fmla="*/ 255 h 696"/>
              <a:gd name="T24" fmla="*/ 579 w 697"/>
              <a:gd name="T25" fmla="*/ 258 h 696"/>
              <a:gd name="T26" fmla="*/ 579 w 697"/>
              <a:gd name="T27" fmla="*/ 0 h 696"/>
              <a:gd name="T28" fmla="*/ 0 w 697"/>
              <a:gd name="T2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7" h="696">
                <a:moveTo>
                  <a:pt x="0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69" y="223"/>
                  <a:pt x="125" y="279"/>
                  <a:pt x="125" y="348"/>
                </a:cubicBezTo>
                <a:cubicBezTo>
                  <a:pt x="125" y="417"/>
                  <a:pt x="69" y="473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696"/>
                  <a:pt x="0" y="696"/>
                  <a:pt x="0" y="696"/>
                </a:cubicBezTo>
                <a:cubicBezTo>
                  <a:pt x="579" y="696"/>
                  <a:pt x="579" y="696"/>
                  <a:pt x="579" y="696"/>
                </a:cubicBezTo>
                <a:cubicBezTo>
                  <a:pt x="579" y="438"/>
                  <a:pt x="579" y="438"/>
                  <a:pt x="579" y="438"/>
                </a:cubicBezTo>
                <a:cubicBezTo>
                  <a:pt x="587" y="440"/>
                  <a:pt x="595" y="441"/>
                  <a:pt x="603" y="441"/>
                </a:cubicBezTo>
                <a:cubicBezTo>
                  <a:pt x="655" y="441"/>
                  <a:pt x="697" y="400"/>
                  <a:pt x="697" y="348"/>
                </a:cubicBezTo>
                <a:cubicBezTo>
                  <a:pt x="697" y="296"/>
                  <a:pt x="655" y="255"/>
                  <a:pt x="603" y="255"/>
                </a:cubicBezTo>
                <a:cubicBezTo>
                  <a:pt x="595" y="255"/>
                  <a:pt x="587" y="256"/>
                  <a:pt x="579" y="258"/>
                </a:cubicBezTo>
                <a:cubicBezTo>
                  <a:pt x="579" y="0"/>
                  <a:pt x="579" y="0"/>
                  <a:pt x="5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vert" wrap="none" lIns="91440" tIns="45720" rIns="91440" bIns="45720" anchor="ctr" anchorCtr="1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31" name="千图PPT彼岸天：ID 8661124库_Freeform: Shape 10">
            <a:extLst>
              <a:ext uri="{FF2B5EF4-FFF2-40B4-BE49-F238E27FC236}">
                <a16:creationId xmlns:a16="http://schemas.microsoft.com/office/drawing/2014/main" id="{D9BBBFD3-4C4F-4543-8013-96B0C32E8578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 rot="16200000">
            <a:off x="2028512" y="2765576"/>
            <a:ext cx="1143317" cy="1145243"/>
          </a:xfrm>
          <a:custGeom>
            <a:avLst/>
            <a:gdLst>
              <a:gd name="T0" fmla="*/ 0 w 697"/>
              <a:gd name="T1" fmla="*/ 0 h 696"/>
              <a:gd name="T2" fmla="*/ 0 w 697"/>
              <a:gd name="T3" fmla="*/ 223 h 696"/>
              <a:gd name="T4" fmla="*/ 0 w 697"/>
              <a:gd name="T5" fmla="*/ 223 h 696"/>
              <a:gd name="T6" fmla="*/ 125 w 697"/>
              <a:gd name="T7" fmla="*/ 348 h 696"/>
              <a:gd name="T8" fmla="*/ 0 w 697"/>
              <a:gd name="T9" fmla="*/ 473 h 696"/>
              <a:gd name="T10" fmla="*/ 0 w 697"/>
              <a:gd name="T11" fmla="*/ 473 h 696"/>
              <a:gd name="T12" fmla="*/ 0 w 697"/>
              <a:gd name="T13" fmla="*/ 696 h 696"/>
              <a:gd name="T14" fmla="*/ 579 w 697"/>
              <a:gd name="T15" fmla="*/ 696 h 696"/>
              <a:gd name="T16" fmla="*/ 579 w 697"/>
              <a:gd name="T17" fmla="*/ 438 h 696"/>
              <a:gd name="T18" fmla="*/ 603 w 697"/>
              <a:gd name="T19" fmla="*/ 441 h 696"/>
              <a:gd name="T20" fmla="*/ 697 w 697"/>
              <a:gd name="T21" fmla="*/ 348 h 696"/>
              <a:gd name="T22" fmla="*/ 603 w 697"/>
              <a:gd name="T23" fmla="*/ 255 h 696"/>
              <a:gd name="T24" fmla="*/ 579 w 697"/>
              <a:gd name="T25" fmla="*/ 258 h 696"/>
              <a:gd name="T26" fmla="*/ 579 w 697"/>
              <a:gd name="T27" fmla="*/ 0 h 696"/>
              <a:gd name="T28" fmla="*/ 0 w 697"/>
              <a:gd name="T2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7" h="696">
                <a:moveTo>
                  <a:pt x="0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69" y="223"/>
                  <a:pt x="125" y="279"/>
                  <a:pt x="125" y="348"/>
                </a:cubicBezTo>
                <a:cubicBezTo>
                  <a:pt x="125" y="417"/>
                  <a:pt x="69" y="473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696"/>
                  <a:pt x="0" y="696"/>
                  <a:pt x="0" y="696"/>
                </a:cubicBezTo>
                <a:cubicBezTo>
                  <a:pt x="579" y="696"/>
                  <a:pt x="579" y="696"/>
                  <a:pt x="579" y="696"/>
                </a:cubicBezTo>
                <a:cubicBezTo>
                  <a:pt x="579" y="438"/>
                  <a:pt x="579" y="438"/>
                  <a:pt x="579" y="438"/>
                </a:cubicBezTo>
                <a:cubicBezTo>
                  <a:pt x="587" y="440"/>
                  <a:pt x="595" y="441"/>
                  <a:pt x="603" y="441"/>
                </a:cubicBezTo>
                <a:cubicBezTo>
                  <a:pt x="655" y="441"/>
                  <a:pt x="697" y="400"/>
                  <a:pt x="697" y="348"/>
                </a:cubicBezTo>
                <a:cubicBezTo>
                  <a:pt x="697" y="296"/>
                  <a:pt x="655" y="255"/>
                  <a:pt x="603" y="255"/>
                </a:cubicBezTo>
                <a:cubicBezTo>
                  <a:pt x="595" y="255"/>
                  <a:pt x="587" y="256"/>
                  <a:pt x="579" y="258"/>
                </a:cubicBezTo>
                <a:cubicBezTo>
                  <a:pt x="579" y="0"/>
                  <a:pt x="579" y="0"/>
                  <a:pt x="57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lIns="91440" tIns="45720" rIns="91440" bIns="45720" anchor="ctr" anchorCtr="1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32" name="千图PPT彼岸天：ID 8661124库_Freeform: Shape 13">
            <a:extLst>
              <a:ext uri="{FF2B5EF4-FFF2-40B4-BE49-F238E27FC236}">
                <a16:creationId xmlns:a16="http://schemas.microsoft.com/office/drawing/2014/main" id="{CD1F7124-61F2-46A6-A5D2-124AF787EAEB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 rot="16200000">
            <a:off x="2028993" y="3762968"/>
            <a:ext cx="1142354" cy="1145243"/>
          </a:xfrm>
          <a:custGeom>
            <a:avLst/>
            <a:gdLst>
              <a:gd name="T0" fmla="*/ 0 w 697"/>
              <a:gd name="T1" fmla="*/ 0 h 696"/>
              <a:gd name="T2" fmla="*/ 0 w 697"/>
              <a:gd name="T3" fmla="*/ 223 h 696"/>
              <a:gd name="T4" fmla="*/ 0 w 697"/>
              <a:gd name="T5" fmla="*/ 223 h 696"/>
              <a:gd name="T6" fmla="*/ 125 w 697"/>
              <a:gd name="T7" fmla="*/ 348 h 696"/>
              <a:gd name="T8" fmla="*/ 0 w 697"/>
              <a:gd name="T9" fmla="*/ 473 h 696"/>
              <a:gd name="T10" fmla="*/ 0 w 697"/>
              <a:gd name="T11" fmla="*/ 473 h 696"/>
              <a:gd name="T12" fmla="*/ 0 w 697"/>
              <a:gd name="T13" fmla="*/ 696 h 696"/>
              <a:gd name="T14" fmla="*/ 580 w 697"/>
              <a:gd name="T15" fmla="*/ 696 h 696"/>
              <a:gd name="T16" fmla="*/ 580 w 697"/>
              <a:gd name="T17" fmla="*/ 438 h 696"/>
              <a:gd name="T18" fmla="*/ 604 w 697"/>
              <a:gd name="T19" fmla="*/ 441 h 696"/>
              <a:gd name="T20" fmla="*/ 697 w 697"/>
              <a:gd name="T21" fmla="*/ 348 h 696"/>
              <a:gd name="T22" fmla="*/ 604 w 697"/>
              <a:gd name="T23" fmla="*/ 255 h 696"/>
              <a:gd name="T24" fmla="*/ 580 w 697"/>
              <a:gd name="T25" fmla="*/ 258 h 696"/>
              <a:gd name="T26" fmla="*/ 580 w 697"/>
              <a:gd name="T27" fmla="*/ 0 h 696"/>
              <a:gd name="T28" fmla="*/ 0 w 697"/>
              <a:gd name="T2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7" h="696">
                <a:moveTo>
                  <a:pt x="0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69" y="223"/>
                  <a:pt x="125" y="279"/>
                  <a:pt x="125" y="348"/>
                </a:cubicBezTo>
                <a:cubicBezTo>
                  <a:pt x="125" y="417"/>
                  <a:pt x="69" y="473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696"/>
                  <a:pt x="0" y="696"/>
                  <a:pt x="0" y="696"/>
                </a:cubicBezTo>
                <a:cubicBezTo>
                  <a:pt x="580" y="696"/>
                  <a:pt x="580" y="696"/>
                  <a:pt x="580" y="696"/>
                </a:cubicBezTo>
                <a:cubicBezTo>
                  <a:pt x="580" y="438"/>
                  <a:pt x="580" y="438"/>
                  <a:pt x="580" y="438"/>
                </a:cubicBezTo>
                <a:cubicBezTo>
                  <a:pt x="587" y="440"/>
                  <a:pt x="595" y="441"/>
                  <a:pt x="604" y="441"/>
                </a:cubicBezTo>
                <a:cubicBezTo>
                  <a:pt x="655" y="441"/>
                  <a:pt x="697" y="400"/>
                  <a:pt x="697" y="348"/>
                </a:cubicBezTo>
                <a:cubicBezTo>
                  <a:pt x="697" y="296"/>
                  <a:pt x="655" y="255"/>
                  <a:pt x="604" y="255"/>
                </a:cubicBezTo>
                <a:cubicBezTo>
                  <a:pt x="595" y="255"/>
                  <a:pt x="587" y="256"/>
                  <a:pt x="580" y="258"/>
                </a:cubicBezTo>
                <a:cubicBezTo>
                  <a:pt x="580" y="0"/>
                  <a:pt x="580" y="0"/>
                  <a:pt x="5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vert" wrap="none" lIns="91440" tIns="45720" rIns="91440" bIns="45720" anchor="ctr" anchorCtr="1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33" name="千图PPT彼岸天：ID 8661124库_Freeform: Shape 16">
            <a:extLst>
              <a:ext uri="{FF2B5EF4-FFF2-40B4-BE49-F238E27FC236}">
                <a16:creationId xmlns:a16="http://schemas.microsoft.com/office/drawing/2014/main" id="{4D8021FD-D6A1-4733-B9B9-4E0C77DB5B23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 rot="16200000">
            <a:off x="2028512" y="4760361"/>
            <a:ext cx="1143317" cy="1145243"/>
          </a:xfrm>
          <a:custGeom>
            <a:avLst/>
            <a:gdLst>
              <a:gd name="T0" fmla="*/ 0 w 697"/>
              <a:gd name="T1" fmla="*/ 0 h 696"/>
              <a:gd name="T2" fmla="*/ 0 w 697"/>
              <a:gd name="T3" fmla="*/ 223 h 696"/>
              <a:gd name="T4" fmla="*/ 0 w 697"/>
              <a:gd name="T5" fmla="*/ 223 h 696"/>
              <a:gd name="T6" fmla="*/ 125 w 697"/>
              <a:gd name="T7" fmla="*/ 348 h 696"/>
              <a:gd name="T8" fmla="*/ 0 w 697"/>
              <a:gd name="T9" fmla="*/ 473 h 696"/>
              <a:gd name="T10" fmla="*/ 0 w 697"/>
              <a:gd name="T11" fmla="*/ 473 h 696"/>
              <a:gd name="T12" fmla="*/ 0 w 697"/>
              <a:gd name="T13" fmla="*/ 696 h 696"/>
              <a:gd name="T14" fmla="*/ 580 w 697"/>
              <a:gd name="T15" fmla="*/ 696 h 696"/>
              <a:gd name="T16" fmla="*/ 580 w 697"/>
              <a:gd name="T17" fmla="*/ 438 h 696"/>
              <a:gd name="T18" fmla="*/ 604 w 697"/>
              <a:gd name="T19" fmla="*/ 441 h 696"/>
              <a:gd name="T20" fmla="*/ 697 w 697"/>
              <a:gd name="T21" fmla="*/ 348 h 696"/>
              <a:gd name="T22" fmla="*/ 604 w 697"/>
              <a:gd name="T23" fmla="*/ 255 h 696"/>
              <a:gd name="T24" fmla="*/ 580 w 697"/>
              <a:gd name="T25" fmla="*/ 258 h 696"/>
              <a:gd name="T26" fmla="*/ 580 w 697"/>
              <a:gd name="T27" fmla="*/ 0 h 696"/>
              <a:gd name="T28" fmla="*/ 0 w 697"/>
              <a:gd name="T2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7" h="696">
                <a:moveTo>
                  <a:pt x="0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69" y="223"/>
                  <a:pt x="125" y="279"/>
                  <a:pt x="125" y="348"/>
                </a:cubicBezTo>
                <a:cubicBezTo>
                  <a:pt x="125" y="417"/>
                  <a:pt x="69" y="473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696"/>
                  <a:pt x="0" y="696"/>
                  <a:pt x="0" y="696"/>
                </a:cubicBezTo>
                <a:cubicBezTo>
                  <a:pt x="580" y="696"/>
                  <a:pt x="580" y="696"/>
                  <a:pt x="580" y="696"/>
                </a:cubicBezTo>
                <a:cubicBezTo>
                  <a:pt x="580" y="438"/>
                  <a:pt x="580" y="438"/>
                  <a:pt x="580" y="438"/>
                </a:cubicBezTo>
                <a:cubicBezTo>
                  <a:pt x="587" y="440"/>
                  <a:pt x="595" y="441"/>
                  <a:pt x="604" y="441"/>
                </a:cubicBezTo>
                <a:cubicBezTo>
                  <a:pt x="655" y="441"/>
                  <a:pt x="697" y="400"/>
                  <a:pt x="697" y="348"/>
                </a:cubicBezTo>
                <a:cubicBezTo>
                  <a:pt x="697" y="296"/>
                  <a:pt x="655" y="255"/>
                  <a:pt x="604" y="255"/>
                </a:cubicBezTo>
                <a:cubicBezTo>
                  <a:pt x="595" y="255"/>
                  <a:pt x="587" y="256"/>
                  <a:pt x="580" y="258"/>
                </a:cubicBezTo>
                <a:cubicBezTo>
                  <a:pt x="580" y="0"/>
                  <a:pt x="580" y="0"/>
                  <a:pt x="5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vert" wrap="none" lIns="91440" tIns="45720" rIns="91440" bIns="45720" anchor="ctr" anchorCtr="1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7454A474-7583-4D33-8714-CB63F3819A3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309123" y="2081020"/>
            <a:ext cx="7721280" cy="685518"/>
            <a:chOff x="3309123" y="2081020"/>
            <a:chExt cx="7721280" cy="685518"/>
          </a:xfrm>
        </p:grpSpPr>
        <p:cxnSp>
          <p:nvCxnSpPr>
            <p:cNvPr id="5" name="Straight Connector 18">
              <a:extLst>
                <a:ext uri="{FF2B5EF4-FFF2-40B4-BE49-F238E27FC236}">
                  <a16:creationId xmlns:a16="http://schemas.microsoft.com/office/drawing/2014/main" id="{CD72399A-8F51-4C52-8223-D7435BF629F3}"/>
                </a:ext>
              </a:extLst>
            </p:cNvPr>
            <p:cNvCxnSpPr/>
            <p:nvPr/>
          </p:nvCxnSpPr>
          <p:spPr>
            <a:xfrm>
              <a:off x="3309123" y="2447779"/>
              <a:ext cx="2518117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: Shape 31">
              <a:extLst>
                <a:ext uri="{FF2B5EF4-FFF2-40B4-BE49-F238E27FC236}">
                  <a16:creationId xmlns:a16="http://schemas.microsoft.com/office/drawing/2014/main" id="{B79099AB-1108-4479-88D9-C7A5C4512D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32906" y="2185317"/>
              <a:ext cx="555172" cy="480467"/>
            </a:xfrm>
            <a:custGeom>
              <a:avLst/>
              <a:gdLst>
                <a:gd name="T0" fmla="*/ 502 w 1013"/>
                <a:gd name="T1" fmla="*/ 0 h 879"/>
                <a:gd name="T2" fmla="*/ 0 w 1013"/>
                <a:gd name="T3" fmla="*/ 351 h 879"/>
                <a:gd name="T4" fmla="*/ 193 w 1013"/>
                <a:gd name="T5" fmla="*/ 636 h 879"/>
                <a:gd name="T6" fmla="*/ 92 w 1013"/>
                <a:gd name="T7" fmla="*/ 862 h 879"/>
                <a:gd name="T8" fmla="*/ 92 w 1013"/>
                <a:gd name="T9" fmla="*/ 878 h 879"/>
                <a:gd name="T10" fmla="*/ 101 w 1013"/>
                <a:gd name="T11" fmla="*/ 878 h 879"/>
                <a:gd name="T12" fmla="*/ 109 w 1013"/>
                <a:gd name="T13" fmla="*/ 878 h 879"/>
                <a:gd name="T14" fmla="*/ 485 w 1013"/>
                <a:gd name="T15" fmla="*/ 711 h 879"/>
                <a:gd name="T16" fmla="*/ 502 w 1013"/>
                <a:gd name="T17" fmla="*/ 711 h 879"/>
                <a:gd name="T18" fmla="*/ 1012 w 1013"/>
                <a:gd name="T19" fmla="*/ 351 h 879"/>
                <a:gd name="T20" fmla="*/ 502 w 1013"/>
                <a:gd name="T21" fmla="*/ 0 h 879"/>
                <a:gd name="T22" fmla="*/ 502 w 1013"/>
                <a:gd name="T23" fmla="*/ 0 h 879"/>
                <a:gd name="T24" fmla="*/ 502 w 1013"/>
                <a:gd name="T2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3" h="879">
                  <a:moveTo>
                    <a:pt x="502" y="0"/>
                  </a:moveTo>
                  <a:cubicBezTo>
                    <a:pt x="226" y="0"/>
                    <a:pt x="0" y="159"/>
                    <a:pt x="0" y="351"/>
                  </a:cubicBezTo>
                  <a:cubicBezTo>
                    <a:pt x="0" y="469"/>
                    <a:pt x="67" y="569"/>
                    <a:pt x="193" y="636"/>
                  </a:cubicBezTo>
                  <a:cubicBezTo>
                    <a:pt x="176" y="711"/>
                    <a:pt x="142" y="811"/>
                    <a:pt x="92" y="862"/>
                  </a:cubicBezTo>
                  <a:cubicBezTo>
                    <a:pt x="92" y="870"/>
                    <a:pt x="92" y="870"/>
                    <a:pt x="92" y="878"/>
                  </a:cubicBezTo>
                  <a:lnTo>
                    <a:pt x="101" y="878"/>
                  </a:lnTo>
                  <a:lnTo>
                    <a:pt x="109" y="878"/>
                  </a:lnTo>
                  <a:cubicBezTo>
                    <a:pt x="118" y="878"/>
                    <a:pt x="335" y="862"/>
                    <a:pt x="485" y="711"/>
                  </a:cubicBezTo>
                  <a:cubicBezTo>
                    <a:pt x="485" y="711"/>
                    <a:pt x="494" y="711"/>
                    <a:pt x="502" y="711"/>
                  </a:cubicBezTo>
                  <a:cubicBezTo>
                    <a:pt x="786" y="711"/>
                    <a:pt x="1012" y="552"/>
                    <a:pt x="1012" y="351"/>
                  </a:cubicBezTo>
                  <a:cubicBezTo>
                    <a:pt x="1012" y="159"/>
                    <a:pt x="786" y="0"/>
                    <a:pt x="502" y="0"/>
                  </a:cubicBezTo>
                  <a:close/>
                  <a:moveTo>
                    <a:pt x="502" y="0"/>
                  </a:move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TextBox 34">
              <a:extLst>
                <a:ext uri="{FF2B5EF4-FFF2-40B4-BE49-F238E27FC236}">
                  <a16:creationId xmlns:a16="http://schemas.microsoft.com/office/drawing/2014/main" id="{DBFADF93-0C85-4593-9881-0CC2BA6AB4A7}"/>
                </a:ext>
              </a:extLst>
            </p:cNvPr>
            <p:cNvSpPr txBox="1">
              <a:spLocks/>
            </p:cNvSpPr>
            <p:nvPr/>
          </p:nvSpPr>
          <p:spPr>
            <a:xfrm>
              <a:off x="3971889" y="2081020"/>
              <a:ext cx="1169496" cy="363148"/>
            </a:xfrm>
            <a:prstGeom prst="rect">
              <a:avLst/>
            </a:prstGeom>
          </p:spPr>
          <p:txBody>
            <a:bodyPr vert="horz" wrap="none" lIns="121893" tIns="60946" rIns="121893" bIns="60946" anchor="ctr">
              <a:normAutofit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</a:rPr>
                <a:t>输入标题文本</a:t>
              </a:r>
            </a:p>
          </p:txBody>
        </p:sp>
        <p:grpSp>
          <p:nvGrpSpPr>
            <p:cNvPr id="17" name="Group 41">
              <a:extLst>
                <a:ext uri="{FF2B5EF4-FFF2-40B4-BE49-F238E27FC236}">
                  <a16:creationId xmlns:a16="http://schemas.microsoft.com/office/drawing/2014/main" id="{0039CC9E-CE97-4452-8CC9-BADAEBF9D19E}"/>
                </a:ext>
              </a:extLst>
            </p:cNvPr>
            <p:cNvGrpSpPr/>
            <p:nvPr/>
          </p:nvGrpSpPr>
          <p:grpSpPr>
            <a:xfrm>
              <a:off x="6588078" y="2084562"/>
              <a:ext cx="4442325" cy="681976"/>
              <a:chOff x="6658230" y="1603016"/>
              <a:chExt cx="4442325" cy="681976"/>
            </a:xfrm>
          </p:grpSpPr>
          <p:sp>
            <p:nvSpPr>
              <p:cNvPr id="27" name="TextBox 42">
                <a:extLst>
                  <a:ext uri="{FF2B5EF4-FFF2-40B4-BE49-F238E27FC236}">
                    <a16:creationId xmlns:a16="http://schemas.microsoft.com/office/drawing/2014/main" id="{9EFD966D-7C00-49AC-B4E5-613FEB530495}"/>
                  </a:ext>
                </a:extLst>
              </p:cNvPr>
              <p:cNvSpPr txBox="1"/>
              <p:nvPr/>
            </p:nvSpPr>
            <p:spPr>
              <a:xfrm>
                <a:off x="6658231" y="1603016"/>
                <a:ext cx="4442324" cy="33322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8" name="TextBox 43">
                <a:extLst>
                  <a:ext uri="{FF2B5EF4-FFF2-40B4-BE49-F238E27FC236}">
                    <a16:creationId xmlns:a16="http://schemas.microsoft.com/office/drawing/2014/main" id="{66B3D1E7-A830-43B8-A990-AEF6C7D970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8230" y="1936245"/>
                <a:ext cx="4442325" cy="348747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千图网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CCA4F23C-AA03-4CF5-9AC5-26429F7F89D3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3309123" y="3079921"/>
            <a:ext cx="7700289" cy="693887"/>
            <a:chOff x="3309123" y="3079921"/>
            <a:chExt cx="7700289" cy="693887"/>
          </a:xfrm>
        </p:grpSpPr>
        <p:cxnSp>
          <p:nvCxnSpPr>
            <p:cNvPr id="6" name="Straight Connector 19">
              <a:extLst>
                <a:ext uri="{FF2B5EF4-FFF2-40B4-BE49-F238E27FC236}">
                  <a16:creationId xmlns:a16="http://schemas.microsoft.com/office/drawing/2014/main" id="{589EF848-6DA1-4890-A626-3A5BD7EACEBC}"/>
                </a:ext>
              </a:extLst>
            </p:cNvPr>
            <p:cNvCxnSpPr/>
            <p:nvPr/>
          </p:nvCxnSpPr>
          <p:spPr>
            <a:xfrm>
              <a:off x="3309123" y="3443069"/>
              <a:ext cx="2518117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32">
              <a:extLst>
                <a:ext uri="{FF2B5EF4-FFF2-40B4-BE49-F238E27FC236}">
                  <a16:creationId xmlns:a16="http://schemas.microsoft.com/office/drawing/2014/main" id="{5E5425E0-FBE3-4E58-B00A-2448F5CDE8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53898" y="3244321"/>
              <a:ext cx="513189" cy="376998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TextBox 35">
              <a:extLst>
                <a:ext uri="{FF2B5EF4-FFF2-40B4-BE49-F238E27FC236}">
                  <a16:creationId xmlns:a16="http://schemas.microsoft.com/office/drawing/2014/main" id="{61C577E3-052F-4760-AF87-2A898F115FB3}"/>
                </a:ext>
              </a:extLst>
            </p:cNvPr>
            <p:cNvSpPr txBox="1">
              <a:spLocks/>
            </p:cNvSpPr>
            <p:nvPr/>
          </p:nvSpPr>
          <p:spPr>
            <a:xfrm>
              <a:off x="3971889" y="3079921"/>
              <a:ext cx="1169496" cy="363148"/>
            </a:xfrm>
            <a:prstGeom prst="rect">
              <a:avLst/>
            </a:prstGeom>
          </p:spPr>
          <p:txBody>
            <a:bodyPr vert="horz" wrap="none" lIns="121893" tIns="60946" rIns="121893" bIns="60946" anchor="ctr">
              <a:normAutofit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</a:rPr>
                <a:t>输入标题文本</a:t>
              </a:r>
            </a:p>
          </p:txBody>
        </p:sp>
        <p:grpSp>
          <p:nvGrpSpPr>
            <p:cNvPr id="18" name="Group 44">
              <a:extLst>
                <a:ext uri="{FF2B5EF4-FFF2-40B4-BE49-F238E27FC236}">
                  <a16:creationId xmlns:a16="http://schemas.microsoft.com/office/drawing/2014/main" id="{1813A0D0-91D6-4055-90B0-9DD94DF9CA10}"/>
                </a:ext>
              </a:extLst>
            </p:cNvPr>
            <p:cNvGrpSpPr/>
            <p:nvPr/>
          </p:nvGrpSpPr>
          <p:grpSpPr>
            <a:xfrm>
              <a:off x="6567087" y="3091832"/>
              <a:ext cx="4442325" cy="681976"/>
              <a:chOff x="6658230" y="1603016"/>
              <a:chExt cx="4442325" cy="681976"/>
            </a:xfrm>
          </p:grpSpPr>
          <p:sp>
            <p:nvSpPr>
              <p:cNvPr id="25" name="TextBox 45">
                <a:extLst>
                  <a:ext uri="{FF2B5EF4-FFF2-40B4-BE49-F238E27FC236}">
                    <a16:creationId xmlns:a16="http://schemas.microsoft.com/office/drawing/2014/main" id="{897A640E-91C4-4169-8768-B06691EC5CD2}"/>
                  </a:ext>
                </a:extLst>
              </p:cNvPr>
              <p:cNvSpPr txBox="1"/>
              <p:nvPr/>
            </p:nvSpPr>
            <p:spPr>
              <a:xfrm>
                <a:off x="6658231" y="1603016"/>
                <a:ext cx="4442324" cy="33322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6" name="TextBox 46">
                <a:extLst>
                  <a:ext uri="{FF2B5EF4-FFF2-40B4-BE49-F238E27FC236}">
                    <a16:creationId xmlns:a16="http://schemas.microsoft.com/office/drawing/2014/main" id="{91B6FE6C-1E8B-4E1C-AB5B-1800BACC99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8230" y="1936245"/>
                <a:ext cx="4442325" cy="348747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千图网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1A1569A6-875D-450F-9B50-39F735D53F5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309123" y="4048200"/>
            <a:ext cx="7756998" cy="749738"/>
            <a:chOff x="3309123" y="4048200"/>
            <a:chExt cx="7756998" cy="749738"/>
          </a:xfrm>
        </p:grpSpPr>
        <p:cxnSp>
          <p:nvCxnSpPr>
            <p:cNvPr id="7" name="Straight Connector 20">
              <a:extLst>
                <a:ext uri="{FF2B5EF4-FFF2-40B4-BE49-F238E27FC236}">
                  <a16:creationId xmlns:a16="http://schemas.microsoft.com/office/drawing/2014/main" id="{2FC5ABC9-54BA-49CF-943F-3BA80A0F4E5E}"/>
                </a:ext>
              </a:extLst>
            </p:cNvPr>
            <p:cNvCxnSpPr/>
            <p:nvPr/>
          </p:nvCxnSpPr>
          <p:spPr>
            <a:xfrm>
              <a:off x="3309123" y="4416479"/>
              <a:ext cx="2518117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: Shape 33">
              <a:extLst>
                <a:ext uri="{FF2B5EF4-FFF2-40B4-BE49-F238E27FC236}">
                  <a16:creationId xmlns:a16="http://schemas.microsoft.com/office/drawing/2014/main" id="{82D054FF-8E2C-40FA-8696-ED3A1C81DCB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97190" y="4214286"/>
              <a:ext cx="626606" cy="485329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36">
              <a:extLst>
                <a:ext uri="{FF2B5EF4-FFF2-40B4-BE49-F238E27FC236}">
                  <a16:creationId xmlns:a16="http://schemas.microsoft.com/office/drawing/2014/main" id="{0D75423C-C1EF-442E-9FC0-C499691619D7}"/>
                </a:ext>
              </a:extLst>
            </p:cNvPr>
            <p:cNvSpPr txBox="1">
              <a:spLocks/>
            </p:cNvSpPr>
            <p:nvPr/>
          </p:nvSpPr>
          <p:spPr>
            <a:xfrm>
              <a:off x="3971889" y="4048200"/>
              <a:ext cx="1169496" cy="363148"/>
            </a:xfrm>
            <a:prstGeom prst="rect">
              <a:avLst/>
            </a:prstGeom>
          </p:spPr>
          <p:txBody>
            <a:bodyPr vert="horz" wrap="none" lIns="121893" tIns="60946" rIns="121893" bIns="60946" anchor="ctr">
              <a:normAutofit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</a:rPr>
                <a:t>输入标题文本</a:t>
              </a:r>
            </a:p>
          </p:txBody>
        </p:sp>
        <p:grpSp>
          <p:nvGrpSpPr>
            <p:cNvPr id="19" name="Group 47">
              <a:extLst>
                <a:ext uri="{FF2B5EF4-FFF2-40B4-BE49-F238E27FC236}">
                  <a16:creationId xmlns:a16="http://schemas.microsoft.com/office/drawing/2014/main" id="{C5753BB2-BCB9-4E64-9659-1134F566B483}"/>
                </a:ext>
              </a:extLst>
            </p:cNvPr>
            <p:cNvGrpSpPr/>
            <p:nvPr/>
          </p:nvGrpSpPr>
          <p:grpSpPr>
            <a:xfrm>
              <a:off x="6623796" y="4115962"/>
              <a:ext cx="4442325" cy="681976"/>
              <a:chOff x="6658230" y="1603016"/>
              <a:chExt cx="4442325" cy="681976"/>
            </a:xfrm>
          </p:grpSpPr>
          <p:sp>
            <p:nvSpPr>
              <p:cNvPr id="23" name="TextBox 48">
                <a:extLst>
                  <a:ext uri="{FF2B5EF4-FFF2-40B4-BE49-F238E27FC236}">
                    <a16:creationId xmlns:a16="http://schemas.microsoft.com/office/drawing/2014/main" id="{1784C5F5-B7F0-47D6-A47B-1B0D771B19DF}"/>
                  </a:ext>
                </a:extLst>
              </p:cNvPr>
              <p:cNvSpPr txBox="1"/>
              <p:nvPr/>
            </p:nvSpPr>
            <p:spPr>
              <a:xfrm>
                <a:off x="6658231" y="1603016"/>
                <a:ext cx="4442324" cy="33322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4" name="TextBox 49">
                <a:extLst>
                  <a:ext uri="{FF2B5EF4-FFF2-40B4-BE49-F238E27FC236}">
                    <a16:creationId xmlns:a16="http://schemas.microsoft.com/office/drawing/2014/main" id="{6734B991-59E9-4165-A830-E7D73A3D63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8230" y="1936245"/>
                <a:ext cx="4442325" cy="348747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千图网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D4F19842-FD2F-444D-9BE0-F20935289F23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309123" y="5040603"/>
            <a:ext cx="7743232" cy="701602"/>
            <a:chOff x="3309123" y="5040603"/>
            <a:chExt cx="7743232" cy="701602"/>
          </a:xfrm>
        </p:grpSpPr>
        <p:cxnSp>
          <p:nvCxnSpPr>
            <p:cNvPr id="8" name="Straight Connector 21">
              <a:extLst>
                <a:ext uri="{FF2B5EF4-FFF2-40B4-BE49-F238E27FC236}">
                  <a16:creationId xmlns:a16="http://schemas.microsoft.com/office/drawing/2014/main" id="{40C0C99C-FC78-4979-8A5C-FBAA5AB4B4E2}"/>
                </a:ext>
              </a:extLst>
            </p:cNvPr>
            <p:cNvCxnSpPr/>
            <p:nvPr/>
          </p:nvCxnSpPr>
          <p:spPr>
            <a:xfrm>
              <a:off x="3309123" y="5401217"/>
              <a:ext cx="2518117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30">
              <a:extLst>
                <a:ext uri="{FF2B5EF4-FFF2-40B4-BE49-F238E27FC236}">
                  <a16:creationId xmlns:a16="http://schemas.microsoft.com/office/drawing/2014/main" id="{43D8919E-41E5-4B2D-97A0-E81F3E2294F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98633" y="5069739"/>
              <a:ext cx="511397" cy="662956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37">
              <a:extLst>
                <a:ext uri="{FF2B5EF4-FFF2-40B4-BE49-F238E27FC236}">
                  <a16:creationId xmlns:a16="http://schemas.microsoft.com/office/drawing/2014/main" id="{5F4095AB-6B51-4B21-872F-EE733DCE61F9}"/>
                </a:ext>
              </a:extLst>
            </p:cNvPr>
            <p:cNvSpPr txBox="1">
              <a:spLocks/>
            </p:cNvSpPr>
            <p:nvPr/>
          </p:nvSpPr>
          <p:spPr>
            <a:xfrm>
              <a:off x="3971889" y="5040603"/>
              <a:ext cx="1169496" cy="363148"/>
            </a:xfrm>
            <a:prstGeom prst="rect">
              <a:avLst/>
            </a:prstGeom>
          </p:spPr>
          <p:txBody>
            <a:bodyPr vert="horz" wrap="none" lIns="121893" tIns="60946" rIns="121893" bIns="60946" anchor="ctr">
              <a:normAutofit/>
            </a:bodyPr>
            <a:lstStyle/>
            <a:p>
              <a:r>
                <a:rPr lang="zh-CN" altLang="en-US" sz="1200" b="1" dirty="0">
                  <a:solidFill>
                    <a:schemeClr val="dk1">
                      <a:lumMod val="100000"/>
                    </a:schemeClr>
                  </a:solidFill>
                </a:rPr>
                <a:t>输入标题文本</a:t>
              </a:r>
            </a:p>
          </p:txBody>
        </p:sp>
        <p:grpSp>
          <p:nvGrpSpPr>
            <p:cNvPr id="20" name="Group 50">
              <a:extLst>
                <a:ext uri="{FF2B5EF4-FFF2-40B4-BE49-F238E27FC236}">
                  <a16:creationId xmlns:a16="http://schemas.microsoft.com/office/drawing/2014/main" id="{98EBBA15-3794-4D35-B808-78B5FB3BD036}"/>
                </a:ext>
              </a:extLst>
            </p:cNvPr>
            <p:cNvGrpSpPr/>
            <p:nvPr/>
          </p:nvGrpSpPr>
          <p:grpSpPr>
            <a:xfrm>
              <a:off x="6610030" y="5060229"/>
              <a:ext cx="4442325" cy="681976"/>
              <a:chOff x="6658230" y="1603016"/>
              <a:chExt cx="4442325" cy="681976"/>
            </a:xfrm>
          </p:grpSpPr>
          <p:sp>
            <p:nvSpPr>
              <p:cNvPr id="21" name="TextBox 51">
                <a:extLst>
                  <a:ext uri="{FF2B5EF4-FFF2-40B4-BE49-F238E27FC236}">
                    <a16:creationId xmlns:a16="http://schemas.microsoft.com/office/drawing/2014/main" id="{6E119956-7322-4530-B603-0245DBD5C522}"/>
                  </a:ext>
                </a:extLst>
              </p:cNvPr>
              <p:cNvSpPr txBox="1"/>
              <p:nvPr/>
            </p:nvSpPr>
            <p:spPr>
              <a:xfrm>
                <a:off x="6658231" y="1603016"/>
                <a:ext cx="4442324" cy="33322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2" name="TextBox 52">
                <a:extLst>
                  <a:ext uri="{FF2B5EF4-FFF2-40B4-BE49-F238E27FC236}">
                    <a16:creationId xmlns:a16="http://schemas.microsoft.com/office/drawing/2014/main" id="{4DB62DBA-02F2-41D9-B796-AEB877A53B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8230" y="1936245"/>
                <a:ext cx="4442325" cy="348747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千图网</a:t>
                </a:r>
                <a:r>
                  <a:rPr lang="en-US" altLang="zh-CN" sz="1050" dirty="0">
                    <a:solidFill>
                      <a:schemeClr val="dk1">
                        <a:lumMod val="100000"/>
                      </a:schemeClr>
                    </a:solidFill>
                  </a:rPr>
                  <a:t>58PIC.COM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08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A0DB2F96-DBAE-4BBD-9745-5194AB76DB6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2999" y="1261760"/>
            <a:ext cx="4466002" cy="4734968"/>
            <a:chOff x="3862999" y="1261760"/>
            <a:chExt cx="4466002" cy="4734968"/>
          </a:xfrm>
        </p:grpSpPr>
        <p:sp>
          <p:nvSpPr>
            <p:cNvPr id="17" name="Freeform: Shape 4">
              <a:extLst>
                <a:ext uri="{FF2B5EF4-FFF2-40B4-BE49-F238E27FC236}">
                  <a16:creationId xmlns:a16="http://schemas.microsoft.com/office/drawing/2014/main" id="{F6959E4A-9833-4C18-AD69-514CBE51C160}"/>
                </a:ext>
              </a:extLst>
            </p:cNvPr>
            <p:cNvSpPr/>
            <p:nvPr/>
          </p:nvSpPr>
          <p:spPr>
            <a:xfrm rot="17884962">
              <a:off x="4319668" y="188383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5">
              <a:extLst>
                <a:ext uri="{FF2B5EF4-FFF2-40B4-BE49-F238E27FC236}">
                  <a16:creationId xmlns:a16="http://schemas.microsoft.com/office/drawing/2014/main" id="{1E34A5D4-C9A9-4751-BA91-74431C8F9F2B}"/>
                </a:ext>
              </a:extLst>
            </p:cNvPr>
            <p:cNvGrpSpPr/>
            <p:nvPr/>
          </p:nvGrpSpPr>
          <p:grpSpPr>
            <a:xfrm>
              <a:off x="4370610" y="2563999"/>
              <a:ext cx="420711" cy="420711"/>
              <a:chOff x="8216107" y="1647825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42" name="Freeform: Shape 6">
                <a:extLst>
                  <a:ext uri="{FF2B5EF4-FFF2-40B4-BE49-F238E27FC236}">
                    <a16:creationId xmlns:a16="http://schemas.microsoft.com/office/drawing/2014/main" id="{5831CCAF-D13E-475A-9365-67F6572FD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7">
                <a:extLst>
                  <a:ext uri="{FF2B5EF4-FFF2-40B4-BE49-F238E27FC236}">
                    <a16:creationId xmlns:a16="http://schemas.microsoft.com/office/drawing/2014/main" id="{59BE3681-F728-4C62-B1A4-4A5ACD17C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Freeform: Shape 9">
              <a:extLst>
                <a:ext uri="{FF2B5EF4-FFF2-40B4-BE49-F238E27FC236}">
                  <a16:creationId xmlns:a16="http://schemas.microsoft.com/office/drawing/2014/main" id="{4E14F5CA-D67A-405E-87B9-B314311943BB}"/>
                </a:ext>
              </a:extLst>
            </p:cNvPr>
            <p:cNvSpPr/>
            <p:nvPr/>
          </p:nvSpPr>
          <p:spPr>
            <a:xfrm>
              <a:off x="5386186" y="1261760"/>
              <a:ext cx="1441203" cy="2353101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10">
              <a:extLst>
                <a:ext uri="{FF2B5EF4-FFF2-40B4-BE49-F238E27FC236}">
                  <a16:creationId xmlns:a16="http://schemas.microsoft.com/office/drawing/2014/main" id="{CE692DA3-8A05-45DC-87A3-5041C42EA43C}"/>
                </a:ext>
              </a:extLst>
            </p:cNvPr>
            <p:cNvGrpSpPr/>
            <p:nvPr/>
          </p:nvGrpSpPr>
          <p:grpSpPr>
            <a:xfrm>
              <a:off x="5932270" y="172509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40" name="Freeform: Shape 11">
                <a:extLst>
                  <a:ext uri="{FF2B5EF4-FFF2-40B4-BE49-F238E27FC236}">
                    <a16:creationId xmlns:a16="http://schemas.microsoft.com/office/drawing/2014/main" id="{8F9B916B-276F-4282-9C1A-3DFCE8DE5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2">
                <a:extLst>
                  <a:ext uri="{FF2B5EF4-FFF2-40B4-BE49-F238E27FC236}">
                    <a16:creationId xmlns:a16="http://schemas.microsoft.com/office/drawing/2014/main" id="{6CE68D88-876A-48AC-9569-9468F8747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Freeform: Shape 14">
              <a:extLst>
                <a:ext uri="{FF2B5EF4-FFF2-40B4-BE49-F238E27FC236}">
                  <a16:creationId xmlns:a16="http://schemas.microsoft.com/office/drawing/2014/main" id="{FF3BB34A-E5D8-4C35-81DA-4588D2ABF577}"/>
                </a:ext>
              </a:extLst>
            </p:cNvPr>
            <p:cNvSpPr/>
            <p:nvPr/>
          </p:nvSpPr>
          <p:spPr>
            <a:xfrm rot="18011665" flipH="1" flipV="1">
              <a:off x="6431131" y="302874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5">
              <a:extLst>
                <a:ext uri="{FF2B5EF4-FFF2-40B4-BE49-F238E27FC236}">
                  <a16:creationId xmlns:a16="http://schemas.microsoft.com/office/drawing/2014/main" id="{2B53B3B7-4B74-4564-B605-C8B493088838}"/>
                </a:ext>
              </a:extLst>
            </p:cNvPr>
            <p:cNvGrpSpPr/>
            <p:nvPr/>
          </p:nvGrpSpPr>
          <p:grpSpPr>
            <a:xfrm>
              <a:off x="7320657" y="4276320"/>
              <a:ext cx="420711" cy="368212"/>
              <a:chOff x="2581275" y="4469607"/>
              <a:chExt cx="464344" cy="406400"/>
            </a:xfrm>
            <a:solidFill>
              <a:schemeClr val="bg1"/>
            </a:solidFill>
            <a:effectLst/>
          </p:grpSpPr>
          <p:sp>
            <p:nvSpPr>
              <p:cNvPr id="38" name="Freeform: Shape 16">
                <a:extLst>
                  <a:ext uri="{FF2B5EF4-FFF2-40B4-BE49-F238E27FC236}">
                    <a16:creationId xmlns:a16="http://schemas.microsoft.com/office/drawing/2014/main" id="{70D619A2-17CA-4DA5-8619-ADE592513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300" y="454183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7">
                <a:extLst>
                  <a:ext uri="{FF2B5EF4-FFF2-40B4-BE49-F238E27FC236}">
                    <a16:creationId xmlns:a16="http://schemas.microsoft.com/office/drawing/2014/main" id="{21B8E4EF-8115-4526-93B3-349360768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5" y="446960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Freeform: Shape 19">
              <a:extLst>
                <a:ext uri="{FF2B5EF4-FFF2-40B4-BE49-F238E27FC236}">
                  <a16:creationId xmlns:a16="http://schemas.microsoft.com/office/drawing/2014/main" id="{617A15F1-9007-42F3-9D74-AFA00DB64439}"/>
                </a:ext>
              </a:extLst>
            </p:cNvPr>
            <p:cNvSpPr/>
            <p:nvPr/>
          </p:nvSpPr>
          <p:spPr>
            <a:xfrm rot="14441698" flipH="1" flipV="1">
              <a:off x="6429691" y="182342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Group 20">
              <a:extLst>
                <a:ext uri="{FF2B5EF4-FFF2-40B4-BE49-F238E27FC236}">
                  <a16:creationId xmlns:a16="http://schemas.microsoft.com/office/drawing/2014/main" id="{D4B2F3F7-DCD5-4274-BD42-0B42D5E475D1}"/>
                </a:ext>
              </a:extLst>
            </p:cNvPr>
            <p:cNvGrpSpPr/>
            <p:nvPr/>
          </p:nvGrpSpPr>
          <p:grpSpPr>
            <a:xfrm>
              <a:off x="7422253" y="2560406"/>
              <a:ext cx="289104" cy="421430"/>
              <a:chOff x="5441157" y="4440238"/>
              <a:chExt cx="319088" cy="465138"/>
            </a:xfrm>
            <a:solidFill>
              <a:schemeClr val="bg1"/>
            </a:solidFill>
            <a:effectLst/>
          </p:grpSpPr>
          <p:sp>
            <p:nvSpPr>
              <p:cNvPr id="35" name="Freeform: Shape 21">
                <a:extLst>
                  <a:ext uri="{FF2B5EF4-FFF2-40B4-BE49-F238E27FC236}">
                    <a16:creationId xmlns:a16="http://schemas.microsoft.com/office/drawing/2014/main" id="{2C786F23-E2C1-4968-9D1C-22194B57B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22">
                <a:extLst>
                  <a:ext uri="{FF2B5EF4-FFF2-40B4-BE49-F238E27FC236}">
                    <a16:creationId xmlns:a16="http://schemas.microsoft.com/office/drawing/2014/main" id="{C5D40FB6-41BC-4BC5-A948-98C66E3CE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3">
                <a:extLst>
                  <a:ext uri="{FF2B5EF4-FFF2-40B4-BE49-F238E27FC236}">
                    <a16:creationId xmlns:a16="http://schemas.microsoft.com/office/drawing/2014/main" id="{8840FDDB-3CB4-48EC-B2B0-0A08744ED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Freeform: Shape 25">
              <a:extLst>
                <a:ext uri="{FF2B5EF4-FFF2-40B4-BE49-F238E27FC236}">
                  <a16:creationId xmlns:a16="http://schemas.microsoft.com/office/drawing/2014/main" id="{DE97D3BD-18CE-4EDD-AAAD-4FB388039CE6}"/>
                </a:ext>
              </a:extLst>
            </p:cNvPr>
            <p:cNvSpPr/>
            <p:nvPr/>
          </p:nvSpPr>
          <p:spPr>
            <a:xfrm rot="14422133">
              <a:off x="4434734" y="308052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26">
              <a:extLst>
                <a:ext uri="{FF2B5EF4-FFF2-40B4-BE49-F238E27FC236}">
                  <a16:creationId xmlns:a16="http://schemas.microsoft.com/office/drawing/2014/main" id="{0A787725-A843-427B-91BE-D6C21E64A66E}"/>
                </a:ext>
              </a:extLst>
            </p:cNvPr>
            <p:cNvGrpSpPr/>
            <p:nvPr/>
          </p:nvGrpSpPr>
          <p:grpSpPr>
            <a:xfrm>
              <a:off x="4525037" y="428887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3" name="Freeform: Shape 27">
                <a:extLst>
                  <a:ext uri="{FF2B5EF4-FFF2-40B4-BE49-F238E27FC236}">
                    <a16:creationId xmlns:a16="http://schemas.microsoft.com/office/drawing/2014/main" id="{60EA0B2B-5A3D-4437-BBEB-870414E29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28">
                <a:extLst>
                  <a:ext uri="{FF2B5EF4-FFF2-40B4-BE49-F238E27FC236}">
                    <a16:creationId xmlns:a16="http://schemas.microsoft.com/office/drawing/2014/main" id="{0AC47D31-47DC-42DA-BC91-9101B8E96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Freeform: Shape 30">
              <a:extLst>
                <a:ext uri="{FF2B5EF4-FFF2-40B4-BE49-F238E27FC236}">
                  <a16:creationId xmlns:a16="http://schemas.microsoft.com/office/drawing/2014/main" id="{1314C4C1-39E1-4AF1-B4A4-A1E122E91677}"/>
                </a:ext>
              </a:extLst>
            </p:cNvPr>
            <p:cNvSpPr/>
            <p:nvPr/>
          </p:nvSpPr>
          <p:spPr>
            <a:xfrm rot="151980" flipH="1" flipV="1">
              <a:off x="5449473" y="3642189"/>
              <a:ext cx="1441203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590550 w 1276350"/>
                <a:gd name="connsiteY0" fmla="*/ 2349500 h 2349500"/>
                <a:gd name="connsiteX1" fmla="*/ 394494 w 1276350"/>
                <a:gd name="connsiteY1" fmla="*/ 13970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73893 w 1359693"/>
                <a:gd name="connsiteY0" fmla="*/ 2349500 h 2349500"/>
                <a:gd name="connsiteX1" fmla="*/ 477837 w 1359693"/>
                <a:gd name="connsiteY1" fmla="*/ 1397000 h 2349500"/>
                <a:gd name="connsiteX2" fmla="*/ 0 w 1359693"/>
                <a:gd name="connsiteY2" fmla="*/ 908844 h 2349500"/>
                <a:gd name="connsiteX3" fmla="*/ 96043 w 1359693"/>
                <a:gd name="connsiteY3" fmla="*/ 50800 h 2349500"/>
                <a:gd name="connsiteX4" fmla="*/ 1213643 w 1359693"/>
                <a:gd name="connsiteY4" fmla="*/ 0 h 2349500"/>
                <a:gd name="connsiteX5" fmla="*/ 1359693 w 1359693"/>
                <a:gd name="connsiteY5" fmla="*/ 1073150 h 2349500"/>
                <a:gd name="connsiteX6" fmla="*/ 673893 w 1359693"/>
                <a:gd name="connsiteY6" fmla="*/ 2349500 h 2349500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359693"/>
                <a:gd name="connsiteY0" fmla="*/ 2356644 h 2356644"/>
                <a:gd name="connsiteX1" fmla="*/ 477837 w 1359693"/>
                <a:gd name="connsiteY1" fmla="*/ 1397000 h 2356644"/>
                <a:gd name="connsiteX2" fmla="*/ 0 w 1359693"/>
                <a:gd name="connsiteY2" fmla="*/ 908844 h 2356644"/>
                <a:gd name="connsiteX3" fmla="*/ 96043 w 1359693"/>
                <a:gd name="connsiteY3" fmla="*/ 50800 h 2356644"/>
                <a:gd name="connsiteX4" fmla="*/ 1213643 w 1359693"/>
                <a:gd name="connsiteY4" fmla="*/ 0 h 2356644"/>
                <a:gd name="connsiteX5" fmla="*/ 1359693 w 1359693"/>
                <a:gd name="connsiteY5" fmla="*/ 1073150 h 2356644"/>
                <a:gd name="connsiteX6" fmla="*/ 685800 w 1359693"/>
                <a:gd name="connsiteY6" fmla="*/ 2356644 h 2356644"/>
                <a:gd name="connsiteX0" fmla="*/ 685800 w 1404066"/>
                <a:gd name="connsiteY0" fmla="*/ 2356644 h 2356644"/>
                <a:gd name="connsiteX1" fmla="*/ 477837 w 1404066"/>
                <a:gd name="connsiteY1" fmla="*/ 1397000 h 2356644"/>
                <a:gd name="connsiteX2" fmla="*/ 0 w 1404066"/>
                <a:gd name="connsiteY2" fmla="*/ 908844 h 2356644"/>
                <a:gd name="connsiteX3" fmla="*/ 96043 w 1404066"/>
                <a:gd name="connsiteY3" fmla="*/ 50800 h 2356644"/>
                <a:gd name="connsiteX4" fmla="*/ 1213643 w 1404066"/>
                <a:gd name="connsiteY4" fmla="*/ 0 h 2356644"/>
                <a:gd name="connsiteX5" fmla="*/ 1359693 w 1404066"/>
                <a:gd name="connsiteY5" fmla="*/ 1073150 h 2356644"/>
                <a:gd name="connsiteX6" fmla="*/ 685800 w 1404066"/>
                <a:gd name="connsiteY6" fmla="*/ 2356644 h 2356644"/>
                <a:gd name="connsiteX0" fmla="*/ 685800 w 1444658"/>
                <a:gd name="connsiteY0" fmla="*/ 2356644 h 2356644"/>
                <a:gd name="connsiteX1" fmla="*/ 477837 w 1444658"/>
                <a:gd name="connsiteY1" fmla="*/ 1397000 h 2356644"/>
                <a:gd name="connsiteX2" fmla="*/ 0 w 1444658"/>
                <a:gd name="connsiteY2" fmla="*/ 908844 h 2356644"/>
                <a:gd name="connsiteX3" fmla="*/ 96043 w 1444658"/>
                <a:gd name="connsiteY3" fmla="*/ 50800 h 2356644"/>
                <a:gd name="connsiteX4" fmla="*/ 1213643 w 1444658"/>
                <a:gd name="connsiteY4" fmla="*/ 0 h 2356644"/>
                <a:gd name="connsiteX5" fmla="*/ 1359693 w 1444658"/>
                <a:gd name="connsiteY5" fmla="*/ 1073150 h 2356644"/>
                <a:gd name="connsiteX6" fmla="*/ 685800 w 1444658"/>
                <a:gd name="connsiteY6" fmla="*/ 2356644 h 2356644"/>
                <a:gd name="connsiteX0" fmla="*/ 685800 w 1458167"/>
                <a:gd name="connsiteY0" fmla="*/ 2356644 h 2356644"/>
                <a:gd name="connsiteX1" fmla="*/ 477837 w 1458167"/>
                <a:gd name="connsiteY1" fmla="*/ 1397000 h 2356644"/>
                <a:gd name="connsiteX2" fmla="*/ 0 w 1458167"/>
                <a:gd name="connsiteY2" fmla="*/ 908844 h 2356644"/>
                <a:gd name="connsiteX3" fmla="*/ 96043 w 1458167"/>
                <a:gd name="connsiteY3" fmla="*/ 50800 h 2356644"/>
                <a:gd name="connsiteX4" fmla="*/ 1213643 w 1458167"/>
                <a:gd name="connsiteY4" fmla="*/ 0 h 2356644"/>
                <a:gd name="connsiteX5" fmla="*/ 1359693 w 1458167"/>
                <a:gd name="connsiteY5" fmla="*/ 1073150 h 2356644"/>
                <a:gd name="connsiteX6" fmla="*/ 685800 w 1458167"/>
                <a:gd name="connsiteY6" fmla="*/ 2356644 h 2356644"/>
                <a:gd name="connsiteX0" fmla="*/ 685800 w 1458167"/>
                <a:gd name="connsiteY0" fmla="*/ 2484291 h 2484291"/>
                <a:gd name="connsiteX1" fmla="*/ 477837 w 1458167"/>
                <a:gd name="connsiteY1" fmla="*/ 1524647 h 2484291"/>
                <a:gd name="connsiteX2" fmla="*/ 0 w 1458167"/>
                <a:gd name="connsiteY2" fmla="*/ 1036491 h 2484291"/>
                <a:gd name="connsiteX3" fmla="*/ 96043 w 1458167"/>
                <a:gd name="connsiteY3" fmla="*/ 178447 h 2484291"/>
                <a:gd name="connsiteX4" fmla="*/ 1213643 w 1458167"/>
                <a:gd name="connsiteY4" fmla="*/ 127647 h 2484291"/>
                <a:gd name="connsiteX5" fmla="*/ 1359693 w 1458167"/>
                <a:gd name="connsiteY5" fmla="*/ 1200797 h 2484291"/>
                <a:gd name="connsiteX6" fmla="*/ 685800 w 1458167"/>
                <a:gd name="connsiteY6" fmla="*/ 2484291 h 2484291"/>
                <a:gd name="connsiteX0" fmla="*/ 685800 w 1458167"/>
                <a:gd name="connsiteY0" fmla="*/ 2484832 h 2484832"/>
                <a:gd name="connsiteX1" fmla="*/ 477837 w 1458167"/>
                <a:gd name="connsiteY1" fmla="*/ 1525188 h 2484832"/>
                <a:gd name="connsiteX2" fmla="*/ 0 w 1458167"/>
                <a:gd name="connsiteY2" fmla="*/ 1037032 h 2484832"/>
                <a:gd name="connsiteX3" fmla="*/ 76993 w 1458167"/>
                <a:gd name="connsiteY3" fmla="*/ 176607 h 2484832"/>
                <a:gd name="connsiteX4" fmla="*/ 1213643 w 1458167"/>
                <a:gd name="connsiteY4" fmla="*/ 128188 h 2484832"/>
                <a:gd name="connsiteX5" fmla="*/ 1359693 w 1458167"/>
                <a:gd name="connsiteY5" fmla="*/ 1201338 h 2484832"/>
                <a:gd name="connsiteX6" fmla="*/ 685800 w 1458167"/>
                <a:gd name="connsiteY6" fmla="*/ 2484832 h 2484832"/>
                <a:gd name="connsiteX0" fmla="*/ 685800 w 1458167"/>
                <a:gd name="connsiteY0" fmla="*/ 2598539 h 2598539"/>
                <a:gd name="connsiteX1" fmla="*/ 477837 w 1458167"/>
                <a:gd name="connsiteY1" fmla="*/ 1638895 h 2598539"/>
                <a:gd name="connsiteX2" fmla="*/ 0 w 1458167"/>
                <a:gd name="connsiteY2" fmla="*/ 1150739 h 2598539"/>
                <a:gd name="connsiteX3" fmla="*/ 76993 w 1458167"/>
                <a:gd name="connsiteY3" fmla="*/ 290314 h 2598539"/>
                <a:gd name="connsiteX4" fmla="*/ 1213643 w 1458167"/>
                <a:gd name="connsiteY4" fmla="*/ 241895 h 2598539"/>
                <a:gd name="connsiteX5" fmla="*/ 1359693 w 1458167"/>
                <a:gd name="connsiteY5" fmla="*/ 1315045 h 2598539"/>
                <a:gd name="connsiteX6" fmla="*/ 685800 w 1458167"/>
                <a:gd name="connsiteY6" fmla="*/ 2598539 h 2598539"/>
                <a:gd name="connsiteX0" fmla="*/ 761202 w 1533569"/>
                <a:gd name="connsiteY0" fmla="*/ 2598539 h 2598539"/>
                <a:gd name="connsiteX1" fmla="*/ 553239 w 1533569"/>
                <a:gd name="connsiteY1" fmla="*/ 1638895 h 2598539"/>
                <a:gd name="connsiteX2" fmla="*/ 75402 w 1533569"/>
                <a:gd name="connsiteY2" fmla="*/ 1150739 h 2598539"/>
                <a:gd name="connsiteX3" fmla="*/ 152395 w 1533569"/>
                <a:gd name="connsiteY3" fmla="*/ 290314 h 2598539"/>
                <a:gd name="connsiteX4" fmla="*/ 1289045 w 1533569"/>
                <a:gd name="connsiteY4" fmla="*/ 241895 h 2598539"/>
                <a:gd name="connsiteX5" fmla="*/ 1435095 w 1533569"/>
                <a:gd name="connsiteY5" fmla="*/ 1315045 h 2598539"/>
                <a:gd name="connsiteX6" fmla="*/ 761202 w 1533569"/>
                <a:gd name="connsiteY6" fmla="*/ 2598539 h 2598539"/>
                <a:gd name="connsiteX0" fmla="*/ 825046 w 1597413"/>
                <a:gd name="connsiteY0" fmla="*/ 2598539 h 2598539"/>
                <a:gd name="connsiteX1" fmla="*/ 617083 w 1597413"/>
                <a:gd name="connsiteY1" fmla="*/ 1638895 h 2598539"/>
                <a:gd name="connsiteX2" fmla="*/ 139246 w 1597413"/>
                <a:gd name="connsiteY2" fmla="*/ 1150739 h 2598539"/>
                <a:gd name="connsiteX3" fmla="*/ 216239 w 1597413"/>
                <a:gd name="connsiteY3" fmla="*/ 290314 h 2598539"/>
                <a:gd name="connsiteX4" fmla="*/ 1352889 w 1597413"/>
                <a:gd name="connsiteY4" fmla="*/ 241895 h 2598539"/>
                <a:gd name="connsiteX5" fmla="*/ 1498939 w 1597413"/>
                <a:gd name="connsiteY5" fmla="*/ 1315045 h 2598539"/>
                <a:gd name="connsiteX6" fmla="*/ 825046 w 1597413"/>
                <a:gd name="connsiteY6" fmla="*/ 2598539 h 2598539"/>
                <a:gd name="connsiteX0" fmla="*/ 818095 w 1590462"/>
                <a:gd name="connsiteY0" fmla="*/ 2598539 h 2598539"/>
                <a:gd name="connsiteX1" fmla="*/ 610132 w 1590462"/>
                <a:gd name="connsiteY1" fmla="*/ 1638895 h 2598539"/>
                <a:gd name="connsiteX2" fmla="*/ 132295 w 1590462"/>
                <a:gd name="connsiteY2" fmla="*/ 1150739 h 2598539"/>
                <a:gd name="connsiteX3" fmla="*/ 209288 w 1590462"/>
                <a:gd name="connsiteY3" fmla="*/ 290314 h 2598539"/>
                <a:gd name="connsiteX4" fmla="*/ 1345938 w 1590462"/>
                <a:gd name="connsiteY4" fmla="*/ 241895 h 2598539"/>
                <a:gd name="connsiteX5" fmla="*/ 1491988 w 1590462"/>
                <a:gd name="connsiteY5" fmla="*/ 1315045 h 2598539"/>
                <a:gd name="connsiteX6" fmla="*/ 818095 w 1590462"/>
                <a:gd name="connsiteY6" fmla="*/ 2598539 h 259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chemeClr val="tx2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31">
              <a:extLst>
                <a:ext uri="{FF2B5EF4-FFF2-40B4-BE49-F238E27FC236}">
                  <a16:creationId xmlns:a16="http://schemas.microsoft.com/office/drawing/2014/main" id="{E6863ED8-7955-4033-856B-6941D425BC26}"/>
                </a:ext>
              </a:extLst>
            </p:cNvPr>
            <p:cNvGrpSpPr/>
            <p:nvPr/>
          </p:nvGrpSpPr>
          <p:grpSpPr>
            <a:xfrm>
              <a:off x="5939059" y="5122249"/>
              <a:ext cx="420711" cy="420711"/>
              <a:chOff x="4439444" y="2582069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30" name="Freeform: Shape 32">
                <a:extLst>
                  <a:ext uri="{FF2B5EF4-FFF2-40B4-BE49-F238E27FC236}">
                    <a16:creationId xmlns:a16="http://schemas.microsoft.com/office/drawing/2014/main" id="{44BD130E-5CB4-4DC1-84D4-A0EA85B07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>
                <a:extLst>
                  <a:ext uri="{FF2B5EF4-FFF2-40B4-BE49-F238E27FC236}">
                    <a16:creationId xmlns:a16="http://schemas.microsoft.com/office/drawing/2014/main" id="{28AFB085-CA03-4666-97E1-45228F6B5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>
                <a:extLst>
                  <a:ext uri="{FF2B5EF4-FFF2-40B4-BE49-F238E27FC236}">
                    <a16:creationId xmlns:a16="http://schemas.microsoft.com/office/drawing/2014/main" id="{32AF0B0E-08F2-4096-937D-F691B961D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9" name="Oval 35">
              <a:extLst>
                <a:ext uri="{FF2B5EF4-FFF2-40B4-BE49-F238E27FC236}">
                  <a16:creationId xmlns:a16="http://schemas.microsoft.com/office/drawing/2014/main" id="{9D4221DC-DF41-430F-A631-70BD1CB973B3}"/>
                </a:ext>
              </a:extLst>
            </p:cNvPr>
            <p:cNvSpPr/>
            <p:nvPr/>
          </p:nvSpPr>
          <p:spPr bwMode="gray">
            <a:xfrm>
              <a:off x="5939059" y="3403866"/>
              <a:ext cx="414640" cy="414640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3000000"/>
              </a:lightRig>
            </a:scene3d>
            <a:sp3d prstMaterial="dkEdge">
              <a:contourClr>
                <a:srgbClr val="000000"/>
              </a:contourClr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3">
            <a:extLst>
              <a:ext uri="{FF2B5EF4-FFF2-40B4-BE49-F238E27FC236}">
                <a16:creationId xmlns:a16="http://schemas.microsoft.com/office/drawing/2014/main" id="{7A9F3F7A-C60E-4722-AD22-1F3D43A275F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84427" y="4826660"/>
            <a:ext cx="2453658" cy="861775"/>
            <a:chOff x="8048479" y="1829593"/>
            <a:chExt cx="2130757" cy="861775"/>
          </a:xfrm>
        </p:grpSpPr>
        <p:sp>
          <p:nvSpPr>
            <p:cNvPr id="15" name="Rectangle 44">
              <a:extLst>
                <a:ext uri="{FF2B5EF4-FFF2-40B4-BE49-F238E27FC236}">
                  <a16:creationId xmlns:a16="http://schemas.microsoft.com/office/drawing/2014/main" id="{58E39CBB-EF3A-40AC-B5F4-32E893988AAC}"/>
                </a:ext>
              </a:extLst>
            </p:cNvPr>
            <p:cNvSpPr/>
            <p:nvPr/>
          </p:nvSpPr>
          <p:spPr>
            <a:xfrm>
              <a:off x="8048479" y="2137370"/>
              <a:ext cx="2130757" cy="553998"/>
            </a:xfrm>
            <a:prstGeom prst="rect">
              <a:avLst/>
            </a:prstGeom>
          </p:spPr>
          <p:txBody>
            <a:bodyPr wrap="square" rIns="36000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6" name="TextBox 45">
              <a:extLst>
                <a:ext uri="{FF2B5EF4-FFF2-40B4-BE49-F238E27FC236}">
                  <a16:creationId xmlns:a16="http://schemas.microsoft.com/office/drawing/2014/main" id="{092508AE-D3F3-4556-B63D-956C6B7913D7}"/>
                </a:ext>
              </a:extLst>
            </p:cNvPr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360000" anchor="t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6" name="千图PPT彼岸天：ID 8661124库_组合 46">
            <a:extLst>
              <a:ext uri="{FF2B5EF4-FFF2-40B4-BE49-F238E27FC236}">
                <a16:creationId xmlns:a16="http://schemas.microsoft.com/office/drawing/2014/main" id="{AE7133C8-5086-4387-A561-263CDD7CFD7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454583" y="1789762"/>
            <a:ext cx="2390062" cy="834588"/>
            <a:chOff x="2100456" y="1829593"/>
            <a:chExt cx="2130757" cy="834588"/>
          </a:xfrm>
        </p:grpSpPr>
        <p:sp>
          <p:nvSpPr>
            <p:cNvPr id="13" name="Rectangle 47">
              <a:extLst>
                <a:ext uri="{FF2B5EF4-FFF2-40B4-BE49-F238E27FC236}">
                  <a16:creationId xmlns:a16="http://schemas.microsoft.com/office/drawing/2014/main" id="{24233E10-5F7F-4224-A821-6520CC13D109}"/>
                </a:ext>
              </a:extLst>
            </p:cNvPr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36000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B361CE2A-BE62-4FB7-82EB-9BCF26A501F4}"/>
                </a:ext>
              </a:extLst>
            </p:cNvPr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7" name="千图PPT彼岸天：ID 8661124库_组合 49">
            <a:extLst>
              <a:ext uri="{FF2B5EF4-FFF2-40B4-BE49-F238E27FC236}">
                <a16:creationId xmlns:a16="http://schemas.microsoft.com/office/drawing/2014/main" id="{2783C328-F758-464B-8A71-D1DDB72B740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592086" y="1789762"/>
            <a:ext cx="2453658" cy="861775"/>
            <a:chOff x="8048479" y="1829593"/>
            <a:chExt cx="2130757" cy="861775"/>
          </a:xfrm>
        </p:grpSpPr>
        <p:sp>
          <p:nvSpPr>
            <p:cNvPr id="11" name="Rectangle 50">
              <a:extLst>
                <a:ext uri="{FF2B5EF4-FFF2-40B4-BE49-F238E27FC236}">
                  <a16:creationId xmlns:a16="http://schemas.microsoft.com/office/drawing/2014/main" id="{CEBA5ED4-0C8D-404A-B527-9975BD0DC90C}"/>
                </a:ext>
              </a:extLst>
            </p:cNvPr>
            <p:cNvSpPr/>
            <p:nvPr/>
          </p:nvSpPr>
          <p:spPr>
            <a:xfrm>
              <a:off x="8048479" y="2137370"/>
              <a:ext cx="2130757" cy="553998"/>
            </a:xfrm>
            <a:prstGeom prst="rect">
              <a:avLst/>
            </a:prstGeom>
          </p:spPr>
          <p:txBody>
            <a:bodyPr wrap="square" rIns="36000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2" name="TextBox 51">
              <a:extLst>
                <a:ext uri="{FF2B5EF4-FFF2-40B4-BE49-F238E27FC236}">
                  <a16:creationId xmlns:a16="http://schemas.microsoft.com/office/drawing/2014/main" id="{8A0053DF-0F46-404D-B0BA-A696FB0A0C93}"/>
                </a:ext>
              </a:extLst>
            </p:cNvPr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360000" anchor="t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8" name="千图PPT彼岸天：ID 8661124库_组合 52">
            <a:extLst>
              <a:ext uri="{FF2B5EF4-FFF2-40B4-BE49-F238E27FC236}">
                <a16:creationId xmlns:a16="http://schemas.microsoft.com/office/drawing/2014/main" id="{CD4583E0-E543-4440-9E25-A3BE12512D0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477553" y="4826660"/>
            <a:ext cx="2390062" cy="834588"/>
            <a:chOff x="2100456" y="1829593"/>
            <a:chExt cx="2130757" cy="834588"/>
          </a:xfrm>
        </p:grpSpPr>
        <p:sp>
          <p:nvSpPr>
            <p:cNvPr id="9" name="Rectangle 66">
              <a:extLst>
                <a:ext uri="{FF2B5EF4-FFF2-40B4-BE49-F238E27FC236}">
                  <a16:creationId xmlns:a16="http://schemas.microsoft.com/office/drawing/2014/main" id="{32B414E2-E41C-4A5C-A348-D4B1C1377324}"/>
                </a:ext>
              </a:extLst>
            </p:cNvPr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36000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0" name="TextBox 67">
              <a:extLst>
                <a:ext uri="{FF2B5EF4-FFF2-40B4-BE49-F238E27FC236}">
                  <a16:creationId xmlns:a16="http://schemas.microsoft.com/office/drawing/2014/main" id="{7283A365-5641-4F78-B3D3-57FFC62E4E3F}"/>
                </a:ext>
              </a:extLst>
            </p:cNvPr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03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Rectangle: Rounded Corners 1">
            <a:extLst>
              <a:ext uri="{FF2B5EF4-FFF2-40B4-BE49-F238E27FC236}">
                <a16:creationId xmlns:a16="http://schemas.microsoft.com/office/drawing/2014/main" id="{D2FADA7B-0552-4A42-89C6-87371DD6B3F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076444" y="4184693"/>
            <a:ext cx="2039112" cy="397055"/>
          </a:xfrm>
          <a:prstGeom prst="roundRect">
            <a:avLst>
              <a:gd name="adj" fmla="val 33617"/>
            </a:avLst>
          </a:prstGeom>
          <a:solidFill>
            <a:schemeClr val="bg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千图PPT彼岸天：ID 8661124库_梯形 2">
            <a:extLst>
              <a:ext uri="{FF2B5EF4-FFF2-40B4-BE49-F238E27FC236}">
                <a16:creationId xmlns:a16="http://schemas.microsoft.com/office/drawing/2014/main" id="{F33B0A74-5B18-45AC-AC10-301479C47A1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V="1">
            <a:off x="5298526" y="4581748"/>
            <a:ext cx="1594949" cy="1419975"/>
          </a:xfrm>
          <a:prstGeom prst="trapezoid">
            <a:avLst>
              <a:gd name="adj" fmla="val 15995"/>
            </a:avLst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千图PPT彼岸天：ID 8661124库_等腰三角形 4">
            <a:extLst>
              <a:ext uri="{FF2B5EF4-FFF2-40B4-BE49-F238E27FC236}">
                <a16:creationId xmlns:a16="http://schemas.microsoft.com/office/drawing/2014/main" id="{A5D5B62D-CC17-4193-9CBD-730753E419C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935980" y="2354580"/>
            <a:ext cx="342900" cy="1830113"/>
          </a:xfrm>
          <a:prstGeom prst="triangle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千图PPT彼岸天：ID 8661124库_Freeform: Shape 7">
            <a:extLst>
              <a:ext uri="{FF2B5EF4-FFF2-40B4-BE49-F238E27FC236}">
                <a16:creationId xmlns:a16="http://schemas.microsoft.com/office/drawing/2014/main" id="{DD219078-B8FA-4657-BD04-0C8BF17AE22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3283209">
            <a:off x="6328425" y="2734628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3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千图PPT彼岸天：ID 8661124库_Freeform: Shape 8">
            <a:extLst>
              <a:ext uri="{FF2B5EF4-FFF2-40B4-BE49-F238E27FC236}">
                <a16:creationId xmlns:a16="http://schemas.microsoft.com/office/drawing/2014/main" id="{0AD40C18-C67C-4D09-8FA6-3F21A8581AF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3283209">
            <a:off x="6166795" y="1538571"/>
            <a:ext cx="635544" cy="1194958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千图PPT彼岸天：ID 8661124库_Freeform: Shape 9">
            <a:extLst>
              <a:ext uri="{FF2B5EF4-FFF2-40B4-BE49-F238E27FC236}">
                <a16:creationId xmlns:a16="http://schemas.microsoft.com/office/drawing/2014/main" id="{79290C3D-261C-4E95-A7C0-944917A788F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734554">
            <a:off x="5060137" y="2430919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千图PPT彼岸天：ID 8661124库_Freeform: Shape 10">
            <a:extLst>
              <a:ext uri="{FF2B5EF4-FFF2-40B4-BE49-F238E27FC236}">
                <a16:creationId xmlns:a16="http://schemas.microsoft.com/office/drawing/2014/main" id="{FF89C2AC-68DC-4F29-A003-C355D12E502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8734554">
            <a:off x="5362579" y="1748071"/>
            <a:ext cx="683810" cy="1320204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1" name="千图PPT彼岸天：ID 8661124库_组合 11">
            <a:extLst>
              <a:ext uri="{FF2B5EF4-FFF2-40B4-BE49-F238E27FC236}">
                <a16:creationId xmlns:a16="http://schemas.microsoft.com/office/drawing/2014/main" id="{FD0B7250-EB86-4779-A420-B557474EC450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860477" y="1958578"/>
            <a:ext cx="2407615" cy="835777"/>
            <a:chOff x="609599" y="3139323"/>
            <a:chExt cx="2407615" cy="835777"/>
          </a:xfrm>
        </p:grpSpPr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1564726B-334B-4766-B88C-6F5109893B6E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4759058A-10B3-4EC3-AC4F-BBDE35ACB217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2" name="千图PPT彼岸天：ID 8661124库_组合 14">
            <a:extLst>
              <a:ext uri="{FF2B5EF4-FFF2-40B4-BE49-F238E27FC236}">
                <a16:creationId xmlns:a16="http://schemas.microsoft.com/office/drawing/2014/main" id="{1A9E741A-6140-4C9E-8092-24CC51504D04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097011" y="1958578"/>
            <a:ext cx="2457329" cy="835777"/>
            <a:chOff x="9029821" y="3139323"/>
            <a:chExt cx="2457329" cy="835777"/>
          </a:xfrm>
        </p:grpSpPr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FB46EF93-75D8-49C6-9858-A0A2BF68702C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D93E6796-DB33-4D5A-B2B0-9FE9BFB79CA0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grpSp>
        <p:nvGrpSpPr>
          <p:cNvPr id="13" name="千图PPT彼岸天：ID 8661124库_组合 17">
            <a:extLst>
              <a:ext uri="{FF2B5EF4-FFF2-40B4-BE49-F238E27FC236}">
                <a16:creationId xmlns:a16="http://schemas.microsoft.com/office/drawing/2014/main" id="{AFB1B908-C863-44A7-A3DD-5224A52F0D27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1710228" y="3912861"/>
            <a:ext cx="2407615" cy="835777"/>
            <a:chOff x="609599" y="3139323"/>
            <a:chExt cx="2407615" cy="835777"/>
          </a:xfrm>
        </p:grpSpPr>
        <p:sp>
          <p:nvSpPr>
            <p:cNvPr id="17" name="TextBox 18">
              <a:extLst>
                <a:ext uri="{FF2B5EF4-FFF2-40B4-BE49-F238E27FC236}">
                  <a16:creationId xmlns:a16="http://schemas.microsoft.com/office/drawing/2014/main" id="{8113665E-0F83-4CDF-A3F3-D8F5154FE701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E04BA975-A05C-4FAB-A992-DD929A8EE446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14" name="千图PPT彼岸天：ID 8661124库_组合 20">
            <a:extLst>
              <a:ext uri="{FF2B5EF4-FFF2-40B4-BE49-F238E27FC236}">
                <a16:creationId xmlns:a16="http://schemas.microsoft.com/office/drawing/2014/main" id="{6D7068F3-13D4-4B75-9083-FC7A46920673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8140234" y="3912861"/>
            <a:ext cx="2457329" cy="835777"/>
            <a:chOff x="8863494" y="3139323"/>
            <a:chExt cx="2457329" cy="835777"/>
          </a:xfrm>
        </p:grpSpPr>
        <p:sp>
          <p:nvSpPr>
            <p:cNvPr id="15" name="TextBox 21">
              <a:extLst>
                <a:ext uri="{FF2B5EF4-FFF2-40B4-BE49-F238E27FC236}">
                  <a16:creationId xmlns:a16="http://schemas.microsoft.com/office/drawing/2014/main" id="{FFF19292-BEB4-414A-8CF9-B5634C309D96}"/>
                </a:ext>
              </a:extLst>
            </p:cNvPr>
            <p:cNvSpPr txBox="1"/>
            <p:nvPr/>
          </p:nvSpPr>
          <p:spPr>
            <a:xfrm>
              <a:off x="8863494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r>
                <a:rPr lang="zh-CN" altLang="en-US" sz="1000" dirty="0"/>
                <a:t>千图网</a:t>
              </a:r>
              <a:r>
                <a:rPr lang="en-US" altLang="zh-CN" sz="1000" dirty="0"/>
                <a:t>58PIC.COM</a:t>
              </a:r>
              <a:endParaRPr lang="zh-CN" altLang="en-US" sz="1000" dirty="0"/>
            </a:p>
          </p:txBody>
        </p:sp>
        <p:sp>
          <p:nvSpPr>
            <p:cNvPr id="16" name="Rectangle 22">
              <a:extLst>
                <a:ext uri="{FF2B5EF4-FFF2-40B4-BE49-F238E27FC236}">
                  <a16:creationId xmlns:a16="http://schemas.microsoft.com/office/drawing/2014/main" id="{B93240E7-D44F-4DE6-9ECE-35899E328EB1}"/>
                </a:ext>
              </a:extLst>
            </p:cNvPr>
            <p:cNvSpPr/>
            <p:nvPr/>
          </p:nvSpPr>
          <p:spPr>
            <a:xfrm>
              <a:off x="8863494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79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文本框 5">
            <a:extLst>
              <a:ext uri="{FF2B5EF4-FFF2-40B4-BE49-F238E27FC236}">
                <a16:creationId xmlns:a16="http://schemas.microsoft.com/office/drawing/2014/main" id="{9D828AD6-53C1-4723-B549-14084E2AB2A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595833" y="2767280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</a:t>
            </a:r>
          </a:p>
        </p:txBody>
      </p:sp>
      <p:sp>
        <p:nvSpPr>
          <p:cNvPr id="3" name="PA_库_矩形 6">
            <a:extLst>
              <a:ext uri="{FF2B5EF4-FFF2-40B4-BE49-F238E27FC236}">
                <a16:creationId xmlns:a16="http://schemas.microsoft.com/office/drawing/2014/main" id="{AB955716-41BA-4F00-8818-00156288A8D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716859" y="3201036"/>
            <a:ext cx="171713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谢</a:t>
            </a:r>
          </a:p>
        </p:txBody>
      </p:sp>
      <p:sp>
        <p:nvSpPr>
          <p:cNvPr id="4" name="PA_库_文本框 10">
            <a:extLst>
              <a:ext uri="{FF2B5EF4-FFF2-40B4-BE49-F238E27FC236}">
                <a16:creationId xmlns:a16="http://schemas.microsoft.com/office/drawing/2014/main" id="{A295A4BB-847B-4021-B0A4-C582782F46E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89223" y="3930265"/>
            <a:ext cx="492443" cy="9499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WINTER</a:t>
            </a:r>
            <a:endParaRPr lang="zh-CN" altLang="en-US" sz="20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PA_库_文本框 10">
            <a:extLst>
              <a:ext uri="{FF2B5EF4-FFF2-40B4-BE49-F238E27FC236}">
                <a16:creationId xmlns:a16="http://schemas.microsoft.com/office/drawing/2014/main" id="{B4EF102B-B28A-4CBF-82C1-E8E61A746CD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53421" y="3789402"/>
            <a:ext cx="2780455" cy="5282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Things base and vile, holding no quantity, love can transpose to from and dignity:</a:t>
            </a:r>
            <a:endParaRPr lang="zh-CN" altLang="en-US" sz="10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C85A1EF-29F5-453B-A413-075B4077AC60}"/>
              </a:ext>
            </a:extLst>
          </p:cNvPr>
          <p:cNvSpPr txBox="1"/>
          <p:nvPr/>
        </p:nvSpPr>
        <p:spPr>
          <a:xfrm>
            <a:off x="8880361" y="4710928"/>
            <a:ext cx="1826141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汇报</a:t>
            </a:r>
            <a:r>
              <a:rPr lang="zh-CN" altLang="en-US" sz="160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人：野望教育</a:t>
            </a:r>
            <a:endParaRPr lang="zh-CN" altLang="en-US" sz="16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6B3728E-1DDC-4F48-B258-C52A6B0C3E26}"/>
              </a:ext>
            </a:extLst>
          </p:cNvPr>
          <p:cNvSpPr txBox="1"/>
          <p:nvPr/>
        </p:nvSpPr>
        <p:spPr>
          <a:xfrm>
            <a:off x="8307898" y="3315511"/>
            <a:ext cx="2986715" cy="565796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商务通用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汉仪南宫体简" panose="02010600000101010101" pitchFamily="2" charset="-122"/>
                <a:ea typeface="汉仪南宫体简" panose="02010600000101010101" pitchFamily="2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171486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85183A3-EAB3-4FE2-95E3-8FE468A19B1B}"/>
              </a:ext>
            </a:extLst>
          </p:cNvPr>
          <p:cNvSpPr txBox="1"/>
          <p:nvPr/>
        </p:nvSpPr>
        <p:spPr>
          <a:xfrm>
            <a:off x="824796" y="3084847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0666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1A9D8DF-521F-4976-B5BB-E74BDC5F055B}"/>
              </a:ext>
            </a:extLst>
          </p:cNvPr>
          <p:cNvSpPr/>
          <p:nvPr/>
        </p:nvSpPr>
        <p:spPr>
          <a:xfrm>
            <a:off x="2587567" y="3205202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文章背景知识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78366602-5FE2-4B99-A172-629F22DDFD6D}"/>
              </a:ext>
            </a:extLst>
          </p:cNvPr>
          <p:cNvSpPr txBox="1"/>
          <p:nvPr/>
        </p:nvSpPr>
        <p:spPr>
          <a:xfrm>
            <a:off x="2486934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CFEC0CD7-AA67-4B06-94EA-F885C25A99EE}"/>
              </a:ext>
            </a:extLst>
          </p:cNvPr>
          <p:cNvSpPr txBox="1"/>
          <p:nvPr/>
        </p:nvSpPr>
        <p:spPr>
          <a:xfrm>
            <a:off x="4363597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8DF1B775-4932-439F-9663-C98BD3BB9325}"/>
              </a:ext>
            </a:extLst>
          </p:cNvPr>
          <p:cNvSpPr txBox="1"/>
          <p:nvPr/>
        </p:nvSpPr>
        <p:spPr>
          <a:xfrm>
            <a:off x="2486934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34C057E1-B3FD-48A8-B010-B72AF711E3FB}"/>
              </a:ext>
            </a:extLst>
          </p:cNvPr>
          <p:cNvSpPr txBox="1"/>
          <p:nvPr/>
        </p:nvSpPr>
        <p:spPr>
          <a:xfrm>
            <a:off x="4363597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E1C41CBC-D8AE-4829-B450-803EE08398D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694570" y="1963973"/>
            <a:ext cx="4162049" cy="2519061"/>
            <a:chOff x="1694570" y="1963973"/>
            <a:chExt cx="4162049" cy="2519061"/>
          </a:xfrm>
        </p:grpSpPr>
        <p:cxnSp>
          <p:nvCxnSpPr>
            <p:cNvPr id="34" name="Straight Connector 5">
              <a:extLst>
                <a:ext uri="{FF2B5EF4-FFF2-40B4-BE49-F238E27FC236}">
                  <a16:creationId xmlns:a16="http://schemas.microsoft.com/office/drawing/2014/main" id="{41D43555-0CD9-4F07-AEA0-6A67FE5C3EB4}"/>
                </a:ext>
              </a:extLst>
            </p:cNvPr>
            <p:cNvCxnSpPr/>
            <p:nvPr/>
          </p:nvCxnSpPr>
          <p:spPr>
            <a:xfrm>
              <a:off x="4007229" y="2543728"/>
              <a:ext cx="527996" cy="55669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6">
              <a:extLst>
                <a:ext uri="{FF2B5EF4-FFF2-40B4-BE49-F238E27FC236}">
                  <a16:creationId xmlns:a16="http://schemas.microsoft.com/office/drawing/2014/main" id="{E5C76C43-8829-4698-BA6A-23720E9C23CC}"/>
                </a:ext>
              </a:extLst>
            </p:cNvPr>
            <p:cNvCxnSpPr/>
            <p:nvPr/>
          </p:nvCxnSpPr>
          <p:spPr>
            <a:xfrm>
              <a:off x="1694570" y="2543728"/>
              <a:ext cx="23126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id="{AA2C588B-A0E9-4C26-8461-C3E01FDC8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058" y="1963973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145AD1FB-D256-4955-8D81-7E37E7CCBEDA}"/>
                </a:ext>
              </a:extLst>
            </p:cNvPr>
            <p:cNvSpPr/>
            <p:nvPr/>
          </p:nvSpPr>
          <p:spPr>
            <a:xfrm>
              <a:off x="2537815" y="214310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219F2AEB-5CBF-4758-8EA6-CA2D61008353}"/>
                </a:ext>
              </a:extLst>
            </p:cNvPr>
            <p:cNvSpPr txBox="1"/>
            <p:nvPr/>
          </p:nvSpPr>
          <p:spPr>
            <a:xfrm>
              <a:off x="1694570" y="2575156"/>
              <a:ext cx="2312659" cy="648372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  <p:sp>
          <p:nvSpPr>
            <p:cNvPr id="21" name="Freeform: Shape 37">
              <a:extLst>
                <a:ext uri="{FF2B5EF4-FFF2-40B4-BE49-F238E27FC236}">
                  <a16:creationId xmlns:a16="http://schemas.microsoft.com/office/drawing/2014/main" id="{193A8BB4-C3BF-41B6-8473-F718CB5BF80A}"/>
                </a:ext>
              </a:extLst>
            </p:cNvPr>
            <p:cNvSpPr>
              <a:spLocks/>
            </p:cNvSpPr>
            <p:nvPr/>
          </p:nvSpPr>
          <p:spPr bwMode="gray">
            <a:xfrm>
              <a:off x="4069526" y="2561139"/>
              <a:ext cx="1787093" cy="1921895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16D3FE88-FFCB-42CE-821B-AABAB1CB148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532236" y="3675746"/>
            <a:ext cx="4536127" cy="2424361"/>
            <a:chOff x="2532236" y="3675746"/>
            <a:chExt cx="4536127" cy="2424361"/>
          </a:xfrm>
        </p:grpSpPr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id="{B260332D-ACE0-4794-A46E-3F348DFF7982}"/>
                </a:ext>
              </a:extLst>
            </p:cNvPr>
            <p:cNvGrpSpPr/>
            <p:nvPr/>
          </p:nvGrpSpPr>
          <p:grpSpPr>
            <a:xfrm>
              <a:off x="2827002" y="4730945"/>
              <a:ext cx="510250" cy="509379"/>
              <a:chOff x="5162550" y="5164138"/>
              <a:chExt cx="930275" cy="928687"/>
            </a:xfrm>
            <a:solidFill>
              <a:schemeClr val="accent1"/>
            </a:solidFill>
          </p:grpSpPr>
          <p:sp>
            <p:nvSpPr>
              <p:cNvPr id="28" name="Freeform: Shape 30">
                <a:extLst>
                  <a:ext uri="{FF2B5EF4-FFF2-40B4-BE49-F238E27FC236}">
                    <a16:creationId xmlns:a16="http://schemas.microsoft.com/office/drawing/2014/main" id="{735246C1-44E5-4327-BD7B-7E0BB1077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>
                <a:extLst>
                  <a:ext uri="{FF2B5EF4-FFF2-40B4-BE49-F238E27FC236}">
                    <a16:creationId xmlns:a16="http://schemas.microsoft.com/office/drawing/2014/main" id="{42614630-299A-4510-AB56-3741EBD75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id="{9A8EC350-3350-4325-AE46-583321965585}"/>
                </a:ext>
              </a:extLst>
            </p:cNvPr>
            <p:cNvSpPr/>
            <p:nvPr/>
          </p:nvSpPr>
          <p:spPr>
            <a:xfrm>
              <a:off x="3318770" y="497832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722B8DB5-A57C-401D-9527-5618F77982A0}"/>
                </a:ext>
              </a:extLst>
            </p:cNvPr>
            <p:cNvGrpSpPr/>
            <p:nvPr/>
          </p:nvGrpSpPr>
          <p:grpSpPr>
            <a:xfrm>
              <a:off x="2532236" y="4771974"/>
              <a:ext cx="3031204" cy="570844"/>
              <a:chOff x="2267129" y="4958946"/>
              <a:chExt cx="3031204" cy="570844"/>
            </a:xfrm>
          </p:grpSpPr>
          <p:cxnSp>
            <p:nvCxnSpPr>
              <p:cNvPr id="26" name="Straight Connector 33">
                <a:extLst>
                  <a:ext uri="{FF2B5EF4-FFF2-40B4-BE49-F238E27FC236}">
                    <a16:creationId xmlns:a16="http://schemas.microsoft.com/office/drawing/2014/main" id="{5875B8F9-F609-4ADB-AFCA-D07A709B9AB6}"/>
                  </a:ext>
                </a:extLst>
              </p:cNvPr>
              <p:cNvCxnSpPr/>
              <p:nvPr/>
            </p:nvCxnSpPr>
            <p:spPr>
              <a:xfrm flipH="1">
                <a:off x="4746979" y="4958946"/>
                <a:ext cx="551354" cy="570844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>
                <a:extLst>
                  <a:ext uri="{FF2B5EF4-FFF2-40B4-BE49-F238E27FC236}">
                    <a16:creationId xmlns:a16="http://schemas.microsoft.com/office/drawing/2014/main" id="{A62496A2-2661-4D7E-B738-AF1F029CBA19}"/>
                  </a:ext>
                </a:extLst>
              </p:cNvPr>
              <p:cNvCxnSpPr/>
              <p:nvPr/>
            </p:nvCxnSpPr>
            <p:spPr>
              <a:xfrm flipH="1">
                <a:off x="2267129" y="5529790"/>
                <a:ext cx="247985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: Shape 39">
              <a:extLst>
                <a:ext uri="{FF2B5EF4-FFF2-40B4-BE49-F238E27FC236}">
                  <a16:creationId xmlns:a16="http://schemas.microsoft.com/office/drawing/2014/main" id="{32592610-6391-4E53-A5C8-B20C08332B5A}"/>
                </a:ext>
              </a:extLst>
            </p:cNvPr>
            <p:cNvSpPr>
              <a:spLocks/>
            </p:cNvSpPr>
            <p:nvPr/>
          </p:nvSpPr>
          <p:spPr bwMode="gray">
            <a:xfrm>
              <a:off x="5195807" y="3675746"/>
              <a:ext cx="1872556" cy="1268267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42">
              <a:extLst>
                <a:ext uri="{FF2B5EF4-FFF2-40B4-BE49-F238E27FC236}">
                  <a16:creationId xmlns:a16="http://schemas.microsoft.com/office/drawing/2014/main" id="{C4A425A8-C109-49F4-AB66-F23BCCD73DDC}"/>
                </a:ext>
              </a:extLst>
            </p:cNvPr>
            <p:cNvSpPr txBox="1"/>
            <p:nvPr/>
          </p:nvSpPr>
          <p:spPr>
            <a:xfrm>
              <a:off x="2539340" y="5465928"/>
              <a:ext cx="2312659" cy="63417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40071876-F9BF-4B69-93F2-3DC600F0274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22773" y="4517436"/>
            <a:ext cx="4028781" cy="1599201"/>
            <a:chOff x="6522773" y="4517436"/>
            <a:chExt cx="4028781" cy="1599201"/>
          </a:xfrm>
        </p:grpSpPr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id="{D3949DBD-F413-44F1-AFA8-D396604F725D}"/>
                </a:ext>
              </a:extLst>
            </p:cNvPr>
            <p:cNvGrpSpPr/>
            <p:nvPr/>
          </p:nvGrpSpPr>
          <p:grpSpPr>
            <a:xfrm>
              <a:off x="7619225" y="5023428"/>
              <a:ext cx="2932329" cy="504056"/>
              <a:chOff x="7354118" y="5210400"/>
              <a:chExt cx="2932329" cy="504056"/>
            </a:xfrm>
          </p:grpSpPr>
          <p:cxnSp>
            <p:nvCxnSpPr>
              <p:cNvPr id="30" name="Straight Connector 20">
                <a:extLst>
                  <a:ext uri="{FF2B5EF4-FFF2-40B4-BE49-F238E27FC236}">
                    <a16:creationId xmlns:a16="http://schemas.microsoft.com/office/drawing/2014/main" id="{93B76D22-4305-4C6F-B483-F0AC5A74E249}"/>
                  </a:ext>
                </a:extLst>
              </p:cNvPr>
              <p:cNvCxnSpPr/>
              <p:nvPr/>
            </p:nvCxnSpPr>
            <p:spPr>
              <a:xfrm>
                <a:off x="7354118" y="5210400"/>
                <a:ext cx="507117" cy="504056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1">
                <a:extLst>
                  <a:ext uri="{FF2B5EF4-FFF2-40B4-BE49-F238E27FC236}">
                    <a16:creationId xmlns:a16="http://schemas.microsoft.com/office/drawing/2014/main" id="{27E327D3-0D9C-4F01-BF6E-68182370840D}"/>
                  </a:ext>
                </a:extLst>
              </p:cNvPr>
              <p:cNvCxnSpPr/>
              <p:nvPr/>
            </p:nvCxnSpPr>
            <p:spPr>
              <a:xfrm flipV="1">
                <a:off x="7861235" y="5695656"/>
                <a:ext cx="2425212" cy="1880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Freeform: Shape 23">
              <a:extLst>
                <a:ext uri="{FF2B5EF4-FFF2-40B4-BE49-F238E27FC236}">
                  <a16:creationId xmlns:a16="http://schemas.microsoft.com/office/drawing/2014/main" id="{CBF140AB-F2A3-42A0-8545-7EC3707B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960" y="4903027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 24">
              <a:extLst>
                <a:ext uri="{FF2B5EF4-FFF2-40B4-BE49-F238E27FC236}">
                  <a16:creationId xmlns:a16="http://schemas.microsoft.com/office/drawing/2014/main" id="{4DD51ACD-5D89-4C56-9A4A-44D4E3EFE1C9}"/>
                </a:ext>
              </a:extLst>
            </p:cNvPr>
            <p:cNvSpPr/>
            <p:nvPr/>
          </p:nvSpPr>
          <p:spPr>
            <a:xfrm>
              <a:off x="8993717" y="5158152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5" name="Freeform: Shape 41">
              <a:extLst>
                <a:ext uri="{FF2B5EF4-FFF2-40B4-BE49-F238E27FC236}">
                  <a16:creationId xmlns:a16="http://schemas.microsoft.com/office/drawing/2014/main" id="{72EAA993-19AE-4EAE-8DBB-9F10BF5199C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22773" y="4517436"/>
              <a:ext cx="1248371" cy="736191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43">
              <a:extLst>
                <a:ext uri="{FF2B5EF4-FFF2-40B4-BE49-F238E27FC236}">
                  <a16:creationId xmlns:a16="http://schemas.microsoft.com/office/drawing/2014/main" id="{C44A5300-7CF5-4D3E-A570-DCBFD2E35DB8}"/>
                </a:ext>
              </a:extLst>
            </p:cNvPr>
            <p:cNvSpPr txBox="1"/>
            <p:nvPr/>
          </p:nvSpPr>
          <p:spPr>
            <a:xfrm>
              <a:off x="8151476" y="5465928"/>
              <a:ext cx="2312659" cy="65070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01552759-B616-40D6-9537-6D55C5E146E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337736" y="1952051"/>
            <a:ext cx="5128826" cy="2615076"/>
            <a:chOff x="5337736" y="1952051"/>
            <a:chExt cx="5128826" cy="2615076"/>
          </a:xfrm>
        </p:grpSpPr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id="{7F1FBE1C-E8B3-482F-BA3B-AC876D672E04}"/>
                </a:ext>
              </a:extLst>
            </p:cNvPr>
            <p:cNvGrpSpPr/>
            <p:nvPr/>
          </p:nvGrpSpPr>
          <p:grpSpPr>
            <a:xfrm>
              <a:off x="7426059" y="2438369"/>
              <a:ext cx="3040503" cy="700929"/>
              <a:chOff x="7160952" y="2625341"/>
              <a:chExt cx="3040503" cy="700929"/>
            </a:xfrm>
          </p:grpSpPr>
          <p:cxnSp>
            <p:nvCxnSpPr>
              <p:cNvPr id="32" name="Straight Connector 12">
                <a:extLst>
                  <a:ext uri="{FF2B5EF4-FFF2-40B4-BE49-F238E27FC236}">
                    <a16:creationId xmlns:a16="http://schemas.microsoft.com/office/drawing/2014/main" id="{799ECEFA-9A45-475B-BCB4-CDED6745395D}"/>
                  </a:ext>
                </a:extLst>
              </p:cNvPr>
              <p:cNvCxnSpPr/>
              <p:nvPr/>
            </p:nvCxnSpPr>
            <p:spPr>
              <a:xfrm flipH="1">
                <a:off x="7160952" y="2625341"/>
                <a:ext cx="732463" cy="700929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3">
                <a:extLst>
                  <a:ext uri="{FF2B5EF4-FFF2-40B4-BE49-F238E27FC236}">
                    <a16:creationId xmlns:a16="http://schemas.microsoft.com/office/drawing/2014/main" id="{4DF2A1AF-9E10-462C-A34F-930FF0335267}"/>
                  </a:ext>
                </a:extLst>
              </p:cNvPr>
              <p:cNvCxnSpPr/>
              <p:nvPr/>
            </p:nvCxnSpPr>
            <p:spPr>
              <a:xfrm>
                <a:off x="7888796" y="2625341"/>
                <a:ext cx="2312659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id="{4BD531E0-EC6F-4D7B-B63C-03A7890BDF9F}"/>
                </a:ext>
              </a:extLst>
            </p:cNvPr>
            <p:cNvSpPr/>
            <p:nvPr/>
          </p:nvSpPr>
          <p:spPr>
            <a:xfrm>
              <a:off x="8867625" y="205917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0" name="Freeform: Shape 16">
              <a:extLst>
                <a:ext uri="{FF2B5EF4-FFF2-40B4-BE49-F238E27FC236}">
                  <a16:creationId xmlns:a16="http://schemas.microsoft.com/office/drawing/2014/main" id="{ECED56B0-16DD-4DA1-B24D-8E91A532A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154" y="1952051"/>
              <a:ext cx="538065" cy="4037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8">
              <a:extLst>
                <a:ext uri="{FF2B5EF4-FFF2-40B4-BE49-F238E27FC236}">
                  <a16:creationId xmlns:a16="http://schemas.microsoft.com/office/drawing/2014/main" id="{4265408D-F1DE-4C69-9B96-B9EF26C1942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37736" y="2524444"/>
              <a:ext cx="2199910" cy="1323310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0">
              <a:extLst>
                <a:ext uri="{FF2B5EF4-FFF2-40B4-BE49-F238E27FC236}">
                  <a16:creationId xmlns:a16="http://schemas.microsoft.com/office/drawing/2014/main" id="{843B7664-A71E-47CE-B19E-1094C4F837CC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3378" y="3319500"/>
              <a:ext cx="1310179" cy="1247627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44">
              <a:extLst>
                <a:ext uri="{FF2B5EF4-FFF2-40B4-BE49-F238E27FC236}">
                  <a16:creationId xmlns:a16="http://schemas.microsoft.com/office/drawing/2014/main" id="{97A8ACA7-66E5-425B-BCCC-A31874861612}"/>
                </a:ext>
              </a:extLst>
            </p:cNvPr>
            <p:cNvSpPr txBox="1"/>
            <p:nvPr/>
          </p:nvSpPr>
          <p:spPr>
            <a:xfrm>
              <a:off x="8151476" y="2469852"/>
              <a:ext cx="2312659" cy="669446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请替换文字内容复制你的内容到此千图网</a:t>
              </a:r>
              <a:r>
                <a:rPr lang="en-US" altLang="zh-CN" sz="1100" dirty="0"/>
                <a:t>58PIC.COM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366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千图PPT彼岸天：ID 8661124库_组合 1">
            <a:extLst>
              <a:ext uri="{FF2B5EF4-FFF2-40B4-BE49-F238E27FC236}">
                <a16:creationId xmlns:a16="http://schemas.microsoft.com/office/drawing/2014/main" id="{15807891-419D-4B83-B446-ABA5A5C1656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577329" y="1115368"/>
            <a:ext cx="2991855" cy="5742632"/>
            <a:chOff x="5192717" y="2125664"/>
            <a:chExt cx="1806575" cy="3467584"/>
          </a:xfrm>
        </p:grpSpPr>
        <p:sp>
          <p:nvSpPr>
            <p:cNvPr id="13" name="Freeform: Shape 29">
              <a:extLst>
                <a:ext uri="{FF2B5EF4-FFF2-40B4-BE49-F238E27FC236}">
                  <a16:creationId xmlns:a16="http://schemas.microsoft.com/office/drawing/2014/main" id="{CD2A6624-EB22-4360-A208-042908A93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9" y="2125664"/>
              <a:ext cx="285751" cy="3467584"/>
            </a:xfrm>
            <a:custGeom>
              <a:avLst/>
              <a:gdLst>
                <a:gd name="T0" fmla="*/ 0 w 124"/>
                <a:gd name="T1" fmla="*/ 20 h 1338"/>
                <a:gd name="T2" fmla="*/ 124 w 124"/>
                <a:gd name="T3" fmla="*/ 20 h 1338"/>
                <a:gd name="T4" fmla="*/ 66 w 124"/>
                <a:gd name="T5" fmla="*/ 1338 h 1338"/>
                <a:gd name="T6" fmla="*/ 8 w 124"/>
                <a:gd name="T7" fmla="*/ 1338 h 1338"/>
                <a:gd name="T8" fmla="*/ 0 w 124"/>
                <a:gd name="T9" fmla="*/ 2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338">
                  <a:moveTo>
                    <a:pt x="0" y="20"/>
                  </a:moveTo>
                  <a:cubicBezTo>
                    <a:pt x="0" y="20"/>
                    <a:pt x="64" y="0"/>
                    <a:pt x="124" y="20"/>
                  </a:cubicBezTo>
                  <a:cubicBezTo>
                    <a:pt x="66" y="1338"/>
                    <a:pt x="66" y="1338"/>
                    <a:pt x="66" y="1338"/>
                  </a:cubicBezTo>
                  <a:cubicBezTo>
                    <a:pt x="8" y="1338"/>
                    <a:pt x="8" y="1338"/>
                    <a:pt x="8" y="1338"/>
                  </a:cubicBezTo>
                  <a:lnTo>
                    <a:pt x="0" y="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30">
              <a:extLst>
                <a:ext uri="{FF2B5EF4-FFF2-40B4-BE49-F238E27FC236}">
                  <a16:creationId xmlns:a16="http://schemas.microsoft.com/office/drawing/2014/main" id="{58B5A253-F10A-491D-A970-184CC34D1CC9}"/>
                </a:ext>
              </a:extLst>
            </p:cNvPr>
            <p:cNvGrpSpPr/>
            <p:nvPr/>
          </p:nvGrpSpPr>
          <p:grpSpPr>
            <a:xfrm>
              <a:off x="5207005" y="2318802"/>
              <a:ext cx="1792287" cy="515937"/>
              <a:chOff x="3683001" y="1335088"/>
              <a:chExt cx="1792287" cy="515937"/>
            </a:xfrm>
          </p:grpSpPr>
          <p:sp>
            <p:nvSpPr>
              <p:cNvPr id="29" name="Freeform: Shape 19">
                <a:extLst>
                  <a:ext uri="{FF2B5EF4-FFF2-40B4-BE49-F238E27FC236}">
                    <a16:creationId xmlns:a16="http://schemas.microsoft.com/office/drawing/2014/main" id="{57B1DBF3-1D67-43F9-AD67-BCD963E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3001" y="1335088"/>
                <a:ext cx="1768475" cy="476250"/>
              </a:xfrm>
              <a:custGeom>
                <a:avLst/>
                <a:gdLst>
                  <a:gd name="T0" fmla="*/ 125 w 1114"/>
                  <a:gd name="T1" fmla="*/ 0 h 300"/>
                  <a:gd name="T2" fmla="*/ 1114 w 1114"/>
                  <a:gd name="T3" fmla="*/ 110 h 300"/>
                  <a:gd name="T4" fmla="*/ 1029 w 1114"/>
                  <a:gd name="T5" fmla="*/ 186 h 300"/>
                  <a:gd name="T6" fmla="*/ 1091 w 1114"/>
                  <a:gd name="T7" fmla="*/ 300 h 300"/>
                  <a:gd name="T8" fmla="*/ 107 w 1114"/>
                  <a:gd name="T9" fmla="*/ 196 h 300"/>
                  <a:gd name="T10" fmla="*/ 0 w 1114"/>
                  <a:gd name="T11" fmla="*/ 80 h 300"/>
                  <a:gd name="T12" fmla="*/ 125 w 1114"/>
                  <a:gd name="T1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4" h="300">
                    <a:moveTo>
                      <a:pt x="125" y="0"/>
                    </a:moveTo>
                    <a:lnTo>
                      <a:pt x="1114" y="110"/>
                    </a:lnTo>
                    <a:lnTo>
                      <a:pt x="1029" y="186"/>
                    </a:lnTo>
                    <a:lnTo>
                      <a:pt x="1091" y="300"/>
                    </a:lnTo>
                    <a:lnTo>
                      <a:pt x="107" y="196"/>
                    </a:lnTo>
                    <a:lnTo>
                      <a:pt x="0" y="80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0">
                <a:extLst>
                  <a:ext uri="{FF2B5EF4-FFF2-40B4-BE49-F238E27FC236}">
                    <a16:creationId xmlns:a16="http://schemas.microsoft.com/office/drawing/2014/main" id="{46D620DB-977D-4C1A-8876-12433A586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538" y="1509713"/>
                <a:ext cx="158750" cy="166687"/>
              </a:xfrm>
              <a:custGeom>
                <a:avLst/>
                <a:gdLst>
                  <a:gd name="T0" fmla="*/ 85 w 100"/>
                  <a:gd name="T1" fmla="*/ 0 h 105"/>
                  <a:gd name="T2" fmla="*/ 0 w 100"/>
                  <a:gd name="T3" fmla="*/ 76 h 105"/>
                  <a:gd name="T4" fmla="*/ 16 w 100"/>
                  <a:gd name="T5" fmla="*/ 105 h 105"/>
                  <a:gd name="T6" fmla="*/ 100 w 100"/>
                  <a:gd name="T7" fmla="*/ 26 h 105"/>
                  <a:gd name="T8" fmla="*/ 85 w 100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5">
                    <a:moveTo>
                      <a:pt x="85" y="0"/>
                    </a:moveTo>
                    <a:lnTo>
                      <a:pt x="0" y="76"/>
                    </a:lnTo>
                    <a:lnTo>
                      <a:pt x="16" y="105"/>
                    </a:lnTo>
                    <a:lnTo>
                      <a:pt x="100" y="26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1">
                <a:extLst>
                  <a:ext uri="{FF2B5EF4-FFF2-40B4-BE49-F238E27FC236}">
                    <a16:creationId xmlns:a16="http://schemas.microsoft.com/office/drawing/2014/main" id="{1B44B5AA-4D8B-4F33-92DE-5B40D6E73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3001" y="1462088"/>
                <a:ext cx="1755775" cy="388937"/>
              </a:xfrm>
              <a:custGeom>
                <a:avLst/>
                <a:gdLst>
                  <a:gd name="T0" fmla="*/ 107 w 1106"/>
                  <a:gd name="T1" fmla="*/ 116 h 245"/>
                  <a:gd name="T2" fmla="*/ 0 w 1106"/>
                  <a:gd name="T3" fmla="*/ 0 h 245"/>
                  <a:gd name="T4" fmla="*/ 6 w 1106"/>
                  <a:gd name="T5" fmla="*/ 30 h 245"/>
                  <a:gd name="T6" fmla="*/ 115 w 1106"/>
                  <a:gd name="T7" fmla="*/ 142 h 245"/>
                  <a:gd name="T8" fmla="*/ 1106 w 1106"/>
                  <a:gd name="T9" fmla="*/ 245 h 245"/>
                  <a:gd name="T10" fmla="*/ 1091 w 1106"/>
                  <a:gd name="T11" fmla="*/ 220 h 245"/>
                  <a:gd name="T12" fmla="*/ 107 w 1106"/>
                  <a:gd name="T13" fmla="*/ 116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6" h="245">
                    <a:moveTo>
                      <a:pt x="107" y="11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115" y="142"/>
                    </a:lnTo>
                    <a:lnTo>
                      <a:pt x="1106" y="245"/>
                    </a:lnTo>
                    <a:lnTo>
                      <a:pt x="1091" y="220"/>
                    </a:lnTo>
                    <a:lnTo>
                      <a:pt x="107" y="11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66CEF514-54E4-4CD8-BD4A-E1066EAE78D9}"/>
                </a:ext>
              </a:extLst>
            </p:cNvPr>
            <p:cNvGrpSpPr/>
            <p:nvPr/>
          </p:nvGrpSpPr>
          <p:grpSpPr>
            <a:xfrm>
              <a:off x="5192717" y="2871885"/>
              <a:ext cx="1806575" cy="338137"/>
              <a:chOff x="3668713" y="1947863"/>
              <a:chExt cx="1806575" cy="338137"/>
            </a:xfrm>
          </p:grpSpPr>
          <p:sp>
            <p:nvSpPr>
              <p:cNvPr id="27" name="Freeform: Shape 22">
                <a:extLst>
                  <a:ext uri="{FF2B5EF4-FFF2-40B4-BE49-F238E27FC236}">
                    <a16:creationId xmlns:a16="http://schemas.microsoft.com/office/drawing/2014/main" id="{E05D3516-BD8A-409D-9136-228139ACE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713" y="1947863"/>
                <a:ext cx="1782763" cy="312737"/>
              </a:xfrm>
              <a:custGeom>
                <a:avLst/>
                <a:gdLst>
                  <a:gd name="T0" fmla="*/ 0 w 1123"/>
                  <a:gd name="T1" fmla="*/ 183 h 197"/>
                  <a:gd name="T2" fmla="*/ 81 w 1123"/>
                  <a:gd name="T3" fmla="*/ 99 h 197"/>
                  <a:gd name="T4" fmla="*/ 3 w 1123"/>
                  <a:gd name="T5" fmla="*/ 0 h 197"/>
                  <a:gd name="T6" fmla="*/ 1010 w 1123"/>
                  <a:gd name="T7" fmla="*/ 13 h 197"/>
                  <a:gd name="T8" fmla="*/ 1123 w 1123"/>
                  <a:gd name="T9" fmla="*/ 107 h 197"/>
                  <a:gd name="T10" fmla="*/ 1017 w 1123"/>
                  <a:gd name="T11" fmla="*/ 197 h 197"/>
                  <a:gd name="T12" fmla="*/ 0 w 1123"/>
                  <a:gd name="T13" fmla="*/ 18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3" h="197">
                    <a:moveTo>
                      <a:pt x="0" y="183"/>
                    </a:moveTo>
                    <a:lnTo>
                      <a:pt x="81" y="99"/>
                    </a:lnTo>
                    <a:lnTo>
                      <a:pt x="3" y="0"/>
                    </a:lnTo>
                    <a:lnTo>
                      <a:pt x="1010" y="13"/>
                    </a:lnTo>
                    <a:lnTo>
                      <a:pt x="1123" y="107"/>
                    </a:lnTo>
                    <a:lnTo>
                      <a:pt x="1017" y="197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3">
                <a:extLst>
                  <a:ext uri="{FF2B5EF4-FFF2-40B4-BE49-F238E27FC236}">
                    <a16:creationId xmlns:a16="http://schemas.microsoft.com/office/drawing/2014/main" id="{516C5374-EB84-48AE-A360-95460B07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713" y="2117725"/>
                <a:ext cx="1806575" cy="168275"/>
              </a:xfrm>
              <a:custGeom>
                <a:avLst/>
                <a:gdLst>
                  <a:gd name="T0" fmla="*/ 1017 w 1138"/>
                  <a:gd name="T1" fmla="*/ 90 h 106"/>
                  <a:gd name="T2" fmla="*/ 1123 w 1138"/>
                  <a:gd name="T3" fmla="*/ 0 h 106"/>
                  <a:gd name="T4" fmla="*/ 1138 w 1138"/>
                  <a:gd name="T5" fmla="*/ 19 h 106"/>
                  <a:gd name="T6" fmla="*/ 1017 w 1138"/>
                  <a:gd name="T7" fmla="*/ 106 h 106"/>
                  <a:gd name="T8" fmla="*/ 9 w 1138"/>
                  <a:gd name="T9" fmla="*/ 90 h 106"/>
                  <a:gd name="T10" fmla="*/ 0 w 1138"/>
                  <a:gd name="T11" fmla="*/ 76 h 106"/>
                  <a:gd name="T12" fmla="*/ 1017 w 1138"/>
                  <a:gd name="T13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106">
                    <a:moveTo>
                      <a:pt x="1017" y="90"/>
                    </a:moveTo>
                    <a:lnTo>
                      <a:pt x="1123" y="0"/>
                    </a:lnTo>
                    <a:lnTo>
                      <a:pt x="1138" y="19"/>
                    </a:lnTo>
                    <a:lnTo>
                      <a:pt x="1017" y="10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1017" y="9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C95A1D60-AEC9-4D2C-A9FE-3C50A431B743}"/>
                </a:ext>
              </a:extLst>
            </p:cNvPr>
            <p:cNvGrpSpPr/>
            <p:nvPr/>
          </p:nvGrpSpPr>
          <p:grpSpPr>
            <a:xfrm>
              <a:off x="5285749" y="3257787"/>
              <a:ext cx="1596697" cy="706269"/>
              <a:chOff x="3908426" y="2351088"/>
              <a:chExt cx="1252538" cy="554037"/>
            </a:xfrm>
          </p:grpSpPr>
          <p:sp>
            <p:nvSpPr>
              <p:cNvPr id="24" name="Freeform: Shape 24">
                <a:extLst>
                  <a:ext uri="{FF2B5EF4-FFF2-40B4-BE49-F238E27FC236}">
                    <a16:creationId xmlns:a16="http://schemas.microsoft.com/office/drawing/2014/main" id="{2AF13E1E-9D8D-4EFB-8A1E-F684E28BC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2351088"/>
                <a:ext cx="1239838" cy="523875"/>
              </a:xfrm>
              <a:custGeom>
                <a:avLst/>
                <a:gdLst>
                  <a:gd name="T0" fmla="*/ 740 w 781"/>
                  <a:gd name="T1" fmla="*/ 0 h 330"/>
                  <a:gd name="T2" fmla="*/ 708 w 781"/>
                  <a:gd name="T3" fmla="*/ 82 h 330"/>
                  <a:gd name="T4" fmla="*/ 781 w 781"/>
                  <a:gd name="T5" fmla="*/ 142 h 330"/>
                  <a:gd name="T6" fmla="*/ 102 w 781"/>
                  <a:gd name="T7" fmla="*/ 330 h 330"/>
                  <a:gd name="T8" fmla="*/ 0 w 781"/>
                  <a:gd name="T9" fmla="*/ 287 h 330"/>
                  <a:gd name="T10" fmla="*/ 58 w 781"/>
                  <a:gd name="T11" fmla="*/ 195 h 330"/>
                  <a:gd name="T12" fmla="*/ 740 w 781"/>
                  <a:gd name="T1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1" h="330">
                    <a:moveTo>
                      <a:pt x="740" y="0"/>
                    </a:moveTo>
                    <a:lnTo>
                      <a:pt x="708" y="82"/>
                    </a:lnTo>
                    <a:lnTo>
                      <a:pt x="781" y="142"/>
                    </a:lnTo>
                    <a:lnTo>
                      <a:pt x="102" y="330"/>
                    </a:lnTo>
                    <a:lnTo>
                      <a:pt x="0" y="287"/>
                    </a:lnTo>
                    <a:lnTo>
                      <a:pt x="58" y="195"/>
                    </a:lnTo>
                    <a:lnTo>
                      <a:pt x="74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5">
                <a:extLst>
                  <a:ext uri="{FF2B5EF4-FFF2-40B4-BE49-F238E27FC236}">
                    <a16:creationId xmlns:a16="http://schemas.microsoft.com/office/drawing/2014/main" id="{324F28D8-103E-4CD9-A6F3-6E568E3B6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376" y="2351088"/>
                <a:ext cx="66675" cy="150812"/>
              </a:xfrm>
              <a:custGeom>
                <a:avLst/>
                <a:gdLst>
                  <a:gd name="T0" fmla="*/ 32 w 42"/>
                  <a:gd name="T1" fmla="*/ 0 h 95"/>
                  <a:gd name="T2" fmla="*/ 42 w 42"/>
                  <a:gd name="T3" fmla="*/ 16 h 95"/>
                  <a:gd name="T4" fmla="*/ 16 w 42"/>
                  <a:gd name="T5" fmla="*/ 95 h 95"/>
                  <a:gd name="T6" fmla="*/ 0 w 42"/>
                  <a:gd name="T7" fmla="*/ 82 h 95"/>
                  <a:gd name="T8" fmla="*/ 32 w 42"/>
                  <a:gd name="T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5">
                    <a:moveTo>
                      <a:pt x="32" y="0"/>
                    </a:moveTo>
                    <a:lnTo>
                      <a:pt x="42" y="16"/>
                    </a:lnTo>
                    <a:lnTo>
                      <a:pt x="16" y="95"/>
                    </a:lnTo>
                    <a:lnTo>
                      <a:pt x="0" y="8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6">
                <a:extLst>
                  <a:ext uri="{FF2B5EF4-FFF2-40B4-BE49-F238E27FC236}">
                    <a16:creationId xmlns:a16="http://schemas.microsoft.com/office/drawing/2014/main" id="{9A06AED4-FF11-4CF6-9129-BB3608304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2576513"/>
                <a:ext cx="1252538" cy="328612"/>
              </a:xfrm>
              <a:custGeom>
                <a:avLst/>
                <a:gdLst>
                  <a:gd name="T0" fmla="*/ 102 w 789"/>
                  <a:gd name="T1" fmla="*/ 188 h 207"/>
                  <a:gd name="T2" fmla="*/ 0 w 789"/>
                  <a:gd name="T3" fmla="*/ 145 h 207"/>
                  <a:gd name="T4" fmla="*/ 16 w 789"/>
                  <a:gd name="T5" fmla="*/ 167 h 207"/>
                  <a:gd name="T6" fmla="*/ 109 w 789"/>
                  <a:gd name="T7" fmla="*/ 207 h 207"/>
                  <a:gd name="T8" fmla="*/ 789 w 789"/>
                  <a:gd name="T9" fmla="*/ 13 h 207"/>
                  <a:gd name="T10" fmla="*/ 781 w 789"/>
                  <a:gd name="T11" fmla="*/ 0 h 207"/>
                  <a:gd name="T12" fmla="*/ 102 w 789"/>
                  <a:gd name="T13" fmla="*/ 188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9" h="207">
                    <a:moveTo>
                      <a:pt x="102" y="188"/>
                    </a:moveTo>
                    <a:lnTo>
                      <a:pt x="0" y="145"/>
                    </a:lnTo>
                    <a:lnTo>
                      <a:pt x="16" y="167"/>
                    </a:lnTo>
                    <a:lnTo>
                      <a:pt x="109" y="207"/>
                    </a:lnTo>
                    <a:lnTo>
                      <a:pt x="789" y="13"/>
                    </a:lnTo>
                    <a:lnTo>
                      <a:pt x="781" y="0"/>
                    </a:lnTo>
                    <a:lnTo>
                      <a:pt x="102" y="18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33">
              <a:extLst>
                <a:ext uri="{FF2B5EF4-FFF2-40B4-BE49-F238E27FC236}">
                  <a16:creationId xmlns:a16="http://schemas.microsoft.com/office/drawing/2014/main" id="{FA7F7965-EABD-4DF3-AADB-BED420B2535B}"/>
                </a:ext>
              </a:extLst>
            </p:cNvPr>
            <p:cNvGrpSpPr/>
            <p:nvPr/>
          </p:nvGrpSpPr>
          <p:grpSpPr>
            <a:xfrm>
              <a:off x="5282702" y="3973371"/>
              <a:ext cx="1557839" cy="605311"/>
              <a:chOff x="3932238" y="2974975"/>
              <a:chExt cx="1190625" cy="503237"/>
            </a:xfrm>
          </p:grpSpPr>
          <p:sp>
            <p:nvSpPr>
              <p:cNvPr id="22" name="Freeform: Shape 27">
                <a:extLst>
                  <a:ext uri="{FF2B5EF4-FFF2-40B4-BE49-F238E27FC236}">
                    <a16:creationId xmlns:a16="http://schemas.microsoft.com/office/drawing/2014/main" id="{530FCE0B-C782-4AD2-9B7E-03FED1620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2974975"/>
                <a:ext cx="1166813" cy="481012"/>
              </a:xfrm>
              <a:custGeom>
                <a:avLst/>
                <a:gdLst>
                  <a:gd name="T0" fmla="*/ 36 w 735"/>
                  <a:gd name="T1" fmla="*/ 0 h 303"/>
                  <a:gd name="T2" fmla="*/ 677 w 735"/>
                  <a:gd name="T3" fmla="*/ 136 h 303"/>
                  <a:gd name="T4" fmla="*/ 735 w 735"/>
                  <a:gd name="T5" fmla="*/ 238 h 303"/>
                  <a:gd name="T6" fmla="*/ 641 w 735"/>
                  <a:gd name="T7" fmla="*/ 303 h 303"/>
                  <a:gd name="T8" fmla="*/ 0 w 735"/>
                  <a:gd name="T9" fmla="*/ 166 h 303"/>
                  <a:gd name="T10" fmla="*/ 67 w 735"/>
                  <a:gd name="T11" fmla="*/ 98 h 303"/>
                  <a:gd name="T12" fmla="*/ 36 w 735"/>
                  <a:gd name="T13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303">
                    <a:moveTo>
                      <a:pt x="36" y="0"/>
                    </a:moveTo>
                    <a:lnTo>
                      <a:pt x="677" y="136"/>
                    </a:lnTo>
                    <a:lnTo>
                      <a:pt x="735" y="238"/>
                    </a:lnTo>
                    <a:lnTo>
                      <a:pt x="641" y="303"/>
                    </a:lnTo>
                    <a:lnTo>
                      <a:pt x="0" y="166"/>
                    </a:lnTo>
                    <a:lnTo>
                      <a:pt x="67" y="9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8">
                <a:extLst>
                  <a:ext uri="{FF2B5EF4-FFF2-40B4-BE49-F238E27FC236}">
                    <a16:creationId xmlns:a16="http://schemas.microsoft.com/office/drawing/2014/main" id="{0BDEFD7C-3979-41F3-BAF9-381615559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3190875"/>
                <a:ext cx="1190625" cy="287337"/>
              </a:xfrm>
              <a:custGeom>
                <a:avLst/>
                <a:gdLst>
                  <a:gd name="T0" fmla="*/ 735 w 750"/>
                  <a:gd name="T1" fmla="*/ 102 h 181"/>
                  <a:gd name="T2" fmla="*/ 677 w 750"/>
                  <a:gd name="T3" fmla="*/ 0 h 181"/>
                  <a:gd name="T4" fmla="*/ 750 w 750"/>
                  <a:gd name="T5" fmla="*/ 110 h 181"/>
                  <a:gd name="T6" fmla="*/ 655 w 750"/>
                  <a:gd name="T7" fmla="*/ 181 h 181"/>
                  <a:gd name="T8" fmla="*/ 14 w 750"/>
                  <a:gd name="T9" fmla="*/ 45 h 181"/>
                  <a:gd name="T10" fmla="*/ 0 w 750"/>
                  <a:gd name="T11" fmla="*/ 30 h 181"/>
                  <a:gd name="T12" fmla="*/ 641 w 750"/>
                  <a:gd name="T13" fmla="*/ 167 h 181"/>
                  <a:gd name="T14" fmla="*/ 735 w 750"/>
                  <a:gd name="T15" fmla="*/ 10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0" h="181">
                    <a:moveTo>
                      <a:pt x="735" y="102"/>
                    </a:moveTo>
                    <a:lnTo>
                      <a:pt x="677" y="0"/>
                    </a:lnTo>
                    <a:lnTo>
                      <a:pt x="750" y="110"/>
                    </a:lnTo>
                    <a:lnTo>
                      <a:pt x="655" y="181"/>
                    </a:lnTo>
                    <a:lnTo>
                      <a:pt x="14" y="45"/>
                    </a:lnTo>
                    <a:lnTo>
                      <a:pt x="0" y="30"/>
                    </a:lnTo>
                    <a:lnTo>
                      <a:pt x="641" y="167"/>
                    </a:lnTo>
                    <a:lnTo>
                      <a:pt x="735" y="10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43">
              <a:extLst>
                <a:ext uri="{FF2B5EF4-FFF2-40B4-BE49-F238E27FC236}">
                  <a16:creationId xmlns:a16="http://schemas.microsoft.com/office/drawing/2014/main" id="{4D12F21D-C215-438C-9F9C-8F4408A775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97998" y="2917536"/>
              <a:ext cx="853132" cy="205747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l"/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id="{063119EB-C3EE-46AC-A917-A0D9AF36E654}"/>
                </a:ext>
              </a:extLst>
            </p:cNvPr>
            <p:cNvSpPr txBox="1">
              <a:spLocks/>
            </p:cNvSpPr>
            <p:nvPr/>
          </p:nvSpPr>
          <p:spPr bwMode="auto">
            <a:xfrm rot="20670409">
              <a:off x="5667032" y="3514043"/>
              <a:ext cx="853132" cy="205747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0" name="TextBox 48">
              <a:extLst>
                <a:ext uri="{FF2B5EF4-FFF2-40B4-BE49-F238E27FC236}">
                  <a16:creationId xmlns:a16="http://schemas.microsoft.com/office/drawing/2014/main" id="{EE5EE664-14AF-42D7-A1E2-7A376A568447}"/>
                </a:ext>
              </a:extLst>
            </p:cNvPr>
            <p:cNvSpPr txBox="1">
              <a:spLocks/>
            </p:cNvSpPr>
            <p:nvPr/>
          </p:nvSpPr>
          <p:spPr bwMode="auto">
            <a:xfrm rot="305725">
              <a:off x="5746571" y="2449780"/>
              <a:ext cx="853132" cy="205747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1" name="TextBox 50">
              <a:extLst>
                <a:ext uri="{FF2B5EF4-FFF2-40B4-BE49-F238E27FC236}">
                  <a16:creationId xmlns:a16="http://schemas.microsoft.com/office/drawing/2014/main" id="{CA67F9BB-468B-476D-B51F-35BC0D908D38}"/>
                </a:ext>
              </a:extLst>
            </p:cNvPr>
            <p:cNvSpPr txBox="1">
              <a:spLocks/>
            </p:cNvSpPr>
            <p:nvPr/>
          </p:nvSpPr>
          <p:spPr bwMode="auto">
            <a:xfrm rot="594815">
              <a:off x="5649434" y="4200487"/>
              <a:ext cx="853132" cy="205747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5329B555-4929-42B9-8B41-CA362E57238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59496" y="1359472"/>
            <a:ext cx="2808312" cy="748235"/>
            <a:chOff x="1559496" y="1359472"/>
            <a:chExt cx="2808312" cy="748235"/>
          </a:xfrm>
        </p:grpSpPr>
        <p:sp>
          <p:nvSpPr>
            <p:cNvPr id="6" name="TextBox 49">
              <a:extLst>
                <a:ext uri="{FF2B5EF4-FFF2-40B4-BE49-F238E27FC236}">
                  <a16:creationId xmlns:a16="http://schemas.microsoft.com/office/drawing/2014/main" id="{0FC7C6BA-A162-41CF-B67E-F7FB5FE3501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24842" y="1359472"/>
              <a:ext cx="2616696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千图网</a:t>
              </a:r>
              <a:r>
                <a:rPr lang="en-US" altLang="zh-CN" sz="1100" b="0" dirty="0">
                  <a:solidFill>
                    <a:schemeClr val="tx1"/>
                  </a:solidFill>
                  <a:effectLst/>
                </a:rPr>
                <a:t>58PIC.COM</a:t>
              </a:r>
              <a:endParaRPr lang="zh-CN" altLang="en-US" sz="11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9" name="Straight Connector 3">
              <a:extLst>
                <a:ext uri="{FF2B5EF4-FFF2-40B4-BE49-F238E27FC236}">
                  <a16:creationId xmlns:a16="http://schemas.microsoft.com/office/drawing/2014/main" id="{2BA6D31E-57C8-4197-B2E2-A17AFEEAAD02}"/>
                </a:ext>
              </a:extLst>
            </p:cNvPr>
            <p:cNvCxnSpPr/>
            <p:nvPr/>
          </p:nvCxnSpPr>
          <p:spPr>
            <a:xfrm>
              <a:off x="1559496" y="2107707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id="{BEDB0D28-02DC-4A6E-BCAC-AE23BFCDD36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59496" y="3591697"/>
            <a:ext cx="2808312" cy="706551"/>
            <a:chOff x="1559496" y="3591697"/>
            <a:chExt cx="2808312" cy="706551"/>
          </a:xfrm>
        </p:grpSpPr>
        <p:sp>
          <p:nvSpPr>
            <p:cNvPr id="8" name="TextBox 51">
              <a:extLst>
                <a:ext uri="{FF2B5EF4-FFF2-40B4-BE49-F238E27FC236}">
                  <a16:creationId xmlns:a16="http://schemas.microsoft.com/office/drawing/2014/main" id="{6F8B8843-9A6E-488B-8F43-4CA7575695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24842" y="3591697"/>
              <a:ext cx="2616696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千图网</a:t>
              </a:r>
              <a:r>
                <a:rPr lang="en-US" altLang="zh-CN" sz="1100" b="0" dirty="0">
                  <a:solidFill>
                    <a:schemeClr val="tx1"/>
                  </a:solidFill>
                  <a:effectLst/>
                </a:rPr>
                <a:t>58PIC.COM</a:t>
              </a:r>
              <a:endParaRPr lang="zh-CN" altLang="en-US" sz="11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0" name="Straight Connector 34">
              <a:extLst>
                <a:ext uri="{FF2B5EF4-FFF2-40B4-BE49-F238E27FC236}">
                  <a16:creationId xmlns:a16="http://schemas.microsoft.com/office/drawing/2014/main" id="{B15E8E47-2C47-43D7-96AB-DBD6E197A9CB}"/>
                </a:ext>
              </a:extLst>
            </p:cNvPr>
            <p:cNvCxnSpPr/>
            <p:nvPr/>
          </p:nvCxnSpPr>
          <p:spPr>
            <a:xfrm>
              <a:off x="1559496" y="4298248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DCCE0F6E-56DC-47B0-90EA-2864A902DA3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00489" y="2359853"/>
            <a:ext cx="2808312" cy="732592"/>
            <a:chOff x="8000489" y="2359853"/>
            <a:chExt cx="2808312" cy="732592"/>
          </a:xfrm>
        </p:grpSpPr>
        <p:sp>
          <p:nvSpPr>
            <p:cNvPr id="4" name="TextBox 44">
              <a:extLst>
                <a:ext uri="{FF2B5EF4-FFF2-40B4-BE49-F238E27FC236}">
                  <a16:creationId xmlns:a16="http://schemas.microsoft.com/office/drawing/2014/main" id="{ED09CFF9-B77B-46A8-B43D-D59B2CB33F2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017165" y="2359853"/>
              <a:ext cx="2616696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千图网</a:t>
              </a:r>
              <a:r>
                <a:rPr lang="en-US" altLang="zh-CN" sz="1100" b="0" dirty="0">
                  <a:solidFill>
                    <a:schemeClr val="tx1"/>
                  </a:solidFill>
                  <a:effectLst/>
                </a:rPr>
                <a:t>58PIC.COM</a:t>
              </a:r>
              <a:endParaRPr lang="zh-CN" altLang="en-US" sz="11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1" name="Straight Connector 35">
              <a:extLst>
                <a:ext uri="{FF2B5EF4-FFF2-40B4-BE49-F238E27FC236}">
                  <a16:creationId xmlns:a16="http://schemas.microsoft.com/office/drawing/2014/main" id="{F9D7DDCB-161D-45BA-8688-9921F86D6403}"/>
                </a:ext>
              </a:extLst>
            </p:cNvPr>
            <p:cNvCxnSpPr/>
            <p:nvPr/>
          </p:nvCxnSpPr>
          <p:spPr>
            <a:xfrm>
              <a:off x="8000489" y="3092445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id="{3B4CF725-70A8-4354-BA5E-8EA96067FD5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00489" y="4537162"/>
            <a:ext cx="2808312" cy="745824"/>
            <a:chOff x="8000489" y="4537162"/>
            <a:chExt cx="2808312" cy="745824"/>
          </a:xfrm>
        </p:grpSpPr>
        <p:sp>
          <p:nvSpPr>
            <p:cNvPr id="5" name="TextBox 46">
              <a:extLst>
                <a:ext uri="{FF2B5EF4-FFF2-40B4-BE49-F238E27FC236}">
                  <a16:creationId xmlns:a16="http://schemas.microsoft.com/office/drawing/2014/main" id="{3C67F303-C937-4D20-8542-696393C843E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017165" y="4537162"/>
              <a:ext cx="2616696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千图网</a:t>
              </a:r>
              <a:r>
                <a:rPr lang="en-US" altLang="zh-CN" sz="1100" b="0" dirty="0">
                  <a:solidFill>
                    <a:schemeClr val="tx1"/>
                  </a:solidFill>
                  <a:effectLst/>
                </a:rPr>
                <a:t>58PIC.COM</a:t>
              </a:r>
              <a:endParaRPr lang="zh-CN" altLang="en-US" sz="11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2" name="Straight Connector 36">
              <a:extLst>
                <a:ext uri="{FF2B5EF4-FFF2-40B4-BE49-F238E27FC236}">
                  <a16:creationId xmlns:a16="http://schemas.microsoft.com/office/drawing/2014/main" id="{D22DA8C4-CF62-4C38-B21B-F323EBD178AF}"/>
                </a:ext>
              </a:extLst>
            </p:cNvPr>
            <p:cNvCxnSpPr/>
            <p:nvPr/>
          </p:nvCxnSpPr>
          <p:spPr>
            <a:xfrm>
              <a:off x="8000489" y="5282986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070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15326540-21E9-4E7D-ADA9-9BFECA19421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369505" y="1219553"/>
            <a:ext cx="3290757" cy="4888179"/>
            <a:chOff x="4369505" y="1219553"/>
            <a:chExt cx="3290757" cy="4888179"/>
          </a:xfrm>
        </p:grpSpPr>
        <p:grpSp>
          <p:nvGrpSpPr>
            <p:cNvPr id="4" name="Group 94">
              <a:extLst>
                <a:ext uri="{FF2B5EF4-FFF2-40B4-BE49-F238E27FC236}">
                  <a16:creationId xmlns:a16="http://schemas.microsoft.com/office/drawing/2014/main" id="{3F1CDE63-493D-47CF-8B0F-D8429DF9C396}"/>
                </a:ext>
              </a:extLst>
            </p:cNvPr>
            <p:cNvGrpSpPr/>
            <p:nvPr/>
          </p:nvGrpSpPr>
          <p:grpSpPr>
            <a:xfrm>
              <a:off x="4729460" y="3946367"/>
              <a:ext cx="2652830" cy="1105540"/>
              <a:chOff x="4639617" y="3633957"/>
              <a:chExt cx="2912766" cy="1213866"/>
            </a:xfrm>
          </p:grpSpPr>
          <p:sp>
            <p:nvSpPr>
              <p:cNvPr id="39" name="Flowchart: Decision 129">
                <a:extLst>
                  <a:ext uri="{FF2B5EF4-FFF2-40B4-BE49-F238E27FC236}">
                    <a16:creationId xmlns:a16="http://schemas.microsoft.com/office/drawing/2014/main" id="{E5DD11AD-0414-4A50-AB2F-FF88835E2CF5}"/>
                  </a:ext>
                </a:extLst>
              </p:cNvPr>
              <p:cNvSpPr/>
              <p:nvPr/>
            </p:nvSpPr>
            <p:spPr>
              <a:xfrm>
                <a:off x="5134509" y="3833104"/>
                <a:ext cx="1922982" cy="1014719"/>
              </a:xfrm>
              <a:prstGeom prst="flowChartDecision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Parallelogram 130">
                <a:extLst>
                  <a:ext uri="{FF2B5EF4-FFF2-40B4-BE49-F238E27FC236}">
                    <a16:creationId xmlns:a16="http://schemas.microsoft.com/office/drawing/2014/main" id="{507A9394-8FE8-41E0-810B-B7FE9D25B3FF}"/>
                  </a:ext>
                </a:extLst>
              </p:cNvPr>
              <p:cNvSpPr/>
              <p:nvPr/>
            </p:nvSpPr>
            <p:spPr>
              <a:xfrm rot="1651242">
                <a:off x="6145962" y="3634940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Parallelogram 131">
                <a:extLst>
                  <a:ext uri="{FF2B5EF4-FFF2-40B4-BE49-F238E27FC236}">
                    <a16:creationId xmlns:a16="http://schemas.microsoft.com/office/drawing/2014/main" id="{ACEF7A12-6604-4CD5-9B8E-22EA1D62F703}"/>
                  </a:ext>
                </a:extLst>
              </p:cNvPr>
              <p:cNvSpPr/>
              <p:nvPr/>
            </p:nvSpPr>
            <p:spPr>
              <a:xfrm rot="19948758" flipV="1">
                <a:off x="4639617" y="3633957"/>
                <a:ext cx="1406421" cy="560665"/>
              </a:xfrm>
              <a:prstGeom prst="parallelogram">
                <a:avLst>
                  <a:gd name="adj" fmla="val 58014"/>
                </a:avLst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" name="Flowchart: Sequential Access Storage 95">
              <a:extLst>
                <a:ext uri="{FF2B5EF4-FFF2-40B4-BE49-F238E27FC236}">
                  <a16:creationId xmlns:a16="http://schemas.microsoft.com/office/drawing/2014/main" id="{D1A10FAE-C2B7-484C-A972-753338C3C6D6}"/>
                </a:ext>
              </a:extLst>
            </p:cNvPr>
            <p:cNvSpPr/>
            <p:nvPr/>
          </p:nvSpPr>
          <p:spPr>
            <a:xfrm rot="16200000" flipH="1">
              <a:off x="4369505" y="3091136"/>
              <a:ext cx="1337128" cy="1337128"/>
            </a:xfrm>
            <a:prstGeom prst="flowChartMagneticTap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96">
              <a:extLst>
                <a:ext uri="{FF2B5EF4-FFF2-40B4-BE49-F238E27FC236}">
                  <a16:creationId xmlns:a16="http://schemas.microsoft.com/office/drawing/2014/main" id="{98C183C3-5D81-4322-B8BC-FB3F817E0E58}"/>
                </a:ext>
              </a:extLst>
            </p:cNvPr>
            <p:cNvGrpSpPr/>
            <p:nvPr/>
          </p:nvGrpSpPr>
          <p:grpSpPr>
            <a:xfrm>
              <a:off x="6003542" y="1714185"/>
              <a:ext cx="1119767" cy="3337722"/>
              <a:chOff x="6000439" y="1183056"/>
              <a:chExt cx="1229487" cy="3664767"/>
            </a:xfrm>
            <a:solidFill>
              <a:schemeClr val="accent4"/>
            </a:solidFill>
          </p:grpSpPr>
          <p:sp>
            <p:nvSpPr>
              <p:cNvPr id="37" name="Flowchart: Sequential Access Storage 127">
                <a:extLst>
                  <a:ext uri="{FF2B5EF4-FFF2-40B4-BE49-F238E27FC236}">
                    <a16:creationId xmlns:a16="http://schemas.microsoft.com/office/drawing/2014/main" id="{0E4B0114-E683-4482-AF3A-DBAF8465AF3A}"/>
                  </a:ext>
                </a:extLst>
              </p:cNvPr>
              <p:cNvSpPr/>
              <p:nvPr/>
            </p:nvSpPr>
            <p:spPr>
              <a:xfrm rot="5400000">
                <a:off x="6000440" y="1183056"/>
                <a:ext cx="1229486" cy="1229486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128">
                <a:extLst>
                  <a:ext uri="{FF2B5EF4-FFF2-40B4-BE49-F238E27FC236}">
                    <a16:creationId xmlns:a16="http://schemas.microsoft.com/office/drawing/2014/main" id="{89270FAA-6AB9-4D93-AC71-289AA5734A56}"/>
                  </a:ext>
                </a:extLst>
              </p:cNvPr>
              <p:cNvSpPr/>
              <p:nvPr/>
            </p:nvSpPr>
            <p:spPr>
              <a:xfrm>
                <a:off x="6000439" y="2392122"/>
                <a:ext cx="181285" cy="245570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97">
              <a:extLst>
                <a:ext uri="{FF2B5EF4-FFF2-40B4-BE49-F238E27FC236}">
                  <a16:creationId xmlns:a16="http://schemas.microsoft.com/office/drawing/2014/main" id="{62421C09-0A97-4701-852F-B194B85F8015}"/>
                </a:ext>
              </a:extLst>
            </p:cNvPr>
            <p:cNvGrpSpPr/>
            <p:nvPr/>
          </p:nvGrpSpPr>
          <p:grpSpPr>
            <a:xfrm>
              <a:off x="6202861" y="2901387"/>
              <a:ext cx="1457401" cy="2150521"/>
              <a:chOff x="6257388" y="2486585"/>
              <a:chExt cx="1600203" cy="2361238"/>
            </a:xfrm>
            <a:solidFill>
              <a:schemeClr val="accent6"/>
            </a:solidFill>
          </p:grpSpPr>
          <p:sp>
            <p:nvSpPr>
              <p:cNvPr id="35" name="Flowchart: Sequential Access Storage 125">
                <a:extLst>
                  <a:ext uri="{FF2B5EF4-FFF2-40B4-BE49-F238E27FC236}">
                    <a16:creationId xmlns:a16="http://schemas.microsoft.com/office/drawing/2014/main" id="{437A8C6C-8F52-4816-8CA2-C445001CD8E1}"/>
                  </a:ext>
                </a:extLst>
              </p:cNvPr>
              <p:cNvSpPr/>
              <p:nvPr/>
            </p:nvSpPr>
            <p:spPr>
              <a:xfrm rot="5400000">
                <a:off x="6257391" y="2486585"/>
                <a:ext cx="1600200" cy="1600200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26">
                <a:extLst>
                  <a:ext uri="{FF2B5EF4-FFF2-40B4-BE49-F238E27FC236}">
                    <a16:creationId xmlns:a16="http://schemas.microsoft.com/office/drawing/2014/main" id="{B092E2DE-8A49-4901-8E81-689EAAD708B5}"/>
                  </a:ext>
                </a:extLst>
              </p:cNvPr>
              <p:cNvSpPr/>
              <p:nvPr/>
            </p:nvSpPr>
            <p:spPr>
              <a:xfrm>
                <a:off x="6257388" y="3917950"/>
                <a:ext cx="233899" cy="92987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Rectangle 98">
              <a:extLst>
                <a:ext uri="{FF2B5EF4-FFF2-40B4-BE49-F238E27FC236}">
                  <a16:creationId xmlns:a16="http://schemas.microsoft.com/office/drawing/2014/main" id="{205A409F-7EBF-42DF-B326-49994D8AF50A}"/>
                </a:ext>
              </a:extLst>
            </p:cNvPr>
            <p:cNvSpPr/>
            <p:nvPr/>
          </p:nvSpPr>
          <p:spPr>
            <a:xfrm>
              <a:off x="5509351" y="4205016"/>
              <a:ext cx="197282" cy="846891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99">
              <a:extLst>
                <a:ext uri="{FF2B5EF4-FFF2-40B4-BE49-F238E27FC236}">
                  <a16:creationId xmlns:a16="http://schemas.microsoft.com/office/drawing/2014/main" id="{FD8493AE-FEC7-418A-AB74-17090FBCD4F3}"/>
                </a:ext>
              </a:extLst>
            </p:cNvPr>
            <p:cNvGrpSpPr/>
            <p:nvPr/>
          </p:nvGrpSpPr>
          <p:grpSpPr>
            <a:xfrm>
              <a:off x="4479625" y="1219553"/>
              <a:ext cx="1488594" cy="3832354"/>
              <a:chOff x="4365302" y="639958"/>
              <a:chExt cx="1634453" cy="4207865"/>
            </a:xfrm>
            <a:solidFill>
              <a:schemeClr val="accent2"/>
            </a:solidFill>
          </p:grpSpPr>
          <p:sp>
            <p:nvSpPr>
              <p:cNvPr id="33" name="Flowchart: Sequential Access Storage 123">
                <a:extLst>
                  <a:ext uri="{FF2B5EF4-FFF2-40B4-BE49-F238E27FC236}">
                    <a16:creationId xmlns:a16="http://schemas.microsoft.com/office/drawing/2014/main" id="{0D3DD01A-C628-4A95-89E0-23A21B4C4A79}"/>
                  </a:ext>
                </a:extLst>
              </p:cNvPr>
              <p:cNvSpPr/>
              <p:nvPr/>
            </p:nvSpPr>
            <p:spPr>
              <a:xfrm rot="16200000" flipH="1">
                <a:off x="4365302" y="639958"/>
                <a:ext cx="1634452" cy="1634452"/>
              </a:xfrm>
              <a:prstGeom prst="flowChartMagneticTap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Rectangle 124">
                <a:extLst>
                  <a:ext uri="{FF2B5EF4-FFF2-40B4-BE49-F238E27FC236}">
                    <a16:creationId xmlns:a16="http://schemas.microsoft.com/office/drawing/2014/main" id="{23B95933-E8E8-4D3B-B14C-934BFAC1769F}"/>
                  </a:ext>
                </a:extLst>
              </p:cNvPr>
              <p:cNvSpPr/>
              <p:nvPr/>
            </p:nvSpPr>
            <p:spPr>
              <a:xfrm>
                <a:off x="5758945" y="2205570"/>
                <a:ext cx="240810" cy="2642253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00">
              <a:extLst>
                <a:ext uri="{FF2B5EF4-FFF2-40B4-BE49-F238E27FC236}">
                  <a16:creationId xmlns:a16="http://schemas.microsoft.com/office/drawing/2014/main" id="{D8D28190-B4F3-48E2-8338-18B20E0A6DE1}"/>
                </a:ext>
              </a:extLst>
            </p:cNvPr>
            <p:cNvGrpSpPr/>
            <p:nvPr/>
          </p:nvGrpSpPr>
          <p:grpSpPr>
            <a:xfrm>
              <a:off x="4729460" y="4589827"/>
              <a:ext cx="2652830" cy="1517905"/>
              <a:chOff x="4639617" y="4340466"/>
              <a:chExt cx="2912766" cy="1666636"/>
            </a:xfrm>
          </p:grpSpPr>
          <p:grpSp>
            <p:nvGrpSpPr>
              <p:cNvPr id="27" name="Group 117">
                <a:extLst>
                  <a:ext uri="{FF2B5EF4-FFF2-40B4-BE49-F238E27FC236}">
                    <a16:creationId xmlns:a16="http://schemas.microsoft.com/office/drawing/2014/main" id="{E63BBF41-FE67-4B02-A8FB-DB6BFFB614E1}"/>
                  </a:ext>
                </a:extLst>
              </p:cNvPr>
              <p:cNvGrpSpPr/>
              <p:nvPr/>
            </p:nvGrpSpPr>
            <p:grpSpPr>
              <a:xfrm>
                <a:off x="5134509" y="4340466"/>
                <a:ext cx="1922982" cy="1666636"/>
                <a:chOff x="5134509" y="4340466"/>
                <a:chExt cx="1922982" cy="1666636"/>
              </a:xfrm>
            </p:grpSpPr>
            <p:sp>
              <p:nvSpPr>
                <p:cNvPr id="31" name="Parallelogram 121">
                  <a:extLst>
                    <a:ext uri="{FF2B5EF4-FFF2-40B4-BE49-F238E27FC236}">
                      <a16:creationId xmlns:a16="http://schemas.microsoft.com/office/drawing/2014/main" id="{EE864938-62BE-4A9F-AAAB-974438440A8E}"/>
                    </a:ext>
                  </a:extLst>
                </p:cNvPr>
                <p:cNvSpPr/>
                <p:nvPr/>
              </p:nvSpPr>
              <p:spPr>
                <a:xfrm rot="5400000">
                  <a:off x="4781937" y="4693038"/>
                  <a:ext cx="1666636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Parallelogram 122">
                  <a:extLst>
                    <a:ext uri="{FF2B5EF4-FFF2-40B4-BE49-F238E27FC236}">
                      <a16:creationId xmlns:a16="http://schemas.microsoft.com/office/drawing/2014/main" id="{3915F7DC-5093-4D57-B1EB-92C4DF4CF718}"/>
                    </a:ext>
                  </a:extLst>
                </p:cNvPr>
                <p:cNvSpPr/>
                <p:nvPr/>
              </p:nvSpPr>
              <p:spPr>
                <a:xfrm rot="16200000" flipV="1">
                  <a:off x="5743429" y="4693037"/>
                  <a:ext cx="1666634" cy="961491"/>
                </a:xfrm>
                <a:prstGeom prst="parallelogram">
                  <a:avLst>
                    <a:gd name="adj" fmla="val 52151"/>
                  </a:avLst>
                </a:prstGeom>
                <a:solidFill>
                  <a:schemeClr val="bg1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Group 118">
                <a:extLst>
                  <a:ext uri="{FF2B5EF4-FFF2-40B4-BE49-F238E27FC236}">
                    <a16:creationId xmlns:a16="http://schemas.microsoft.com/office/drawing/2014/main" id="{3CCC1035-F186-46C5-A655-9867B3EA7DC2}"/>
                  </a:ext>
                </a:extLst>
              </p:cNvPr>
              <p:cNvGrpSpPr/>
              <p:nvPr/>
            </p:nvGrpSpPr>
            <p:grpSpPr>
              <a:xfrm>
                <a:off x="4639617" y="4485590"/>
                <a:ext cx="2912766" cy="561648"/>
                <a:chOff x="4639617" y="4485590"/>
                <a:chExt cx="2912766" cy="561648"/>
              </a:xfrm>
            </p:grpSpPr>
            <p:sp>
              <p:nvSpPr>
                <p:cNvPr id="29" name="Parallelogram 119">
                  <a:extLst>
                    <a:ext uri="{FF2B5EF4-FFF2-40B4-BE49-F238E27FC236}">
                      <a16:creationId xmlns:a16="http://schemas.microsoft.com/office/drawing/2014/main" id="{A831D62A-20D2-40A2-8EF7-54C836F5331A}"/>
                    </a:ext>
                  </a:extLst>
                </p:cNvPr>
                <p:cNvSpPr/>
                <p:nvPr/>
              </p:nvSpPr>
              <p:spPr>
                <a:xfrm rot="19948758" flipV="1">
                  <a:off x="6145962" y="4485590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Parallelogram 120">
                  <a:extLst>
                    <a:ext uri="{FF2B5EF4-FFF2-40B4-BE49-F238E27FC236}">
                      <a16:creationId xmlns:a16="http://schemas.microsoft.com/office/drawing/2014/main" id="{56F48938-F7FB-4FEA-816E-0E9B229228C9}"/>
                    </a:ext>
                  </a:extLst>
                </p:cNvPr>
                <p:cNvSpPr/>
                <p:nvPr/>
              </p:nvSpPr>
              <p:spPr>
                <a:xfrm rot="1651242">
                  <a:off x="4639617" y="4486573"/>
                  <a:ext cx="1406421" cy="560665"/>
                </a:xfrm>
                <a:prstGeom prst="parallelogram">
                  <a:avLst>
                    <a:gd name="adj" fmla="val 58014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1" name="Freeform: Shape 101">
              <a:extLst>
                <a:ext uri="{FF2B5EF4-FFF2-40B4-BE49-F238E27FC236}">
                  <a16:creationId xmlns:a16="http://schemas.microsoft.com/office/drawing/2014/main" id="{CB6D5DC1-A5DC-4AB7-9A25-E1D2513F8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7805" y="3354637"/>
              <a:ext cx="495349" cy="480072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02">
              <a:extLst>
                <a:ext uri="{FF2B5EF4-FFF2-40B4-BE49-F238E27FC236}">
                  <a16:creationId xmlns:a16="http://schemas.microsoft.com/office/drawing/2014/main" id="{CBF1E653-95AE-45C9-9ED5-C6928570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535" y="3445748"/>
              <a:ext cx="621067" cy="601914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03">
              <a:extLst>
                <a:ext uri="{FF2B5EF4-FFF2-40B4-BE49-F238E27FC236}">
                  <a16:creationId xmlns:a16="http://schemas.microsoft.com/office/drawing/2014/main" id="{5396D8C3-04D3-4F49-BD5C-C984D9D3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9846" y="2021014"/>
              <a:ext cx="532100" cy="515690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04">
              <a:extLst>
                <a:ext uri="{FF2B5EF4-FFF2-40B4-BE49-F238E27FC236}">
                  <a16:creationId xmlns:a16="http://schemas.microsoft.com/office/drawing/2014/main" id="{1EE61E1B-0BA1-489E-B014-889BE4030F6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94540" y="1644626"/>
              <a:ext cx="658763" cy="638447"/>
            </a:xfrm>
            <a:custGeom>
              <a:avLst/>
              <a:gdLst>
                <a:gd name="connsiteX0" fmla="*/ 192767 w 330879"/>
                <a:gd name="connsiteY0" fmla="*/ 238125 h 320675"/>
                <a:gd name="connsiteX1" fmla="*/ 232455 w 330879"/>
                <a:gd name="connsiteY1" fmla="*/ 279400 h 320675"/>
                <a:gd name="connsiteX2" fmla="*/ 192767 w 330879"/>
                <a:gd name="connsiteY2" fmla="*/ 320675 h 320675"/>
                <a:gd name="connsiteX3" fmla="*/ 153079 w 330879"/>
                <a:gd name="connsiteY3" fmla="*/ 279400 h 320675"/>
                <a:gd name="connsiteX4" fmla="*/ 192767 w 330879"/>
                <a:gd name="connsiteY4" fmla="*/ 238125 h 320675"/>
                <a:gd name="connsiteX5" fmla="*/ 85611 w 330879"/>
                <a:gd name="connsiteY5" fmla="*/ 238125 h 320675"/>
                <a:gd name="connsiteX6" fmla="*/ 126093 w 330879"/>
                <a:gd name="connsiteY6" fmla="*/ 279400 h 320675"/>
                <a:gd name="connsiteX7" fmla="*/ 85611 w 330879"/>
                <a:gd name="connsiteY7" fmla="*/ 320675 h 320675"/>
                <a:gd name="connsiteX8" fmla="*/ 45129 w 330879"/>
                <a:gd name="connsiteY8" fmla="*/ 279400 h 320675"/>
                <a:gd name="connsiteX9" fmla="*/ 85611 w 330879"/>
                <a:gd name="connsiteY9" fmla="*/ 238125 h 320675"/>
                <a:gd name="connsiteX10" fmla="*/ 133235 w 330879"/>
                <a:gd name="connsiteY10" fmla="*/ 26988 h 320675"/>
                <a:gd name="connsiteX11" fmla="*/ 147579 w 330879"/>
                <a:gd name="connsiteY11" fmla="*/ 41332 h 320675"/>
                <a:gd name="connsiteX12" fmla="*/ 147579 w 330879"/>
                <a:gd name="connsiteY12" fmla="*/ 113053 h 320675"/>
                <a:gd name="connsiteX13" fmla="*/ 160620 w 330879"/>
                <a:gd name="connsiteY13" fmla="*/ 90885 h 320675"/>
                <a:gd name="connsiteX14" fmla="*/ 180180 w 330879"/>
                <a:gd name="connsiteY14" fmla="*/ 86973 h 320675"/>
                <a:gd name="connsiteX15" fmla="*/ 184092 w 330879"/>
                <a:gd name="connsiteY15" fmla="*/ 106533 h 320675"/>
                <a:gd name="connsiteX16" fmla="*/ 144971 w 330879"/>
                <a:gd name="connsiteY16" fmla="*/ 167822 h 320675"/>
                <a:gd name="connsiteX17" fmla="*/ 133235 w 330879"/>
                <a:gd name="connsiteY17" fmla="*/ 173038 h 320675"/>
                <a:gd name="connsiteX18" fmla="*/ 121499 w 330879"/>
                <a:gd name="connsiteY18" fmla="*/ 167822 h 320675"/>
                <a:gd name="connsiteX19" fmla="*/ 82378 w 330879"/>
                <a:gd name="connsiteY19" fmla="*/ 106533 h 320675"/>
                <a:gd name="connsiteX20" fmla="*/ 86290 w 330879"/>
                <a:gd name="connsiteY20" fmla="*/ 86973 h 320675"/>
                <a:gd name="connsiteX21" fmla="*/ 105851 w 330879"/>
                <a:gd name="connsiteY21" fmla="*/ 90885 h 320675"/>
                <a:gd name="connsiteX22" fmla="*/ 118891 w 330879"/>
                <a:gd name="connsiteY22" fmla="*/ 113053 h 320675"/>
                <a:gd name="connsiteX23" fmla="*/ 118891 w 330879"/>
                <a:gd name="connsiteY23" fmla="*/ 41332 h 320675"/>
                <a:gd name="connsiteX24" fmla="*/ 133235 w 330879"/>
                <a:gd name="connsiteY24" fmla="*/ 26988 h 320675"/>
                <a:gd name="connsiteX25" fmla="*/ 254412 w 330879"/>
                <a:gd name="connsiteY25" fmla="*/ 0 h 320675"/>
                <a:gd name="connsiteX26" fmla="*/ 317919 w 330879"/>
                <a:gd name="connsiteY26" fmla="*/ 0 h 320675"/>
                <a:gd name="connsiteX27" fmla="*/ 330879 w 330879"/>
                <a:gd name="connsiteY27" fmla="*/ 12928 h 320675"/>
                <a:gd name="connsiteX28" fmla="*/ 317919 w 330879"/>
                <a:gd name="connsiteY28" fmla="*/ 27149 h 320675"/>
                <a:gd name="connsiteX29" fmla="*/ 266077 w 330879"/>
                <a:gd name="connsiteY29" fmla="*/ 27149 h 320675"/>
                <a:gd name="connsiteX30" fmla="*/ 234972 w 330879"/>
                <a:gd name="connsiteY30" fmla="*/ 204265 h 320675"/>
                <a:gd name="connsiteX31" fmla="*/ 220715 w 330879"/>
                <a:gd name="connsiteY31" fmla="*/ 215900 h 320675"/>
                <a:gd name="connsiteX32" fmla="*/ 48341 w 330879"/>
                <a:gd name="connsiteY32" fmla="*/ 215900 h 320675"/>
                <a:gd name="connsiteX33" fmla="*/ 34084 w 330879"/>
                <a:gd name="connsiteY33" fmla="*/ 205558 h 320675"/>
                <a:gd name="connsiteX34" fmla="*/ 387 w 330879"/>
                <a:gd name="connsiteY34" fmla="*/ 77569 h 320675"/>
                <a:gd name="connsiteX35" fmla="*/ 14644 w 330879"/>
                <a:gd name="connsiteY35" fmla="*/ 59470 h 320675"/>
                <a:gd name="connsiteX36" fmla="*/ 79446 w 330879"/>
                <a:gd name="connsiteY36" fmla="*/ 59470 h 320675"/>
                <a:gd name="connsiteX37" fmla="*/ 70374 w 330879"/>
                <a:gd name="connsiteY37" fmla="*/ 64641 h 320675"/>
                <a:gd name="connsiteX38" fmla="*/ 58709 w 330879"/>
                <a:gd name="connsiteY38" fmla="*/ 121525 h 320675"/>
                <a:gd name="connsiteX39" fmla="*/ 97591 w 330879"/>
                <a:gd name="connsiteY39" fmla="*/ 180994 h 320675"/>
                <a:gd name="connsiteX40" fmla="*/ 132584 w 330879"/>
                <a:gd name="connsiteY40" fmla="*/ 200386 h 320675"/>
                <a:gd name="connsiteX41" fmla="*/ 167577 w 330879"/>
                <a:gd name="connsiteY41" fmla="*/ 180994 h 320675"/>
                <a:gd name="connsiteX42" fmla="*/ 206459 w 330879"/>
                <a:gd name="connsiteY42" fmla="*/ 121525 h 320675"/>
                <a:gd name="connsiteX43" fmla="*/ 194794 w 330879"/>
                <a:gd name="connsiteY43" fmla="*/ 64641 h 320675"/>
                <a:gd name="connsiteX44" fmla="*/ 185722 w 330879"/>
                <a:gd name="connsiteY44" fmla="*/ 59470 h 320675"/>
                <a:gd name="connsiteX45" fmla="*/ 231083 w 330879"/>
                <a:gd name="connsiteY45" fmla="*/ 59470 h 320675"/>
                <a:gd name="connsiteX46" fmla="*/ 240156 w 330879"/>
                <a:gd name="connsiteY46" fmla="*/ 11635 h 320675"/>
                <a:gd name="connsiteX47" fmla="*/ 254412 w 330879"/>
                <a:gd name="connsiteY47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30879" h="320675">
                  <a:moveTo>
                    <a:pt x="192767" y="238125"/>
                  </a:moveTo>
                  <a:cubicBezTo>
                    <a:pt x="214686" y="238125"/>
                    <a:pt x="232455" y="256604"/>
                    <a:pt x="232455" y="279400"/>
                  </a:cubicBezTo>
                  <a:cubicBezTo>
                    <a:pt x="232455" y="302196"/>
                    <a:pt x="214686" y="320675"/>
                    <a:pt x="192767" y="320675"/>
                  </a:cubicBezTo>
                  <a:cubicBezTo>
                    <a:pt x="170848" y="320675"/>
                    <a:pt x="153079" y="302196"/>
                    <a:pt x="153079" y="279400"/>
                  </a:cubicBezTo>
                  <a:cubicBezTo>
                    <a:pt x="153079" y="256604"/>
                    <a:pt x="170848" y="238125"/>
                    <a:pt x="192767" y="238125"/>
                  </a:cubicBezTo>
                  <a:close/>
                  <a:moveTo>
                    <a:pt x="85611" y="238125"/>
                  </a:moveTo>
                  <a:cubicBezTo>
                    <a:pt x="107969" y="238125"/>
                    <a:pt x="126093" y="256604"/>
                    <a:pt x="126093" y="279400"/>
                  </a:cubicBezTo>
                  <a:cubicBezTo>
                    <a:pt x="126093" y="302196"/>
                    <a:pt x="107969" y="320675"/>
                    <a:pt x="85611" y="320675"/>
                  </a:cubicBezTo>
                  <a:cubicBezTo>
                    <a:pt x="63253" y="320675"/>
                    <a:pt x="45129" y="302196"/>
                    <a:pt x="45129" y="279400"/>
                  </a:cubicBezTo>
                  <a:cubicBezTo>
                    <a:pt x="45129" y="256604"/>
                    <a:pt x="63253" y="238125"/>
                    <a:pt x="85611" y="238125"/>
                  </a:cubicBezTo>
                  <a:close/>
                  <a:moveTo>
                    <a:pt x="133235" y="26988"/>
                  </a:moveTo>
                  <a:cubicBezTo>
                    <a:pt x="141059" y="26988"/>
                    <a:pt x="147579" y="33508"/>
                    <a:pt x="147579" y="41332"/>
                  </a:cubicBezTo>
                  <a:cubicBezTo>
                    <a:pt x="147579" y="41332"/>
                    <a:pt x="147579" y="41332"/>
                    <a:pt x="147579" y="113053"/>
                  </a:cubicBezTo>
                  <a:cubicBezTo>
                    <a:pt x="147579" y="113053"/>
                    <a:pt x="147579" y="113053"/>
                    <a:pt x="160620" y="90885"/>
                  </a:cubicBezTo>
                  <a:cubicBezTo>
                    <a:pt x="165836" y="85669"/>
                    <a:pt x="173660" y="83061"/>
                    <a:pt x="180180" y="86973"/>
                  </a:cubicBezTo>
                  <a:cubicBezTo>
                    <a:pt x="186700" y="92189"/>
                    <a:pt x="188004" y="100013"/>
                    <a:pt x="184092" y="106533"/>
                  </a:cubicBezTo>
                  <a:cubicBezTo>
                    <a:pt x="184092" y="106533"/>
                    <a:pt x="184092" y="106533"/>
                    <a:pt x="144971" y="167822"/>
                  </a:cubicBezTo>
                  <a:cubicBezTo>
                    <a:pt x="142363" y="171734"/>
                    <a:pt x="138451" y="173038"/>
                    <a:pt x="133235" y="173038"/>
                  </a:cubicBezTo>
                  <a:cubicBezTo>
                    <a:pt x="128019" y="173038"/>
                    <a:pt x="124107" y="171734"/>
                    <a:pt x="121499" y="167822"/>
                  </a:cubicBezTo>
                  <a:lnTo>
                    <a:pt x="82378" y="106533"/>
                  </a:lnTo>
                  <a:cubicBezTo>
                    <a:pt x="78466" y="100013"/>
                    <a:pt x="79770" y="92189"/>
                    <a:pt x="86290" y="86973"/>
                  </a:cubicBezTo>
                  <a:cubicBezTo>
                    <a:pt x="92810" y="83061"/>
                    <a:pt x="100634" y="85669"/>
                    <a:pt x="105851" y="90885"/>
                  </a:cubicBezTo>
                  <a:cubicBezTo>
                    <a:pt x="105851" y="90885"/>
                    <a:pt x="105851" y="90885"/>
                    <a:pt x="118891" y="113053"/>
                  </a:cubicBezTo>
                  <a:cubicBezTo>
                    <a:pt x="118891" y="113053"/>
                    <a:pt x="118891" y="113053"/>
                    <a:pt x="118891" y="41332"/>
                  </a:cubicBezTo>
                  <a:cubicBezTo>
                    <a:pt x="118891" y="33508"/>
                    <a:pt x="125411" y="26988"/>
                    <a:pt x="133235" y="26988"/>
                  </a:cubicBezTo>
                  <a:close/>
                  <a:moveTo>
                    <a:pt x="254412" y="0"/>
                  </a:moveTo>
                  <a:cubicBezTo>
                    <a:pt x="254412" y="0"/>
                    <a:pt x="254412" y="0"/>
                    <a:pt x="317919" y="0"/>
                  </a:cubicBezTo>
                  <a:cubicBezTo>
                    <a:pt x="325695" y="0"/>
                    <a:pt x="330879" y="5171"/>
                    <a:pt x="330879" y="12928"/>
                  </a:cubicBezTo>
                  <a:cubicBezTo>
                    <a:pt x="330879" y="20685"/>
                    <a:pt x="325695" y="27149"/>
                    <a:pt x="317919" y="27149"/>
                  </a:cubicBezTo>
                  <a:cubicBezTo>
                    <a:pt x="317919" y="27149"/>
                    <a:pt x="317919" y="27149"/>
                    <a:pt x="266077" y="27149"/>
                  </a:cubicBezTo>
                  <a:cubicBezTo>
                    <a:pt x="266077" y="27149"/>
                    <a:pt x="266077" y="27149"/>
                    <a:pt x="234972" y="204265"/>
                  </a:cubicBezTo>
                  <a:cubicBezTo>
                    <a:pt x="233675" y="210729"/>
                    <a:pt x="227195" y="215900"/>
                    <a:pt x="220715" y="215900"/>
                  </a:cubicBezTo>
                  <a:cubicBezTo>
                    <a:pt x="220715" y="215900"/>
                    <a:pt x="220715" y="215900"/>
                    <a:pt x="48341" y="215900"/>
                  </a:cubicBezTo>
                  <a:cubicBezTo>
                    <a:pt x="41861" y="215900"/>
                    <a:pt x="35380" y="210729"/>
                    <a:pt x="34084" y="205558"/>
                  </a:cubicBezTo>
                  <a:cubicBezTo>
                    <a:pt x="34084" y="205558"/>
                    <a:pt x="34084" y="205558"/>
                    <a:pt x="387" y="77569"/>
                  </a:cubicBezTo>
                  <a:cubicBezTo>
                    <a:pt x="-909" y="73690"/>
                    <a:pt x="387" y="60762"/>
                    <a:pt x="14644" y="59470"/>
                  </a:cubicBezTo>
                  <a:cubicBezTo>
                    <a:pt x="14644" y="59470"/>
                    <a:pt x="14644" y="59470"/>
                    <a:pt x="79446" y="59470"/>
                  </a:cubicBezTo>
                  <a:cubicBezTo>
                    <a:pt x="75558" y="60762"/>
                    <a:pt x="72966" y="62055"/>
                    <a:pt x="70374" y="64641"/>
                  </a:cubicBezTo>
                  <a:cubicBezTo>
                    <a:pt x="52229" y="76276"/>
                    <a:pt x="45749" y="102132"/>
                    <a:pt x="58709" y="121525"/>
                  </a:cubicBezTo>
                  <a:cubicBezTo>
                    <a:pt x="58709" y="121525"/>
                    <a:pt x="58709" y="121525"/>
                    <a:pt x="97591" y="180994"/>
                  </a:cubicBezTo>
                  <a:cubicBezTo>
                    <a:pt x="105367" y="192629"/>
                    <a:pt x="118327" y="200386"/>
                    <a:pt x="132584" y="200386"/>
                  </a:cubicBezTo>
                  <a:cubicBezTo>
                    <a:pt x="146840" y="200386"/>
                    <a:pt x="159801" y="192629"/>
                    <a:pt x="167577" y="180994"/>
                  </a:cubicBezTo>
                  <a:cubicBezTo>
                    <a:pt x="167577" y="180994"/>
                    <a:pt x="167577" y="180994"/>
                    <a:pt x="206459" y="121525"/>
                  </a:cubicBezTo>
                  <a:cubicBezTo>
                    <a:pt x="212939" y="109889"/>
                    <a:pt x="220715" y="82740"/>
                    <a:pt x="194794" y="64641"/>
                  </a:cubicBezTo>
                  <a:cubicBezTo>
                    <a:pt x="192202" y="62055"/>
                    <a:pt x="189610" y="60762"/>
                    <a:pt x="185722" y="59470"/>
                  </a:cubicBezTo>
                  <a:cubicBezTo>
                    <a:pt x="185722" y="59470"/>
                    <a:pt x="185722" y="59470"/>
                    <a:pt x="231083" y="59470"/>
                  </a:cubicBezTo>
                  <a:cubicBezTo>
                    <a:pt x="231083" y="59470"/>
                    <a:pt x="231083" y="59470"/>
                    <a:pt x="240156" y="11635"/>
                  </a:cubicBezTo>
                  <a:cubicBezTo>
                    <a:pt x="241452" y="3878"/>
                    <a:pt x="246636" y="0"/>
                    <a:pt x="254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千图PPT彼岸天：ID 8661124库_组合 105">
            <a:extLst>
              <a:ext uri="{FF2B5EF4-FFF2-40B4-BE49-F238E27FC236}">
                <a16:creationId xmlns:a16="http://schemas.microsoft.com/office/drawing/2014/main" id="{149689A3-2C12-4163-9B0F-8CB4FD97387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811524" y="1570183"/>
            <a:ext cx="2238036" cy="817244"/>
            <a:chOff x="1518803" y="3430058"/>
            <a:chExt cx="2457329" cy="897321"/>
          </a:xfrm>
        </p:grpSpPr>
        <p:sp>
          <p:nvSpPr>
            <p:cNvPr id="25" name="TextBox 115">
              <a:extLst>
                <a:ext uri="{FF2B5EF4-FFF2-40B4-BE49-F238E27FC236}">
                  <a16:creationId xmlns:a16="http://schemas.microsoft.com/office/drawing/2014/main" id="{DE0F9E07-32B1-476B-AD48-0F5CE63780D7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r>
                <a:rPr lang="zh-CN" altLang="en-US" sz="1050" dirty="0"/>
                <a:t>千图网</a:t>
              </a:r>
              <a:r>
                <a:rPr lang="en-US" altLang="zh-CN" sz="1050" dirty="0"/>
                <a:t>58PIC.COM</a:t>
              </a:r>
              <a:endParaRPr lang="zh-CN" altLang="en-US" sz="1050" dirty="0"/>
            </a:p>
          </p:txBody>
        </p:sp>
        <p:sp>
          <p:nvSpPr>
            <p:cNvPr id="26" name="Rectangle 116">
              <a:extLst>
                <a:ext uri="{FF2B5EF4-FFF2-40B4-BE49-F238E27FC236}">
                  <a16:creationId xmlns:a16="http://schemas.microsoft.com/office/drawing/2014/main" id="{8AE58A55-FE9A-4DE8-B2AC-BD03C3195935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6" name="千图PPT彼岸天：ID 8661124库_组合 106">
            <a:extLst>
              <a:ext uri="{FF2B5EF4-FFF2-40B4-BE49-F238E27FC236}">
                <a16:creationId xmlns:a16="http://schemas.microsoft.com/office/drawing/2014/main" id="{781EC83D-ADAF-4242-B3B1-4E2233C0A74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44300" y="1570183"/>
            <a:ext cx="2238036" cy="817244"/>
            <a:chOff x="8268607" y="3017352"/>
            <a:chExt cx="2457329" cy="897321"/>
          </a:xfrm>
        </p:grpSpPr>
        <p:sp>
          <p:nvSpPr>
            <p:cNvPr id="23" name="TextBox 113">
              <a:extLst>
                <a:ext uri="{FF2B5EF4-FFF2-40B4-BE49-F238E27FC236}">
                  <a16:creationId xmlns:a16="http://schemas.microsoft.com/office/drawing/2014/main" id="{FF491432-0BD4-40CA-933E-1E474CAAA56E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r>
                <a:rPr lang="zh-CN" altLang="en-US" sz="1050" dirty="0"/>
                <a:t>千图网</a:t>
              </a:r>
              <a:r>
                <a:rPr lang="en-US" altLang="zh-CN" sz="1050" dirty="0"/>
                <a:t>58PIC.COM</a:t>
              </a:r>
              <a:endParaRPr lang="zh-CN" altLang="en-US" sz="1050" dirty="0"/>
            </a:p>
          </p:txBody>
        </p:sp>
        <p:sp>
          <p:nvSpPr>
            <p:cNvPr id="24" name="Rectangle 114">
              <a:extLst>
                <a:ext uri="{FF2B5EF4-FFF2-40B4-BE49-F238E27FC236}">
                  <a16:creationId xmlns:a16="http://schemas.microsoft.com/office/drawing/2014/main" id="{0709A3DD-5114-4F62-947C-7CBF6B679BAF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grpSp>
        <p:nvGrpSpPr>
          <p:cNvPr id="17" name="千图PPT彼岸天：ID 8661124库_组合 107">
            <a:extLst>
              <a:ext uri="{FF2B5EF4-FFF2-40B4-BE49-F238E27FC236}">
                <a16:creationId xmlns:a16="http://schemas.microsoft.com/office/drawing/2014/main" id="{0B004D44-2A2B-4697-B4B6-A31271D63F5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02734" y="3310498"/>
            <a:ext cx="2238036" cy="817244"/>
            <a:chOff x="8268607" y="3017352"/>
            <a:chExt cx="2457329" cy="897321"/>
          </a:xfrm>
        </p:grpSpPr>
        <p:sp>
          <p:nvSpPr>
            <p:cNvPr id="21" name="TextBox 111">
              <a:extLst>
                <a:ext uri="{FF2B5EF4-FFF2-40B4-BE49-F238E27FC236}">
                  <a16:creationId xmlns:a16="http://schemas.microsoft.com/office/drawing/2014/main" id="{508D1617-35B1-4D1B-91F6-DBB22B8CFF75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r>
                <a:rPr lang="zh-CN" altLang="en-US" sz="1050" dirty="0"/>
                <a:t>千图网</a:t>
              </a:r>
              <a:r>
                <a:rPr lang="en-US" altLang="zh-CN" sz="1050" dirty="0"/>
                <a:t>58PIC.COM</a:t>
              </a:r>
              <a:endParaRPr lang="zh-CN" altLang="en-US" sz="1050" dirty="0"/>
            </a:p>
          </p:txBody>
        </p:sp>
        <p:sp>
          <p:nvSpPr>
            <p:cNvPr id="22" name="Rectangle 112">
              <a:extLst>
                <a:ext uri="{FF2B5EF4-FFF2-40B4-BE49-F238E27FC236}">
                  <a16:creationId xmlns:a16="http://schemas.microsoft.com/office/drawing/2014/main" id="{7729BAC0-FB1E-4AE2-8991-70AE2E788A79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</p:grpSp>
      <p:grpSp>
        <p:nvGrpSpPr>
          <p:cNvPr id="18" name="千图PPT彼岸天：ID 8661124库_组合 108">
            <a:extLst>
              <a:ext uri="{FF2B5EF4-FFF2-40B4-BE49-F238E27FC236}">
                <a16:creationId xmlns:a16="http://schemas.microsoft.com/office/drawing/2014/main" id="{579FEE56-99F0-49B4-8E10-AFFC5365185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11524" y="3422622"/>
            <a:ext cx="2238036" cy="817244"/>
            <a:chOff x="1518803" y="3430058"/>
            <a:chExt cx="2457329" cy="897321"/>
          </a:xfrm>
        </p:grpSpPr>
        <p:sp>
          <p:nvSpPr>
            <p:cNvPr id="19" name="TextBox 109">
              <a:extLst>
                <a:ext uri="{FF2B5EF4-FFF2-40B4-BE49-F238E27FC236}">
                  <a16:creationId xmlns:a16="http://schemas.microsoft.com/office/drawing/2014/main" id="{C0C969C7-1576-4D65-A0AF-9924172569C7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r>
                <a:rPr lang="zh-CN" altLang="en-US" sz="1050" dirty="0"/>
                <a:t>千图网</a:t>
              </a:r>
              <a:r>
                <a:rPr lang="en-US" altLang="zh-CN" sz="1050" dirty="0"/>
                <a:t>58PIC.COM</a:t>
              </a:r>
              <a:endParaRPr lang="zh-CN" altLang="en-US" sz="1050" dirty="0"/>
            </a:p>
          </p:txBody>
        </p:sp>
        <p:sp>
          <p:nvSpPr>
            <p:cNvPr id="20" name="Rectangle 110">
              <a:extLst>
                <a:ext uri="{FF2B5EF4-FFF2-40B4-BE49-F238E27FC236}">
                  <a16:creationId xmlns:a16="http://schemas.microsoft.com/office/drawing/2014/main" id="{46DB43A7-7C31-4B7C-B981-BF52D7816069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83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895EDD13-BD51-4D40-BA71-6CE7EAD97AB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744775" y="1644808"/>
            <a:ext cx="4230512" cy="3583879"/>
            <a:chOff x="1744775" y="1644808"/>
            <a:chExt cx="4230512" cy="3583879"/>
          </a:xfrm>
        </p:grpSpPr>
        <p:sp>
          <p:nvSpPr>
            <p:cNvPr id="32" name="Oval 4">
              <a:extLst>
                <a:ext uri="{FF2B5EF4-FFF2-40B4-BE49-F238E27FC236}">
                  <a16:creationId xmlns:a16="http://schemas.microsoft.com/office/drawing/2014/main" id="{C08EE41F-2E7E-492E-A193-08E03913D182}"/>
                </a:ext>
              </a:extLst>
            </p:cNvPr>
            <p:cNvSpPr/>
            <p:nvPr/>
          </p:nvSpPr>
          <p:spPr>
            <a:xfrm>
              <a:off x="1744775" y="3814948"/>
              <a:ext cx="4230512" cy="141373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29">
              <a:extLst>
                <a:ext uri="{FF2B5EF4-FFF2-40B4-BE49-F238E27FC236}">
                  <a16:creationId xmlns:a16="http://schemas.microsoft.com/office/drawing/2014/main" id="{B833F950-25C0-409F-BC3D-8A78A6888D19}"/>
                </a:ext>
              </a:extLst>
            </p:cNvPr>
            <p:cNvSpPr/>
            <p:nvPr/>
          </p:nvSpPr>
          <p:spPr>
            <a:xfrm>
              <a:off x="1899492" y="3814948"/>
              <a:ext cx="3795138" cy="1413739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:a16="http://schemas.microsoft.com/office/drawing/2014/main" id="{371DD08D-CE26-46CB-896B-2EA610248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548" y="1644808"/>
              <a:ext cx="1832482" cy="3582830"/>
            </a:xfrm>
            <a:custGeom>
              <a:avLst/>
              <a:gdLst>
                <a:gd name="T0" fmla="*/ 536 w 536"/>
                <a:gd name="T1" fmla="*/ 0 h 1048"/>
                <a:gd name="T2" fmla="*/ 390 w 536"/>
                <a:gd name="T3" fmla="*/ 1048 h 1048"/>
                <a:gd name="T4" fmla="*/ 96 w 536"/>
                <a:gd name="T5" fmla="*/ 716 h 1048"/>
                <a:gd name="T6" fmla="*/ 536 w 536"/>
                <a:gd name="T7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6" h="1048">
                  <a:moveTo>
                    <a:pt x="536" y="0"/>
                  </a:moveTo>
                  <a:cubicBezTo>
                    <a:pt x="390" y="1048"/>
                    <a:pt x="390" y="1048"/>
                    <a:pt x="390" y="1048"/>
                  </a:cubicBezTo>
                  <a:cubicBezTo>
                    <a:pt x="390" y="1048"/>
                    <a:pt x="0" y="972"/>
                    <a:pt x="96" y="716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id="{3C3D9B1E-6FDD-438B-9622-2CB43CDB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030" y="1644808"/>
              <a:ext cx="1620760" cy="3002423"/>
            </a:xfrm>
            <a:custGeom>
              <a:avLst/>
              <a:gdLst>
                <a:gd name="T0" fmla="*/ 0 w 474"/>
                <a:gd name="T1" fmla="*/ 0 h 878"/>
                <a:gd name="T2" fmla="*/ 430 w 474"/>
                <a:gd name="T3" fmla="*/ 878 h 878"/>
                <a:gd name="T4" fmla="*/ 452 w 474"/>
                <a:gd name="T5" fmla="*/ 742 h 878"/>
                <a:gd name="T6" fmla="*/ 0 w 474"/>
                <a:gd name="T7" fmla="*/ 0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878">
                  <a:moveTo>
                    <a:pt x="0" y="0"/>
                  </a:moveTo>
                  <a:cubicBezTo>
                    <a:pt x="430" y="878"/>
                    <a:pt x="430" y="878"/>
                    <a:pt x="430" y="878"/>
                  </a:cubicBezTo>
                  <a:cubicBezTo>
                    <a:pt x="430" y="878"/>
                    <a:pt x="474" y="846"/>
                    <a:pt x="452" y="7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id="{1E07C784-359A-4AEF-90C7-AE3413188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030" y="3676234"/>
              <a:ext cx="1471096" cy="970996"/>
            </a:xfrm>
            <a:custGeom>
              <a:avLst/>
              <a:gdLst>
                <a:gd name="T0" fmla="*/ 806 w 806"/>
                <a:gd name="T1" fmla="*/ 532 h 532"/>
                <a:gd name="T2" fmla="*/ 0 w 806"/>
                <a:gd name="T3" fmla="*/ 382 h 532"/>
                <a:gd name="T4" fmla="*/ 0 w 806"/>
                <a:gd name="T5" fmla="*/ 0 h 532"/>
                <a:gd name="T6" fmla="*/ 601 w 806"/>
                <a:gd name="T7" fmla="*/ 116 h 532"/>
                <a:gd name="T8" fmla="*/ 806 w 806"/>
                <a:gd name="T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532">
                  <a:moveTo>
                    <a:pt x="806" y="532"/>
                  </a:moveTo>
                  <a:lnTo>
                    <a:pt x="0" y="382"/>
                  </a:lnTo>
                  <a:lnTo>
                    <a:pt x="0" y="0"/>
                  </a:lnTo>
                  <a:lnTo>
                    <a:pt x="601" y="116"/>
                  </a:lnTo>
                  <a:lnTo>
                    <a:pt x="806" y="5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F8F6C005-642B-44C3-82B0-63E19F6C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030" y="3019169"/>
              <a:ext cx="1096934" cy="868786"/>
            </a:xfrm>
            <a:custGeom>
              <a:avLst/>
              <a:gdLst>
                <a:gd name="T0" fmla="*/ 0 w 601"/>
                <a:gd name="T1" fmla="*/ 360 h 476"/>
                <a:gd name="T2" fmla="*/ 0 w 601"/>
                <a:gd name="T3" fmla="*/ 0 h 476"/>
                <a:gd name="T4" fmla="*/ 403 w 601"/>
                <a:gd name="T5" fmla="*/ 69 h 476"/>
                <a:gd name="T6" fmla="*/ 601 w 601"/>
                <a:gd name="T7" fmla="*/ 476 h 476"/>
                <a:gd name="T8" fmla="*/ 0 w 601"/>
                <a:gd name="T9" fmla="*/ 36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476">
                  <a:moveTo>
                    <a:pt x="0" y="360"/>
                  </a:moveTo>
                  <a:lnTo>
                    <a:pt x="0" y="0"/>
                  </a:lnTo>
                  <a:lnTo>
                    <a:pt x="403" y="69"/>
                  </a:lnTo>
                  <a:lnTo>
                    <a:pt x="601" y="476"/>
                  </a:lnTo>
                  <a:lnTo>
                    <a:pt x="0" y="3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id="{3F123197-AE01-4F4F-8628-8601B679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030" y="2349328"/>
              <a:ext cx="735548" cy="795779"/>
            </a:xfrm>
            <a:custGeom>
              <a:avLst/>
              <a:gdLst>
                <a:gd name="T0" fmla="*/ 0 w 403"/>
                <a:gd name="T1" fmla="*/ 367 h 436"/>
                <a:gd name="T2" fmla="*/ 0 w 403"/>
                <a:gd name="T3" fmla="*/ 0 h 436"/>
                <a:gd name="T4" fmla="*/ 212 w 403"/>
                <a:gd name="T5" fmla="*/ 45 h 436"/>
                <a:gd name="T6" fmla="*/ 403 w 403"/>
                <a:gd name="T7" fmla="*/ 436 h 436"/>
                <a:gd name="T8" fmla="*/ 0 w 403"/>
                <a:gd name="T9" fmla="*/ 367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436">
                  <a:moveTo>
                    <a:pt x="0" y="367"/>
                  </a:moveTo>
                  <a:lnTo>
                    <a:pt x="0" y="0"/>
                  </a:lnTo>
                  <a:lnTo>
                    <a:pt x="212" y="45"/>
                  </a:lnTo>
                  <a:lnTo>
                    <a:pt x="403" y="436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id="{4535226A-EF18-4A8C-88B8-C4206A55B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030" y="1644808"/>
              <a:ext cx="386939" cy="786654"/>
            </a:xfrm>
            <a:custGeom>
              <a:avLst/>
              <a:gdLst>
                <a:gd name="T0" fmla="*/ 0 w 212"/>
                <a:gd name="T1" fmla="*/ 386 h 431"/>
                <a:gd name="T2" fmla="*/ 0 w 212"/>
                <a:gd name="T3" fmla="*/ 0 h 431"/>
                <a:gd name="T4" fmla="*/ 212 w 212"/>
                <a:gd name="T5" fmla="*/ 431 h 431"/>
                <a:gd name="T6" fmla="*/ 0 w 212"/>
                <a:gd name="T7" fmla="*/ 38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431">
                  <a:moveTo>
                    <a:pt x="0" y="386"/>
                  </a:moveTo>
                  <a:lnTo>
                    <a:pt x="0" y="0"/>
                  </a:lnTo>
                  <a:lnTo>
                    <a:pt x="212" y="431"/>
                  </a:lnTo>
                  <a:lnTo>
                    <a:pt x="0" y="3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2">
              <a:extLst>
                <a:ext uri="{FF2B5EF4-FFF2-40B4-BE49-F238E27FC236}">
                  <a16:creationId xmlns:a16="http://schemas.microsoft.com/office/drawing/2014/main" id="{AA7BF767-A5D5-451C-8777-358718A0D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4092" y="1644808"/>
              <a:ext cx="125938" cy="903464"/>
            </a:xfrm>
            <a:custGeom>
              <a:avLst/>
              <a:gdLst>
                <a:gd name="T0" fmla="*/ 69 w 69"/>
                <a:gd name="T1" fmla="*/ 0 h 495"/>
                <a:gd name="T2" fmla="*/ 69 w 69"/>
                <a:gd name="T3" fmla="*/ 386 h 495"/>
                <a:gd name="T4" fmla="*/ 0 w 69"/>
                <a:gd name="T5" fmla="*/ 495 h 495"/>
                <a:gd name="T6" fmla="*/ 69 w 69"/>
                <a:gd name="T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495">
                  <a:moveTo>
                    <a:pt x="69" y="0"/>
                  </a:moveTo>
                  <a:lnTo>
                    <a:pt x="69" y="386"/>
                  </a:lnTo>
                  <a:lnTo>
                    <a:pt x="0" y="495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3">
              <a:extLst>
                <a:ext uri="{FF2B5EF4-FFF2-40B4-BE49-F238E27FC236}">
                  <a16:creationId xmlns:a16="http://schemas.microsoft.com/office/drawing/2014/main" id="{2244C548-9E2E-41BF-8A1E-444C19E85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804" y="2349328"/>
              <a:ext cx="248224" cy="1087808"/>
            </a:xfrm>
            <a:custGeom>
              <a:avLst/>
              <a:gdLst>
                <a:gd name="T0" fmla="*/ 136 w 136"/>
                <a:gd name="T1" fmla="*/ 0 h 596"/>
                <a:gd name="T2" fmla="*/ 136 w 136"/>
                <a:gd name="T3" fmla="*/ 367 h 596"/>
                <a:gd name="T4" fmla="*/ 0 w 136"/>
                <a:gd name="T5" fmla="*/ 596 h 596"/>
                <a:gd name="T6" fmla="*/ 67 w 136"/>
                <a:gd name="T7" fmla="*/ 109 h 596"/>
                <a:gd name="T8" fmla="*/ 136 w 136"/>
                <a:gd name="T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596">
                  <a:moveTo>
                    <a:pt x="136" y="0"/>
                  </a:moveTo>
                  <a:lnTo>
                    <a:pt x="136" y="367"/>
                  </a:lnTo>
                  <a:lnTo>
                    <a:pt x="0" y="596"/>
                  </a:lnTo>
                  <a:lnTo>
                    <a:pt x="67" y="109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id="{D0E46B6B-C389-4AC5-AEEB-47AF3BF78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342" y="3019169"/>
              <a:ext cx="368686" cy="1281277"/>
            </a:xfrm>
            <a:custGeom>
              <a:avLst/>
              <a:gdLst>
                <a:gd name="T0" fmla="*/ 202 w 202"/>
                <a:gd name="T1" fmla="*/ 0 h 702"/>
                <a:gd name="T2" fmla="*/ 202 w 202"/>
                <a:gd name="T3" fmla="*/ 360 h 702"/>
                <a:gd name="T4" fmla="*/ 0 w 202"/>
                <a:gd name="T5" fmla="*/ 702 h 702"/>
                <a:gd name="T6" fmla="*/ 66 w 202"/>
                <a:gd name="T7" fmla="*/ 229 h 702"/>
                <a:gd name="T8" fmla="*/ 202 w 202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702">
                  <a:moveTo>
                    <a:pt x="202" y="0"/>
                  </a:moveTo>
                  <a:lnTo>
                    <a:pt x="202" y="360"/>
                  </a:lnTo>
                  <a:lnTo>
                    <a:pt x="0" y="702"/>
                  </a:lnTo>
                  <a:lnTo>
                    <a:pt x="66" y="229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8F1499A9-2DC1-4E9C-AE3B-468706696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755" y="3676234"/>
              <a:ext cx="498274" cy="1551404"/>
            </a:xfrm>
            <a:custGeom>
              <a:avLst/>
              <a:gdLst>
                <a:gd name="T0" fmla="*/ 273 w 273"/>
                <a:gd name="T1" fmla="*/ 0 h 850"/>
                <a:gd name="T2" fmla="*/ 273 w 273"/>
                <a:gd name="T3" fmla="*/ 382 h 850"/>
                <a:gd name="T4" fmla="*/ 0 w 273"/>
                <a:gd name="T5" fmla="*/ 850 h 850"/>
                <a:gd name="T6" fmla="*/ 71 w 273"/>
                <a:gd name="T7" fmla="*/ 342 h 850"/>
                <a:gd name="T8" fmla="*/ 273 w 273"/>
                <a:gd name="T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850">
                  <a:moveTo>
                    <a:pt x="273" y="0"/>
                  </a:moveTo>
                  <a:lnTo>
                    <a:pt x="273" y="382"/>
                  </a:lnTo>
                  <a:lnTo>
                    <a:pt x="0" y="850"/>
                  </a:lnTo>
                  <a:lnTo>
                    <a:pt x="71" y="342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id="{47A8469B-AA44-400D-BE4F-6007199CC6F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806813" y="2044678"/>
            <a:ext cx="3964058" cy="547687"/>
            <a:chOff x="6806813" y="2044678"/>
            <a:chExt cx="3964058" cy="547687"/>
          </a:xfrm>
        </p:grpSpPr>
        <p:sp>
          <p:nvSpPr>
            <p:cNvPr id="16" name="Oval 31">
              <a:extLst>
                <a:ext uri="{FF2B5EF4-FFF2-40B4-BE49-F238E27FC236}">
                  <a16:creationId xmlns:a16="http://schemas.microsoft.com/office/drawing/2014/main" id="{937988B5-ADE6-41CE-8168-3BB2FAF133B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06813" y="2060447"/>
              <a:ext cx="312030" cy="312037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2">
              <a:extLst>
                <a:ext uri="{FF2B5EF4-FFF2-40B4-BE49-F238E27FC236}">
                  <a16:creationId xmlns:a16="http://schemas.microsoft.com/office/drawing/2014/main" id="{8FD5A6E7-9F51-4997-8D98-498E31427E41}"/>
                </a:ext>
              </a:extLst>
            </p:cNvPr>
            <p:cNvGrpSpPr/>
            <p:nvPr/>
          </p:nvGrpSpPr>
          <p:grpSpPr>
            <a:xfrm>
              <a:off x="7118843" y="2044678"/>
              <a:ext cx="3652028" cy="547687"/>
              <a:chOff x="7268508" y="2388710"/>
              <a:chExt cx="3652028" cy="547687"/>
            </a:xfrm>
          </p:grpSpPr>
          <p:sp>
            <p:nvSpPr>
              <p:cNvPr id="30" name="TextBox 50">
                <a:extLst>
                  <a:ext uri="{FF2B5EF4-FFF2-40B4-BE49-F238E27FC236}">
                    <a16:creationId xmlns:a16="http://schemas.microsoft.com/office/drawing/2014/main" id="{E08A5B92-209E-451B-9BD0-E606B2D411C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08" y="2388710"/>
                <a:ext cx="1295327" cy="215444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0" bIns="0" anchor="b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accent4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31" name="TextBox 51">
                <a:extLst>
                  <a:ext uri="{FF2B5EF4-FFF2-40B4-BE49-F238E27FC236}">
                    <a16:creationId xmlns:a16="http://schemas.microsoft.com/office/drawing/2014/main" id="{6B62DAC9-C5D3-4C21-B482-62D435FDA0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10" y="2611051"/>
                <a:ext cx="3652026" cy="325346"/>
              </a:xfrm>
              <a:prstGeom prst="rect">
                <a:avLst/>
              </a:prstGeom>
              <a:noFill/>
              <a:extLst/>
            </p:spPr>
            <p:txBody>
              <a:bodyPr wrap="square" lIns="216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千图网</a:t>
                </a:r>
                <a:r>
                  <a:rPr lang="en-US" altLang="zh-CN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58PIC.COM</a:t>
                </a:r>
                <a:endPara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endParaRPr>
              </a:p>
            </p:txBody>
          </p:sp>
        </p:grp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id="{8E652D07-64EC-46D1-93B5-F70767637F7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806813" y="2758080"/>
            <a:ext cx="3964058" cy="577914"/>
            <a:chOff x="6806813" y="2758080"/>
            <a:chExt cx="3964058" cy="577914"/>
          </a:xfrm>
        </p:grpSpPr>
        <p:sp>
          <p:nvSpPr>
            <p:cNvPr id="17" name="Oval 35">
              <a:extLst>
                <a:ext uri="{FF2B5EF4-FFF2-40B4-BE49-F238E27FC236}">
                  <a16:creationId xmlns:a16="http://schemas.microsoft.com/office/drawing/2014/main" id="{18847C6C-E96F-41D9-8A85-4C83EC28B1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06813" y="2784253"/>
              <a:ext cx="312030" cy="312037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3">
              <a:extLst>
                <a:ext uri="{FF2B5EF4-FFF2-40B4-BE49-F238E27FC236}">
                  <a16:creationId xmlns:a16="http://schemas.microsoft.com/office/drawing/2014/main" id="{2FF8F671-2CC5-4E05-BF6B-569F7C27621C}"/>
                </a:ext>
              </a:extLst>
            </p:cNvPr>
            <p:cNvGrpSpPr/>
            <p:nvPr/>
          </p:nvGrpSpPr>
          <p:grpSpPr>
            <a:xfrm>
              <a:off x="7118843" y="2758080"/>
              <a:ext cx="3652028" cy="577914"/>
              <a:chOff x="7268508" y="3203255"/>
              <a:chExt cx="3652028" cy="577914"/>
            </a:xfrm>
          </p:grpSpPr>
          <p:sp>
            <p:nvSpPr>
              <p:cNvPr id="28" name="TextBox 53">
                <a:extLst>
                  <a:ext uri="{FF2B5EF4-FFF2-40B4-BE49-F238E27FC236}">
                    <a16:creationId xmlns:a16="http://schemas.microsoft.com/office/drawing/2014/main" id="{B7C77EF5-24AA-40B3-AC71-E0A9669BCE0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08" y="3203255"/>
                <a:ext cx="1295327" cy="215444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0" bIns="0" anchor="b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accent3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9" name="TextBox 54">
                <a:extLst>
                  <a:ext uri="{FF2B5EF4-FFF2-40B4-BE49-F238E27FC236}">
                    <a16:creationId xmlns:a16="http://schemas.microsoft.com/office/drawing/2014/main" id="{C5138B9A-DBC8-4B5F-BE38-C326CECCD7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10" y="3425597"/>
                <a:ext cx="3652026" cy="355572"/>
              </a:xfrm>
              <a:prstGeom prst="rect">
                <a:avLst/>
              </a:prstGeom>
              <a:noFill/>
              <a:extLst/>
            </p:spPr>
            <p:txBody>
              <a:bodyPr wrap="square" lIns="216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千图网</a:t>
                </a:r>
                <a:r>
                  <a:rPr lang="en-US" altLang="zh-CN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58PIC.COM</a:t>
                </a:r>
                <a:endPara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endParaRP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805B7522-4D49-4C09-8755-6FCC0E6C28F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806813" y="3567667"/>
            <a:ext cx="3964058" cy="577914"/>
            <a:chOff x="6806813" y="3567667"/>
            <a:chExt cx="3964058" cy="577914"/>
          </a:xfrm>
        </p:grpSpPr>
        <p:sp>
          <p:nvSpPr>
            <p:cNvPr id="18" name="Oval 39">
              <a:extLst>
                <a:ext uri="{FF2B5EF4-FFF2-40B4-BE49-F238E27FC236}">
                  <a16:creationId xmlns:a16="http://schemas.microsoft.com/office/drawing/2014/main" id="{9392BCBC-C9EE-435A-86C4-1AB707DDCC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06813" y="3578310"/>
              <a:ext cx="312030" cy="31203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6">
              <a:extLst>
                <a:ext uri="{FF2B5EF4-FFF2-40B4-BE49-F238E27FC236}">
                  <a16:creationId xmlns:a16="http://schemas.microsoft.com/office/drawing/2014/main" id="{C9C76884-27EF-41AE-82A9-C3D0117176E3}"/>
                </a:ext>
              </a:extLst>
            </p:cNvPr>
            <p:cNvGrpSpPr/>
            <p:nvPr/>
          </p:nvGrpSpPr>
          <p:grpSpPr>
            <a:xfrm>
              <a:off x="7118843" y="3567667"/>
              <a:ext cx="3652028" cy="577914"/>
              <a:chOff x="7268508" y="4017801"/>
              <a:chExt cx="3652028" cy="577914"/>
            </a:xfrm>
          </p:grpSpPr>
          <p:sp>
            <p:nvSpPr>
              <p:cNvPr id="26" name="TextBox 56">
                <a:extLst>
                  <a:ext uri="{FF2B5EF4-FFF2-40B4-BE49-F238E27FC236}">
                    <a16:creationId xmlns:a16="http://schemas.microsoft.com/office/drawing/2014/main" id="{752B469B-B330-486F-A410-8E9811CCCA3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08" y="4017801"/>
                <a:ext cx="1295327" cy="215444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0" bIns="0" anchor="b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accent2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7" name="TextBox 57">
                <a:extLst>
                  <a:ext uri="{FF2B5EF4-FFF2-40B4-BE49-F238E27FC236}">
                    <a16:creationId xmlns:a16="http://schemas.microsoft.com/office/drawing/2014/main" id="{635277A1-53D7-4665-B509-4DF754D1336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10" y="4240143"/>
                <a:ext cx="3652026" cy="355572"/>
              </a:xfrm>
              <a:prstGeom prst="rect">
                <a:avLst/>
              </a:prstGeom>
              <a:noFill/>
              <a:extLst/>
            </p:spPr>
            <p:txBody>
              <a:bodyPr wrap="square" lIns="216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千图网</a:t>
                </a:r>
                <a:r>
                  <a:rPr lang="en-US" altLang="zh-CN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58PIC.COM</a:t>
                </a:r>
                <a:endPara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endParaRP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961985D4-0287-423F-A804-B63671DC614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06813" y="4310639"/>
            <a:ext cx="3964058" cy="577914"/>
            <a:chOff x="6806813" y="4310639"/>
            <a:chExt cx="3964058" cy="577914"/>
          </a:xfrm>
        </p:grpSpPr>
        <p:sp>
          <p:nvSpPr>
            <p:cNvPr id="19" name="Oval 43">
              <a:extLst>
                <a:ext uri="{FF2B5EF4-FFF2-40B4-BE49-F238E27FC236}">
                  <a16:creationId xmlns:a16="http://schemas.microsoft.com/office/drawing/2014/main" id="{D092EE42-9C17-407C-8F84-22AE152D3C1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806813" y="4343398"/>
              <a:ext cx="312030" cy="31203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Group 17">
              <a:extLst>
                <a:ext uri="{FF2B5EF4-FFF2-40B4-BE49-F238E27FC236}">
                  <a16:creationId xmlns:a16="http://schemas.microsoft.com/office/drawing/2014/main" id="{FC32769D-A778-4E76-9669-E2D9F2C279EF}"/>
                </a:ext>
              </a:extLst>
            </p:cNvPr>
            <p:cNvGrpSpPr/>
            <p:nvPr/>
          </p:nvGrpSpPr>
          <p:grpSpPr>
            <a:xfrm>
              <a:off x="7118843" y="4310639"/>
              <a:ext cx="3652028" cy="577914"/>
              <a:chOff x="7268508" y="4832346"/>
              <a:chExt cx="3652028" cy="577914"/>
            </a:xfrm>
          </p:grpSpPr>
          <p:sp>
            <p:nvSpPr>
              <p:cNvPr id="24" name="TextBox 59">
                <a:extLst>
                  <a:ext uri="{FF2B5EF4-FFF2-40B4-BE49-F238E27FC236}">
                    <a16:creationId xmlns:a16="http://schemas.microsoft.com/office/drawing/2014/main" id="{2B07F83A-3F5B-41AE-A44E-D93EB5A01D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08" y="4832346"/>
                <a:ext cx="1295327" cy="215444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0" bIns="0" anchor="b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accent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5" name="TextBox 60">
                <a:extLst>
                  <a:ext uri="{FF2B5EF4-FFF2-40B4-BE49-F238E27FC236}">
                    <a16:creationId xmlns:a16="http://schemas.microsoft.com/office/drawing/2014/main" id="{DE58B5AB-41AD-4679-9030-72A838AE2F4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68510" y="5054688"/>
                <a:ext cx="3652026" cy="355572"/>
              </a:xfrm>
              <a:prstGeom prst="rect">
                <a:avLst/>
              </a:prstGeom>
              <a:noFill/>
              <a:extLst/>
            </p:spPr>
            <p:txBody>
              <a:bodyPr wrap="square" lIns="216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千图网</a:t>
                </a:r>
                <a:r>
                  <a:rPr lang="en-US" altLang="zh-CN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58PIC.COM</a:t>
                </a:r>
                <a:endPara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89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千图PPT彼岸天：ID 8661124库_Freeform: Shape 1">
            <a:extLst>
              <a:ext uri="{FF2B5EF4-FFF2-40B4-BE49-F238E27FC236}">
                <a16:creationId xmlns:a16="http://schemas.microsoft.com/office/drawing/2014/main" id="{5048D218-1E78-41F3-AE7A-AB9062A0D47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55440" y="3172146"/>
            <a:ext cx="672666" cy="1156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7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3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千图PPT彼岸天：ID 8661124库_Freeform: Shape 2">
            <a:extLst>
              <a:ext uri="{FF2B5EF4-FFF2-40B4-BE49-F238E27FC236}">
                <a16:creationId xmlns:a16="http://schemas.microsoft.com/office/drawing/2014/main" id="{23B3A9D1-C14F-4DF3-A1C0-BAA926AD94E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385001" y="2968036"/>
            <a:ext cx="910176" cy="1564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千图PPT彼岸天：ID 8661124库_Freeform: Shape 3">
            <a:extLst>
              <a:ext uri="{FF2B5EF4-FFF2-40B4-BE49-F238E27FC236}">
                <a16:creationId xmlns:a16="http://schemas.microsoft.com/office/drawing/2014/main" id="{EE075138-FBE5-4F2A-954A-0366E333637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820119" y="2705277"/>
            <a:ext cx="1215932" cy="2089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千图PPT彼岸天：ID 8661124库_Freeform: Shape 4">
            <a:extLst>
              <a:ext uri="{FF2B5EF4-FFF2-40B4-BE49-F238E27FC236}">
                <a16:creationId xmlns:a16="http://schemas.microsoft.com/office/drawing/2014/main" id="{5A5614C0-4F5B-467B-ABEF-748F6605046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418455" y="2372427"/>
            <a:ext cx="1603248" cy="2755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千图PPT彼岸天：ID 8661124库_Freeform: Shape 5">
            <a:extLst>
              <a:ext uri="{FF2B5EF4-FFF2-40B4-BE49-F238E27FC236}">
                <a16:creationId xmlns:a16="http://schemas.microsoft.com/office/drawing/2014/main" id="{729A12EF-14C8-4D2C-AFCA-6E78285DB030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940720" y="2115495"/>
            <a:ext cx="2329684" cy="3269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8" h="21600" extrusionOk="0">
                <a:moveTo>
                  <a:pt x="10629" y="5988"/>
                </a:moveTo>
                <a:cubicBezTo>
                  <a:pt x="8340" y="5988"/>
                  <a:pt x="6494" y="4651"/>
                  <a:pt x="6494" y="2994"/>
                </a:cubicBezTo>
                <a:cubicBezTo>
                  <a:pt x="6494" y="1337"/>
                  <a:pt x="8340" y="0"/>
                  <a:pt x="10629" y="0"/>
                </a:cubicBezTo>
                <a:cubicBezTo>
                  <a:pt x="12918" y="0"/>
                  <a:pt x="14764" y="1337"/>
                  <a:pt x="14764" y="2994"/>
                </a:cubicBezTo>
                <a:cubicBezTo>
                  <a:pt x="14764" y="4651"/>
                  <a:pt x="12918" y="5988"/>
                  <a:pt x="10629" y="5988"/>
                </a:cubicBezTo>
                <a:close/>
                <a:moveTo>
                  <a:pt x="15355" y="9089"/>
                </a:moveTo>
                <a:lnTo>
                  <a:pt x="15355" y="20103"/>
                </a:lnTo>
                <a:cubicBezTo>
                  <a:pt x="15355" y="20932"/>
                  <a:pt x="14432" y="21600"/>
                  <a:pt x="13287" y="21600"/>
                </a:cubicBezTo>
                <a:cubicBezTo>
                  <a:pt x="12143" y="21600"/>
                  <a:pt x="11220" y="20932"/>
                  <a:pt x="11220" y="20103"/>
                </a:cubicBezTo>
                <a:lnTo>
                  <a:pt x="11220" y="14970"/>
                </a:lnTo>
                <a:lnTo>
                  <a:pt x="10038" y="14970"/>
                </a:lnTo>
                <a:lnTo>
                  <a:pt x="10038" y="20103"/>
                </a:lnTo>
                <a:cubicBezTo>
                  <a:pt x="10038" y="20932"/>
                  <a:pt x="9115" y="21600"/>
                  <a:pt x="7971" y="21600"/>
                </a:cubicBezTo>
                <a:cubicBezTo>
                  <a:pt x="6826" y="21600"/>
                  <a:pt x="5903" y="20932"/>
                  <a:pt x="5903" y="20103"/>
                </a:cubicBezTo>
                <a:lnTo>
                  <a:pt x="5903" y="9089"/>
                </a:lnTo>
                <a:lnTo>
                  <a:pt x="512" y="5186"/>
                </a:lnTo>
                <a:cubicBezTo>
                  <a:pt x="-171" y="4678"/>
                  <a:pt x="-171" y="3876"/>
                  <a:pt x="512" y="3368"/>
                </a:cubicBezTo>
                <a:cubicBezTo>
                  <a:pt x="1214" y="2874"/>
                  <a:pt x="2321" y="2874"/>
                  <a:pt x="3023" y="3368"/>
                </a:cubicBezTo>
                <a:lnTo>
                  <a:pt x="7232" y="6416"/>
                </a:lnTo>
                <a:lnTo>
                  <a:pt x="14026" y="6416"/>
                </a:lnTo>
                <a:lnTo>
                  <a:pt x="18235" y="3368"/>
                </a:lnTo>
                <a:cubicBezTo>
                  <a:pt x="18937" y="2874"/>
                  <a:pt x="20044" y="2874"/>
                  <a:pt x="20746" y="3368"/>
                </a:cubicBezTo>
                <a:cubicBezTo>
                  <a:pt x="21429" y="3876"/>
                  <a:pt x="21429" y="4678"/>
                  <a:pt x="20746" y="5186"/>
                </a:cubicBezTo>
                <a:cubicBezTo>
                  <a:pt x="20746" y="5186"/>
                  <a:pt x="15355" y="9089"/>
                  <a:pt x="15355" y="908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" name="千图PPT彼岸天：ID 8661124库_组合 8">
            <a:extLst>
              <a:ext uri="{FF2B5EF4-FFF2-40B4-BE49-F238E27FC236}">
                <a16:creationId xmlns:a16="http://schemas.microsoft.com/office/drawing/2014/main" id="{4ED81CF6-6208-4F5A-9F80-6927302B354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096000" y="2019473"/>
            <a:ext cx="5144231" cy="700515"/>
            <a:chOff x="5403632" y="1998273"/>
            <a:chExt cx="5144231" cy="700515"/>
          </a:xfrm>
        </p:grpSpPr>
        <p:grpSp>
          <p:nvGrpSpPr>
            <p:cNvPr id="28" name="Group 30">
              <a:extLst>
                <a:ext uri="{FF2B5EF4-FFF2-40B4-BE49-F238E27FC236}">
                  <a16:creationId xmlns:a16="http://schemas.microsoft.com/office/drawing/2014/main" id="{981D0BD1-7AA6-449B-AECA-EDCBE80309CB}"/>
                </a:ext>
              </a:extLst>
            </p:cNvPr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32" name="Freeform: Shape 34">
                <a:extLst>
                  <a:ext uri="{FF2B5EF4-FFF2-40B4-BE49-F238E27FC236}">
                    <a16:creationId xmlns:a16="http://schemas.microsoft.com/office/drawing/2014/main" id="{AEB09FF9-0BB2-444D-ADA8-DD047045C580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>
                <a:extLst>
                  <a:ext uri="{FF2B5EF4-FFF2-40B4-BE49-F238E27FC236}">
                    <a16:creationId xmlns:a16="http://schemas.microsoft.com/office/drawing/2014/main" id="{3CD02812-4D6E-4039-9A49-47DD1EFFD784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31">
              <a:extLst>
                <a:ext uri="{FF2B5EF4-FFF2-40B4-BE49-F238E27FC236}">
                  <a16:creationId xmlns:a16="http://schemas.microsoft.com/office/drawing/2014/main" id="{3A4607AC-3A5C-4E47-89D4-8471DFA67382}"/>
                </a:ext>
              </a:extLst>
            </p:cNvPr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30" name="Rectangle 32">
                <a:extLst>
                  <a:ext uri="{FF2B5EF4-FFF2-40B4-BE49-F238E27FC236}">
                    <a16:creationId xmlns:a16="http://schemas.microsoft.com/office/drawing/2014/main" id="{34DE020D-6D67-4CAA-8C94-BC65466338AB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31" name="Rectangle 33">
                <a:extLst>
                  <a:ext uri="{FF2B5EF4-FFF2-40B4-BE49-F238E27FC236}">
                    <a16:creationId xmlns:a16="http://schemas.microsoft.com/office/drawing/2014/main" id="{4849DEAA-FB8D-4FA6-B3C2-A36957929DA0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请替换文字内容复制你的内容到此千图网</a:t>
                </a:r>
                <a:r>
                  <a:rPr lang="en-US" altLang="zh-CN" sz="1050" dirty="0">
                    <a:solidFill>
                      <a:srgbClr val="000000"/>
                    </a:solidFill>
                  </a:rPr>
                  <a:t>58PIC.COM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" name="千图PPT彼岸天：ID 8661124库_组合 9">
            <a:extLst>
              <a:ext uri="{FF2B5EF4-FFF2-40B4-BE49-F238E27FC236}">
                <a16:creationId xmlns:a16="http://schemas.microsoft.com/office/drawing/2014/main" id="{81B02635-E22B-41C8-B3D1-6DC52EE3133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6096000" y="2907791"/>
            <a:ext cx="5155259" cy="700515"/>
            <a:chOff x="5403632" y="2988092"/>
            <a:chExt cx="5155259" cy="700515"/>
          </a:xfrm>
        </p:grpSpPr>
        <p:grpSp>
          <p:nvGrpSpPr>
            <p:cNvPr id="22" name="Group 24">
              <a:extLst>
                <a:ext uri="{FF2B5EF4-FFF2-40B4-BE49-F238E27FC236}">
                  <a16:creationId xmlns:a16="http://schemas.microsoft.com/office/drawing/2014/main" id="{0D1F3D74-1DE5-47BA-A43F-602E09E90154}"/>
                </a:ext>
              </a:extLst>
            </p:cNvPr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26" name="Freeform: Shape 28">
                <a:extLst>
                  <a:ext uri="{FF2B5EF4-FFF2-40B4-BE49-F238E27FC236}">
                    <a16:creationId xmlns:a16="http://schemas.microsoft.com/office/drawing/2014/main" id="{CE968951-E00D-4BD8-80A9-B8CD9CF90094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29">
                <a:extLst>
                  <a:ext uri="{FF2B5EF4-FFF2-40B4-BE49-F238E27FC236}">
                    <a16:creationId xmlns:a16="http://schemas.microsoft.com/office/drawing/2014/main" id="{4F5662BE-6595-49D1-8955-961D8E086119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25">
              <a:extLst>
                <a:ext uri="{FF2B5EF4-FFF2-40B4-BE49-F238E27FC236}">
                  <a16:creationId xmlns:a16="http://schemas.microsoft.com/office/drawing/2014/main" id="{B29DCA3A-579B-426B-92F9-52697C223B64}"/>
                </a:ext>
              </a:extLst>
            </p:cNvPr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24" name="Rectangle 26">
                <a:extLst>
                  <a:ext uri="{FF2B5EF4-FFF2-40B4-BE49-F238E27FC236}">
                    <a16:creationId xmlns:a16="http://schemas.microsoft.com/office/drawing/2014/main" id="{3EF619D3-DC9B-4D43-AABA-49F8C682ABD5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5" name="Rectangle 27">
                <a:extLst>
                  <a:ext uri="{FF2B5EF4-FFF2-40B4-BE49-F238E27FC236}">
                    <a16:creationId xmlns:a16="http://schemas.microsoft.com/office/drawing/2014/main" id="{3699CFE2-384A-4159-BB97-D5A6ABC73B64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请替换文字内容复制你的内容到此千图网</a:t>
                </a:r>
                <a:r>
                  <a:rPr lang="en-US" altLang="zh-CN" sz="1050" dirty="0">
                    <a:solidFill>
                      <a:srgbClr val="000000"/>
                    </a:solidFill>
                  </a:rPr>
                  <a:t>58PIC.COM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千图PPT彼岸天：ID 8661124库_组合 10">
            <a:extLst>
              <a:ext uri="{FF2B5EF4-FFF2-40B4-BE49-F238E27FC236}">
                <a16:creationId xmlns:a16="http://schemas.microsoft.com/office/drawing/2014/main" id="{877E0504-05B0-4677-ABA1-C3759F73D82D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096000" y="3796109"/>
            <a:ext cx="5144231" cy="700515"/>
            <a:chOff x="5403632" y="4279235"/>
            <a:chExt cx="5144231" cy="700515"/>
          </a:xfrm>
        </p:grpSpPr>
        <p:grpSp>
          <p:nvGrpSpPr>
            <p:cNvPr id="16" name="Group 18">
              <a:extLst>
                <a:ext uri="{FF2B5EF4-FFF2-40B4-BE49-F238E27FC236}">
                  <a16:creationId xmlns:a16="http://schemas.microsoft.com/office/drawing/2014/main" id="{F82A2AFE-9F6B-447E-9607-507BA1DEBAC2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20" name="Freeform: Shape 22">
                <a:extLst>
                  <a:ext uri="{FF2B5EF4-FFF2-40B4-BE49-F238E27FC236}">
                    <a16:creationId xmlns:a16="http://schemas.microsoft.com/office/drawing/2014/main" id="{6E43B8C0-F8C2-4378-9B68-2465D9A0FCD8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23">
                <a:extLst>
                  <a:ext uri="{FF2B5EF4-FFF2-40B4-BE49-F238E27FC236}">
                    <a16:creationId xmlns:a16="http://schemas.microsoft.com/office/drawing/2014/main" id="{C3A88F49-BB2E-4985-95DB-74E0A1994D60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19">
              <a:extLst>
                <a:ext uri="{FF2B5EF4-FFF2-40B4-BE49-F238E27FC236}">
                  <a16:creationId xmlns:a16="http://schemas.microsoft.com/office/drawing/2014/main" id="{48BF85F8-98A4-4537-9461-8F36BC85D79D}"/>
                </a:ext>
              </a:extLst>
            </p:cNvPr>
            <p:cNvGrpSpPr/>
            <p:nvPr/>
          </p:nvGrpSpPr>
          <p:grpSpPr>
            <a:xfrm>
              <a:off x="5802845" y="4279235"/>
              <a:ext cx="4745018" cy="700515"/>
              <a:chOff x="6729846" y="3935367"/>
              <a:chExt cx="4745018" cy="700515"/>
            </a:xfrm>
          </p:grpSpPr>
          <p:sp>
            <p:nvSpPr>
              <p:cNvPr id="18" name="Rectangle 20">
                <a:extLst>
                  <a:ext uri="{FF2B5EF4-FFF2-40B4-BE49-F238E27FC236}">
                    <a16:creationId xmlns:a16="http://schemas.microsoft.com/office/drawing/2014/main" id="{9F9F8B36-972A-4A51-96DE-8446FE5576BF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9" name="Rectangle 21">
                <a:extLst>
                  <a:ext uri="{FF2B5EF4-FFF2-40B4-BE49-F238E27FC236}">
                    <a16:creationId xmlns:a16="http://schemas.microsoft.com/office/drawing/2014/main" id="{0E8EB765-D898-4CC9-B65F-2889B1CA5AB4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请替换文字内容复制你的内容到此千图网</a:t>
                </a:r>
                <a:r>
                  <a:rPr lang="en-US" altLang="zh-CN" sz="1050" dirty="0">
                    <a:solidFill>
                      <a:srgbClr val="000000"/>
                    </a:solidFill>
                  </a:rPr>
                  <a:t>58PIC.COM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9" name="千图PPT彼岸天：ID 8661124库_组合 11">
            <a:extLst>
              <a:ext uri="{FF2B5EF4-FFF2-40B4-BE49-F238E27FC236}">
                <a16:creationId xmlns:a16="http://schemas.microsoft.com/office/drawing/2014/main" id="{E70058BC-2F1B-4ACB-8D20-5E65210D44E8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6096000" y="4684426"/>
            <a:ext cx="5144231" cy="700515"/>
            <a:chOff x="5403632" y="4279235"/>
            <a:chExt cx="5144231" cy="700515"/>
          </a:xfrm>
        </p:grpSpPr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BCF20173-E18E-491A-8C9C-77E853711288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14" name="Freeform: Shape 16">
                <a:extLst>
                  <a:ext uri="{FF2B5EF4-FFF2-40B4-BE49-F238E27FC236}">
                    <a16:creationId xmlns:a16="http://schemas.microsoft.com/office/drawing/2014/main" id="{93DDC8E6-27EE-4DAD-A247-953A10CF55E6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Freeform: Shape 17">
                <a:extLst>
                  <a:ext uri="{FF2B5EF4-FFF2-40B4-BE49-F238E27FC236}">
                    <a16:creationId xmlns:a16="http://schemas.microsoft.com/office/drawing/2014/main" id="{40266D33-C122-41D9-9F0F-8F20FA2C0595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3">
              <a:extLst>
                <a:ext uri="{FF2B5EF4-FFF2-40B4-BE49-F238E27FC236}">
                  <a16:creationId xmlns:a16="http://schemas.microsoft.com/office/drawing/2014/main" id="{741E34A9-5004-4337-B397-C1B2A2F13E01}"/>
                </a:ext>
              </a:extLst>
            </p:cNvPr>
            <p:cNvGrpSpPr/>
            <p:nvPr/>
          </p:nvGrpSpPr>
          <p:grpSpPr>
            <a:xfrm>
              <a:off x="5802845" y="4279235"/>
              <a:ext cx="4745018" cy="700515"/>
              <a:chOff x="6729846" y="3935367"/>
              <a:chExt cx="4745018" cy="700515"/>
            </a:xfrm>
          </p:grpSpPr>
          <p:sp>
            <p:nvSpPr>
              <p:cNvPr id="12" name="Rectangle 14">
                <a:extLst>
                  <a:ext uri="{FF2B5EF4-FFF2-40B4-BE49-F238E27FC236}">
                    <a16:creationId xmlns:a16="http://schemas.microsoft.com/office/drawing/2014/main" id="{74FD9D55-AA9A-4FEB-8A13-8DD866F3F4D8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3" name="Rectangle 15">
                <a:extLst>
                  <a:ext uri="{FF2B5EF4-FFF2-40B4-BE49-F238E27FC236}">
                    <a16:creationId xmlns:a16="http://schemas.microsoft.com/office/drawing/2014/main" id="{5AA62EDF-B683-4AF3-BDEE-0EB3D2BD69D8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请替换文字内容复制你的内容到此千图网</a:t>
                </a:r>
                <a:r>
                  <a:rPr lang="en-US" altLang="zh-CN" sz="1050" dirty="0">
                    <a:solidFill>
                      <a:srgbClr val="000000"/>
                    </a:solidFill>
                  </a:rPr>
                  <a:t>58PIC.COM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318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327A3C7-8B19-463B-B829-AB1A91D6BD9F}"/>
              </a:ext>
            </a:extLst>
          </p:cNvPr>
          <p:cNvSpPr txBox="1"/>
          <p:nvPr/>
        </p:nvSpPr>
        <p:spPr>
          <a:xfrm>
            <a:off x="824796" y="3084847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0666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B01B6C1-D4BB-4282-A72E-830B05AF4D3E}"/>
              </a:ext>
            </a:extLst>
          </p:cNvPr>
          <p:cNvSpPr/>
          <p:nvPr/>
        </p:nvSpPr>
        <p:spPr>
          <a:xfrm>
            <a:off x="2587567" y="3205202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认字识词朗诵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EE9CAB92-E18D-4DA2-9234-EF6CF11D2575}"/>
              </a:ext>
            </a:extLst>
          </p:cNvPr>
          <p:cNvSpPr txBox="1"/>
          <p:nvPr/>
        </p:nvSpPr>
        <p:spPr>
          <a:xfrm>
            <a:off x="2486934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676FE8A9-34E7-429F-8DA0-3C1349432107}"/>
              </a:ext>
            </a:extLst>
          </p:cNvPr>
          <p:cNvSpPr txBox="1"/>
          <p:nvPr/>
        </p:nvSpPr>
        <p:spPr>
          <a:xfrm>
            <a:off x="4363597" y="4019805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11126344-7C39-46F0-9346-DCED1A31C94C}"/>
              </a:ext>
            </a:extLst>
          </p:cNvPr>
          <p:cNvSpPr txBox="1"/>
          <p:nvPr/>
        </p:nvSpPr>
        <p:spPr>
          <a:xfrm>
            <a:off x="2486934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74C64938-B973-49C2-8E34-7AEF7746081C}"/>
              </a:ext>
            </a:extLst>
          </p:cNvPr>
          <p:cNvSpPr txBox="1"/>
          <p:nvPr/>
        </p:nvSpPr>
        <p:spPr>
          <a:xfrm>
            <a:off x="4363597" y="4368800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68575"/>
      </a:accent1>
      <a:accent2>
        <a:srgbClr val="42A497"/>
      </a:accent2>
      <a:accent3>
        <a:srgbClr val="D0F4F0"/>
      </a:accent3>
      <a:accent4>
        <a:srgbClr val="168575"/>
      </a:accent4>
      <a:accent5>
        <a:srgbClr val="42A497"/>
      </a:accent5>
      <a:accent6>
        <a:srgbClr val="D0F4F0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11</TotalTime>
  <Words>1513</Words>
  <Application>Microsoft Office PowerPoint</Application>
  <PresentationFormat>宽屏</PresentationFormat>
  <Paragraphs>256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等线</vt:lpstr>
      <vt:lpstr>方正卡通简体</vt:lpstr>
      <vt:lpstr>方正清刻本悦宋简体</vt:lpstr>
      <vt:lpstr>方正有猫在_GBK</vt:lpstr>
      <vt:lpstr>汉仪南宫体简</vt:lpstr>
      <vt:lpstr>楷体</vt:lpstr>
      <vt:lpstr>微软雅黑</vt:lpstr>
      <vt:lpstr>Arial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柚子设计</dc:creator>
  <cp:keywords>MC-PPT模板</cp:keywords>
  <dc:description/>
  <cp:lastModifiedBy>胡文海</cp:lastModifiedBy>
  <cp:revision>5</cp:revision>
  <dcterms:created xsi:type="dcterms:W3CDTF">2018-01-09T01:47:03Z</dcterms:created>
  <dcterms:modified xsi:type="dcterms:W3CDTF">2018-01-14T05:17:25Z</dcterms:modified>
  <cp:category>模板</cp:category>
</cp:coreProperties>
</file>